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rts/colors1.xml" ContentType="application/vnd.ms-office.chartcolorstyle+xml"/>
  <Override PartName="/ppt/charts/style1.xml" ContentType="application/vnd.ms-office.chartstyle+xml"/>
  <Override PartName="/ppt/charts/colors2.xml" ContentType="application/vnd.ms-office.chartcolorstyle+xml"/>
  <Override PartName="/ppt/charts/style2.xml" ContentType="application/vnd.ms-office.chartstyle+xml"/>
  <Override PartName="/ppt/charts/colors3.xml" ContentType="application/vnd.ms-office.chartcolorstyle+xml"/>
  <Override PartName="/ppt/charts/style3.xml" ContentType="application/vnd.ms-office.chartstyle+xml"/>
  <Override PartName="/ppt/charts/colors4.xml" ContentType="application/vnd.ms-office.chartcolorstyle+xml"/>
  <Override PartName="/ppt/charts/style4.xml" ContentType="application/vnd.ms-office.chartstyle+xml"/>
  <Override PartName="/ppt/charts/colors5.xml" ContentType="application/vnd.ms-office.chartcolorstyle+xml"/>
  <Override PartName="/ppt/charts/style5.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Lst>
  <p:sldSz cx="12192000" cy="6858000"/>
  <p:notesSz cx="6858000" cy="9144000"/>
  <p:embeddedFontLst>
    <p:embeddedFont>
      <p:font typeface="Impact" panose="020B0806030902050204" pitchFamily="34" charset="0"/>
      <p:regular r:id="rId31"/>
    </p:embeddedFont>
    <p:embeddedFont>
      <p:font typeface="经典图案字" panose="02010600030101010101" charset="-122"/>
      <p:regular r:id="rId32"/>
    </p:embeddedFont>
    <p:embeddedFont>
      <p:font typeface="Segoe UI Black" panose="020B0A02040204020203" pitchFamily="34" charset="0"/>
      <p:bold r:id="rId33"/>
      <p:boldItalic r:id="rId34"/>
    </p:embeddedFont>
    <p:embeddedFont>
      <p:font typeface="Microsoft JhengHei" panose="020B0604030504040204" pitchFamily="34" charset="-120"/>
      <p:regular r:id="rId35"/>
      <p:bold r:id="rId36"/>
    </p:embeddedFont>
    <p:embeddedFont>
      <p:font typeface="Microsoft YaHei UI Light" panose="020B0502040204020203" pitchFamily="34" charset="-122"/>
      <p:regular r:id="rId37"/>
    </p:embeddedFont>
    <p:embeddedFont>
      <p:font typeface="MS UI Gothic" panose="020B0600070205080204" pitchFamily="34" charset="-128"/>
      <p:regular r:id="rId38"/>
    </p:embeddedFont>
    <p:embeddedFont>
      <p:font typeface="Microsoft JhengHei Light" panose="020B0304030504040204" pitchFamily="34" charset="-120"/>
      <p:regular r:id="rId39"/>
    </p:embeddedFont>
    <p:embeddedFont>
      <p:font typeface="Microsoft YaHei UI" panose="020B0503020204020204" pitchFamily="34" charset="-122"/>
      <p:regular r:id="rId40"/>
      <p:bold r:id="rId41"/>
    </p:embeddedFont>
    <p:embeddedFont>
      <p:font typeface="Arial Unicode MS" panose="020B0604020202020204" pitchFamily="34" charset="-122"/>
      <p:regular r:id="rId42"/>
    </p:embeddedFont>
    <p:embeddedFont>
      <p:font typeface="Microsoft JhengHei UI Light" panose="020B0304030504040204" pitchFamily="34" charset="-120"/>
      <p:regular r:id="rId43"/>
    </p:embeddedFont>
    <p:embeddedFont>
      <p:font typeface="Calibri" panose="020F0502020204030204" pitchFamily="34" charset="0"/>
      <p:regular r:id="rId44"/>
      <p:bold r:id="rId45"/>
      <p:italic r:id="rId46"/>
      <p:boldItalic r:id="rId47"/>
    </p:embeddedFont>
    <p:embeddedFont>
      <p:font typeface="Malgun Gothic" panose="020B0503020000020004" pitchFamily="34" charset="-127"/>
      <p:regular r:id="rId48"/>
      <p:bold r:id="rId49"/>
    </p:embeddedFont>
    <p:embeddedFont>
      <p:font typeface="Microsoft JhengHei UI" panose="020B0604030504040204" pitchFamily="34" charset="-120"/>
      <p:regular r:id="rId50"/>
      <p:bold r:id="rId51"/>
    </p:embeddedFont>
    <p:embeddedFont>
      <p:font typeface="Gungsuh" panose="020B0604020202020204" charset="-127"/>
      <p:regular r:id="rId52"/>
    </p:embeddedFont>
    <p:embeddedFont>
      <p:font typeface="Bauhaus 93" panose="04030905020B02020C02" pitchFamily="82" charset="0"/>
      <p:regular r:id="rId53"/>
    </p:embeddedFont>
    <p:embeddedFont>
      <p:font typeface="Calibri Light" panose="020F0302020204030204" pitchFamily="34" charset="0"/>
      <p:regular r:id="rId54"/>
      <p:italic r:id="rId5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01" autoAdjust="0"/>
    <p:restoredTop sz="95488" autoAdjust="0"/>
  </p:normalViewPr>
  <p:slideViewPr>
    <p:cSldViewPr snapToGrid="0">
      <p:cViewPr>
        <p:scale>
          <a:sx n="108" d="100"/>
          <a:sy n="108" d="100"/>
        </p:scale>
        <p:origin x="-528" y="24"/>
      </p:cViewPr>
      <p:guideLst>
        <p:guide orient="horz" pos="2160"/>
        <p:guide pos="3840"/>
      </p:guideLst>
    </p:cSldViewPr>
  </p:slideViewPr>
  <p:outlineViewPr>
    <p:cViewPr>
      <p:scale>
        <a:sx n="33" d="100"/>
        <a:sy n="33" d="100"/>
      </p:scale>
      <p:origin x="0" y="-1560"/>
    </p:cViewPr>
  </p:outlin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9.fntdata"/><Relationship Id="rId21" Type="http://schemas.openxmlformats.org/officeDocument/2006/relationships/slide" Target="slides/slide20.xml"/><Relationship Id="rId34" Type="http://schemas.openxmlformats.org/officeDocument/2006/relationships/font" Target="fonts/font4.fntdata"/><Relationship Id="rId42" Type="http://schemas.openxmlformats.org/officeDocument/2006/relationships/font" Target="fonts/font12.fntdata"/><Relationship Id="rId47" Type="http://schemas.openxmlformats.org/officeDocument/2006/relationships/font" Target="fonts/font17.fntdata"/><Relationship Id="rId50" Type="http://schemas.openxmlformats.org/officeDocument/2006/relationships/font" Target="fonts/font20.fntdata"/><Relationship Id="rId55" Type="http://schemas.openxmlformats.org/officeDocument/2006/relationships/font" Target="fonts/font2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3.fntdata"/><Relationship Id="rId38" Type="http://schemas.openxmlformats.org/officeDocument/2006/relationships/font" Target="fonts/font8.fntdata"/><Relationship Id="rId46" Type="http://schemas.openxmlformats.org/officeDocument/2006/relationships/font" Target="fonts/font16.fntdata"/><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11.fntdata"/><Relationship Id="rId54" Type="http://schemas.openxmlformats.org/officeDocument/2006/relationships/font" Target="fonts/font2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font" Target="fonts/font10.fntdata"/><Relationship Id="rId45" Type="http://schemas.openxmlformats.org/officeDocument/2006/relationships/font" Target="fonts/font15.fntdata"/><Relationship Id="rId53" Type="http://schemas.openxmlformats.org/officeDocument/2006/relationships/font" Target="fonts/font23.fntdata"/><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6.fntdata"/><Relationship Id="rId49" Type="http://schemas.openxmlformats.org/officeDocument/2006/relationships/font" Target="fonts/font19.fntdata"/><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fntdata"/><Relationship Id="rId44" Type="http://schemas.openxmlformats.org/officeDocument/2006/relationships/font" Target="fonts/font14.fntdata"/><Relationship Id="rId52" Type="http://schemas.openxmlformats.org/officeDocument/2006/relationships/font" Target="fonts/font2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5.fntdata"/><Relationship Id="rId43" Type="http://schemas.openxmlformats.org/officeDocument/2006/relationships/font" Target="fonts/font13.fntdata"/><Relationship Id="rId48" Type="http://schemas.openxmlformats.org/officeDocument/2006/relationships/font" Target="fonts/font18.fntdata"/><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font" Target="fonts/font21.fntdata"/><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 Id="rId4"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 Id="rId6" Type="http://schemas.microsoft.com/office/2011/relationships/chartColorStyle" Target="colors5.xml"/><Relationship Id="rId5" Type="http://schemas.microsoft.com/office/2011/relationships/chartStyle" Target="style5.xml"/><Relationship Id="rId4" Type="http://schemas.openxmlformats.org/officeDocument/2006/relationships/package" Target="../embeddings/Microsoft_Excel_Worksheet6.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effectLst/>
          </c:spPr>
          <c:dPt>
            <c:idx val="0"/>
            <c:bubble3D val="0"/>
            <c:spPr>
              <a:solidFill>
                <a:schemeClr val="bg2">
                  <a:lumMod val="75000"/>
                </a:schemeClr>
              </a:solidFill>
              <a:ln w="19050">
                <a:solidFill>
                  <a:schemeClr val="lt1"/>
                </a:solidFill>
              </a:ln>
              <a:effectLst/>
            </c:spPr>
          </c:dPt>
          <c:dPt>
            <c:idx val="1"/>
            <c:bubble3D val="0"/>
            <c:spPr>
              <a:solidFill>
                <a:srgbClr val="FFC617">
                  <a:alpha val="85000"/>
                </a:srgb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1</c:v>
                </c:pt>
                <c:pt idx="1">
                  <c:v>3</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effectLst/>
          </c:spPr>
          <c:dPt>
            <c:idx val="0"/>
            <c:bubble3D val="0"/>
            <c:spPr>
              <a:solidFill>
                <a:schemeClr val="bg2">
                  <a:lumMod val="75000"/>
                </a:schemeClr>
              </a:solidFill>
              <a:ln w="19050">
                <a:solidFill>
                  <a:schemeClr val="lt1"/>
                </a:solidFill>
              </a:ln>
              <a:effectLst/>
            </c:spPr>
          </c:dPt>
          <c:dPt>
            <c:idx val="1"/>
            <c:bubble3D val="0"/>
            <c:spPr>
              <a:solidFill>
                <a:srgbClr val="FFC617">
                  <a:alpha val="85000"/>
                </a:srgb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3</c:v>
                </c:pt>
                <c:pt idx="1">
                  <c:v>1</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effectLst/>
          </c:spPr>
          <c:dPt>
            <c:idx val="0"/>
            <c:bubble3D val="0"/>
            <c:spPr>
              <a:solidFill>
                <a:schemeClr val="bg2">
                  <a:lumMod val="75000"/>
                </a:schemeClr>
              </a:solidFill>
              <a:ln w="19050">
                <a:solidFill>
                  <a:schemeClr val="lt1"/>
                </a:solidFill>
              </a:ln>
              <a:effectLst/>
            </c:spPr>
          </c:dPt>
          <c:dPt>
            <c:idx val="1"/>
            <c:bubble3D val="0"/>
            <c:spPr>
              <a:solidFill>
                <a:srgbClr val="FFC617">
                  <a:alpha val="85000"/>
                </a:srgb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2</c:v>
                </c:pt>
                <c:pt idx="1">
                  <c:v>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effectLst/>
          </c:spPr>
          <c:dPt>
            <c:idx val="0"/>
            <c:bubble3D val="0"/>
            <c:spPr>
              <a:solidFill>
                <a:srgbClr val="A6A6A6"/>
              </a:solidFill>
              <a:ln w="19050">
                <a:solidFill>
                  <a:schemeClr val="lt1"/>
                </a:solidFill>
              </a:ln>
              <a:effectLst/>
            </c:spPr>
          </c:dPt>
          <c:dPt>
            <c:idx val="1"/>
            <c:bubble3D val="0"/>
            <c:spPr>
              <a:solidFill>
                <a:srgbClr val="FFC617"/>
              </a:solidFill>
              <a:ln w="19050">
                <a:solidFill>
                  <a:schemeClr val="lt1"/>
                </a:solidFill>
              </a:ln>
              <a:effectLst/>
            </c:spPr>
          </c:dPt>
          <c:dPt>
            <c:idx val="2"/>
            <c:bubble3D val="0"/>
            <c:spPr>
              <a:solidFill>
                <a:schemeClr val="accent6">
                  <a:lumMod val="75000"/>
                </a:schemeClr>
              </a:solidFill>
              <a:ln w="19050">
                <a:solidFill>
                  <a:schemeClr val="lt1"/>
                </a:solidFill>
              </a:ln>
              <a:effectLst/>
            </c:spPr>
          </c:dPt>
          <c:dPt>
            <c:idx val="3"/>
            <c:bubble3D val="0"/>
            <c:spPr>
              <a:solidFill>
                <a:srgbClr val="7C7C7C"/>
              </a:solidFill>
              <a:ln w="19050">
                <a:solidFill>
                  <a:schemeClr val="lt1"/>
                </a:solidFill>
              </a:ln>
              <a:effectLst/>
            </c:spPr>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531044558071598E-2"/>
          <c:y val="5.6603765175491698E-2"/>
          <c:w val="0.96785975164353499"/>
          <c:h val="0.93773585830695905"/>
        </c:manualLayout>
      </c:layout>
      <c:lineChart>
        <c:grouping val="stacked"/>
        <c:varyColors val="0"/>
        <c:ser>
          <c:idx val="0"/>
          <c:order val="0"/>
          <c:tx>
            <c:strRef>
              <c:f>Sheet1!$B$1</c:f>
              <c:strCache>
                <c:ptCount val="1"/>
                <c:pt idx="0">
                  <c:v>系列 1</c:v>
                </c:pt>
              </c:strCache>
            </c:strRef>
          </c:tx>
          <c:spPr>
            <a:ln w="63500" cap="rnd">
              <a:solidFill>
                <a:srgbClr val="719757"/>
              </a:solidFill>
              <a:round/>
            </a:ln>
            <a:effectLst/>
          </c:spPr>
          <c:marker>
            <c:symbol val="picture"/>
            <c:spPr>
              <a:blipFill>
                <a:blip xmlns:r="http://schemas.openxmlformats.org/officeDocument/2006/relationships" r:embed="rId1"/>
                <a:stretch>
                  <a:fillRect/>
                </a:stretch>
              </a:blipFill>
              <a:ln w="25400">
                <a:noFill/>
              </a:ln>
              <a:effectLst/>
            </c:spPr>
          </c:marker>
          <c:dLbls>
            <c:spPr>
              <a:noFill/>
              <a:ln>
                <a:noFill/>
              </a:ln>
              <a:effectLst/>
            </c:spPr>
            <c:txPr>
              <a:bodyPr rot="0" spcFirstLastPara="1" vertOverflow="ellipsis" horzOverflow="overflow" vert="horz" wrap="square" lIns="38100" tIns="19050" rIns="38100" bIns="19050" anchor="ctr" anchorCtr="1">
                <a:spAutoFit/>
              </a:bodyPr>
              <a:lstStyle/>
              <a:p>
                <a:pPr>
                  <a:defRPr sz="1800" b="0" i="0" u="none" strike="noStrike" kern="1200" baseline="0">
                    <a:solidFill>
                      <a:schemeClr val="bg1">
                        <a:lumMod val="95000"/>
                      </a:schemeClr>
                    </a:solidFill>
                    <a:latin typeface="Microsoft YaHei UI" pitchFamily="34" charset="-122"/>
                    <a:ea typeface="Microsoft YaHei UI"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noFill/>
                    <a:ln w="9525" cap="flat" cmpd="sng" algn="ctr">
                      <a:solidFill>
                        <a:schemeClr val="tx1">
                          <a:lumMod val="35000"/>
                          <a:lumOff val="65000"/>
                        </a:schemeClr>
                      </a:solidFill>
                      <a:prstDash val="solid"/>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系列 2</c:v>
                </c:pt>
              </c:strCache>
            </c:strRef>
          </c:tx>
          <c:spPr>
            <a:ln w="63500" cap="rnd">
              <a:solidFill>
                <a:srgbClr val="FFC617"/>
              </a:solidFill>
              <a:round/>
            </a:ln>
            <a:effectLst/>
          </c:spPr>
          <c:marker>
            <c:symbol val="picture"/>
            <c:spPr>
              <a:blipFill>
                <a:blip xmlns:r="http://schemas.openxmlformats.org/officeDocument/2006/relationships" r:embed="rId2"/>
                <a:stretch>
                  <a:fillRect/>
                </a:stretch>
              </a:blipFill>
              <a:ln w="25400">
                <a:noFill/>
              </a:ln>
              <a:effectLst/>
            </c:spPr>
          </c:marker>
          <c:dLbls>
            <c:spPr>
              <a:noFill/>
              <a:ln>
                <a:noFill/>
              </a:ln>
              <a:effectLst/>
            </c:spPr>
            <c:txPr>
              <a:bodyPr rot="0" spcFirstLastPara="1" vertOverflow="ellipsis" horzOverflow="overflow" vert="horz" wrap="square" lIns="38100" tIns="19050" rIns="38100" bIns="19050" anchor="ctr" anchorCtr="1">
                <a:spAutoFit/>
              </a:bodyPr>
              <a:lstStyle/>
              <a:p>
                <a:pPr>
                  <a:defRPr sz="1800" b="0" i="0" u="none" strike="noStrike" kern="1200" baseline="0">
                    <a:solidFill>
                      <a:schemeClr val="bg1">
                        <a:lumMod val="95000"/>
                      </a:schemeClr>
                    </a:solidFill>
                    <a:latin typeface="Microsoft YaHei UI" pitchFamily="34" charset="-122"/>
                    <a:ea typeface="Microsoft YaHei UI"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noFill/>
                    <a:ln w="9525" cap="flat" cmpd="sng" algn="ctr">
                      <a:solidFill>
                        <a:schemeClr val="tx1">
                          <a:lumMod val="35000"/>
                          <a:lumOff val="65000"/>
                        </a:schemeClr>
                      </a:solidFill>
                      <a:prstDash val="solid"/>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ser>
        <c:ser>
          <c:idx val="2"/>
          <c:order val="2"/>
          <c:tx>
            <c:strRef>
              <c:f>Sheet1!$D$1</c:f>
              <c:strCache>
                <c:ptCount val="1"/>
                <c:pt idx="0">
                  <c:v>系列 3</c:v>
                </c:pt>
              </c:strCache>
            </c:strRef>
          </c:tx>
          <c:spPr>
            <a:ln w="63500" cap="rnd">
              <a:solidFill>
                <a:schemeClr val="accent3"/>
              </a:solidFill>
              <a:round/>
              <a:headEnd type="none" w="lg" len="lg"/>
            </a:ln>
            <a:effectLst/>
          </c:spPr>
          <c:marker>
            <c:symbol val="picture"/>
            <c:spPr>
              <a:blipFill>
                <a:blip xmlns:r="http://schemas.openxmlformats.org/officeDocument/2006/relationships" r:embed="rId3"/>
                <a:stretch>
                  <a:fillRect/>
                </a:stretch>
              </a:blipFill>
              <a:ln w="25400">
                <a:noFill/>
              </a:ln>
              <a:effectLst/>
            </c:spPr>
          </c:marker>
          <c:dPt>
            <c:idx val="3"/>
            <c:bubble3D val="0"/>
            <c:spPr>
              <a:ln w="63500" cap="rnd">
                <a:solidFill>
                  <a:schemeClr val="accent3"/>
                </a:solidFill>
                <a:round/>
                <a:headEnd w="lg" len="lg"/>
                <a:tailEnd w="lg" len="lg"/>
              </a:ln>
              <a:effectLst/>
            </c:spPr>
          </c:dPt>
          <c:dLbls>
            <c:spPr>
              <a:noFill/>
              <a:ln>
                <a:noFill/>
              </a:ln>
              <a:effectLst/>
            </c:spPr>
            <c:txPr>
              <a:bodyPr rot="0" spcFirstLastPara="1" vertOverflow="ellipsis" horzOverflow="overflow" vert="horz" wrap="square" lIns="38100" tIns="19050" rIns="38100" bIns="19050" anchor="ctr" anchorCtr="1">
                <a:spAutoFit/>
              </a:bodyPr>
              <a:lstStyle/>
              <a:p>
                <a:pPr>
                  <a:defRPr sz="1800" b="0" i="0" u="none" strike="noStrike" kern="1200" baseline="0">
                    <a:solidFill>
                      <a:schemeClr val="bg1">
                        <a:lumMod val="95000"/>
                      </a:schemeClr>
                    </a:solidFill>
                    <a:latin typeface="Microsoft YaHei UI" pitchFamily="34" charset="-122"/>
                    <a:ea typeface="Microsoft YaHei UI"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noFill/>
                    <a:ln w="9525" cap="flat" cmpd="sng" algn="ctr">
                      <a:solidFill>
                        <a:schemeClr val="tx1">
                          <a:lumMod val="35000"/>
                          <a:lumOff val="65000"/>
                        </a:schemeClr>
                      </a:solidFill>
                      <a:prstDash val="solid"/>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ser>
        <c:dLbls>
          <c:dLblPos val="t"/>
          <c:showLegendKey val="0"/>
          <c:showVal val="1"/>
          <c:showCatName val="0"/>
          <c:showSerName val="0"/>
          <c:showPercent val="0"/>
          <c:showBubbleSize val="0"/>
        </c:dLbls>
        <c:marker val="1"/>
        <c:smooth val="0"/>
        <c:axId val="631086080"/>
        <c:axId val="632027776"/>
      </c:lineChart>
      <c:catAx>
        <c:axId val="631086080"/>
        <c:scaling>
          <c:orientation val="minMax"/>
        </c:scaling>
        <c:delete val="1"/>
        <c:axPos val="b"/>
        <c:numFmt formatCode="General" sourceLinked="1"/>
        <c:majorTickMark val="none"/>
        <c:minorTickMark val="none"/>
        <c:tickLblPos val="nextTo"/>
        <c:crossAx val="632027776"/>
        <c:crossesAt val="1"/>
        <c:auto val="1"/>
        <c:lblAlgn val="ctr"/>
        <c:lblOffset val="100"/>
        <c:tickMarkSkip val="1"/>
        <c:noMultiLvlLbl val="0"/>
      </c:catAx>
      <c:valAx>
        <c:axId val="632027776"/>
        <c:scaling>
          <c:orientation val="minMax"/>
        </c:scaling>
        <c:delete val="1"/>
        <c:axPos val="l"/>
        <c:numFmt formatCode="General" sourceLinked="1"/>
        <c:majorTickMark val="none"/>
        <c:minorTickMark val="none"/>
        <c:tickLblPos val="nextTo"/>
        <c:crossAx val="631086080"/>
        <c:crosses val="autoZero"/>
        <c:crossBetween val="between"/>
      </c:valAx>
      <c:spPr>
        <a:noFill/>
        <a:ln>
          <a:noFill/>
        </a:ln>
        <a:effectLst/>
      </c:spPr>
    </c:plotArea>
    <c:plotVisOnly val="1"/>
    <c:dispBlanksAs val="zero"/>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4835646457268101E-2"/>
          <c:y val="7.1805718500509499E-2"/>
          <c:w val="0.96785975164353499"/>
          <c:h val="0.92819428149949001"/>
        </c:manualLayout>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1"/>
              <a:stretch>
                <a:fillRect/>
              </a:stretch>
            </a:blipFill>
            <a:ln>
              <a:noFill/>
            </a:ln>
            <a:effectLst/>
          </c:spPr>
          <c:invertIfNegative val="0"/>
          <c:dLbls>
            <c:spPr>
              <a:noFill/>
              <a:ln>
                <a:noFill/>
              </a:ln>
              <a:effectLst/>
            </c:spPr>
            <c:txPr>
              <a:bodyPr rot="0" spcFirstLastPara="1" vertOverflow="ellipsis" horzOverflow="overflow" vert="horz" wrap="square" lIns="38100" tIns="19050" rIns="38100" bIns="19050" anchor="ctr" anchorCtr="1">
                <a:spAutoFit/>
              </a:bodyPr>
              <a:lstStyle/>
              <a:p>
                <a:pPr>
                  <a:defRPr sz="1400" b="0" i="0" u="none" strike="noStrike" kern="1200" baseline="0">
                    <a:solidFill>
                      <a:schemeClr val="bg1">
                        <a:lumMod val="95000"/>
                      </a:schemeClr>
                    </a:solidFill>
                    <a:latin typeface="Microsoft YaHei UI" pitchFamily="34" charset="-122"/>
                    <a:ea typeface="Microsoft YaHei UI"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blipFill>
              <a:blip xmlns:r="http://schemas.openxmlformats.org/officeDocument/2006/relationships" r:embed="rId2"/>
              <a:stretch>
                <a:fillRect/>
              </a:stretch>
            </a:blipFill>
            <a:ln>
              <a:noFill/>
            </a:ln>
            <a:effectLst/>
          </c:spPr>
          <c:invertIfNegative val="0"/>
          <c:dLbls>
            <c:dLbl>
              <c:idx val="0"/>
              <c:spPr/>
              <c:txPr>
                <a:bodyPr rot="0" spcFirstLastPara="0" vertOverflow="ellipsis" horzOverflow="overflow" vert="horz" wrap="square" anchor="ctr" anchorCtr="1"/>
                <a:lstStyle/>
                <a:p>
                  <a:pPr>
                    <a:defRPr/>
                  </a:pPr>
                  <a:endParaRPr lang="zh-CN"/>
                </a:p>
              </c:txPr>
              <c:dLblPos val="outEnd"/>
              <c:showLegendKey val="0"/>
              <c:showVal val="1"/>
              <c:showCatName val="0"/>
              <c:showSerName val="0"/>
              <c:showPercent val="0"/>
              <c:showBubbleSize val="0"/>
            </c:dLbl>
            <c:dLbl>
              <c:idx val="1"/>
              <c:spPr/>
              <c:txPr>
                <a:bodyPr rot="0" spcFirstLastPara="0" vertOverflow="ellipsis" horzOverflow="overflow" vert="horz" wrap="square" anchor="ctr" anchorCtr="1"/>
                <a:lstStyle/>
                <a:p>
                  <a:pPr>
                    <a:defRPr/>
                  </a:pPr>
                  <a:endParaRPr lang="zh-CN"/>
                </a:p>
              </c:txPr>
              <c:dLblPos val="outEnd"/>
              <c:showLegendKey val="0"/>
              <c:showVal val="1"/>
              <c:showCatName val="0"/>
              <c:showSerName val="0"/>
              <c:showPercent val="0"/>
              <c:showBubbleSize val="0"/>
            </c:dLbl>
            <c:dLbl>
              <c:idx val="2"/>
              <c:spPr/>
              <c:txPr>
                <a:bodyPr rot="0" spcFirstLastPara="0" vertOverflow="ellipsis" horzOverflow="overflow" vert="horz" wrap="square" anchor="ctr" anchorCtr="1"/>
                <a:lstStyle/>
                <a:p>
                  <a:pPr>
                    <a:defRPr/>
                  </a:pPr>
                  <a:endParaRPr lang="zh-CN"/>
                </a:p>
              </c:txPr>
              <c:dLblPos val="outEnd"/>
              <c:showLegendKey val="0"/>
              <c:showVal val="1"/>
              <c:showCatName val="0"/>
              <c:showSerName val="0"/>
              <c:showPercent val="0"/>
              <c:showBubbleSize val="0"/>
            </c:dLbl>
            <c:dLbl>
              <c:idx val="3"/>
              <c:spPr/>
              <c:txPr>
                <a:bodyPr rot="0" spcFirstLastPara="0" vertOverflow="ellipsis" horzOverflow="overflow" vert="horz" wrap="square" anchor="ctr" anchorCtr="1"/>
                <a:lstStyle/>
                <a:p>
                  <a:pPr>
                    <a:defRPr/>
                  </a:pPr>
                  <a:endParaRPr lang="zh-CN"/>
                </a:p>
              </c:txPr>
              <c:dLblPos val="outEnd"/>
              <c:showLegendKey val="0"/>
              <c:showVal val="1"/>
              <c:showCatName val="0"/>
              <c:showSerName val="0"/>
              <c:showPercent val="0"/>
              <c:showBubbleSize val="0"/>
            </c:dLbl>
            <c:spPr>
              <a:noFill/>
              <a:ln>
                <a:noFill/>
              </a:ln>
              <a:effectLst/>
            </c:spPr>
            <c:txPr>
              <a:bodyPr rot="0" spcFirstLastPara="1" vertOverflow="ellipsis" horzOverflow="overflow" vert="horz" wrap="square" lIns="38100" tIns="19050" rIns="38100" bIns="19050" anchor="ctr" anchorCtr="0">
                <a:spAutoFit/>
              </a:bodyPr>
              <a:lstStyle/>
              <a:p>
                <a:pPr>
                  <a:defRPr lang="zh-CN" altLang="en-US" sz="1400" b="0" i="0" u="none" strike="noStrike" kern="1200" baseline="0">
                    <a:solidFill>
                      <a:schemeClr val="bg1">
                        <a:lumMod val="95000"/>
                      </a:schemeClr>
                    </a:solidFill>
                    <a:latin typeface="Microsoft YaHei UI" pitchFamily="34" charset="-122"/>
                    <a:ea typeface="Microsoft YaHei UI"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blipFill>
              <a:blip xmlns:r="http://schemas.openxmlformats.org/officeDocument/2006/relationships" r:embed="rId3"/>
              <a:stretch>
                <a:fillRect/>
              </a:stretch>
            </a:blipFill>
            <a:ln>
              <a:noFill/>
            </a:ln>
            <a:effectLst/>
          </c:spPr>
          <c:invertIfNegative val="0"/>
          <c:dLbls>
            <c:dLbl>
              <c:idx val="0"/>
              <c:spPr/>
              <c:txPr>
                <a:bodyPr rot="0" spcFirstLastPara="0" vertOverflow="ellipsis" horzOverflow="overflow" vert="horz" wrap="square" anchor="ctr" anchorCtr="1"/>
                <a:lstStyle/>
                <a:p>
                  <a:pPr>
                    <a:defRPr/>
                  </a:pPr>
                  <a:endParaRPr lang="zh-CN"/>
                </a:p>
              </c:txPr>
              <c:dLblPos val="outEnd"/>
              <c:showLegendKey val="0"/>
              <c:showVal val="1"/>
              <c:showCatName val="0"/>
              <c:showSerName val="0"/>
              <c:showPercent val="0"/>
              <c:showBubbleSize val="0"/>
            </c:dLbl>
            <c:dLbl>
              <c:idx val="1"/>
              <c:spPr/>
              <c:txPr>
                <a:bodyPr rot="0" spcFirstLastPara="0" vertOverflow="ellipsis" horzOverflow="overflow" vert="horz" wrap="square" anchor="ctr" anchorCtr="1"/>
                <a:lstStyle/>
                <a:p>
                  <a:pPr>
                    <a:defRPr/>
                  </a:pPr>
                  <a:endParaRPr lang="zh-CN"/>
                </a:p>
              </c:txPr>
              <c:dLblPos val="outEnd"/>
              <c:showLegendKey val="0"/>
              <c:showVal val="1"/>
              <c:showCatName val="0"/>
              <c:showSerName val="0"/>
              <c:showPercent val="0"/>
              <c:showBubbleSize val="0"/>
            </c:dLbl>
            <c:dLbl>
              <c:idx val="2"/>
              <c:spPr/>
              <c:txPr>
                <a:bodyPr rot="0" spcFirstLastPara="0" vertOverflow="ellipsis" horzOverflow="overflow" vert="horz" wrap="square" anchor="ctr" anchorCtr="1"/>
                <a:lstStyle/>
                <a:p>
                  <a:pPr>
                    <a:defRPr/>
                  </a:pPr>
                  <a:endParaRPr lang="zh-CN"/>
                </a:p>
              </c:txPr>
              <c:dLblPos val="outEnd"/>
              <c:showLegendKey val="0"/>
              <c:showVal val="1"/>
              <c:showCatName val="0"/>
              <c:showSerName val="0"/>
              <c:showPercent val="0"/>
              <c:showBubbleSize val="0"/>
            </c:dLbl>
            <c:dLbl>
              <c:idx val="3"/>
              <c:spPr/>
              <c:txPr>
                <a:bodyPr rot="0" spcFirstLastPara="0" vertOverflow="ellipsis" horzOverflow="overflow" vert="horz" wrap="square" anchor="ctr" anchorCtr="1"/>
                <a:lstStyle/>
                <a:p>
                  <a:pPr>
                    <a:defRPr/>
                  </a:pPr>
                  <a:endParaRPr lang="zh-CN"/>
                </a:p>
              </c:txPr>
              <c:dLblPos val="outEnd"/>
              <c:showLegendKey val="0"/>
              <c:showVal val="1"/>
              <c:showCatName val="0"/>
              <c:showSerName val="0"/>
              <c:showPercent val="0"/>
              <c:showBubbleSize val="0"/>
            </c:dLbl>
            <c:spPr>
              <a:noFill/>
              <a:ln>
                <a:noFill/>
              </a:ln>
              <a:effectLst/>
            </c:spPr>
            <c:txPr>
              <a:bodyPr rot="0" spcFirstLastPara="1" vertOverflow="ellipsis" horzOverflow="overflow" vert="horz" wrap="square" lIns="38100" tIns="19050" rIns="38100" bIns="19050" anchor="ctr" anchorCtr="0">
                <a:spAutoFit/>
              </a:bodyPr>
              <a:lstStyle/>
              <a:p>
                <a:pPr>
                  <a:defRPr lang="zh-CN" altLang="en-US" sz="1400" b="0" i="0" u="none" strike="noStrike" kern="1200" baseline="0">
                    <a:solidFill>
                      <a:schemeClr val="bg1">
                        <a:lumMod val="95000"/>
                      </a:schemeClr>
                    </a:solidFill>
                    <a:latin typeface="Microsoft YaHei UI" pitchFamily="34" charset="-122"/>
                    <a:ea typeface="Microsoft YaHei UI"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dLblPos val="outEnd"/>
          <c:showLegendKey val="0"/>
          <c:showVal val="1"/>
          <c:showCatName val="0"/>
          <c:showSerName val="0"/>
          <c:showPercent val="0"/>
          <c:showBubbleSize val="0"/>
        </c:dLbls>
        <c:gapWidth val="0"/>
        <c:overlap val="25"/>
        <c:axId val="926526080"/>
        <c:axId val="1031840128"/>
      </c:barChart>
      <c:catAx>
        <c:axId val="926526080"/>
        <c:scaling>
          <c:orientation val="minMax"/>
        </c:scaling>
        <c:delete val="1"/>
        <c:axPos val="b"/>
        <c:numFmt formatCode="General" sourceLinked="1"/>
        <c:majorTickMark val="none"/>
        <c:minorTickMark val="none"/>
        <c:tickLblPos val="nextTo"/>
        <c:crossAx val="1031840128"/>
        <c:crossesAt val="1"/>
        <c:auto val="1"/>
        <c:lblAlgn val="ctr"/>
        <c:lblOffset val="100"/>
        <c:tickMarkSkip val="1"/>
        <c:noMultiLvlLbl val="0"/>
      </c:catAx>
      <c:valAx>
        <c:axId val="1031840128"/>
        <c:scaling>
          <c:orientation val="minMax"/>
        </c:scaling>
        <c:delete val="1"/>
        <c:axPos val="l"/>
        <c:numFmt formatCode="General" sourceLinked="1"/>
        <c:majorTickMark val="none"/>
        <c:minorTickMark val="none"/>
        <c:tickLblPos val="nextTo"/>
        <c:crossAx val="926526080"/>
        <c:crosses val="autoZero"/>
        <c:crossBetween val="between"/>
      </c:valAx>
      <c:spPr>
        <a:noFill/>
        <a:ln>
          <a:noFill/>
        </a:ln>
        <a:effectLst/>
      </c:spPr>
    </c:plotArea>
    <c:plotVisOnly val="1"/>
    <c:dispBlanksAs val="zero"/>
    <c:showDLblsOverMax val="0"/>
  </c:chart>
  <c:spPr>
    <a:noFill/>
    <a:ln>
      <a:noFill/>
    </a:ln>
    <a:effectLst>
      <a:outerShdw dir="5400000" algn="ctr" rotWithShape="0">
        <a:srgbClr val="000000">
          <a:alpha val="46000"/>
        </a:srgbClr>
      </a:outerShdw>
    </a:effectLst>
  </c:spPr>
  <c:txPr>
    <a:bodyPr rot="0" spcFirstLastPara="0" vertOverflow="ellipsis" horzOverflow="overflow" vert="horz" wrap="square" anchor="ctr" anchorCtr="1"/>
    <a:lstStyle/>
    <a:p>
      <a:pPr>
        <a:defRPr lang="zh-CN"/>
      </a:pPr>
      <a:endParaRPr lang="zh-CN"/>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_rels/data1.xml.rels><?xml version="1.0" encoding="UTF-8" standalone="yes"?>
<Relationships xmlns="http://schemas.openxmlformats.org/package/2006/relationships"><Relationship Id="rId2" Type="http://schemas.microsoft.com/office/2007/relationships/hdphoto" Target="../media/hdphoto1.wdp"/><Relationship Id="rId1" Type="http://schemas.openxmlformats.org/officeDocument/2006/relationships/image" Target="../media/image12.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5FFA633-3CFD-41E5-8A4F-CA33F963DFE3}" type="doc">
      <dgm:prSet loTypeId="urn:microsoft.com/office/officeart/2008/layout/AlternatingHexagons" loCatId="list" qsTypeId="urn:microsoft.com/office/officeart/2005/8/quickstyle/simple1" qsCatId="simple" csTypeId="urn:microsoft.com/office/officeart/2005/8/colors/accent1_2" csCatId="accent1" phldr="1"/>
      <dgm:spPr/>
      <dgm:t>
        <a:bodyPr/>
        <a:lstStyle/>
        <a:p>
          <a:endParaRPr lang="zh-CN" altLang="en-US"/>
        </a:p>
      </dgm:t>
    </dgm:pt>
    <dgm:pt modelId="{1B70D3ED-C4AD-4457-9CA1-5545B88214DA}">
      <dgm:prSet phldrT="[文本]"/>
      <dgm:spPr>
        <a:solidFill>
          <a:schemeClr val="tx1">
            <a:lumMod val="75000"/>
            <a:lumOff val="25000"/>
            <a:alpha val="63000"/>
          </a:schemeClr>
        </a:solidFill>
        <a:ln>
          <a:noFill/>
        </a:ln>
      </dgm:spPr>
      <dgm:t>
        <a:bodyPr/>
        <a:lstStyle/>
        <a:p>
          <a:r>
            <a:rPr lang="en-US" altLang="zh-CN" dirty="0" smtClean="0"/>
            <a:t>01</a:t>
          </a:r>
          <a:endParaRPr lang="zh-CN" altLang="en-US" dirty="0"/>
        </a:p>
      </dgm:t>
    </dgm:pt>
    <dgm:pt modelId="{EE63385D-2B55-419A-88D6-AE0F73FAD6A7}" type="parTrans" cxnId="{E108CD71-15C9-4E24-992D-7F17F20FD494}">
      <dgm:prSet/>
      <dgm:spPr/>
      <dgm:t>
        <a:bodyPr/>
        <a:lstStyle/>
        <a:p>
          <a:endParaRPr lang="zh-CN" altLang="en-US"/>
        </a:p>
      </dgm:t>
    </dgm:pt>
    <dgm:pt modelId="{52961B80-FFCE-4347-97B7-0E1FECEE77C6}" type="sibTrans" cxnId="{E108CD71-15C9-4E24-992D-7F17F20FD494}">
      <dgm:prSet/>
      <dgm:spPr>
        <a:blipFill dpi="0" rotWithShape="0">
          <a:blip xmlns:r="http://schemas.openxmlformats.org/officeDocument/2006/relationships" r:embed="rId1">
            <a:extLst>
              <a:ext uri="{BEBA8EAE-BF5A-486C-A8C5-ECC9F3942E4B}">
                <a14:imgProps xmlns:a14="http://schemas.microsoft.com/office/drawing/2010/main">
                  <a14:imgLayer r:embed="rId2">
                    <a14:imgEffect>
                      <a14:artisticBlur/>
                    </a14:imgEffect>
                  </a14:imgLayer>
                </a14:imgProps>
              </a:ext>
            </a:extLst>
          </a:blip>
          <a:srcRect/>
          <a:tile tx="0" ty="0" sx="40000" sy="40000" flip="none" algn="tl"/>
        </a:blipFill>
        <a:ln>
          <a:noFill/>
        </a:ln>
      </dgm:spPr>
      <dgm:t>
        <a:bodyPr/>
        <a:lstStyle/>
        <a:p>
          <a:endParaRPr lang="zh-CN" altLang="en-US"/>
        </a:p>
      </dgm:t>
    </dgm:pt>
    <dgm:pt modelId="{B617BC6F-5F55-444C-A0E3-9ABCD7BCCB53}">
      <dgm:prSet phldrT="[文本]" custT="1"/>
      <dgm:spPr/>
      <dgm:t>
        <a:bodyPr/>
        <a:lstStyle/>
        <a:p>
          <a:pPr algn="ctr"/>
          <a:r>
            <a:rPr lang="en-US" altLang="zh-CN" sz="3200" dirty="0" smtClean="0">
              <a:solidFill>
                <a:schemeClr val="accent4">
                  <a:lumMod val="50000"/>
                </a:schemeClr>
              </a:solidFill>
              <a:latin typeface="Microsoft YaHei UI" panose="020B0503020204020204" pitchFamily="34" charset="-122"/>
              <a:ea typeface="Microsoft YaHei UI" panose="020B0503020204020204" pitchFamily="34" charset="-122"/>
            </a:rPr>
            <a:t>Title</a:t>
          </a:r>
          <a:endParaRPr lang="zh-CN" altLang="en-US" sz="3200" dirty="0">
            <a:solidFill>
              <a:schemeClr val="accent4">
                <a:lumMod val="50000"/>
              </a:schemeClr>
            </a:solidFill>
            <a:latin typeface="Microsoft YaHei UI" panose="020B0503020204020204" pitchFamily="34" charset="-122"/>
            <a:ea typeface="Microsoft YaHei UI" panose="020B0503020204020204" pitchFamily="34" charset="-122"/>
          </a:endParaRPr>
        </a:p>
      </dgm:t>
    </dgm:pt>
    <dgm:pt modelId="{6517FABE-7279-45F8-96D6-18BED2BD096F}" type="parTrans" cxnId="{FA1A2F6B-2954-44FE-880F-8C12176FDBE0}">
      <dgm:prSet/>
      <dgm:spPr/>
      <dgm:t>
        <a:bodyPr/>
        <a:lstStyle/>
        <a:p>
          <a:endParaRPr lang="zh-CN" altLang="en-US"/>
        </a:p>
      </dgm:t>
    </dgm:pt>
    <dgm:pt modelId="{4C7EDEB6-DE6F-423E-97CB-0067A85FE6AF}" type="sibTrans" cxnId="{FA1A2F6B-2954-44FE-880F-8C12176FDBE0}">
      <dgm:prSet/>
      <dgm:spPr/>
      <dgm:t>
        <a:bodyPr/>
        <a:lstStyle/>
        <a:p>
          <a:endParaRPr lang="zh-CN" altLang="en-US"/>
        </a:p>
      </dgm:t>
    </dgm:pt>
    <dgm:pt modelId="{1DE71B05-1F10-4F04-BE34-5E11457B2614}">
      <dgm:prSet phldrT="[文本]"/>
      <dgm:spPr>
        <a:blipFill dpi="0" rotWithShape="0">
          <a:blip xmlns:r="http://schemas.openxmlformats.org/officeDocument/2006/relationships" r:embed="rId1">
            <a:extLst>
              <a:ext uri="{BEBA8EAE-BF5A-486C-A8C5-ECC9F3942E4B}">
                <a14:imgProps xmlns:a14="http://schemas.microsoft.com/office/drawing/2010/main">
                  <a14:imgLayer r:embed="rId2">
                    <a14:imgEffect>
                      <a14:artisticBlur/>
                    </a14:imgEffect>
                  </a14:imgLayer>
                </a14:imgProps>
              </a:ext>
            </a:extLst>
          </a:blip>
          <a:srcRect/>
          <a:tile tx="-381000" ty="25400" sx="16000" sy="18000" flip="none" algn="tl"/>
        </a:blipFill>
        <a:ln>
          <a:noFill/>
        </a:ln>
      </dgm:spPr>
      <dgm:t>
        <a:bodyPr/>
        <a:lstStyle/>
        <a:p>
          <a:r>
            <a:rPr lang="en-US" altLang="zh-CN" dirty="0" smtClean="0"/>
            <a:t>02</a:t>
          </a:r>
          <a:endParaRPr lang="zh-CN" altLang="en-US" dirty="0"/>
        </a:p>
      </dgm:t>
    </dgm:pt>
    <dgm:pt modelId="{88D3C241-09FB-46FD-9FCE-25D9BEE40DCB}" type="parTrans" cxnId="{64A09BFF-1455-4399-A212-3B8B96C8F6D5}">
      <dgm:prSet/>
      <dgm:spPr/>
      <dgm:t>
        <a:bodyPr/>
        <a:lstStyle/>
        <a:p>
          <a:endParaRPr lang="zh-CN" altLang="en-US"/>
        </a:p>
      </dgm:t>
    </dgm:pt>
    <dgm:pt modelId="{5A00E576-E89E-4534-A865-C38C69F01E1A}" type="sibTrans" cxnId="{64A09BFF-1455-4399-A212-3B8B96C8F6D5}">
      <dgm:prSet/>
      <dgm:spPr>
        <a:blipFill dpi="0" rotWithShape="0">
          <a:blip xmlns:r="http://schemas.openxmlformats.org/officeDocument/2006/relationships" r:embed="rId1">
            <a:extLst>
              <a:ext uri="{BEBA8EAE-BF5A-486C-A8C5-ECC9F3942E4B}">
                <a14:imgProps xmlns:a14="http://schemas.microsoft.com/office/drawing/2010/main">
                  <a14:imgLayer r:embed="rId2">
                    <a14:imgEffect>
                      <a14:artisticBlur/>
                    </a14:imgEffect>
                  </a14:imgLayer>
                </a14:imgProps>
              </a:ext>
            </a:extLst>
          </a:blip>
          <a:srcRect/>
          <a:tile tx="0" ty="0" sx="35000" sy="25000" flip="none" algn="tl"/>
        </a:blipFill>
        <a:ln>
          <a:noFill/>
        </a:ln>
      </dgm:spPr>
      <dgm:t>
        <a:bodyPr/>
        <a:lstStyle/>
        <a:p>
          <a:endParaRPr lang="zh-CN" altLang="en-US" dirty="0"/>
        </a:p>
      </dgm:t>
    </dgm:pt>
    <dgm:pt modelId="{DB1C3A2E-E65E-4141-A627-DD63AC69AA32}">
      <dgm:prSet phldrT="[文本]" custT="1"/>
      <dgm:spPr/>
      <dgm:t>
        <a:bodyPr/>
        <a:lstStyle/>
        <a:p>
          <a:pPr algn="ctr"/>
          <a:r>
            <a:rPr lang="en-US" altLang="zh-CN" sz="3200" dirty="0" smtClean="0">
              <a:solidFill>
                <a:schemeClr val="accent4">
                  <a:lumMod val="50000"/>
                </a:schemeClr>
              </a:solidFill>
              <a:latin typeface="Microsoft YaHei UI" panose="020B0503020204020204" pitchFamily="34" charset="-122"/>
              <a:ea typeface="Microsoft YaHei UI" panose="020B0503020204020204" pitchFamily="34" charset="-122"/>
            </a:rPr>
            <a:t>Title</a:t>
          </a:r>
          <a:endParaRPr lang="zh-CN" altLang="en-US" sz="3200" dirty="0">
            <a:solidFill>
              <a:schemeClr val="accent4">
                <a:lumMod val="50000"/>
              </a:schemeClr>
            </a:solidFill>
            <a:latin typeface="Microsoft YaHei UI" panose="020B0503020204020204" pitchFamily="34" charset="-122"/>
            <a:ea typeface="Microsoft YaHei UI" panose="020B0503020204020204" pitchFamily="34" charset="-122"/>
          </a:endParaRPr>
        </a:p>
      </dgm:t>
    </dgm:pt>
    <dgm:pt modelId="{8AD35D20-BF6B-4B1B-897D-4A4AE4B5118E}" type="parTrans" cxnId="{F7BDFB71-BC3E-48B3-846C-F16BBF053B2B}">
      <dgm:prSet/>
      <dgm:spPr/>
      <dgm:t>
        <a:bodyPr/>
        <a:lstStyle/>
        <a:p>
          <a:endParaRPr lang="zh-CN" altLang="en-US"/>
        </a:p>
      </dgm:t>
    </dgm:pt>
    <dgm:pt modelId="{D996EFF2-7F71-45D4-920F-20A6F38AE9CA}" type="sibTrans" cxnId="{F7BDFB71-BC3E-48B3-846C-F16BBF053B2B}">
      <dgm:prSet/>
      <dgm:spPr/>
      <dgm:t>
        <a:bodyPr/>
        <a:lstStyle/>
        <a:p>
          <a:endParaRPr lang="zh-CN" altLang="en-US"/>
        </a:p>
      </dgm:t>
    </dgm:pt>
    <dgm:pt modelId="{61008564-8D0B-4E71-AE31-11CA943C6B8B}">
      <dgm:prSet phldrT="[文本]"/>
      <dgm:spPr>
        <a:solidFill>
          <a:schemeClr val="tx1">
            <a:lumMod val="75000"/>
            <a:lumOff val="25000"/>
            <a:alpha val="46000"/>
          </a:schemeClr>
        </a:solidFill>
        <a:ln>
          <a:noFill/>
        </a:ln>
      </dgm:spPr>
      <dgm:t>
        <a:bodyPr/>
        <a:lstStyle/>
        <a:p>
          <a:r>
            <a:rPr lang="en-US" altLang="zh-CN" dirty="0" smtClean="0"/>
            <a:t>03</a:t>
          </a:r>
          <a:endParaRPr lang="zh-CN" altLang="en-US" dirty="0"/>
        </a:p>
      </dgm:t>
    </dgm:pt>
    <dgm:pt modelId="{620CD425-4CBA-4A9D-B990-6A84BD022AF6}" type="parTrans" cxnId="{0C72293A-2082-444B-8912-040C2E7EE906}">
      <dgm:prSet/>
      <dgm:spPr/>
      <dgm:t>
        <a:bodyPr/>
        <a:lstStyle/>
        <a:p>
          <a:endParaRPr lang="zh-CN" altLang="en-US"/>
        </a:p>
      </dgm:t>
    </dgm:pt>
    <dgm:pt modelId="{01423E2D-5751-4609-8AFC-3E8EF59D93C3}" type="sibTrans" cxnId="{0C72293A-2082-444B-8912-040C2E7EE906}">
      <dgm:prSet/>
      <dgm:spPr>
        <a:blipFill dpi="0" rotWithShape="0">
          <a:blip xmlns:r="http://schemas.openxmlformats.org/officeDocument/2006/relationships" r:embed="rId1">
            <a:extLst>
              <a:ext uri="{BEBA8EAE-BF5A-486C-A8C5-ECC9F3942E4B}">
                <a14:imgProps xmlns:a14="http://schemas.microsoft.com/office/drawing/2010/main">
                  <a14:imgLayer r:embed="rId2">
                    <a14:imgEffect>
                      <a14:artisticBlur/>
                    </a14:imgEffect>
                  </a14:imgLayer>
                </a14:imgProps>
              </a:ext>
            </a:extLst>
          </a:blip>
          <a:srcRect/>
          <a:tile tx="0" ty="0" sx="17000" sy="17000" flip="none" algn="tl"/>
        </a:blipFill>
        <a:ln>
          <a:noFill/>
        </a:ln>
      </dgm:spPr>
      <dgm:t>
        <a:bodyPr/>
        <a:lstStyle/>
        <a:p>
          <a:endParaRPr lang="zh-CN" altLang="en-US"/>
        </a:p>
      </dgm:t>
    </dgm:pt>
    <dgm:pt modelId="{ACE0457C-4223-4799-9199-62F104E194A2}">
      <dgm:prSet phldrT="[文本]" custT="1"/>
      <dgm:spPr/>
      <dgm:t>
        <a:bodyPr/>
        <a:lstStyle/>
        <a:p>
          <a:pPr algn="ctr"/>
          <a:r>
            <a:rPr lang="en-US" altLang="zh-CN" sz="3200" dirty="0" smtClean="0">
              <a:solidFill>
                <a:schemeClr val="accent4">
                  <a:lumMod val="50000"/>
                </a:schemeClr>
              </a:solidFill>
              <a:latin typeface="Microsoft YaHei UI" panose="020B0503020204020204" pitchFamily="34" charset="-122"/>
              <a:ea typeface="Microsoft YaHei UI" panose="020B0503020204020204" pitchFamily="34" charset="-122"/>
            </a:rPr>
            <a:t>Title</a:t>
          </a:r>
          <a:endParaRPr lang="zh-CN" altLang="en-US" sz="3200" dirty="0">
            <a:solidFill>
              <a:schemeClr val="accent4">
                <a:lumMod val="50000"/>
              </a:schemeClr>
            </a:solidFill>
            <a:latin typeface="Microsoft YaHei UI" panose="020B0503020204020204" pitchFamily="34" charset="-122"/>
            <a:ea typeface="Microsoft YaHei UI" panose="020B0503020204020204" pitchFamily="34" charset="-122"/>
          </a:endParaRPr>
        </a:p>
      </dgm:t>
    </dgm:pt>
    <dgm:pt modelId="{7FE53AA7-B7D9-4ACF-AB6C-3D0016557F5F}" type="parTrans" cxnId="{3DA3A992-E68D-4149-8338-53907595887E}">
      <dgm:prSet/>
      <dgm:spPr/>
      <dgm:t>
        <a:bodyPr/>
        <a:lstStyle/>
        <a:p>
          <a:endParaRPr lang="zh-CN" altLang="en-US"/>
        </a:p>
      </dgm:t>
    </dgm:pt>
    <dgm:pt modelId="{CCBC91A8-270C-4684-A52E-FE05D5A6AC0A}" type="sibTrans" cxnId="{3DA3A992-E68D-4149-8338-53907595887E}">
      <dgm:prSet/>
      <dgm:spPr/>
      <dgm:t>
        <a:bodyPr/>
        <a:lstStyle/>
        <a:p>
          <a:endParaRPr lang="zh-CN" altLang="en-US"/>
        </a:p>
      </dgm:t>
    </dgm:pt>
    <dgm:pt modelId="{E18DE266-E068-457D-860F-56F8D1E4F62B}" type="pres">
      <dgm:prSet presAssocID="{25FFA633-3CFD-41E5-8A4F-CA33F963DFE3}" presName="Name0" presStyleCnt="0">
        <dgm:presLayoutVars>
          <dgm:chMax/>
          <dgm:chPref/>
          <dgm:dir/>
          <dgm:animLvl val="lvl"/>
        </dgm:presLayoutVars>
      </dgm:prSet>
      <dgm:spPr/>
      <dgm:t>
        <a:bodyPr/>
        <a:lstStyle/>
        <a:p>
          <a:endParaRPr lang="zh-CN" altLang="en-US"/>
        </a:p>
      </dgm:t>
    </dgm:pt>
    <dgm:pt modelId="{5967A214-005E-4B8E-9312-920E4388FDDD}" type="pres">
      <dgm:prSet presAssocID="{1B70D3ED-C4AD-4457-9CA1-5545B88214DA}" presName="composite" presStyleCnt="0"/>
      <dgm:spPr/>
    </dgm:pt>
    <dgm:pt modelId="{3137E20A-A15B-4E39-BC74-F13B65AEE3DC}" type="pres">
      <dgm:prSet presAssocID="{1B70D3ED-C4AD-4457-9CA1-5545B88214DA}" presName="Parent1" presStyleLbl="node1" presStyleIdx="0" presStyleCnt="6">
        <dgm:presLayoutVars>
          <dgm:chMax val="1"/>
          <dgm:chPref val="1"/>
          <dgm:bulletEnabled val="1"/>
        </dgm:presLayoutVars>
      </dgm:prSet>
      <dgm:spPr/>
      <dgm:t>
        <a:bodyPr/>
        <a:lstStyle/>
        <a:p>
          <a:endParaRPr lang="zh-CN" altLang="en-US"/>
        </a:p>
      </dgm:t>
    </dgm:pt>
    <dgm:pt modelId="{CC2E00EF-5761-4B7B-B814-C5BAE3B4235E}" type="pres">
      <dgm:prSet presAssocID="{1B70D3ED-C4AD-4457-9CA1-5545B88214DA}" presName="Childtext1" presStyleLbl="revTx" presStyleIdx="0" presStyleCnt="3">
        <dgm:presLayoutVars>
          <dgm:chMax val="0"/>
          <dgm:chPref val="0"/>
          <dgm:bulletEnabled val="1"/>
        </dgm:presLayoutVars>
      </dgm:prSet>
      <dgm:spPr/>
      <dgm:t>
        <a:bodyPr/>
        <a:lstStyle/>
        <a:p>
          <a:endParaRPr lang="zh-CN" altLang="en-US"/>
        </a:p>
      </dgm:t>
    </dgm:pt>
    <dgm:pt modelId="{A3B009F1-3A8D-444B-AB0C-16F10944E078}" type="pres">
      <dgm:prSet presAssocID="{1B70D3ED-C4AD-4457-9CA1-5545B88214DA}" presName="BalanceSpacing" presStyleCnt="0"/>
      <dgm:spPr/>
    </dgm:pt>
    <dgm:pt modelId="{9E062FEE-0F72-4E66-9725-ACB5422C8105}" type="pres">
      <dgm:prSet presAssocID="{1B70D3ED-C4AD-4457-9CA1-5545B88214DA}" presName="BalanceSpacing1" presStyleCnt="0"/>
      <dgm:spPr/>
    </dgm:pt>
    <dgm:pt modelId="{B44ECC5F-91DA-44C6-90D8-AF080861B3F0}" type="pres">
      <dgm:prSet presAssocID="{52961B80-FFCE-4347-97B7-0E1FECEE77C6}" presName="Accent1Text" presStyleLbl="node1" presStyleIdx="1" presStyleCnt="6"/>
      <dgm:spPr/>
      <dgm:t>
        <a:bodyPr/>
        <a:lstStyle/>
        <a:p>
          <a:endParaRPr lang="zh-CN" altLang="en-US"/>
        </a:p>
      </dgm:t>
    </dgm:pt>
    <dgm:pt modelId="{3C90824E-F2FE-4B24-969C-0D4A46E45DF9}" type="pres">
      <dgm:prSet presAssocID="{52961B80-FFCE-4347-97B7-0E1FECEE77C6}" presName="spaceBetweenRectangles" presStyleCnt="0"/>
      <dgm:spPr/>
    </dgm:pt>
    <dgm:pt modelId="{E66F51DD-6AA0-4564-A5FB-14DAEA8C9497}" type="pres">
      <dgm:prSet presAssocID="{1DE71B05-1F10-4F04-BE34-5E11457B2614}" presName="composite" presStyleCnt="0"/>
      <dgm:spPr/>
    </dgm:pt>
    <dgm:pt modelId="{8FA9F225-8FC8-4167-8CFF-9B83C343BD56}" type="pres">
      <dgm:prSet presAssocID="{1DE71B05-1F10-4F04-BE34-5E11457B2614}" presName="Parent1" presStyleLbl="node1" presStyleIdx="2" presStyleCnt="6">
        <dgm:presLayoutVars>
          <dgm:chMax val="1"/>
          <dgm:chPref val="1"/>
          <dgm:bulletEnabled val="1"/>
        </dgm:presLayoutVars>
      </dgm:prSet>
      <dgm:spPr/>
      <dgm:t>
        <a:bodyPr/>
        <a:lstStyle/>
        <a:p>
          <a:endParaRPr lang="zh-CN" altLang="en-US"/>
        </a:p>
      </dgm:t>
    </dgm:pt>
    <dgm:pt modelId="{6C1FBC0D-1286-4406-9283-B368208F8C92}" type="pres">
      <dgm:prSet presAssocID="{1DE71B05-1F10-4F04-BE34-5E11457B2614}" presName="Childtext1" presStyleLbl="revTx" presStyleIdx="1" presStyleCnt="3">
        <dgm:presLayoutVars>
          <dgm:chMax val="0"/>
          <dgm:chPref val="0"/>
          <dgm:bulletEnabled val="1"/>
        </dgm:presLayoutVars>
      </dgm:prSet>
      <dgm:spPr/>
      <dgm:t>
        <a:bodyPr/>
        <a:lstStyle/>
        <a:p>
          <a:endParaRPr lang="zh-CN" altLang="en-US"/>
        </a:p>
      </dgm:t>
    </dgm:pt>
    <dgm:pt modelId="{5743D386-84F6-4811-B570-C86C81F3BFEE}" type="pres">
      <dgm:prSet presAssocID="{1DE71B05-1F10-4F04-BE34-5E11457B2614}" presName="BalanceSpacing" presStyleCnt="0"/>
      <dgm:spPr/>
    </dgm:pt>
    <dgm:pt modelId="{F0A01D25-E1EF-4561-BECF-72401201A038}" type="pres">
      <dgm:prSet presAssocID="{1DE71B05-1F10-4F04-BE34-5E11457B2614}" presName="BalanceSpacing1" presStyleCnt="0"/>
      <dgm:spPr/>
    </dgm:pt>
    <dgm:pt modelId="{1D21488D-625B-454C-BE23-B7757044AB18}" type="pres">
      <dgm:prSet presAssocID="{5A00E576-E89E-4534-A865-C38C69F01E1A}" presName="Accent1Text" presStyleLbl="node1" presStyleIdx="3" presStyleCnt="6"/>
      <dgm:spPr/>
      <dgm:t>
        <a:bodyPr/>
        <a:lstStyle/>
        <a:p>
          <a:endParaRPr lang="zh-CN" altLang="en-US"/>
        </a:p>
      </dgm:t>
    </dgm:pt>
    <dgm:pt modelId="{40355F1E-A4C2-4C36-881F-0884E0C3A544}" type="pres">
      <dgm:prSet presAssocID="{5A00E576-E89E-4534-A865-C38C69F01E1A}" presName="spaceBetweenRectangles" presStyleCnt="0"/>
      <dgm:spPr/>
    </dgm:pt>
    <dgm:pt modelId="{3FC18329-35DC-455A-9FDE-81161159B415}" type="pres">
      <dgm:prSet presAssocID="{61008564-8D0B-4E71-AE31-11CA943C6B8B}" presName="composite" presStyleCnt="0"/>
      <dgm:spPr/>
    </dgm:pt>
    <dgm:pt modelId="{AE02958D-A757-4FF5-A782-3CE76909B07E}" type="pres">
      <dgm:prSet presAssocID="{61008564-8D0B-4E71-AE31-11CA943C6B8B}" presName="Parent1" presStyleLbl="node1" presStyleIdx="4" presStyleCnt="6">
        <dgm:presLayoutVars>
          <dgm:chMax val="1"/>
          <dgm:chPref val="1"/>
          <dgm:bulletEnabled val="1"/>
        </dgm:presLayoutVars>
      </dgm:prSet>
      <dgm:spPr/>
      <dgm:t>
        <a:bodyPr/>
        <a:lstStyle/>
        <a:p>
          <a:endParaRPr lang="zh-CN" altLang="en-US"/>
        </a:p>
      </dgm:t>
    </dgm:pt>
    <dgm:pt modelId="{F743D356-DE11-4B9D-AC3C-58547AAF891F}" type="pres">
      <dgm:prSet presAssocID="{61008564-8D0B-4E71-AE31-11CA943C6B8B}" presName="Childtext1" presStyleLbl="revTx" presStyleIdx="2" presStyleCnt="3">
        <dgm:presLayoutVars>
          <dgm:chMax val="0"/>
          <dgm:chPref val="0"/>
          <dgm:bulletEnabled val="1"/>
        </dgm:presLayoutVars>
      </dgm:prSet>
      <dgm:spPr/>
      <dgm:t>
        <a:bodyPr/>
        <a:lstStyle/>
        <a:p>
          <a:endParaRPr lang="zh-CN" altLang="en-US"/>
        </a:p>
      </dgm:t>
    </dgm:pt>
    <dgm:pt modelId="{4E5DF365-66A7-4C3B-84E8-D079F1F798F1}" type="pres">
      <dgm:prSet presAssocID="{61008564-8D0B-4E71-AE31-11CA943C6B8B}" presName="BalanceSpacing" presStyleCnt="0"/>
      <dgm:spPr/>
    </dgm:pt>
    <dgm:pt modelId="{E7F86B3C-3DF1-4D94-AD1D-C175F4D8F2F8}" type="pres">
      <dgm:prSet presAssocID="{61008564-8D0B-4E71-AE31-11CA943C6B8B}" presName="BalanceSpacing1" presStyleCnt="0"/>
      <dgm:spPr/>
    </dgm:pt>
    <dgm:pt modelId="{6BDF53EE-6C06-40FD-9764-DE83BACD03B3}" type="pres">
      <dgm:prSet presAssocID="{01423E2D-5751-4609-8AFC-3E8EF59D93C3}" presName="Accent1Text" presStyleLbl="node1" presStyleIdx="5" presStyleCnt="6"/>
      <dgm:spPr/>
      <dgm:t>
        <a:bodyPr/>
        <a:lstStyle/>
        <a:p>
          <a:endParaRPr lang="zh-CN" altLang="en-US"/>
        </a:p>
      </dgm:t>
    </dgm:pt>
  </dgm:ptLst>
  <dgm:cxnLst>
    <dgm:cxn modelId="{64A09BFF-1455-4399-A212-3B8B96C8F6D5}" srcId="{25FFA633-3CFD-41E5-8A4F-CA33F963DFE3}" destId="{1DE71B05-1F10-4F04-BE34-5E11457B2614}" srcOrd="1" destOrd="0" parTransId="{88D3C241-09FB-46FD-9FCE-25D9BEE40DCB}" sibTransId="{5A00E576-E89E-4534-A865-C38C69F01E1A}"/>
    <dgm:cxn modelId="{FA1A2F6B-2954-44FE-880F-8C12176FDBE0}" srcId="{1B70D3ED-C4AD-4457-9CA1-5545B88214DA}" destId="{B617BC6F-5F55-444C-A0E3-9ABCD7BCCB53}" srcOrd="0" destOrd="0" parTransId="{6517FABE-7279-45F8-96D6-18BED2BD096F}" sibTransId="{4C7EDEB6-DE6F-423E-97CB-0067A85FE6AF}"/>
    <dgm:cxn modelId="{499ABA5D-6D68-4294-B621-413FA22F5D36}" type="presOf" srcId="{5A00E576-E89E-4534-A865-C38C69F01E1A}" destId="{1D21488D-625B-454C-BE23-B7757044AB18}" srcOrd="0" destOrd="0" presId="urn:microsoft.com/office/officeart/2008/layout/AlternatingHexagons"/>
    <dgm:cxn modelId="{F07DEE3C-2174-471C-A603-9CAF8DE88C7D}" type="presOf" srcId="{1B70D3ED-C4AD-4457-9CA1-5545B88214DA}" destId="{3137E20A-A15B-4E39-BC74-F13B65AEE3DC}" srcOrd="0" destOrd="0" presId="urn:microsoft.com/office/officeart/2008/layout/AlternatingHexagons"/>
    <dgm:cxn modelId="{C0403975-18DF-4987-8B40-1CE45947E759}" type="presOf" srcId="{01423E2D-5751-4609-8AFC-3E8EF59D93C3}" destId="{6BDF53EE-6C06-40FD-9764-DE83BACD03B3}" srcOrd="0" destOrd="0" presId="urn:microsoft.com/office/officeart/2008/layout/AlternatingHexagons"/>
    <dgm:cxn modelId="{75C304B3-0709-4084-9AC5-727E3AC28EE6}" type="presOf" srcId="{1DE71B05-1F10-4F04-BE34-5E11457B2614}" destId="{8FA9F225-8FC8-4167-8CFF-9B83C343BD56}" srcOrd="0" destOrd="0" presId="urn:microsoft.com/office/officeart/2008/layout/AlternatingHexagons"/>
    <dgm:cxn modelId="{3DA3A992-E68D-4149-8338-53907595887E}" srcId="{61008564-8D0B-4E71-AE31-11CA943C6B8B}" destId="{ACE0457C-4223-4799-9199-62F104E194A2}" srcOrd="0" destOrd="0" parTransId="{7FE53AA7-B7D9-4ACF-AB6C-3D0016557F5F}" sibTransId="{CCBC91A8-270C-4684-A52E-FE05D5A6AC0A}"/>
    <dgm:cxn modelId="{9C469C62-813C-4BAB-A8BC-7D20C12CF19D}" type="presOf" srcId="{61008564-8D0B-4E71-AE31-11CA943C6B8B}" destId="{AE02958D-A757-4FF5-A782-3CE76909B07E}" srcOrd="0" destOrd="0" presId="urn:microsoft.com/office/officeart/2008/layout/AlternatingHexagons"/>
    <dgm:cxn modelId="{F7BDFB71-BC3E-48B3-846C-F16BBF053B2B}" srcId="{1DE71B05-1F10-4F04-BE34-5E11457B2614}" destId="{DB1C3A2E-E65E-4141-A627-DD63AC69AA32}" srcOrd="0" destOrd="0" parTransId="{8AD35D20-BF6B-4B1B-897D-4A4AE4B5118E}" sibTransId="{D996EFF2-7F71-45D4-920F-20A6F38AE9CA}"/>
    <dgm:cxn modelId="{0C18A9F0-2284-419D-836A-8C08528F8AB9}" type="presOf" srcId="{B617BC6F-5F55-444C-A0E3-9ABCD7BCCB53}" destId="{CC2E00EF-5761-4B7B-B814-C5BAE3B4235E}" srcOrd="0" destOrd="0" presId="urn:microsoft.com/office/officeart/2008/layout/AlternatingHexagons"/>
    <dgm:cxn modelId="{0C72293A-2082-444B-8912-040C2E7EE906}" srcId="{25FFA633-3CFD-41E5-8A4F-CA33F963DFE3}" destId="{61008564-8D0B-4E71-AE31-11CA943C6B8B}" srcOrd="2" destOrd="0" parTransId="{620CD425-4CBA-4A9D-B990-6A84BD022AF6}" sibTransId="{01423E2D-5751-4609-8AFC-3E8EF59D93C3}"/>
    <dgm:cxn modelId="{333DA797-9C16-4990-A76B-A13D010BA643}" type="presOf" srcId="{25FFA633-3CFD-41E5-8A4F-CA33F963DFE3}" destId="{E18DE266-E068-457D-860F-56F8D1E4F62B}" srcOrd="0" destOrd="0" presId="urn:microsoft.com/office/officeart/2008/layout/AlternatingHexagons"/>
    <dgm:cxn modelId="{94D0EFB7-A76D-44D1-855C-B879A0E5202C}" type="presOf" srcId="{DB1C3A2E-E65E-4141-A627-DD63AC69AA32}" destId="{6C1FBC0D-1286-4406-9283-B368208F8C92}" srcOrd="0" destOrd="0" presId="urn:microsoft.com/office/officeart/2008/layout/AlternatingHexagons"/>
    <dgm:cxn modelId="{724BAA85-39DE-4353-93B7-F844CFDF5FED}" type="presOf" srcId="{ACE0457C-4223-4799-9199-62F104E194A2}" destId="{F743D356-DE11-4B9D-AC3C-58547AAF891F}" srcOrd="0" destOrd="0" presId="urn:microsoft.com/office/officeart/2008/layout/AlternatingHexagons"/>
    <dgm:cxn modelId="{E108CD71-15C9-4E24-992D-7F17F20FD494}" srcId="{25FFA633-3CFD-41E5-8A4F-CA33F963DFE3}" destId="{1B70D3ED-C4AD-4457-9CA1-5545B88214DA}" srcOrd="0" destOrd="0" parTransId="{EE63385D-2B55-419A-88D6-AE0F73FAD6A7}" sibTransId="{52961B80-FFCE-4347-97B7-0E1FECEE77C6}"/>
    <dgm:cxn modelId="{6EDA15DD-A490-4403-84CF-B71674860A9B}" type="presOf" srcId="{52961B80-FFCE-4347-97B7-0E1FECEE77C6}" destId="{B44ECC5F-91DA-44C6-90D8-AF080861B3F0}" srcOrd="0" destOrd="0" presId="urn:microsoft.com/office/officeart/2008/layout/AlternatingHexagons"/>
    <dgm:cxn modelId="{9712CC13-DA19-4D28-9A4A-3BD022BF783F}" type="presParOf" srcId="{E18DE266-E068-457D-860F-56F8D1E4F62B}" destId="{5967A214-005E-4B8E-9312-920E4388FDDD}" srcOrd="0" destOrd="0" presId="urn:microsoft.com/office/officeart/2008/layout/AlternatingHexagons"/>
    <dgm:cxn modelId="{5C497C65-AA69-4804-BD4F-57D644A436B0}" type="presParOf" srcId="{5967A214-005E-4B8E-9312-920E4388FDDD}" destId="{3137E20A-A15B-4E39-BC74-F13B65AEE3DC}" srcOrd="0" destOrd="0" presId="urn:microsoft.com/office/officeart/2008/layout/AlternatingHexagons"/>
    <dgm:cxn modelId="{BFC9EC1F-49D8-4963-AC75-1D032EA5E412}" type="presParOf" srcId="{5967A214-005E-4B8E-9312-920E4388FDDD}" destId="{CC2E00EF-5761-4B7B-B814-C5BAE3B4235E}" srcOrd="1" destOrd="0" presId="urn:microsoft.com/office/officeart/2008/layout/AlternatingHexagons"/>
    <dgm:cxn modelId="{277FF90A-0CC4-4C22-B438-F891B2802A8C}" type="presParOf" srcId="{5967A214-005E-4B8E-9312-920E4388FDDD}" destId="{A3B009F1-3A8D-444B-AB0C-16F10944E078}" srcOrd="2" destOrd="0" presId="urn:microsoft.com/office/officeart/2008/layout/AlternatingHexagons"/>
    <dgm:cxn modelId="{AE419C5F-DD28-404B-BCE3-2F1A9290ABC1}" type="presParOf" srcId="{5967A214-005E-4B8E-9312-920E4388FDDD}" destId="{9E062FEE-0F72-4E66-9725-ACB5422C8105}" srcOrd="3" destOrd="0" presId="urn:microsoft.com/office/officeart/2008/layout/AlternatingHexagons"/>
    <dgm:cxn modelId="{8739ADE4-EDF7-40DA-9AC4-F26D80FA322B}" type="presParOf" srcId="{5967A214-005E-4B8E-9312-920E4388FDDD}" destId="{B44ECC5F-91DA-44C6-90D8-AF080861B3F0}" srcOrd="4" destOrd="0" presId="urn:microsoft.com/office/officeart/2008/layout/AlternatingHexagons"/>
    <dgm:cxn modelId="{5E16812E-30BB-4CC6-8DA4-D4530D19D51F}" type="presParOf" srcId="{E18DE266-E068-457D-860F-56F8D1E4F62B}" destId="{3C90824E-F2FE-4B24-969C-0D4A46E45DF9}" srcOrd="1" destOrd="0" presId="urn:microsoft.com/office/officeart/2008/layout/AlternatingHexagons"/>
    <dgm:cxn modelId="{E9A6FD26-670B-41D4-91CD-7326EFEBE20B}" type="presParOf" srcId="{E18DE266-E068-457D-860F-56F8D1E4F62B}" destId="{E66F51DD-6AA0-4564-A5FB-14DAEA8C9497}" srcOrd="2" destOrd="0" presId="urn:microsoft.com/office/officeart/2008/layout/AlternatingHexagons"/>
    <dgm:cxn modelId="{3D165FF2-E0A3-44BA-8595-12E61C512406}" type="presParOf" srcId="{E66F51DD-6AA0-4564-A5FB-14DAEA8C9497}" destId="{8FA9F225-8FC8-4167-8CFF-9B83C343BD56}" srcOrd="0" destOrd="0" presId="urn:microsoft.com/office/officeart/2008/layout/AlternatingHexagons"/>
    <dgm:cxn modelId="{1919372D-7F31-459E-B540-FD3CDCA4DF9C}" type="presParOf" srcId="{E66F51DD-6AA0-4564-A5FB-14DAEA8C9497}" destId="{6C1FBC0D-1286-4406-9283-B368208F8C92}" srcOrd="1" destOrd="0" presId="urn:microsoft.com/office/officeart/2008/layout/AlternatingHexagons"/>
    <dgm:cxn modelId="{8060154E-ADE4-46B7-B768-AB2FBB4BCB62}" type="presParOf" srcId="{E66F51DD-6AA0-4564-A5FB-14DAEA8C9497}" destId="{5743D386-84F6-4811-B570-C86C81F3BFEE}" srcOrd="2" destOrd="0" presId="urn:microsoft.com/office/officeart/2008/layout/AlternatingHexagons"/>
    <dgm:cxn modelId="{73E320F2-5997-45D6-92B7-D32FB3BB8F2F}" type="presParOf" srcId="{E66F51DD-6AA0-4564-A5FB-14DAEA8C9497}" destId="{F0A01D25-E1EF-4561-BECF-72401201A038}" srcOrd="3" destOrd="0" presId="urn:microsoft.com/office/officeart/2008/layout/AlternatingHexagons"/>
    <dgm:cxn modelId="{49A70D53-0EEC-48DA-84C4-7A6A1B754479}" type="presParOf" srcId="{E66F51DD-6AA0-4564-A5FB-14DAEA8C9497}" destId="{1D21488D-625B-454C-BE23-B7757044AB18}" srcOrd="4" destOrd="0" presId="urn:microsoft.com/office/officeart/2008/layout/AlternatingHexagons"/>
    <dgm:cxn modelId="{04119D49-8255-4728-9A57-E7E28198E474}" type="presParOf" srcId="{E18DE266-E068-457D-860F-56F8D1E4F62B}" destId="{40355F1E-A4C2-4C36-881F-0884E0C3A544}" srcOrd="3" destOrd="0" presId="urn:microsoft.com/office/officeart/2008/layout/AlternatingHexagons"/>
    <dgm:cxn modelId="{CDDE046C-93E8-4587-B107-54BB7BE7A20E}" type="presParOf" srcId="{E18DE266-E068-457D-860F-56F8D1E4F62B}" destId="{3FC18329-35DC-455A-9FDE-81161159B415}" srcOrd="4" destOrd="0" presId="urn:microsoft.com/office/officeart/2008/layout/AlternatingHexagons"/>
    <dgm:cxn modelId="{D77B8430-32E9-4F81-92C1-3EFC41FB5872}" type="presParOf" srcId="{3FC18329-35DC-455A-9FDE-81161159B415}" destId="{AE02958D-A757-4FF5-A782-3CE76909B07E}" srcOrd="0" destOrd="0" presId="urn:microsoft.com/office/officeart/2008/layout/AlternatingHexagons"/>
    <dgm:cxn modelId="{20F1379A-ABF4-48C2-BD79-0E02DFB0548B}" type="presParOf" srcId="{3FC18329-35DC-455A-9FDE-81161159B415}" destId="{F743D356-DE11-4B9D-AC3C-58547AAF891F}" srcOrd="1" destOrd="0" presId="urn:microsoft.com/office/officeart/2008/layout/AlternatingHexagons"/>
    <dgm:cxn modelId="{B4005D70-292D-424D-B0F7-36FB3E131FA1}" type="presParOf" srcId="{3FC18329-35DC-455A-9FDE-81161159B415}" destId="{4E5DF365-66A7-4C3B-84E8-D079F1F798F1}" srcOrd="2" destOrd="0" presId="urn:microsoft.com/office/officeart/2008/layout/AlternatingHexagons"/>
    <dgm:cxn modelId="{F8F5858E-5C0F-4DC2-AF11-CFA3A3E786A6}" type="presParOf" srcId="{3FC18329-35DC-455A-9FDE-81161159B415}" destId="{E7F86B3C-3DF1-4D94-AD1D-C175F4D8F2F8}" srcOrd="3" destOrd="0" presId="urn:microsoft.com/office/officeart/2008/layout/AlternatingHexagons"/>
    <dgm:cxn modelId="{BB91B06B-4565-447F-9A9E-7A4220D1E25B}" type="presParOf" srcId="{3FC18329-35DC-455A-9FDE-81161159B415}" destId="{6BDF53EE-6C06-40FD-9764-DE83BACD03B3}" srcOrd="4" destOrd="0" presId="urn:microsoft.com/office/officeart/2008/layout/AlternatingHexagons"/>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413E617-1852-4039-8A41-B4FBB6EED324}" type="datetimeFigureOut">
              <a:rPr lang="zh-CN" altLang="en-US" smtClean="0">
                <a:solidFill>
                  <a:prstClr val="black">
                    <a:tint val="75000"/>
                  </a:prstClr>
                </a:solidFill>
              </a:rPr>
              <a:t>2016/9/26 Monday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5481DC2-33FF-4022-91B5-C13EC2E37E98}"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413E617-1852-4039-8A41-B4FBB6EED324}" type="datetimeFigureOut">
              <a:rPr lang="zh-CN" altLang="en-US" smtClean="0">
                <a:solidFill>
                  <a:prstClr val="black">
                    <a:tint val="75000"/>
                  </a:prstClr>
                </a:solidFill>
              </a:rPr>
              <a:t>2016/9/26 Monday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5481DC2-33FF-4022-91B5-C13EC2E37E98}"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413E617-1852-4039-8A41-B4FBB6EED324}" type="datetimeFigureOut">
              <a:rPr lang="zh-CN" altLang="en-US" smtClean="0">
                <a:solidFill>
                  <a:prstClr val="black">
                    <a:tint val="75000"/>
                  </a:prstClr>
                </a:solidFill>
              </a:rPr>
              <a:t>2016/9/26 Monday</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55481DC2-33FF-4022-91B5-C13EC2E37E98}"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13E617-1852-4039-8A41-B4FBB6EED324}" type="datetimeFigureOut">
              <a:rPr lang="zh-CN" altLang="en-US" smtClean="0">
                <a:solidFill>
                  <a:prstClr val="black">
                    <a:tint val="75000"/>
                  </a:prstClr>
                </a:solidFill>
              </a:rPr>
              <a:t>2016/9/26 Monday</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481DC2-33FF-4022-91B5-C13EC2E37E98}" type="slidenum">
              <a:rPr lang="zh-CN" altLang="en-US" smtClean="0">
                <a:solidFill>
                  <a:prstClr val="black">
                    <a:tint val="75000"/>
                  </a:prstClr>
                </a:solidFill>
              </a:rPr>
              <a:t>‹#›</a:t>
            </a:fld>
            <a:endParaRPr lang="zh-CN" altLang="en-US">
              <a:solidFill>
                <a:prstClr val="black">
                  <a:tint val="75000"/>
                </a:prstClr>
              </a:solidFill>
            </a:endParaRPr>
          </a:p>
        </p:txBody>
      </p:sp>
      <p:sp>
        <p:nvSpPr>
          <p:cNvPr id="7" name="椭圆 6"/>
          <p:cNvSpPr/>
          <p:nvPr userDrawn="1"/>
        </p:nvSpPr>
        <p:spPr>
          <a:xfrm>
            <a:off x="12322021" y="0"/>
            <a:ext cx="413057" cy="413057"/>
          </a:xfrm>
          <a:prstGeom prst="ellipse">
            <a:avLst/>
          </a:prstGeom>
          <a:solidFill>
            <a:schemeClr val="accent6">
              <a:lumMod val="7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椭圆 7"/>
          <p:cNvSpPr/>
          <p:nvPr userDrawn="1"/>
        </p:nvSpPr>
        <p:spPr>
          <a:xfrm>
            <a:off x="12322021" y="575085"/>
            <a:ext cx="413057" cy="398582"/>
          </a:xfrm>
          <a:prstGeom prst="ellipse">
            <a:avLst/>
          </a:prstGeom>
          <a:solidFill>
            <a:srgbClr val="FFC000">
              <a:alpha val="9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椭圆 8"/>
          <p:cNvSpPr/>
          <p:nvPr userDrawn="1"/>
        </p:nvSpPr>
        <p:spPr>
          <a:xfrm>
            <a:off x="12322021" y="1135695"/>
            <a:ext cx="413057" cy="392442"/>
          </a:xfrm>
          <a:prstGeom prst="ellipse">
            <a:avLst/>
          </a:prstGeom>
          <a:solidFill>
            <a:schemeClr val="accent2">
              <a:lumMod val="50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椭圆 9"/>
          <p:cNvSpPr/>
          <p:nvPr userDrawn="1"/>
        </p:nvSpPr>
        <p:spPr>
          <a:xfrm>
            <a:off x="12322021" y="1690166"/>
            <a:ext cx="413057" cy="413057"/>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3.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chart" Target="../charts/char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3.xml"/><Relationship Id="rId4" Type="http://schemas.openxmlformats.org/officeDocument/2006/relationships/chart" Target="../charts/chart5.xml"/></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3.xml"/><Relationship Id="rId4" Type="http://schemas.openxmlformats.org/officeDocument/2006/relationships/chart" Target="../charts/chart6.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3.xml"/><Relationship Id="rId4" Type="http://schemas.openxmlformats.org/officeDocument/2006/relationships/image" Target="../media/image19.jpeg"/></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3.xml"/><Relationship Id="rId4" Type="http://schemas.openxmlformats.org/officeDocument/2006/relationships/image" Target="../media/image20.jpeg"/></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3.xml"/><Relationship Id="rId4" Type="http://schemas.openxmlformats.org/officeDocument/2006/relationships/image" Target="../media/image21.jpeg"/></Relationships>
</file>

<file path=ppt/slides/_rels/slide2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image" Target="../media/image23.jpeg"/></Relationships>
</file>

<file path=ppt/slides/_rels/slide2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9" name="文本框 8"/>
          <p:cNvSpPr txBox="1"/>
          <p:nvPr/>
        </p:nvSpPr>
        <p:spPr>
          <a:xfrm>
            <a:off x="4554837" y="2384078"/>
            <a:ext cx="3083741" cy="1323439"/>
          </a:xfrm>
          <a:prstGeom prst="rect">
            <a:avLst/>
          </a:prstGeom>
          <a:noFill/>
        </p:spPr>
        <p:txBody>
          <a:bodyPr wrap="square" rtlCol="0">
            <a:spAutoFit/>
          </a:bodyPr>
          <a:lstStyle/>
          <a:p>
            <a:pPr algn="ctr"/>
            <a:r>
              <a:rPr lang="en-US" altLang="zh-CN" sz="8000" spc="400" dirty="0" smtClean="0">
                <a:solidFill>
                  <a:srgbClr val="FFC000"/>
                </a:solidFill>
                <a:latin typeface="Kozuka Mincho Pro B" pitchFamily="18" charset="-128"/>
                <a:ea typeface="Kozuka Mincho Pro B" pitchFamily="18" charset="-128"/>
                <a:cs typeface="Segoe UI Black" pitchFamily="34" charset="0"/>
              </a:rPr>
              <a:t>2018</a:t>
            </a:r>
            <a:endParaRPr lang="zh-CN" altLang="en-US" sz="8000" spc="400" dirty="0">
              <a:solidFill>
                <a:srgbClr val="FFC000"/>
              </a:solidFill>
              <a:latin typeface="Kozuka Mincho Pro B" pitchFamily="18" charset="-128"/>
              <a:ea typeface="Kozuka Mincho Pro B" pitchFamily="18" charset="-128"/>
              <a:cs typeface="Segoe UI Black" pitchFamily="34" charset="0"/>
            </a:endParaRPr>
          </a:p>
        </p:txBody>
      </p:sp>
      <p:sp>
        <p:nvSpPr>
          <p:cNvPr id="10" name="文本框 9"/>
          <p:cNvSpPr txBox="1"/>
          <p:nvPr/>
        </p:nvSpPr>
        <p:spPr>
          <a:xfrm>
            <a:off x="4955437" y="3373155"/>
            <a:ext cx="2281125" cy="769441"/>
          </a:xfrm>
          <a:prstGeom prst="rect">
            <a:avLst/>
          </a:prstGeom>
          <a:noFill/>
        </p:spPr>
        <p:txBody>
          <a:bodyPr wrap="square" rtlCol="0">
            <a:spAutoFit/>
          </a:bodyPr>
          <a:lstStyle/>
          <a:p>
            <a:pPr algn="ctr"/>
            <a:r>
              <a:rPr lang="en-US" altLang="zh-CN" sz="4400" dirty="0">
                <a:solidFill>
                  <a:srgbClr val="FFC000"/>
                </a:solidFill>
              </a:rPr>
              <a:t>Business</a:t>
            </a:r>
            <a:endParaRPr lang="zh-CN" altLang="en-US" sz="4400" dirty="0">
              <a:solidFill>
                <a:srgbClr val="FFC000"/>
              </a:solidFill>
            </a:endParaRPr>
          </a:p>
        </p:txBody>
      </p:sp>
      <p:sp>
        <p:nvSpPr>
          <p:cNvPr id="11" name="文本框 10"/>
          <p:cNvSpPr txBox="1"/>
          <p:nvPr/>
        </p:nvSpPr>
        <p:spPr>
          <a:xfrm>
            <a:off x="4528715" y="4036552"/>
            <a:ext cx="3134180" cy="461665"/>
          </a:xfrm>
          <a:prstGeom prst="rect">
            <a:avLst/>
          </a:prstGeom>
          <a:noFill/>
        </p:spPr>
        <p:txBody>
          <a:bodyPr wrap="square" rtlCol="0">
            <a:spAutoFit/>
          </a:bodyPr>
          <a:lstStyle/>
          <a:p>
            <a:pPr algn="ctr"/>
            <a:r>
              <a:rPr lang="en-US" altLang="zh-CN" sz="2400" dirty="0">
                <a:solidFill>
                  <a:srgbClr val="FFC000"/>
                </a:solidFill>
                <a:latin typeface="Microsoft YaHei UI Light" pitchFamily="34" charset="-122"/>
                <a:ea typeface="Microsoft YaHei UI Light" pitchFamily="34" charset="-122"/>
              </a:rPr>
              <a:t>Power Point Template</a:t>
            </a:r>
            <a:endParaRPr lang="zh-CN" altLang="en-US" sz="2400" dirty="0">
              <a:solidFill>
                <a:srgbClr val="FFC000"/>
              </a:solidFill>
              <a:latin typeface="Microsoft YaHei UI Light" pitchFamily="34" charset="-122"/>
              <a:ea typeface="Microsoft YaHei UI Light" pitchFamily="34" charset="-122"/>
            </a:endParaRPr>
          </a:p>
        </p:txBody>
      </p:sp>
      <p:sp>
        <p:nvSpPr>
          <p:cNvPr id="15" name="L 形 13"/>
          <p:cNvSpPr/>
          <p:nvPr/>
        </p:nvSpPr>
        <p:spPr>
          <a:xfrm flipV="1">
            <a:off x="3974232" y="2032000"/>
            <a:ext cx="600051" cy="597360"/>
          </a:xfrm>
          <a:custGeom>
            <a:avLst/>
            <a:gdLst>
              <a:gd name="connsiteX0" fmla="*/ 0 w 2819400"/>
              <a:gd name="connsiteY0" fmla="*/ 0 h 2819400"/>
              <a:gd name="connsiteX1" fmla="*/ 1409700 w 2819400"/>
              <a:gd name="connsiteY1" fmla="*/ 0 h 2819400"/>
              <a:gd name="connsiteX2" fmla="*/ 1409700 w 2819400"/>
              <a:gd name="connsiteY2" fmla="*/ 14097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1" fmla="*/ 0 w 2819400"/>
              <a:gd name="connsiteY0-2" fmla="*/ 0 h 2819400"/>
              <a:gd name="connsiteX1-3" fmla="*/ 723900 w 2819400"/>
              <a:gd name="connsiteY1-4" fmla="*/ 12700 h 2819400"/>
              <a:gd name="connsiteX2-5" fmla="*/ 1409700 w 2819400"/>
              <a:gd name="connsiteY2-6" fmla="*/ 1409700 h 2819400"/>
              <a:gd name="connsiteX3-7" fmla="*/ 2819400 w 2819400"/>
              <a:gd name="connsiteY3-8" fmla="*/ 1409700 h 2819400"/>
              <a:gd name="connsiteX4-9" fmla="*/ 2819400 w 2819400"/>
              <a:gd name="connsiteY4-10" fmla="*/ 2819400 h 2819400"/>
              <a:gd name="connsiteX5-11" fmla="*/ 0 w 2819400"/>
              <a:gd name="connsiteY5-12" fmla="*/ 2819400 h 2819400"/>
              <a:gd name="connsiteX6-13" fmla="*/ 0 w 2819400"/>
              <a:gd name="connsiteY6-14" fmla="*/ 0 h 2819400"/>
              <a:gd name="connsiteX0-15" fmla="*/ 0 w 2819400"/>
              <a:gd name="connsiteY0-16" fmla="*/ 0 h 2819400"/>
              <a:gd name="connsiteX1-17" fmla="*/ 723900 w 2819400"/>
              <a:gd name="connsiteY1-18" fmla="*/ 12700 h 2819400"/>
              <a:gd name="connsiteX2-19" fmla="*/ 723900 w 2819400"/>
              <a:gd name="connsiteY2-20" fmla="*/ 2146300 h 2819400"/>
              <a:gd name="connsiteX3-21" fmla="*/ 2819400 w 2819400"/>
              <a:gd name="connsiteY3-22" fmla="*/ 1409700 h 2819400"/>
              <a:gd name="connsiteX4-23" fmla="*/ 2819400 w 2819400"/>
              <a:gd name="connsiteY4-24" fmla="*/ 2819400 h 2819400"/>
              <a:gd name="connsiteX5-25" fmla="*/ 0 w 2819400"/>
              <a:gd name="connsiteY5-26" fmla="*/ 2819400 h 2819400"/>
              <a:gd name="connsiteX6-27" fmla="*/ 0 w 2819400"/>
              <a:gd name="connsiteY6-28" fmla="*/ 0 h 2819400"/>
              <a:gd name="connsiteX0-29" fmla="*/ 0 w 2832100"/>
              <a:gd name="connsiteY0-30" fmla="*/ 0 h 2819400"/>
              <a:gd name="connsiteX1-31" fmla="*/ 723900 w 2832100"/>
              <a:gd name="connsiteY1-32" fmla="*/ 12700 h 2819400"/>
              <a:gd name="connsiteX2-33" fmla="*/ 723900 w 2832100"/>
              <a:gd name="connsiteY2-34" fmla="*/ 2146300 h 2819400"/>
              <a:gd name="connsiteX3-35" fmla="*/ 2832100 w 2832100"/>
              <a:gd name="connsiteY3-36" fmla="*/ 2146300 h 2819400"/>
              <a:gd name="connsiteX4-37" fmla="*/ 2819400 w 2832100"/>
              <a:gd name="connsiteY4-38" fmla="*/ 2819400 h 2819400"/>
              <a:gd name="connsiteX5-39" fmla="*/ 0 w 2832100"/>
              <a:gd name="connsiteY5-40" fmla="*/ 2819400 h 2819400"/>
              <a:gd name="connsiteX6-41" fmla="*/ 0 w 2832100"/>
              <a:gd name="connsiteY6-42" fmla="*/ 0 h 2819400"/>
            </a:gdLst>
            <a:ahLst/>
            <a:cxnLst>
              <a:cxn ang="0">
                <a:pos x="connsiteX0-29" y="connsiteY0-30"/>
              </a:cxn>
              <a:cxn ang="0">
                <a:pos x="connsiteX1-31" y="connsiteY1-32"/>
              </a:cxn>
              <a:cxn ang="0">
                <a:pos x="connsiteX2-33" y="connsiteY2-34"/>
              </a:cxn>
              <a:cxn ang="0">
                <a:pos x="connsiteX3-35" y="connsiteY3-36"/>
              </a:cxn>
              <a:cxn ang="0">
                <a:pos x="connsiteX4-37" y="connsiteY4-38"/>
              </a:cxn>
              <a:cxn ang="0">
                <a:pos x="connsiteX5-39" y="connsiteY5-40"/>
              </a:cxn>
              <a:cxn ang="0">
                <a:pos x="connsiteX6-41" y="connsiteY6-42"/>
              </a:cxn>
            </a:cxnLst>
            <a:rect l="l" t="t" r="r" b="b"/>
            <a:pathLst>
              <a:path w="2832100" h="2819400">
                <a:moveTo>
                  <a:pt x="0" y="0"/>
                </a:moveTo>
                <a:lnTo>
                  <a:pt x="723900" y="12700"/>
                </a:lnTo>
                <a:lnTo>
                  <a:pt x="723900" y="2146300"/>
                </a:lnTo>
                <a:lnTo>
                  <a:pt x="2832100" y="2146300"/>
                </a:lnTo>
                <a:lnTo>
                  <a:pt x="2819400" y="2819400"/>
                </a:lnTo>
                <a:lnTo>
                  <a:pt x="0" y="2819400"/>
                </a:lnTo>
                <a:lnTo>
                  <a:pt x="0" y="0"/>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C000"/>
              </a:solidFill>
            </a:endParaRPr>
          </a:p>
        </p:txBody>
      </p:sp>
      <p:sp>
        <p:nvSpPr>
          <p:cNvPr id="16" name="L 形 13"/>
          <p:cNvSpPr/>
          <p:nvPr/>
        </p:nvSpPr>
        <p:spPr>
          <a:xfrm flipH="1">
            <a:off x="7619131" y="4230971"/>
            <a:ext cx="600051" cy="597360"/>
          </a:xfrm>
          <a:custGeom>
            <a:avLst/>
            <a:gdLst>
              <a:gd name="connsiteX0" fmla="*/ 0 w 2819400"/>
              <a:gd name="connsiteY0" fmla="*/ 0 h 2819400"/>
              <a:gd name="connsiteX1" fmla="*/ 1409700 w 2819400"/>
              <a:gd name="connsiteY1" fmla="*/ 0 h 2819400"/>
              <a:gd name="connsiteX2" fmla="*/ 1409700 w 2819400"/>
              <a:gd name="connsiteY2" fmla="*/ 14097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1" fmla="*/ 0 w 2819400"/>
              <a:gd name="connsiteY0-2" fmla="*/ 0 h 2819400"/>
              <a:gd name="connsiteX1-3" fmla="*/ 723900 w 2819400"/>
              <a:gd name="connsiteY1-4" fmla="*/ 12700 h 2819400"/>
              <a:gd name="connsiteX2-5" fmla="*/ 1409700 w 2819400"/>
              <a:gd name="connsiteY2-6" fmla="*/ 1409700 h 2819400"/>
              <a:gd name="connsiteX3-7" fmla="*/ 2819400 w 2819400"/>
              <a:gd name="connsiteY3-8" fmla="*/ 1409700 h 2819400"/>
              <a:gd name="connsiteX4-9" fmla="*/ 2819400 w 2819400"/>
              <a:gd name="connsiteY4-10" fmla="*/ 2819400 h 2819400"/>
              <a:gd name="connsiteX5-11" fmla="*/ 0 w 2819400"/>
              <a:gd name="connsiteY5-12" fmla="*/ 2819400 h 2819400"/>
              <a:gd name="connsiteX6-13" fmla="*/ 0 w 2819400"/>
              <a:gd name="connsiteY6-14" fmla="*/ 0 h 2819400"/>
              <a:gd name="connsiteX0-15" fmla="*/ 0 w 2819400"/>
              <a:gd name="connsiteY0-16" fmla="*/ 0 h 2819400"/>
              <a:gd name="connsiteX1-17" fmla="*/ 723900 w 2819400"/>
              <a:gd name="connsiteY1-18" fmla="*/ 12700 h 2819400"/>
              <a:gd name="connsiteX2-19" fmla="*/ 723900 w 2819400"/>
              <a:gd name="connsiteY2-20" fmla="*/ 2146300 h 2819400"/>
              <a:gd name="connsiteX3-21" fmla="*/ 2819400 w 2819400"/>
              <a:gd name="connsiteY3-22" fmla="*/ 1409700 h 2819400"/>
              <a:gd name="connsiteX4-23" fmla="*/ 2819400 w 2819400"/>
              <a:gd name="connsiteY4-24" fmla="*/ 2819400 h 2819400"/>
              <a:gd name="connsiteX5-25" fmla="*/ 0 w 2819400"/>
              <a:gd name="connsiteY5-26" fmla="*/ 2819400 h 2819400"/>
              <a:gd name="connsiteX6-27" fmla="*/ 0 w 2819400"/>
              <a:gd name="connsiteY6-28" fmla="*/ 0 h 2819400"/>
              <a:gd name="connsiteX0-29" fmla="*/ 0 w 2832100"/>
              <a:gd name="connsiteY0-30" fmla="*/ 0 h 2819400"/>
              <a:gd name="connsiteX1-31" fmla="*/ 723900 w 2832100"/>
              <a:gd name="connsiteY1-32" fmla="*/ 12700 h 2819400"/>
              <a:gd name="connsiteX2-33" fmla="*/ 723900 w 2832100"/>
              <a:gd name="connsiteY2-34" fmla="*/ 2146300 h 2819400"/>
              <a:gd name="connsiteX3-35" fmla="*/ 2832100 w 2832100"/>
              <a:gd name="connsiteY3-36" fmla="*/ 2146300 h 2819400"/>
              <a:gd name="connsiteX4-37" fmla="*/ 2819400 w 2832100"/>
              <a:gd name="connsiteY4-38" fmla="*/ 2819400 h 2819400"/>
              <a:gd name="connsiteX5-39" fmla="*/ 0 w 2832100"/>
              <a:gd name="connsiteY5-40" fmla="*/ 2819400 h 2819400"/>
              <a:gd name="connsiteX6-41" fmla="*/ 0 w 2832100"/>
              <a:gd name="connsiteY6-42" fmla="*/ 0 h 2819400"/>
            </a:gdLst>
            <a:ahLst/>
            <a:cxnLst>
              <a:cxn ang="0">
                <a:pos x="connsiteX0-29" y="connsiteY0-30"/>
              </a:cxn>
              <a:cxn ang="0">
                <a:pos x="connsiteX1-31" y="connsiteY1-32"/>
              </a:cxn>
              <a:cxn ang="0">
                <a:pos x="connsiteX2-33" y="connsiteY2-34"/>
              </a:cxn>
              <a:cxn ang="0">
                <a:pos x="connsiteX3-35" y="connsiteY3-36"/>
              </a:cxn>
              <a:cxn ang="0">
                <a:pos x="connsiteX4-37" y="connsiteY4-38"/>
              </a:cxn>
              <a:cxn ang="0">
                <a:pos x="connsiteX5-39" y="connsiteY5-40"/>
              </a:cxn>
              <a:cxn ang="0">
                <a:pos x="connsiteX6-41" y="connsiteY6-42"/>
              </a:cxn>
            </a:cxnLst>
            <a:rect l="l" t="t" r="r" b="b"/>
            <a:pathLst>
              <a:path w="2832100" h="2819400">
                <a:moveTo>
                  <a:pt x="0" y="0"/>
                </a:moveTo>
                <a:lnTo>
                  <a:pt x="723900" y="12700"/>
                </a:lnTo>
                <a:lnTo>
                  <a:pt x="723900" y="2146300"/>
                </a:lnTo>
                <a:lnTo>
                  <a:pt x="2832100" y="2146300"/>
                </a:lnTo>
                <a:lnTo>
                  <a:pt x="2819400" y="2819400"/>
                </a:lnTo>
                <a:lnTo>
                  <a:pt x="0" y="2819400"/>
                </a:lnTo>
                <a:lnTo>
                  <a:pt x="0" y="0"/>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C000"/>
              </a:solidFill>
            </a:endParaRPr>
          </a:p>
        </p:txBody>
      </p:sp>
      <p:sp>
        <p:nvSpPr>
          <p:cNvPr id="17" name="L 形 13"/>
          <p:cNvSpPr/>
          <p:nvPr/>
        </p:nvSpPr>
        <p:spPr>
          <a:xfrm>
            <a:off x="3972428" y="4230971"/>
            <a:ext cx="600051" cy="597360"/>
          </a:xfrm>
          <a:custGeom>
            <a:avLst/>
            <a:gdLst>
              <a:gd name="connsiteX0" fmla="*/ 0 w 2819400"/>
              <a:gd name="connsiteY0" fmla="*/ 0 h 2819400"/>
              <a:gd name="connsiteX1" fmla="*/ 1409700 w 2819400"/>
              <a:gd name="connsiteY1" fmla="*/ 0 h 2819400"/>
              <a:gd name="connsiteX2" fmla="*/ 1409700 w 2819400"/>
              <a:gd name="connsiteY2" fmla="*/ 14097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1" fmla="*/ 0 w 2819400"/>
              <a:gd name="connsiteY0-2" fmla="*/ 0 h 2819400"/>
              <a:gd name="connsiteX1-3" fmla="*/ 723900 w 2819400"/>
              <a:gd name="connsiteY1-4" fmla="*/ 12700 h 2819400"/>
              <a:gd name="connsiteX2-5" fmla="*/ 1409700 w 2819400"/>
              <a:gd name="connsiteY2-6" fmla="*/ 1409700 h 2819400"/>
              <a:gd name="connsiteX3-7" fmla="*/ 2819400 w 2819400"/>
              <a:gd name="connsiteY3-8" fmla="*/ 1409700 h 2819400"/>
              <a:gd name="connsiteX4-9" fmla="*/ 2819400 w 2819400"/>
              <a:gd name="connsiteY4-10" fmla="*/ 2819400 h 2819400"/>
              <a:gd name="connsiteX5-11" fmla="*/ 0 w 2819400"/>
              <a:gd name="connsiteY5-12" fmla="*/ 2819400 h 2819400"/>
              <a:gd name="connsiteX6-13" fmla="*/ 0 w 2819400"/>
              <a:gd name="connsiteY6-14" fmla="*/ 0 h 2819400"/>
              <a:gd name="connsiteX0-15" fmla="*/ 0 w 2819400"/>
              <a:gd name="connsiteY0-16" fmla="*/ 0 h 2819400"/>
              <a:gd name="connsiteX1-17" fmla="*/ 723900 w 2819400"/>
              <a:gd name="connsiteY1-18" fmla="*/ 12700 h 2819400"/>
              <a:gd name="connsiteX2-19" fmla="*/ 723900 w 2819400"/>
              <a:gd name="connsiteY2-20" fmla="*/ 2146300 h 2819400"/>
              <a:gd name="connsiteX3-21" fmla="*/ 2819400 w 2819400"/>
              <a:gd name="connsiteY3-22" fmla="*/ 1409700 h 2819400"/>
              <a:gd name="connsiteX4-23" fmla="*/ 2819400 w 2819400"/>
              <a:gd name="connsiteY4-24" fmla="*/ 2819400 h 2819400"/>
              <a:gd name="connsiteX5-25" fmla="*/ 0 w 2819400"/>
              <a:gd name="connsiteY5-26" fmla="*/ 2819400 h 2819400"/>
              <a:gd name="connsiteX6-27" fmla="*/ 0 w 2819400"/>
              <a:gd name="connsiteY6-28" fmla="*/ 0 h 2819400"/>
              <a:gd name="connsiteX0-29" fmla="*/ 0 w 2832100"/>
              <a:gd name="connsiteY0-30" fmla="*/ 0 h 2819400"/>
              <a:gd name="connsiteX1-31" fmla="*/ 723900 w 2832100"/>
              <a:gd name="connsiteY1-32" fmla="*/ 12700 h 2819400"/>
              <a:gd name="connsiteX2-33" fmla="*/ 723900 w 2832100"/>
              <a:gd name="connsiteY2-34" fmla="*/ 2146300 h 2819400"/>
              <a:gd name="connsiteX3-35" fmla="*/ 2832100 w 2832100"/>
              <a:gd name="connsiteY3-36" fmla="*/ 2146300 h 2819400"/>
              <a:gd name="connsiteX4-37" fmla="*/ 2819400 w 2832100"/>
              <a:gd name="connsiteY4-38" fmla="*/ 2819400 h 2819400"/>
              <a:gd name="connsiteX5-39" fmla="*/ 0 w 2832100"/>
              <a:gd name="connsiteY5-40" fmla="*/ 2819400 h 2819400"/>
              <a:gd name="connsiteX6-41" fmla="*/ 0 w 2832100"/>
              <a:gd name="connsiteY6-42" fmla="*/ 0 h 2819400"/>
            </a:gdLst>
            <a:ahLst/>
            <a:cxnLst>
              <a:cxn ang="0">
                <a:pos x="connsiteX0-29" y="connsiteY0-30"/>
              </a:cxn>
              <a:cxn ang="0">
                <a:pos x="connsiteX1-31" y="connsiteY1-32"/>
              </a:cxn>
              <a:cxn ang="0">
                <a:pos x="connsiteX2-33" y="connsiteY2-34"/>
              </a:cxn>
              <a:cxn ang="0">
                <a:pos x="connsiteX3-35" y="connsiteY3-36"/>
              </a:cxn>
              <a:cxn ang="0">
                <a:pos x="connsiteX4-37" y="connsiteY4-38"/>
              </a:cxn>
              <a:cxn ang="0">
                <a:pos x="connsiteX5-39" y="connsiteY5-40"/>
              </a:cxn>
              <a:cxn ang="0">
                <a:pos x="connsiteX6-41" y="connsiteY6-42"/>
              </a:cxn>
            </a:cxnLst>
            <a:rect l="l" t="t" r="r" b="b"/>
            <a:pathLst>
              <a:path w="2832100" h="2819400">
                <a:moveTo>
                  <a:pt x="0" y="0"/>
                </a:moveTo>
                <a:lnTo>
                  <a:pt x="723900" y="12700"/>
                </a:lnTo>
                <a:lnTo>
                  <a:pt x="723900" y="2146300"/>
                </a:lnTo>
                <a:lnTo>
                  <a:pt x="2832100" y="2146300"/>
                </a:lnTo>
                <a:lnTo>
                  <a:pt x="2819400" y="2819400"/>
                </a:lnTo>
                <a:lnTo>
                  <a:pt x="0" y="2819400"/>
                </a:lnTo>
                <a:lnTo>
                  <a:pt x="0" y="0"/>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C000"/>
              </a:solidFill>
            </a:endParaRPr>
          </a:p>
        </p:txBody>
      </p:sp>
      <p:sp>
        <p:nvSpPr>
          <p:cNvPr id="18" name="L 形 13"/>
          <p:cNvSpPr/>
          <p:nvPr/>
        </p:nvSpPr>
        <p:spPr>
          <a:xfrm flipH="1" flipV="1">
            <a:off x="7619132" y="2031999"/>
            <a:ext cx="600051" cy="597360"/>
          </a:xfrm>
          <a:custGeom>
            <a:avLst/>
            <a:gdLst>
              <a:gd name="connsiteX0" fmla="*/ 0 w 2819400"/>
              <a:gd name="connsiteY0" fmla="*/ 0 h 2819400"/>
              <a:gd name="connsiteX1" fmla="*/ 1409700 w 2819400"/>
              <a:gd name="connsiteY1" fmla="*/ 0 h 2819400"/>
              <a:gd name="connsiteX2" fmla="*/ 1409700 w 2819400"/>
              <a:gd name="connsiteY2" fmla="*/ 14097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1" fmla="*/ 0 w 2819400"/>
              <a:gd name="connsiteY0-2" fmla="*/ 0 h 2819400"/>
              <a:gd name="connsiteX1-3" fmla="*/ 723900 w 2819400"/>
              <a:gd name="connsiteY1-4" fmla="*/ 12700 h 2819400"/>
              <a:gd name="connsiteX2-5" fmla="*/ 1409700 w 2819400"/>
              <a:gd name="connsiteY2-6" fmla="*/ 1409700 h 2819400"/>
              <a:gd name="connsiteX3-7" fmla="*/ 2819400 w 2819400"/>
              <a:gd name="connsiteY3-8" fmla="*/ 1409700 h 2819400"/>
              <a:gd name="connsiteX4-9" fmla="*/ 2819400 w 2819400"/>
              <a:gd name="connsiteY4-10" fmla="*/ 2819400 h 2819400"/>
              <a:gd name="connsiteX5-11" fmla="*/ 0 w 2819400"/>
              <a:gd name="connsiteY5-12" fmla="*/ 2819400 h 2819400"/>
              <a:gd name="connsiteX6-13" fmla="*/ 0 w 2819400"/>
              <a:gd name="connsiteY6-14" fmla="*/ 0 h 2819400"/>
              <a:gd name="connsiteX0-15" fmla="*/ 0 w 2819400"/>
              <a:gd name="connsiteY0-16" fmla="*/ 0 h 2819400"/>
              <a:gd name="connsiteX1-17" fmla="*/ 723900 w 2819400"/>
              <a:gd name="connsiteY1-18" fmla="*/ 12700 h 2819400"/>
              <a:gd name="connsiteX2-19" fmla="*/ 723900 w 2819400"/>
              <a:gd name="connsiteY2-20" fmla="*/ 2146300 h 2819400"/>
              <a:gd name="connsiteX3-21" fmla="*/ 2819400 w 2819400"/>
              <a:gd name="connsiteY3-22" fmla="*/ 1409700 h 2819400"/>
              <a:gd name="connsiteX4-23" fmla="*/ 2819400 w 2819400"/>
              <a:gd name="connsiteY4-24" fmla="*/ 2819400 h 2819400"/>
              <a:gd name="connsiteX5-25" fmla="*/ 0 w 2819400"/>
              <a:gd name="connsiteY5-26" fmla="*/ 2819400 h 2819400"/>
              <a:gd name="connsiteX6-27" fmla="*/ 0 w 2819400"/>
              <a:gd name="connsiteY6-28" fmla="*/ 0 h 2819400"/>
              <a:gd name="connsiteX0-29" fmla="*/ 0 w 2832100"/>
              <a:gd name="connsiteY0-30" fmla="*/ 0 h 2819400"/>
              <a:gd name="connsiteX1-31" fmla="*/ 723900 w 2832100"/>
              <a:gd name="connsiteY1-32" fmla="*/ 12700 h 2819400"/>
              <a:gd name="connsiteX2-33" fmla="*/ 723900 w 2832100"/>
              <a:gd name="connsiteY2-34" fmla="*/ 2146300 h 2819400"/>
              <a:gd name="connsiteX3-35" fmla="*/ 2832100 w 2832100"/>
              <a:gd name="connsiteY3-36" fmla="*/ 2146300 h 2819400"/>
              <a:gd name="connsiteX4-37" fmla="*/ 2819400 w 2832100"/>
              <a:gd name="connsiteY4-38" fmla="*/ 2819400 h 2819400"/>
              <a:gd name="connsiteX5-39" fmla="*/ 0 w 2832100"/>
              <a:gd name="connsiteY5-40" fmla="*/ 2819400 h 2819400"/>
              <a:gd name="connsiteX6-41" fmla="*/ 0 w 2832100"/>
              <a:gd name="connsiteY6-42" fmla="*/ 0 h 2819400"/>
            </a:gdLst>
            <a:ahLst/>
            <a:cxnLst>
              <a:cxn ang="0">
                <a:pos x="connsiteX0-29" y="connsiteY0-30"/>
              </a:cxn>
              <a:cxn ang="0">
                <a:pos x="connsiteX1-31" y="connsiteY1-32"/>
              </a:cxn>
              <a:cxn ang="0">
                <a:pos x="connsiteX2-33" y="connsiteY2-34"/>
              </a:cxn>
              <a:cxn ang="0">
                <a:pos x="connsiteX3-35" y="connsiteY3-36"/>
              </a:cxn>
              <a:cxn ang="0">
                <a:pos x="connsiteX4-37" y="connsiteY4-38"/>
              </a:cxn>
              <a:cxn ang="0">
                <a:pos x="connsiteX5-39" y="connsiteY5-40"/>
              </a:cxn>
              <a:cxn ang="0">
                <a:pos x="connsiteX6-41" y="connsiteY6-42"/>
              </a:cxn>
            </a:cxnLst>
            <a:rect l="l" t="t" r="r" b="b"/>
            <a:pathLst>
              <a:path w="2832100" h="2819400">
                <a:moveTo>
                  <a:pt x="0" y="0"/>
                </a:moveTo>
                <a:lnTo>
                  <a:pt x="723900" y="12700"/>
                </a:lnTo>
                <a:lnTo>
                  <a:pt x="723900" y="2146300"/>
                </a:lnTo>
                <a:lnTo>
                  <a:pt x="2832100" y="2146300"/>
                </a:lnTo>
                <a:lnTo>
                  <a:pt x="2819400" y="2819400"/>
                </a:lnTo>
                <a:lnTo>
                  <a:pt x="0" y="2819400"/>
                </a:lnTo>
                <a:lnTo>
                  <a:pt x="0" y="0"/>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C00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8213310" y="2475760"/>
            <a:ext cx="1393091" cy="1383417"/>
          </a:xfrm>
          <a:prstGeom prst="ellipse">
            <a:avLst/>
          </a:prstGeom>
        </p:spPr>
      </p:pic>
      <p:pic>
        <p:nvPicPr>
          <p:cNvPr id="28" name="图片 27"/>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5307111" y="2485030"/>
            <a:ext cx="1393091" cy="1383417"/>
          </a:xfrm>
          <a:prstGeom prst="ellipse">
            <a:avLst/>
          </a:prstGeom>
        </p:spPr>
      </p:pic>
      <p:pic>
        <p:nvPicPr>
          <p:cNvPr id="27" name="图片 2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2393625" y="2469917"/>
            <a:ext cx="1421490" cy="1411619"/>
          </a:xfrm>
          <a:prstGeom prst="ellipse">
            <a:avLst/>
          </a:prstGeom>
        </p:spPr>
      </p:pic>
      <p:grpSp>
        <p:nvGrpSpPr>
          <p:cNvPr id="2" name="组合 1"/>
          <p:cNvGrpSpPr/>
          <p:nvPr/>
        </p:nvGrpSpPr>
        <p:grpSpPr>
          <a:xfrm>
            <a:off x="1092200" y="584200"/>
            <a:ext cx="3919683" cy="1107996"/>
            <a:chOff x="1092200" y="584200"/>
            <a:chExt cx="3919683" cy="1107996"/>
          </a:xfrm>
        </p:grpSpPr>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srgbClr val="FFC617"/>
                  </a:solidFill>
                  <a:latin typeface="Bauhaus 93" pitchFamily="82" charset="0"/>
                </a:rPr>
                <a:t>02</a:t>
              </a:r>
              <a:endParaRPr lang="zh-CN" altLang="en-US" sz="6600" dirty="0">
                <a:solidFill>
                  <a:srgbClr val="FFC617"/>
                </a:solidFill>
                <a:latin typeface="Bauhaus 93" pitchFamily="82" charset="0"/>
              </a:endParaRPr>
            </a:p>
          </p:txBody>
        </p:sp>
        <p:sp>
          <p:nvSpPr>
            <p:cNvPr id="4" name="文本框 3"/>
            <p:cNvSpPr txBox="1"/>
            <p:nvPr/>
          </p:nvSpPr>
          <p:spPr>
            <a:xfrm>
              <a:off x="2162319" y="783510"/>
              <a:ext cx="2849564" cy="523220"/>
            </a:xfrm>
            <a:prstGeom prst="rect">
              <a:avLst/>
            </a:prstGeom>
            <a:noFill/>
          </p:spPr>
          <p:txBody>
            <a:bodyPr wrap="square" rtlCol="0">
              <a:spAutoFit/>
            </a:bodyPr>
            <a:lstStyle/>
            <a:p>
              <a:r>
                <a:rPr lang="en-US" altLang="zh-CN" sz="2800" dirty="0">
                  <a:solidFill>
                    <a:srgbClr val="FFC617"/>
                  </a:solidFill>
                  <a:latin typeface="Microsoft YaHei UI" pitchFamily="34" charset="-122"/>
                  <a:ea typeface="Microsoft YaHei UI" pitchFamily="34" charset="-122"/>
                </a:rPr>
                <a:t>Your  text  here</a:t>
              </a:r>
              <a:endParaRPr lang="zh-CN" altLang="en-US" sz="2800" dirty="0">
                <a:solidFill>
                  <a:srgbClr val="FFC617"/>
                </a:solidFill>
                <a:latin typeface="Microsoft YaHei UI" pitchFamily="34" charset="-122"/>
                <a:ea typeface="Microsoft YaHei UI" pitchFamily="34" charset="-122"/>
              </a:endParaRPr>
            </a:p>
          </p:txBody>
        </p:sp>
        <p:sp>
          <p:nvSpPr>
            <p:cNvPr id="5" name="矩形 4"/>
            <p:cNvSpPr/>
            <p:nvPr/>
          </p:nvSpPr>
          <p:spPr>
            <a:xfrm>
              <a:off x="2203883" y="1191685"/>
              <a:ext cx="1852430" cy="307777"/>
            </a:xfrm>
            <a:prstGeom prst="rect">
              <a:avLst/>
            </a:prstGeom>
          </p:spPr>
          <p:txBody>
            <a:bodyPr wrap="none">
              <a:spAutoFit/>
            </a:bodyPr>
            <a:lstStyle/>
            <a:p>
              <a:r>
                <a:rPr lang="en-US" altLang="zh-CN" sz="1400" dirty="0">
                  <a:solidFill>
                    <a:prstClr val="black">
                      <a:lumMod val="65000"/>
                      <a:lumOff val="35000"/>
                    </a:prstClr>
                  </a:solidFill>
                  <a:latin typeface="Microsoft YaHei UI Light" pitchFamily="34" charset="-122"/>
                  <a:ea typeface="Microsoft YaHei UI Light" pitchFamily="34" charset="-122"/>
                </a:rPr>
                <a:t>Add  Your  text  here</a:t>
              </a:r>
              <a:endParaRPr lang="zh-CN" altLang="en-US" sz="1400" dirty="0">
                <a:solidFill>
                  <a:prstClr val="black">
                    <a:lumMod val="65000"/>
                    <a:lumOff val="35000"/>
                  </a:prstClr>
                </a:solidFill>
                <a:latin typeface="Microsoft YaHei UI Light" pitchFamily="34" charset="-122"/>
                <a:ea typeface="Microsoft YaHei UI Light" pitchFamily="34" charset="-122"/>
              </a:endParaRPr>
            </a:p>
          </p:txBody>
        </p:sp>
      </p:grpSp>
      <p:graphicFrame>
        <p:nvGraphicFramePr>
          <p:cNvPr id="75" name="图表 74"/>
          <p:cNvGraphicFramePr/>
          <p:nvPr/>
        </p:nvGraphicFramePr>
        <p:xfrm>
          <a:off x="7608106" y="1836010"/>
          <a:ext cx="2603500" cy="267943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6" name="图表 75"/>
          <p:cNvGraphicFramePr/>
          <p:nvPr/>
        </p:nvGraphicFramePr>
        <p:xfrm>
          <a:off x="1812673" y="1836008"/>
          <a:ext cx="2603500" cy="2679437"/>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77" name="图表 76"/>
          <p:cNvGraphicFramePr/>
          <p:nvPr/>
        </p:nvGraphicFramePr>
        <p:xfrm>
          <a:off x="4718227" y="1836010"/>
          <a:ext cx="2603500" cy="2679437"/>
        </p:xfrm>
        <a:graphic>
          <a:graphicData uri="http://schemas.openxmlformats.org/drawingml/2006/chart">
            <c:chart xmlns:c="http://schemas.openxmlformats.org/drawingml/2006/chart" xmlns:r="http://schemas.openxmlformats.org/officeDocument/2006/relationships" r:id="rId6"/>
          </a:graphicData>
        </a:graphic>
      </p:graphicFrame>
      <p:sp>
        <p:nvSpPr>
          <p:cNvPr id="87" name="文本框 86"/>
          <p:cNvSpPr txBox="1"/>
          <p:nvPr/>
        </p:nvSpPr>
        <p:spPr>
          <a:xfrm>
            <a:off x="2498942" y="2852562"/>
            <a:ext cx="1262311" cy="646331"/>
          </a:xfrm>
          <a:prstGeom prst="rect">
            <a:avLst/>
          </a:prstGeom>
          <a:noFill/>
        </p:spPr>
        <p:txBody>
          <a:bodyPr wrap="square" rtlCol="0">
            <a:spAutoFit/>
          </a:bodyPr>
          <a:lstStyle/>
          <a:p>
            <a:pPr algn="ctr"/>
            <a:r>
              <a:rPr lang="en-US" altLang="zh-CN" sz="3600" b="1" dirty="0">
                <a:solidFill>
                  <a:prstClr val="white"/>
                </a:solidFill>
                <a:latin typeface="Microsoft JhengHei UI" pitchFamily="34" charset="-120"/>
                <a:ea typeface="Microsoft JhengHei UI" pitchFamily="34" charset="-120"/>
              </a:rPr>
              <a:t>25%</a:t>
            </a:r>
            <a:endParaRPr lang="zh-CN" altLang="en-US" sz="3600" b="1" dirty="0">
              <a:solidFill>
                <a:prstClr val="white"/>
              </a:solidFill>
              <a:latin typeface="Microsoft JhengHei UI" pitchFamily="34" charset="-120"/>
              <a:ea typeface="Microsoft JhengHei UI" pitchFamily="34" charset="-120"/>
            </a:endParaRPr>
          </a:p>
        </p:txBody>
      </p:sp>
      <p:sp>
        <p:nvSpPr>
          <p:cNvPr id="88" name="文本框 87"/>
          <p:cNvSpPr txBox="1"/>
          <p:nvPr/>
        </p:nvSpPr>
        <p:spPr>
          <a:xfrm>
            <a:off x="5339753" y="2852562"/>
            <a:ext cx="1360449" cy="646331"/>
          </a:xfrm>
          <a:prstGeom prst="rect">
            <a:avLst/>
          </a:prstGeom>
          <a:noFill/>
        </p:spPr>
        <p:txBody>
          <a:bodyPr wrap="square" rtlCol="0">
            <a:spAutoFit/>
          </a:bodyPr>
          <a:lstStyle/>
          <a:p>
            <a:pPr algn="ctr"/>
            <a:r>
              <a:rPr lang="en-US" altLang="zh-CN" sz="3600" b="1" dirty="0">
                <a:solidFill>
                  <a:prstClr val="white"/>
                </a:solidFill>
                <a:latin typeface="Microsoft JhengHei UI" pitchFamily="34" charset="-120"/>
                <a:ea typeface="Microsoft JhengHei UI" pitchFamily="34" charset="-120"/>
              </a:rPr>
              <a:t>50%</a:t>
            </a:r>
            <a:endParaRPr lang="zh-CN" altLang="en-US" sz="3600" b="1" dirty="0">
              <a:solidFill>
                <a:prstClr val="white"/>
              </a:solidFill>
              <a:latin typeface="Microsoft JhengHei UI" pitchFamily="34" charset="-120"/>
              <a:ea typeface="Microsoft JhengHei UI" pitchFamily="34" charset="-120"/>
            </a:endParaRPr>
          </a:p>
        </p:txBody>
      </p:sp>
      <p:sp>
        <p:nvSpPr>
          <p:cNvPr id="89" name="文本框 88"/>
          <p:cNvSpPr txBox="1"/>
          <p:nvPr/>
        </p:nvSpPr>
        <p:spPr>
          <a:xfrm>
            <a:off x="8229632" y="2852563"/>
            <a:ext cx="1360449" cy="646331"/>
          </a:xfrm>
          <a:prstGeom prst="rect">
            <a:avLst/>
          </a:prstGeom>
          <a:noFill/>
        </p:spPr>
        <p:txBody>
          <a:bodyPr wrap="square" rtlCol="0">
            <a:spAutoFit/>
          </a:bodyPr>
          <a:lstStyle/>
          <a:p>
            <a:pPr algn="ctr"/>
            <a:r>
              <a:rPr lang="en-US" altLang="zh-CN" sz="3600" b="1" dirty="0">
                <a:solidFill>
                  <a:prstClr val="white"/>
                </a:solidFill>
                <a:latin typeface="Microsoft JhengHei UI" pitchFamily="34" charset="-120"/>
                <a:ea typeface="Microsoft JhengHei UI" pitchFamily="34" charset="-120"/>
              </a:rPr>
              <a:t>75%</a:t>
            </a:r>
            <a:endParaRPr lang="zh-CN" altLang="en-US" sz="3600" b="1" dirty="0">
              <a:solidFill>
                <a:prstClr val="white"/>
              </a:solidFill>
              <a:latin typeface="Microsoft JhengHei UI" pitchFamily="34" charset="-120"/>
              <a:ea typeface="Microsoft JhengHei UI" pitchFamily="34" charset="-120"/>
            </a:endParaRPr>
          </a:p>
        </p:txBody>
      </p:sp>
      <p:sp>
        <p:nvSpPr>
          <p:cNvPr id="90" name="文本框 89"/>
          <p:cNvSpPr txBox="1"/>
          <p:nvPr/>
        </p:nvSpPr>
        <p:spPr>
          <a:xfrm>
            <a:off x="2087507" y="4429292"/>
            <a:ext cx="2085182" cy="461665"/>
          </a:xfrm>
          <a:prstGeom prst="rect">
            <a:avLst/>
          </a:prstGeom>
          <a:noFill/>
        </p:spPr>
        <p:txBody>
          <a:bodyPr wrap="square" rtlCol="0">
            <a:spAutoFit/>
          </a:bodyPr>
          <a:lstStyle/>
          <a:p>
            <a:pPr algn="ctr"/>
            <a:r>
              <a:rPr lang="en-US" altLang="zh-CN" sz="2400" dirty="0">
                <a:solidFill>
                  <a:srgbClr val="FFC617"/>
                </a:solidFill>
                <a:latin typeface="Microsoft YaHei UI" pitchFamily="34" charset="-122"/>
                <a:ea typeface="Microsoft YaHei UI" pitchFamily="34" charset="-122"/>
              </a:rPr>
              <a:t>Your  Title</a:t>
            </a:r>
            <a:endParaRPr lang="zh-CN" altLang="en-US" sz="2400" dirty="0">
              <a:solidFill>
                <a:srgbClr val="FFC617"/>
              </a:solidFill>
              <a:latin typeface="Microsoft YaHei UI" pitchFamily="34" charset="-122"/>
              <a:ea typeface="Microsoft YaHei UI" pitchFamily="34" charset="-122"/>
            </a:endParaRPr>
          </a:p>
        </p:txBody>
      </p:sp>
      <p:sp>
        <p:nvSpPr>
          <p:cNvPr id="91" name="文本框 90"/>
          <p:cNvSpPr txBox="1"/>
          <p:nvPr/>
        </p:nvSpPr>
        <p:spPr>
          <a:xfrm>
            <a:off x="4977386" y="4429292"/>
            <a:ext cx="2085182" cy="461665"/>
          </a:xfrm>
          <a:prstGeom prst="rect">
            <a:avLst/>
          </a:prstGeom>
          <a:noFill/>
        </p:spPr>
        <p:txBody>
          <a:bodyPr wrap="square" rtlCol="0">
            <a:spAutoFit/>
          </a:bodyPr>
          <a:lstStyle/>
          <a:p>
            <a:pPr algn="ctr"/>
            <a:r>
              <a:rPr lang="en-US" altLang="zh-CN" sz="2400" dirty="0">
                <a:solidFill>
                  <a:srgbClr val="FFC617"/>
                </a:solidFill>
                <a:latin typeface="Microsoft YaHei UI" pitchFamily="34" charset="-122"/>
                <a:ea typeface="Microsoft YaHei UI" pitchFamily="34" charset="-122"/>
              </a:rPr>
              <a:t>Your  Title</a:t>
            </a:r>
            <a:endParaRPr lang="zh-CN" altLang="en-US" sz="2400" dirty="0">
              <a:solidFill>
                <a:srgbClr val="FFC617"/>
              </a:solidFill>
              <a:latin typeface="Microsoft YaHei UI" pitchFamily="34" charset="-122"/>
              <a:ea typeface="Microsoft YaHei UI" pitchFamily="34" charset="-122"/>
            </a:endParaRPr>
          </a:p>
        </p:txBody>
      </p:sp>
      <p:sp>
        <p:nvSpPr>
          <p:cNvPr id="92" name="文本框 91"/>
          <p:cNvSpPr txBox="1"/>
          <p:nvPr/>
        </p:nvSpPr>
        <p:spPr>
          <a:xfrm>
            <a:off x="7867265" y="4429291"/>
            <a:ext cx="2085182" cy="461665"/>
          </a:xfrm>
          <a:prstGeom prst="rect">
            <a:avLst/>
          </a:prstGeom>
          <a:noFill/>
        </p:spPr>
        <p:txBody>
          <a:bodyPr wrap="square" rtlCol="0">
            <a:spAutoFit/>
          </a:bodyPr>
          <a:lstStyle/>
          <a:p>
            <a:pPr algn="ctr"/>
            <a:r>
              <a:rPr lang="en-US" altLang="zh-CN" sz="2400" dirty="0">
                <a:solidFill>
                  <a:srgbClr val="FFC617"/>
                </a:solidFill>
                <a:latin typeface="Microsoft YaHei UI" pitchFamily="34" charset="-122"/>
                <a:ea typeface="Microsoft YaHei UI" pitchFamily="34" charset="-122"/>
              </a:rPr>
              <a:t>Your  Title</a:t>
            </a:r>
            <a:endParaRPr lang="zh-CN" altLang="en-US" sz="2400" dirty="0">
              <a:solidFill>
                <a:srgbClr val="FFC617"/>
              </a:solidFill>
              <a:latin typeface="Microsoft YaHei UI" pitchFamily="34" charset="-122"/>
              <a:ea typeface="Microsoft YaHei UI" pitchFamily="34" charset="-122"/>
            </a:endParaRPr>
          </a:p>
        </p:txBody>
      </p:sp>
      <p:sp>
        <p:nvSpPr>
          <p:cNvPr id="93" name="文本框 92"/>
          <p:cNvSpPr txBox="1"/>
          <p:nvPr/>
        </p:nvSpPr>
        <p:spPr>
          <a:xfrm>
            <a:off x="2111762" y="4899249"/>
            <a:ext cx="2036672" cy="1323439"/>
          </a:xfrm>
          <a:prstGeom prst="rect">
            <a:avLst/>
          </a:prstGeom>
          <a:noFill/>
        </p:spPr>
        <p:txBody>
          <a:bodyPr wrap="square" rtlCol="0">
            <a:spAutoFit/>
          </a:bodyPr>
          <a:lstStyle/>
          <a:p>
            <a:pPr algn="ctr"/>
            <a:r>
              <a:rPr lang="en-US" altLang="zh-CN" sz="1600" dirty="0">
                <a:solidFill>
                  <a:prstClr val="black">
                    <a:lumMod val="65000"/>
                    <a:lumOff val="35000"/>
                  </a:prstClr>
                </a:solidFill>
                <a:latin typeface="Microsoft YaHei UI Light" pitchFamily="34" charset="-122"/>
                <a:ea typeface="Microsoft YaHei UI Light" pitchFamily="34" charset="-122"/>
              </a:rPr>
              <a:t>Add  Your  text  here  add  Your  text  here</a:t>
            </a:r>
            <a:r>
              <a:rPr lang="zh-CN" altLang="en-US" sz="1600" dirty="0">
                <a:solidFill>
                  <a:prstClr val="black">
                    <a:lumMod val="65000"/>
                    <a:lumOff val="35000"/>
                  </a:prstClr>
                </a:solidFill>
                <a:latin typeface="Microsoft YaHei UI Light" pitchFamily="34" charset="-122"/>
                <a:ea typeface="Microsoft YaHei UI Light" pitchFamily="34" charset="-122"/>
              </a:rPr>
              <a:t>  </a:t>
            </a:r>
            <a:r>
              <a:rPr lang="en-US" altLang="zh-CN" sz="1600" dirty="0">
                <a:solidFill>
                  <a:prstClr val="black">
                    <a:lumMod val="65000"/>
                    <a:lumOff val="35000"/>
                  </a:prstClr>
                </a:solidFill>
                <a:latin typeface="Microsoft YaHei UI Light" pitchFamily="34" charset="-122"/>
                <a:ea typeface="Microsoft YaHei UI Light" pitchFamily="34" charset="-122"/>
              </a:rPr>
              <a:t>add  Your  text  here add  Your  text  here</a:t>
            </a:r>
          </a:p>
        </p:txBody>
      </p:sp>
      <p:sp>
        <p:nvSpPr>
          <p:cNvPr id="94" name="文本框 93"/>
          <p:cNvSpPr txBox="1"/>
          <p:nvPr/>
        </p:nvSpPr>
        <p:spPr>
          <a:xfrm>
            <a:off x="5025896" y="4890956"/>
            <a:ext cx="2036672" cy="1323439"/>
          </a:xfrm>
          <a:prstGeom prst="rect">
            <a:avLst/>
          </a:prstGeom>
          <a:noFill/>
        </p:spPr>
        <p:txBody>
          <a:bodyPr wrap="square" rtlCol="0">
            <a:spAutoFit/>
          </a:bodyPr>
          <a:lstStyle/>
          <a:p>
            <a:pPr algn="ctr"/>
            <a:r>
              <a:rPr lang="en-US" altLang="zh-CN" sz="1600" dirty="0">
                <a:solidFill>
                  <a:prstClr val="black">
                    <a:lumMod val="65000"/>
                    <a:lumOff val="35000"/>
                  </a:prstClr>
                </a:solidFill>
                <a:latin typeface="Microsoft YaHei UI Light" pitchFamily="34" charset="-122"/>
                <a:ea typeface="Microsoft YaHei UI Light" pitchFamily="34" charset="-122"/>
              </a:rPr>
              <a:t>Add  Your  text  here  add  Your  text  here</a:t>
            </a:r>
            <a:r>
              <a:rPr lang="zh-CN" altLang="en-US" sz="1600" dirty="0">
                <a:solidFill>
                  <a:prstClr val="black">
                    <a:lumMod val="65000"/>
                    <a:lumOff val="35000"/>
                  </a:prstClr>
                </a:solidFill>
                <a:latin typeface="Microsoft YaHei UI Light" pitchFamily="34" charset="-122"/>
                <a:ea typeface="Microsoft YaHei UI Light" pitchFamily="34" charset="-122"/>
              </a:rPr>
              <a:t>  </a:t>
            </a:r>
            <a:r>
              <a:rPr lang="en-US" altLang="zh-CN" sz="1600" dirty="0">
                <a:solidFill>
                  <a:prstClr val="black">
                    <a:lumMod val="65000"/>
                    <a:lumOff val="35000"/>
                  </a:prstClr>
                </a:solidFill>
                <a:latin typeface="Microsoft YaHei UI Light" pitchFamily="34" charset="-122"/>
                <a:ea typeface="Microsoft YaHei UI Light" pitchFamily="34" charset="-122"/>
              </a:rPr>
              <a:t>add  Your  text  here add  Your  text  here</a:t>
            </a:r>
          </a:p>
        </p:txBody>
      </p:sp>
      <p:sp>
        <p:nvSpPr>
          <p:cNvPr id="95" name="文本框 94"/>
          <p:cNvSpPr txBox="1"/>
          <p:nvPr/>
        </p:nvSpPr>
        <p:spPr>
          <a:xfrm>
            <a:off x="7940030" y="4899249"/>
            <a:ext cx="2036672" cy="1323439"/>
          </a:xfrm>
          <a:prstGeom prst="rect">
            <a:avLst/>
          </a:prstGeom>
          <a:noFill/>
        </p:spPr>
        <p:txBody>
          <a:bodyPr wrap="square" rtlCol="0">
            <a:spAutoFit/>
          </a:bodyPr>
          <a:lstStyle/>
          <a:p>
            <a:pPr algn="ctr"/>
            <a:r>
              <a:rPr lang="en-US" altLang="zh-CN" sz="1600" dirty="0">
                <a:solidFill>
                  <a:prstClr val="black">
                    <a:lumMod val="65000"/>
                    <a:lumOff val="35000"/>
                  </a:prstClr>
                </a:solidFill>
                <a:latin typeface="Microsoft YaHei UI Light" pitchFamily="34" charset="-122"/>
                <a:ea typeface="Microsoft YaHei UI Light" pitchFamily="34" charset="-122"/>
              </a:rPr>
              <a:t>Add  Your  text  here  add  Your  text  here</a:t>
            </a:r>
            <a:r>
              <a:rPr lang="zh-CN" altLang="en-US" sz="1600" dirty="0">
                <a:solidFill>
                  <a:prstClr val="black">
                    <a:lumMod val="65000"/>
                    <a:lumOff val="35000"/>
                  </a:prstClr>
                </a:solidFill>
                <a:latin typeface="Microsoft YaHei UI Light" pitchFamily="34" charset="-122"/>
                <a:ea typeface="Microsoft YaHei UI Light" pitchFamily="34" charset="-122"/>
              </a:rPr>
              <a:t>  </a:t>
            </a:r>
            <a:r>
              <a:rPr lang="en-US" altLang="zh-CN" sz="1600" dirty="0">
                <a:solidFill>
                  <a:prstClr val="black">
                    <a:lumMod val="65000"/>
                    <a:lumOff val="35000"/>
                  </a:prstClr>
                </a:solidFill>
                <a:latin typeface="Microsoft YaHei UI Light" pitchFamily="34" charset="-122"/>
                <a:ea typeface="Microsoft YaHei UI Light" pitchFamily="34" charset="-122"/>
              </a:rPr>
              <a:t>add  Your  text  here add  Your  text  here</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nvPicPr>
        <p:blipFill rotWithShape="1">
          <a:blip r:embed="rId2">
            <a:extLst>
              <a:ext uri="{28A0092B-C50C-407E-A947-70E740481C1C}">
                <a14:useLocalDpi xmlns:a14="http://schemas.microsoft.com/office/drawing/2010/main" val="0"/>
              </a:ext>
            </a:extLst>
          </a:blip>
          <a:srcRect t="708" b="64512"/>
          <a:stretch>
            <a:fillRect/>
          </a:stretch>
        </p:blipFill>
        <p:spPr>
          <a:xfrm>
            <a:off x="0" y="4023049"/>
            <a:ext cx="12192000" cy="2859314"/>
          </a:xfrm>
          <a:prstGeom prst="rect">
            <a:avLst/>
          </a:prstGeom>
        </p:spPr>
      </p:pic>
      <p:sp useBgFill="1">
        <p:nvSpPr>
          <p:cNvPr id="9" name="椭圆 8"/>
          <p:cNvSpPr/>
          <p:nvPr/>
        </p:nvSpPr>
        <p:spPr>
          <a:xfrm>
            <a:off x="1867333" y="3257765"/>
            <a:ext cx="1333067" cy="133306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36" name="图片 3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2042454" y="3417762"/>
            <a:ext cx="1008253" cy="1001251"/>
          </a:xfrm>
          <a:prstGeom prst="ellipse">
            <a:avLst/>
          </a:prstGeom>
        </p:spPr>
      </p:pic>
      <p:grpSp>
        <p:nvGrpSpPr>
          <p:cNvPr id="2" name="组合 1"/>
          <p:cNvGrpSpPr/>
          <p:nvPr/>
        </p:nvGrpSpPr>
        <p:grpSpPr>
          <a:xfrm>
            <a:off x="1092200" y="584200"/>
            <a:ext cx="3919683" cy="1107996"/>
            <a:chOff x="1092200" y="584200"/>
            <a:chExt cx="3919683" cy="1107996"/>
          </a:xfrm>
        </p:grpSpPr>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srgbClr val="FFC617"/>
                  </a:solidFill>
                  <a:latin typeface="Bauhaus 93" pitchFamily="82" charset="0"/>
                </a:rPr>
                <a:t>02</a:t>
              </a:r>
              <a:endParaRPr lang="zh-CN" altLang="en-US" sz="6600" dirty="0">
                <a:solidFill>
                  <a:srgbClr val="FFC617"/>
                </a:solidFill>
                <a:latin typeface="Bauhaus 93" pitchFamily="82" charset="0"/>
              </a:endParaRPr>
            </a:p>
          </p:txBody>
        </p:sp>
        <p:sp>
          <p:nvSpPr>
            <p:cNvPr id="4" name="文本框 3"/>
            <p:cNvSpPr txBox="1"/>
            <p:nvPr/>
          </p:nvSpPr>
          <p:spPr>
            <a:xfrm>
              <a:off x="2162319" y="783510"/>
              <a:ext cx="2849564" cy="523220"/>
            </a:xfrm>
            <a:prstGeom prst="rect">
              <a:avLst/>
            </a:prstGeom>
            <a:noFill/>
          </p:spPr>
          <p:txBody>
            <a:bodyPr wrap="square" rtlCol="0">
              <a:spAutoFit/>
            </a:bodyPr>
            <a:lstStyle/>
            <a:p>
              <a:r>
                <a:rPr lang="en-US" altLang="zh-CN" sz="2800" dirty="0">
                  <a:solidFill>
                    <a:srgbClr val="FFC617"/>
                  </a:solidFill>
                  <a:latin typeface="Microsoft YaHei UI" pitchFamily="34" charset="-122"/>
                  <a:ea typeface="Microsoft YaHei UI" pitchFamily="34" charset="-122"/>
                </a:rPr>
                <a:t>Your  text  here</a:t>
              </a:r>
              <a:endParaRPr lang="zh-CN" altLang="en-US" sz="2800" dirty="0">
                <a:solidFill>
                  <a:srgbClr val="FFC617"/>
                </a:solidFill>
                <a:latin typeface="Microsoft YaHei UI" pitchFamily="34" charset="-122"/>
                <a:ea typeface="Microsoft YaHei UI" pitchFamily="34" charset="-122"/>
              </a:endParaRPr>
            </a:p>
          </p:txBody>
        </p:sp>
        <p:sp>
          <p:nvSpPr>
            <p:cNvPr id="5" name="矩形 4"/>
            <p:cNvSpPr/>
            <p:nvPr/>
          </p:nvSpPr>
          <p:spPr>
            <a:xfrm>
              <a:off x="2203883" y="1191685"/>
              <a:ext cx="1852430" cy="307777"/>
            </a:xfrm>
            <a:prstGeom prst="rect">
              <a:avLst/>
            </a:prstGeom>
          </p:spPr>
          <p:txBody>
            <a:bodyPr wrap="none">
              <a:spAutoFit/>
            </a:bodyPr>
            <a:lstStyle/>
            <a:p>
              <a:r>
                <a:rPr lang="en-US" altLang="zh-CN" sz="1400" dirty="0">
                  <a:solidFill>
                    <a:prstClr val="black">
                      <a:lumMod val="65000"/>
                      <a:lumOff val="35000"/>
                    </a:prstClr>
                  </a:solidFill>
                  <a:latin typeface="Microsoft YaHei UI Light" pitchFamily="34" charset="-122"/>
                  <a:ea typeface="Microsoft YaHei UI Light" pitchFamily="34" charset="-122"/>
                </a:rPr>
                <a:t>Add  Your  text  here</a:t>
              </a:r>
              <a:endParaRPr lang="zh-CN" altLang="en-US" sz="1400" dirty="0">
                <a:solidFill>
                  <a:prstClr val="black"/>
                </a:solidFill>
                <a:latin typeface="Microsoft YaHei UI Light" pitchFamily="34" charset="-122"/>
                <a:ea typeface="Microsoft YaHei UI Light" pitchFamily="34" charset="-122"/>
              </a:endParaRPr>
            </a:p>
          </p:txBody>
        </p:sp>
      </p:grpSp>
      <p:sp useBgFill="1">
        <p:nvSpPr>
          <p:cNvPr id="10" name="椭圆 9"/>
          <p:cNvSpPr/>
          <p:nvPr/>
        </p:nvSpPr>
        <p:spPr>
          <a:xfrm>
            <a:off x="4176026" y="3257765"/>
            <a:ext cx="1333067" cy="133306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useBgFill="1">
        <p:nvSpPr>
          <p:cNvPr id="11" name="椭圆 10"/>
          <p:cNvSpPr/>
          <p:nvPr/>
        </p:nvSpPr>
        <p:spPr>
          <a:xfrm>
            <a:off x="8793413" y="3257765"/>
            <a:ext cx="1333067" cy="133306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useBgFill="1">
        <p:nvSpPr>
          <p:cNvPr id="12" name="椭圆 11"/>
          <p:cNvSpPr/>
          <p:nvPr/>
        </p:nvSpPr>
        <p:spPr>
          <a:xfrm>
            <a:off x="6484719" y="3257765"/>
            <a:ext cx="1333067" cy="133306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文本框 16"/>
          <p:cNvSpPr txBox="1"/>
          <p:nvPr/>
        </p:nvSpPr>
        <p:spPr>
          <a:xfrm>
            <a:off x="4504505" y="1902747"/>
            <a:ext cx="825867" cy="1374735"/>
          </a:xfrm>
          <a:prstGeom prst="rect">
            <a:avLst/>
          </a:prstGeom>
          <a:noFill/>
        </p:spPr>
        <p:txBody>
          <a:bodyPr vert="horz" wrap="square" rtlCol="0">
            <a:spAutoFit/>
          </a:bodyPr>
          <a:lstStyle/>
          <a:p>
            <a:pPr algn="ctr">
              <a:lnSpc>
                <a:spcPts val="2500"/>
              </a:lnSpc>
            </a:pPr>
            <a:r>
              <a:rPr lang="en-US" altLang="zh-CN" dirty="0">
                <a:solidFill>
                  <a:prstClr val="black">
                    <a:lumMod val="65000"/>
                    <a:lumOff val="35000"/>
                  </a:prstClr>
                </a:solidFill>
                <a:latin typeface="Microsoft YaHei UI Light" pitchFamily="34" charset="-122"/>
                <a:ea typeface="Microsoft YaHei UI Light" pitchFamily="34" charset="-122"/>
              </a:rPr>
              <a:t>Add  Your  text  here</a:t>
            </a:r>
          </a:p>
        </p:txBody>
      </p:sp>
      <p:sp>
        <p:nvSpPr>
          <p:cNvPr id="18" name="文本框 17"/>
          <p:cNvSpPr txBox="1"/>
          <p:nvPr/>
        </p:nvSpPr>
        <p:spPr>
          <a:xfrm>
            <a:off x="2195812" y="1902747"/>
            <a:ext cx="825867" cy="1374735"/>
          </a:xfrm>
          <a:prstGeom prst="rect">
            <a:avLst/>
          </a:prstGeom>
          <a:noFill/>
        </p:spPr>
        <p:txBody>
          <a:bodyPr vert="horz" wrap="square" rtlCol="0">
            <a:spAutoFit/>
          </a:bodyPr>
          <a:lstStyle/>
          <a:p>
            <a:pPr algn="ctr">
              <a:lnSpc>
                <a:spcPts val="2500"/>
              </a:lnSpc>
            </a:pPr>
            <a:r>
              <a:rPr lang="en-US" altLang="zh-CN" dirty="0">
                <a:solidFill>
                  <a:prstClr val="black">
                    <a:lumMod val="65000"/>
                    <a:lumOff val="35000"/>
                  </a:prstClr>
                </a:solidFill>
                <a:latin typeface="Microsoft YaHei UI Light" pitchFamily="34" charset="-122"/>
                <a:ea typeface="Microsoft YaHei UI Light" pitchFamily="34" charset="-122"/>
              </a:rPr>
              <a:t>Add  Your  text  here</a:t>
            </a:r>
          </a:p>
        </p:txBody>
      </p:sp>
      <p:sp>
        <p:nvSpPr>
          <p:cNvPr id="19" name="文本框 18"/>
          <p:cNvSpPr txBox="1"/>
          <p:nvPr/>
        </p:nvSpPr>
        <p:spPr>
          <a:xfrm>
            <a:off x="6813198" y="1902747"/>
            <a:ext cx="825867" cy="1374735"/>
          </a:xfrm>
          <a:prstGeom prst="rect">
            <a:avLst/>
          </a:prstGeom>
          <a:noFill/>
        </p:spPr>
        <p:txBody>
          <a:bodyPr vert="horz" wrap="square" rtlCol="0">
            <a:spAutoFit/>
          </a:bodyPr>
          <a:lstStyle/>
          <a:p>
            <a:pPr algn="ctr">
              <a:lnSpc>
                <a:spcPts val="2500"/>
              </a:lnSpc>
            </a:pPr>
            <a:r>
              <a:rPr lang="en-US" altLang="zh-CN" dirty="0">
                <a:solidFill>
                  <a:prstClr val="black">
                    <a:lumMod val="65000"/>
                    <a:lumOff val="35000"/>
                  </a:prstClr>
                </a:solidFill>
                <a:latin typeface="Microsoft YaHei UI Light" pitchFamily="34" charset="-122"/>
                <a:ea typeface="Microsoft YaHei UI Light" pitchFamily="34" charset="-122"/>
              </a:rPr>
              <a:t>Add  Your  text  here</a:t>
            </a:r>
          </a:p>
        </p:txBody>
      </p:sp>
      <p:sp>
        <p:nvSpPr>
          <p:cNvPr id="20" name="文本框 19"/>
          <p:cNvSpPr txBox="1"/>
          <p:nvPr/>
        </p:nvSpPr>
        <p:spPr>
          <a:xfrm>
            <a:off x="9122500" y="1902747"/>
            <a:ext cx="825867" cy="1374735"/>
          </a:xfrm>
          <a:prstGeom prst="rect">
            <a:avLst/>
          </a:prstGeom>
          <a:noFill/>
        </p:spPr>
        <p:txBody>
          <a:bodyPr vert="horz" wrap="square" rtlCol="0">
            <a:spAutoFit/>
          </a:bodyPr>
          <a:lstStyle/>
          <a:p>
            <a:pPr algn="ctr">
              <a:lnSpc>
                <a:spcPts val="2500"/>
              </a:lnSpc>
            </a:pPr>
            <a:r>
              <a:rPr lang="en-US" altLang="zh-CN" dirty="0">
                <a:solidFill>
                  <a:prstClr val="black">
                    <a:lumMod val="65000"/>
                    <a:lumOff val="35000"/>
                  </a:prstClr>
                </a:solidFill>
                <a:latin typeface="Microsoft YaHei UI Light" pitchFamily="34" charset="-122"/>
                <a:ea typeface="Microsoft YaHei UI Light" pitchFamily="34" charset="-122"/>
              </a:rPr>
              <a:t>Add  Your  text  here</a:t>
            </a:r>
          </a:p>
        </p:txBody>
      </p:sp>
      <p:sp>
        <p:nvSpPr>
          <p:cNvPr id="21" name="文本框 20"/>
          <p:cNvSpPr txBox="1"/>
          <p:nvPr/>
        </p:nvSpPr>
        <p:spPr>
          <a:xfrm>
            <a:off x="2044836" y="3693465"/>
            <a:ext cx="1044710" cy="461665"/>
          </a:xfrm>
          <a:prstGeom prst="rect">
            <a:avLst/>
          </a:prstGeom>
          <a:noFill/>
        </p:spPr>
        <p:txBody>
          <a:bodyPr wrap="square" rtlCol="0">
            <a:spAutoFit/>
          </a:bodyPr>
          <a:lstStyle/>
          <a:p>
            <a:pPr algn="ctr"/>
            <a:r>
              <a:rPr lang="en-US" altLang="zh-CN" sz="2400" dirty="0">
                <a:solidFill>
                  <a:prstClr val="white"/>
                </a:solidFill>
                <a:latin typeface="Microsoft YaHei UI" pitchFamily="34" charset="-122"/>
                <a:ea typeface="Microsoft YaHei UI" pitchFamily="34" charset="-122"/>
              </a:rPr>
              <a:t>2012</a:t>
            </a:r>
            <a:endParaRPr lang="zh-CN" altLang="en-US" sz="2400" dirty="0">
              <a:solidFill>
                <a:prstClr val="white"/>
              </a:solidFill>
              <a:latin typeface="Microsoft YaHei UI" pitchFamily="34" charset="-122"/>
              <a:ea typeface="Microsoft YaHei UI" pitchFamily="34" charset="-122"/>
            </a:endParaRPr>
          </a:p>
        </p:txBody>
      </p:sp>
      <p:sp>
        <p:nvSpPr>
          <p:cNvPr id="26" name="文本框 25"/>
          <p:cNvSpPr txBox="1"/>
          <p:nvPr/>
        </p:nvSpPr>
        <p:spPr>
          <a:xfrm>
            <a:off x="2962167" y="1950787"/>
            <a:ext cx="977900" cy="523220"/>
          </a:xfrm>
          <a:prstGeom prst="rect">
            <a:avLst/>
          </a:prstGeom>
          <a:noFill/>
        </p:spPr>
        <p:txBody>
          <a:bodyPr wrap="square" rtlCol="0">
            <a:spAutoFit/>
          </a:bodyPr>
          <a:lstStyle/>
          <a:p>
            <a:r>
              <a:rPr lang="en-US" altLang="zh-CN" sz="2800" dirty="0">
                <a:solidFill>
                  <a:srgbClr val="FFC617"/>
                </a:solidFill>
                <a:latin typeface="Microsoft YaHei UI" pitchFamily="34" charset="-122"/>
                <a:ea typeface="Microsoft YaHei UI" pitchFamily="34" charset="-122"/>
              </a:rPr>
              <a:t>30%</a:t>
            </a:r>
            <a:endParaRPr lang="zh-CN" altLang="en-US" sz="2800" dirty="0">
              <a:solidFill>
                <a:srgbClr val="FFC617"/>
              </a:solidFill>
              <a:latin typeface="Microsoft YaHei UI" pitchFamily="34" charset="-122"/>
              <a:ea typeface="Microsoft YaHei UI" pitchFamily="34" charset="-122"/>
            </a:endParaRPr>
          </a:p>
        </p:txBody>
      </p:sp>
      <p:sp>
        <p:nvSpPr>
          <p:cNvPr id="27" name="文本框 26"/>
          <p:cNvSpPr txBox="1"/>
          <p:nvPr/>
        </p:nvSpPr>
        <p:spPr>
          <a:xfrm>
            <a:off x="5320093" y="2716138"/>
            <a:ext cx="977900" cy="523220"/>
          </a:xfrm>
          <a:prstGeom prst="rect">
            <a:avLst/>
          </a:prstGeom>
          <a:noFill/>
        </p:spPr>
        <p:txBody>
          <a:bodyPr wrap="square" rtlCol="0">
            <a:spAutoFit/>
          </a:bodyPr>
          <a:lstStyle/>
          <a:p>
            <a:r>
              <a:rPr lang="en-US" altLang="zh-CN" sz="2800" dirty="0">
                <a:solidFill>
                  <a:srgbClr val="FFC617"/>
                </a:solidFill>
                <a:latin typeface="Microsoft YaHei UI" pitchFamily="34" charset="-122"/>
                <a:ea typeface="Microsoft YaHei UI" pitchFamily="34" charset="-122"/>
              </a:rPr>
              <a:t>50%</a:t>
            </a:r>
            <a:endParaRPr lang="zh-CN" altLang="en-US" sz="2800" dirty="0">
              <a:solidFill>
                <a:srgbClr val="FFC617"/>
              </a:solidFill>
              <a:latin typeface="Microsoft YaHei UI" pitchFamily="34" charset="-122"/>
              <a:ea typeface="Microsoft YaHei UI" pitchFamily="34" charset="-122"/>
            </a:endParaRPr>
          </a:p>
        </p:txBody>
      </p:sp>
      <p:sp>
        <p:nvSpPr>
          <p:cNvPr id="28" name="文本框 27"/>
          <p:cNvSpPr txBox="1"/>
          <p:nvPr/>
        </p:nvSpPr>
        <p:spPr>
          <a:xfrm>
            <a:off x="7683052" y="1902747"/>
            <a:ext cx="977900" cy="523220"/>
          </a:xfrm>
          <a:prstGeom prst="rect">
            <a:avLst/>
          </a:prstGeom>
          <a:noFill/>
        </p:spPr>
        <p:txBody>
          <a:bodyPr wrap="square" rtlCol="0">
            <a:spAutoFit/>
          </a:bodyPr>
          <a:lstStyle/>
          <a:p>
            <a:r>
              <a:rPr lang="en-US" altLang="zh-CN" sz="2800" dirty="0">
                <a:solidFill>
                  <a:srgbClr val="FFC617"/>
                </a:solidFill>
                <a:latin typeface="Microsoft YaHei UI" pitchFamily="34" charset="-122"/>
                <a:ea typeface="Microsoft YaHei UI" pitchFamily="34" charset="-122"/>
              </a:rPr>
              <a:t>70%</a:t>
            </a:r>
            <a:endParaRPr lang="zh-CN" altLang="en-US" sz="2800" dirty="0">
              <a:solidFill>
                <a:srgbClr val="FFC617"/>
              </a:solidFill>
              <a:latin typeface="Microsoft YaHei UI" pitchFamily="34" charset="-122"/>
              <a:ea typeface="Microsoft YaHei UI" pitchFamily="34" charset="-122"/>
            </a:endParaRPr>
          </a:p>
        </p:txBody>
      </p:sp>
      <p:sp>
        <p:nvSpPr>
          <p:cNvPr id="29" name="文本框 28"/>
          <p:cNvSpPr txBox="1"/>
          <p:nvPr/>
        </p:nvSpPr>
        <p:spPr>
          <a:xfrm>
            <a:off x="9919195" y="2682589"/>
            <a:ext cx="977900" cy="523220"/>
          </a:xfrm>
          <a:prstGeom prst="rect">
            <a:avLst/>
          </a:prstGeom>
          <a:noFill/>
        </p:spPr>
        <p:txBody>
          <a:bodyPr wrap="square" rtlCol="0">
            <a:spAutoFit/>
          </a:bodyPr>
          <a:lstStyle/>
          <a:p>
            <a:r>
              <a:rPr lang="en-US" altLang="zh-CN" sz="2800" dirty="0">
                <a:solidFill>
                  <a:srgbClr val="FFC617"/>
                </a:solidFill>
                <a:latin typeface="Microsoft YaHei UI" pitchFamily="34" charset="-122"/>
                <a:ea typeface="Microsoft YaHei UI" pitchFamily="34" charset="-122"/>
              </a:rPr>
              <a:t>90%</a:t>
            </a:r>
            <a:endParaRPr lang="zh-CN" altLang="en-US" sz="2800" dirty="0">
              <a:solidFill>
                <a:srgbClr val="FFC617"/>
              </a:solidFill>
              <a:latin typeface="Microsoft YaHei UI" pitchFamily="34" charset="-122"/>
              <a:ea typeface="Microsoft YaHei UI" pitchFamily="34" charset="-122"/>
            </a:endParaRPr>
          </a:p>
        </p:txBody>
      </p:sp>
      <p:sp>
        <p:nvSpPr>
          <p:cNvPr id="30" name="文本框 29"/>
          <p:cNvSpPr txBox="1"/>
          <p:nvPr/>
        </p:nvSpPr>
        <p:spPr>
          <a:xfrm>
            <a:off x="2068716" y="4732455"/>
            <a:ext cx="996950" cy="523220"/>
          </a:xfrm>
          <a:prstGeom prst="rect">
            <a:avLst/>
          </a:prstGeom>
          <a:noFill/>
        </p:spPr>
        <p:txBody>
          <a:bodyPr wrap="square" rtlCol="0">
            <a:spAutoFit/>
          </a:bodyPr>
          <a:lstStyle/>
          <a:p>
            <a:pPr algn="ctr"/>
            <a:r>
              <a:rPr lang="en-US" altLang="zh-CN" sz="2800" dirty="0">
                <a:solidFill>
                  <a:prstClr val="white">
                    <a:lumMod val="95000"/>
                  </a:prstClr>
                </a:solidFill>
                <a:latin typeface="Microsoft YaHei UI" pitchFamily="34" charset="-122"/>
                <a:ea typeface="Microsoft YaHei UI" pitchFamily="34" charset="-122"/>
              </a:rPr>
              <a:t>Title</a:t>
            </a:r>
            <a:endParaRPr lang="zh-CN" altLang="en-US" sz="2800" dirty="0">
              <a:solidFill>
                <a:prstClr val="white">
                  <a:lumMod val="95000"/>
                </a:prstClr>
              </a:solidFill>
              <a:latin typeface="Microsoft YaHei UI" pitchFamily="34" charset="-122"/>
              <a:ea typeface="Microsoft YaHei UI" pitchFamily="34" charset="-122"/>
            </a:endParaRPr>
          </a:p>
        </p:txBody>
      </p:sp>
      <p:sp>
        <p:nvSpPr>
          <p:cNvPr id="31" name="文本框 30"/>
          <p:cNvSpPr txBox="1"/>
          <p:nvPr/>
        </p:nvSpPr>
        <p:spPr>
          <a:xfrm>
            <a:off x="4377409" y="4732455"/>
            <a:ext cx="996950" cy="523220"/>
          </a:xfrm>
          <a:prstGeom prst="rect">
            <a:avLst/>
          </a:prstGeom>
          <a:noFill/>
        </p:spPr>
        <p:txBody>
          <a:bodyPr wrap="square" rtlCol="0">
            <a:spAutoFit/>
          </a:bodyPr>
          <a:lstStyle/>
          <a:p>
            <a:pPr algn="ctr"/>
            <a:r>
              <a:rPr lang="en-US" altLang="zh-CN" sz="2800" dirty="0">
                <a:solidFill>
                  <a:prstClr val="white">
                    <a:lumMod val="95000"/>
                  </a:prstClr>
                </a:solidFill>
                <a:latin typeface="Microsoft YaHei UI" pitchFamily="34" charset="-122"/>
                <a:ea typeface="Microsoft YaHei UI" pitchFamily="34" charset="-122"/>
              </a:rPr>
              <a:t>Title</a:t>
            </a:r>
            <a:endParaRPr lang="zh-CN" altLang="en-US" sz="2800" dirty="0">
              <a:solidFill>
                <a:prstClr val="white">
                  <a:lumMod val="95000"/>
                </a:prstClr>
              </a:solidFill>
              <a:latin typeface="Microsoft YaHei UI" pitchFamily="34" charset="-122"/>
              <a:ea typeface="Microsoft YaHei UI" pitchFamily="34" charset="-122"/>
            </a:endParaRPr>
          </a:p>
        </p:txBody>
      </p:sp>
      <p:sp>
        <p:nvSpPr>
          <p:cNvPr id="32" name="文本框 31"/>
          <p:cNvSpPr txBox="1"/>
          <p:nvPr/>
        </p:nvSpPr>
        <p:spPr>
          <a:xfrm>
            <a:off x="6686102" y="4732455"/>
            <a:ext cx="996950" cy="523220"/>
          </a:xfrm>
          <a:prstGeom prst="rect">
            <a:avLst/>
          </a:prstGeom>
          <a:noFill/>
        </p:spPr>
        <p:txBody>
          <a:bodyPr wrap="square" rtlCol="0">
            <a:spAutoFit/>
          </a:bodyPr>
          <a:lstStyle/>
          <a:p>
            <a:pPr algn="ctr"/>
            <a:r>
              <a:rPr lang="en-US" altLang="zh-CN" sz="2800" dirty="0">
                <a:solidFill>
                  <a:prstClr val="white">
                    <a:lumMod val="95000"/>
                  </a:prstClr>
                </a:solidFill>
                <a:latin typeface="Microsoft YaHei UI" pitchFamily="34" charset="-122"/>
                <a:ea typeface="Microsoft YaHei UI" pitchFamily="34" charset="-122"/>
              </a:rPr>
              <a:t>Title</a:t>
            </a:r>
            <a:endParaRPr lang="zh-CN" altLang="en-US" sz="2800" dirty="0">
              <a:solidFill>
                <a:prstClr val="white">
                  <a:lumMod val="95000"/>
                </a:prstClr>
              </a:solidFill>
              <a:latin typeface="Microsoft YaHei UI" pitchFamily="34" charset="-122"/>
              <a:ea typeface="Microsoft YaHei UI" pitchFamily="34" charset="-122"/>
            </a:endParaRPr>
          </a:p>
        </p:txBody>
      </p:sp>
      <p:sp>
        <p:nvSpPr>
          <p:cNvPr id="33" name="文本框 32"/>
          <p:cNvSpPr txBox="1"/>
          <p:nvPr/>
        </p:nvSpPr>
        <p:spPr>
          <a:xfrm>
            <a:off x="8994795" y="4728433"/>
            <a:ext cx="996950" cy="523220"/>
          </a:xfrm>
          <a:prstGeom prst="rect">
            <a:avLst/>
          </a:prstGeom>
          <a:noFill/>
        </p:spPr>
        <p:txBody>
          <a:bodyPr wrap="square" rtlCol="0">
            <a:spAutoFit/>
          </a:bodyPr>
          <a:lstStyle/>
          <a:p>
            <a:pPr algn="ctr"/>
            <a:r>
              <a:rPr lang="en-US" altLang="zh-CN" sz="2800" dirty="0">
                <a:solidFill>
                  <a:prstClr val="white">
                    <a:lumMod val="95000"/>
                  </a:prstClr>
                </a:solidFill>
                <a:latin typeface="Microsoft YaHei UI" pitchFamily="34" charset="-122"/>
                <a:ea typeface="Microsoft YaHei UI" pitchFamily="34" charset="-122"/>
              </a:rPr>
              <a:t>Title</a:t>
            </a:r>
            <a:endParaRPr lang="zh-CN" altLang="en-US" sz="2800" dirty="0">
              <a:solidFill>
                <a:prstClr val="white">
                  <a:lumMod val="95000"/>
                </a:prstClr>
              </a:solidFill>
              <a:latin typeface="Microsoft YaHei UI" pitchFamily="34" charset="-122"/>
              <a:ea typeface="Microsoft YaHei UI" pitchFamily="34" charset="-122"/>
            </a:endParaRPr>
          </a:p>
        </p:txBody>
      </p:sp>
      <p:sp>
        <p:nvSpPr>
          <p:cNvPr id="34" name="文本框 33"/>
          <p:cNvSpPr txBox="1"/>
          <p:nvPr/>
        </p:nvSpPr>
        <p:spPr>
          <a:xfrm>
            <a:off x="2023254" y="5452706"/>
            <a:ext cx="7931334" cy="584775"/>
          </a:xfrm>
          <a:prstGeom prst="rect">
            <a:avLst/>
          </a:prstGeom>
          <a:noFill/>
        </p:spPr>
        <p:txBody>
          <a:bodyPr wrap="square" rtlCol="0">
            <a:spAutoFit/>
          </a:bodyPr>
          <a:lstStyle/>
          <a:p>
            <a:pPr algn="ctr"/>
            <a:r>
              <a:rPr lang="en-US" altLang="zh-CN" sz="1600" dirty="0">
                <a:solidFill>
                  <a:prstClr val="white">
                    <a:lumMod val="65000"/>
                  </a:prstClr>
                </a:solidFill>
                <a:latin typeface="Microsoft YaHei UI Light" pitchFamily="34" charset="-122"/>
                <a:ea typeface="Microsoft YaHei UI Light" pitchFamily="34" charset="-122"/>
              </a:rPr>
              <a:t>Add  Your  text  here  add  Your  text  here</a:t>
            </a:r>
            <a:r>
              <a:rPr lang="zh-CN" altLang="en-US" sz="1600" dirty="0">
                <a:solidFill>
                  <a:prstClr val="white">
                    <a:lumMod val="65000"/>
                  </a:prstClr>
                </a:solidFill>
                <a:latin typeface="Microsoft YaHei UI Light" pitchFamily="34" charset="-122"/>
                <a:ea typeface="Microsoft YaHei UI Light" pitchFamily="34" charset="-122"/>
              </a:rPr>
              <a:t>  </a:t>
            </a:r>
            <a:r>
              <a:rPr lang="en-US" altLang="zh-CN" sz="1600" dirty="0">
                <a:solidFill>
                  <a:prstClr val="white">
                    <a:lumMod val="65000"/>
                  </a:prstClr>
                </a:solidFill>
                <a:latin typeface="Microsoft YaHei UI Light" pitchFamily="34" charset="-122"/>
                <a:ea typeface="Microsoft YaHei UI Light" pitchFamily="34" charset="-122"/>
              </a:rPr>
              <a:t>add  Your  text  here</a:t>
            </a:r>
            <a:r>
              <a:rPr lang="zh-CN" altLang="en-US" sz="1600" dirty="0">
                <a:solidFill>
                  <a:prstClr val="white">
                    <a:lumMod val="65000"/>
                  </a:prstClr>
                </a:solidFill>
                <a:latin typeface="Microsoft YaHei UI Light" pitchFamily="34" charset="-122"/>
                <a:ea typeface="Microsoft YaHei UI Light" pitchFamily="34" charset="-122"/>
              </a:rPr>
              <a:t>  </a:t>
            </a:r>
            <a:r>
              <a:rPr lang="en-US" altLang="zh-CN" sz="1600" dirty="0">
                <a:solidFill>
                  <a:prstClr val="white">
                    <a:lumMod val="65000"/>
                  </a:prstClr>
                </a:solidFill>
                <a:latin typeface="Microsoft YaHei UI Light" pitchFamily="34" charset="-122"/>
                <a:ea typeface="Microsoft YaHei UI Light" pitchFamily="34" charset="-122"/>
              </a:rPr>
              <a:t>add  Your  text  add  Your  text  here</a:t>
            </a:r>
            <a:r>
              <a:rPr lang="zh-CN" altLang="en-US" sz="1600" dirty="0">
                <a:solidFill>
                  <a:prstClr val="white">
                    <a:lumMod val="65000"/>
                  </a:prstClr>
                </a:solidFill>
                <a:latin typeface="Microsoft YaHei UI Light" pitchFamily="34" charset="-122"/>
                <a:ea typeface="Microsoft YaHei UI Light" pitchFamily="34" charset="-122"/>
              </a:rPr>
              <a:t>  </a:t>
            </a:r>
            <a:r>
              <a:rPr lang="en-US" altLang="zh-CN" sz="1600" dirty="0">
                <a:solidFill>
                  <a:prstClr val="white">
                    <a:lumMod val="65000"/>
                  </a:prstClr>
                </a:solidFill>
                <a:latin typeface="Microsoft YaHei UI Light" pitchFamily="34" charset="-122"/>
                <a:ea typeface="Microsoft YaHei UI Light" pitchFamily="34" charset="-122"/>
              </a:rPr>
              <a:t>add  Your  text  here</a:t>
            </a:r>
            <a:endParaRPr lang="zh-CN" altLang="en-US" sz="1600" dirty="0">
              <a:solidFill>
                <a:prstClr val="white">
                  <a:lumMod val="65000"/>
                </a:prstClr>
              </a:solidFill>
              <a:latin typeface="Microsoft YaHei UI Light" pitchFamily="34" charset="-122"/>
              <a:ea typeface="Microsoft YaHei UI Light" pitchFamily="34" charset="-122"/>
            </a:endParaRPr>
          </a:p>
        </p:txBody>
      </p:sp>
      <p:pic>
        <p:nvPicPr>
          <p:cNvPr id="37" name="图片 3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4344356" y="3409853"/>
            <a:ext cx="1008253" cy="1001251"/>
          </a:xfrm>
          <a:prstGeom prst="ellipse">
            <a:avLst/>
          </a:prstGeom>
        </p:spPr>
      </p:pic>
      <p:pic>
        <p:nvPicPr>
          <p:cNvPr id="38" name="图片 3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6652073" y="3409853"/>
            <a:ext cx="1008253" cy="1001251"/>
          </a:xfrm>
          <a:prstGeom prst="ellipse">
            <a:avLst/>
          </a:prstGeom>
        </p:spPr>
      </p:pic>
      <p:pic>
        <p:nvPicPr>
          <p:cNvPr id="39" name="图片 38"/>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8959533" y="3431868"/>
            <a:ext cx="1008253" cy="1001251"/>
          </a:xfrm>
          <a:prstGeom prst="ellipse">
            <a:avLst/>
          </a:prstGeom>
        </p:spPr>
      </p:pic>
      <p:sp>
        <p:nvSpPr>
          <p:cNvPr id="22" name="文本框 21"/>
          <p:cNvSpPr txBox="1"/>
          <p:nvPr/>
        </p:nvSpPr>
        <p:spPr>
          <a:xfrm>
            <a:off x="4339015" y="3693465"/>
            <a:ext cx="1044710" cy="461665"/>
          </a:xfrm>
          <a:prstGeom prst="rect">
            <a:avLst/>
          </a:prstGeom>
          <a:noFill/>
        </p:spPr>
        <p:txBody>
          <a:bodyPr wrap="square" rtlCol="0">
            <a:spAutoFit/>
          </a:bodyPr>
          <a:lstStyle/>
          <a:p>
            <a:pPr algn="ctr"/>
            <a:r>
              <a:rPr lang="en-US" altLang="zh-CN" sz="2400" dirty="0">
                <a:solidFill>
                  <a:prstClr val="white"/>
                </a:solidFill>
                <a:latin typeface="Microsoft YaHei UI" pitchFamily="34" charset="-122"/>
                <a:ea typeface="Microsoft YaHei UI" pitchFamily="34" charset="-122"/>
              </a:rPr>
              <a:t>2013</a:t>
            </a:r>
            <a:endParaRPr lang="zh-CN" altLang="en-US" sz="2400" dirty="0">
              <a:solidFill>
                <a:prstClr val="white"/>
              </a:solidFill>
              <a:latin typeface="Microsoft YaHei UI" pitchFamily="34" charset="-122"/>
              <a:ea typeface="Microsoft YaHei UI" pitchFamily="34" charset="-122"/>
            </a:endParaRPr>
          </a:p>
        </p:txBody>
      </p:sp>
      <p:sp>
        <p:nvSpPr>
          <p:cNvPr id="23" name="文本框 22"/>
          <p:cNvSpPr txBox="1"/>
          <p:nvPr/>
        </p:nvSpPr>
        <p:spPr>
          <a:xfrm>
            <a:off x="6647708" y="3693465"/>
            <a:ext cx="1044710" cy="461665"/>
          </a:xfrm>
          <a:prstGeom prst="rect">
            <a:avLst/>
          </a:prstGeom>
          <a:noFill/>
        </p:spPr>
        <p:txBody>
          <a:bodyPr wrap="square" rtlCol="0">
            <a:spAutoFit/>
          </a:bodyPr>
          <a:lstStyle/>
          <a:p>
            <a:pPr algn="ctr"/>
            <a:r>
              <a:rPr lang="en-US" altLang="zh-CN" sz="2400" dirty="0">
                <a:solidFill>
                  <a:prstClr val="white"/>
                </a:solidFill>
                <a:latin typeface="Microsoft YaHei UI" pitchFamily="34" charset="-122"/>
                <a:ea typeface="Microsoft YaHei UI" pitchFamily="34" charset="-122"/>
              </a:rPr>
              <a:t>2014</a:t>
            </a:r>
            <a:endParaRPr lang="zh-CN" altLang="en-US" sz="2400" dirty="0">
              <a:solidFill>
                <a:prstClr val="white"/>
              </a:solidFill>
              <a:latin typeface="Microsoft YaHei UI" pitchFamily="34" charset="-122"/>
              <a:ea typeface="Microsoft YaHei UI" pitchFamily="34" charset="-122"/>
            </a:endParaRPr>
          </a:p>
        </p:txBody>
      </p:sp>
      <p:sp>
        <p:nvSpPr>
          <p:cNvPr id="24" name="文本框 23"/>
          <p:cNvSpPr txBox="1"/>
          <p:nvPr/>
        </p:nvSpPr>
        <p:spPr>
          <a:xfrm>
            <a:off x="8952104" y="3679647"/>
            <a:ext cx="1044710" cy="461665"/>
          </a:xfrm>
          <a:prstGeom prst="rect">
            <a:avLst/>
          </a:prstGeom>
          <a:noFill/>
        </p:spPr>
        <p:txBody>
          <a:bodyPr wrap="square" rtlCol="0">
            <a:spAutoFit/>
          </a:bodyPr>
          <a:lstStyle/>
          <a:p>
            <a:pPr algn="ctr"/>
            <a:r>
              <a:rPr lang="en-US" altLang="zh-CN" sz="2400" dirty="0">
                <a:solidFill>
                  <a:prstClr val="white"/>
                </a:solidFill>
                <a:latin typeface="Microsoft YaHei UI" pitchFamily="34" charset="-122"/>
                <a:ea typeface="Microsoft YaHei UI" pitchFamily="34" charset="-122"/>
              </a:rPr>
              <a:t>2015</a:t>
            </a:r>
            <a:endParaRPr lang="zh-CN" altLang="en-US" sz="2400" dirty="0">
              <a:solidFill>
                <a:prstClr val="white"/>
              </a:solidFill>
              <a:latin typeface="Microsoft YaHei UI" pitchFamily="34" charset="-122"/>
              <a:ea typeface="Microsoft YaHei UI" pitchFamily="34"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7678536" y="2551703"/>
            <a:ext cx="2741814" cy="2722771"/>
          </a:xfrm>
          <a:prstGeom prst="ellipse">
            <a:avLst/>
          </a:prstGeom>
        </p:spPr>
      </p:pic>
      <p:graphicFrame>
        <p:nvGraphicFramePr>
          <p:cNvPr id="26" name="图表 25"/>
          <p:cNvGraphicFramePr/>
          <p:nvPr/>
        </p:nvGraphicFramePr>
        <p:xfrm>
          <a:off x="5873747" y="1937913"/>
          <a:ext cx="6345943" cy="3959836"/>
        </p:xfrm>
        <a:graphic>
          <a:graphicData uri="http://schemas.openxmlformats.org/drawingml/2006/chart">
            <c:chart xmlns:c="http://schemas.openxmlformats.org/drawingml/2006/chart" xmlns:r="http://schemas.openxmlformats.org/officeDocument/2006/relationships" r:id="rId3"/>
          </a:graphicData>
        </a:graphic>
      </p:graphicFrame>
      <p:sp>
        <p:nvSpPr>
          <p:cNvPr id="27" name="椭圆 26"/>
          <p:cNvSpPr/>
          <p:nvPr/>
        </p:nvSpPr>
        <p:spPr>
          <a:xfrm>
            <a:off x="6948083" y="1819196"/>
            <a:ext cx="4197270" cy="4197270"/>
          </a:xfrm>
          <a:prstGeom prst="ellipse">
            <a:avLst/>
          </a:prstGeom>
          <a:noFill/>
          <a:ln w="1905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srgbClr val="FFC617"/>
                </a:solidFill>
                <a:latin typeface="Bauhaus 93" pitchFamily="82" charset="0"/>
              </a:rPr>
              <a:t>02</a:t>
            </a:r>
            <a:endParaRPr lang="zh-CN" altLang="en-US" sz="6600" dirty="0">
              <a:solidFill>
                <a:srgbClr val="FFC617"/>
              </a:solidFill>
              <a:latin typeface="Bauhaus 93" pitchFamily="82" charset="0"/>
            </a:endParaRPr>
          </a:p>
        </p:txBody>
      </p:sp>
      <p:sp>
        <p:nvSpPr>
          <p:cNvPr id="4" name="文本框 3"/>
          <p:cNvSpPr txBox="1"/>
          <p:nvPr/>
        </p:nvSpPr>
        <p:spPr>
          <a:xfrm>
            <a:off x="2162319" y="783510"/>
            <a:ext cx="2849564" cy="523220"/>
          </a:xfrm>
          <a:prstGeom prst="rect">
            <a:avLst/>
          </a:prstGeom>
          <a:noFill/>
        </p:spPr>
        <p:txBody>
          <a:bodyPr wrap="square" rtlCol="0">
            <a:spAutoFit/>
          </a:bodyPr>
          <a:lstStyle/>
          <a:p>
            <a:r>
              <a:rPr lang="en-US" altLang="zh-CN" sz="2800" dirty="0">
                <a:solidFill>
                  <a:srgbClr val="FFC617"/>
                </a:solidFill>
                <a:latin typeface="Microsoft YaHei UI" pitchFamily="34" charset="-122"/>
                <a:ea typeface="Microsoft YaHei UI" pitchFamily="34" charset="-122"/>
              </a:rPr>
              <a:t>Your  text  here</a:t>
            </a:r>
            <a:endParaRPr lang="zh-CN" altLang="en-US" sz="2800" dirty="0">
              <a:solidFill>
                <a:srgbClr val="FFC617"/>
              </a:solidFill>
              <a:latin typeface="Microsoft YaHei UI" pitchFamily="34" charset="-122"/>
              <a:ea typeface="Microsoft YaHei UI" pitchFamily="34" charset="-122"/>
            </a:endParaRPr>
          </a:p>
        </p:txBody>
      </p:sp>
      <p:sp>
        <p:nvSpPr>
          <p:cNvPr id="5" name="矩形 4"/>
          <p:cNvSpPr/>
          <p:nvPr/>
        </p:nvSpPr>
        <p:spPr>
          <a:xfrm>
            <a:off x="2203883" y="1191685"/>
            <a:ext cx="1852430" cy="307777"/>
          </a:xfrm>
          <a:prstGeom prst="rect">
            <a:avLst/>
          </a:prstGeom>
        </p:spPr>
        <p:txBody>
          <a:bodyPr wrap="none">
            <a:spAutoFit/>
          </a:bodyPr>
          <a:lstStyle/>
          <a:p>
            <a:r>
              <a:rPr lang="en-US" altLang="zh-CN" sz="1400" dirty="0">
                <a:solidFill>
                  <a:prstClr val="black">
                    <a:lumMod val="65000"/>
                    <a:lumOff val="35000"/>
                  </a:prstClr>
                </a:solidFill>
                <a:latin typeface="Microsoft YaHei UI Light" pitchFamily="34" charset="-122"/>
                <a:ea typeface="Microsoft YaHei UI Light" pitchFamily="34" charset="-122"/>
              </a:rPr>
              <a:t>Add  Your  text  here</a:t>
            </a:r>
            <a:endParaRPr lang="zh-CN" altLang="en-US" sz="1400" dirty="0">
              <a:solidFill>
                <a:prstClr val="black"/>
              </a:solidFill>
              <a:latin typeface="Microsoft YaHei UI Light" pitchFamily="34" charset="-122"/>
              <a:ea typeface="Microsoft YaHei UI Light" pitchFamily="34" charset="-122"/>
            </a:endParaRPr>
          </a:p>
        </p:txBody>
      </p:sp>
      <p:sp>
        <p:nvSpPr>
          <p:cNvPr id="28" name="椭圆 27"/>
          <p:cNvSpPr/>
          <p:nvPr/>
        </p:nvSpPr>
        <p:spPr>
          <a:xfrm>
            <a:off x="6198284" y="2122018"/>
            <a:ext cx="743970" cy="74397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椭圆 28"/>
          <p:cNvSpPr/>
          <p:nvPr/>
        </p:nvSpPr>
        <p:spPr>
          <a:xfrm>
            <a:off x="5896364" y="3484563"/>
            <a:ext cx="603839" cy="603839"/>
          </a:xfrm>
          <a:prstGeom prst="ellipse">
            <a:avLst/>
          </a:prstGeom>
          <a:solidFill>
            <a:srgbClr val="FFC6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椭圆 29"/>
          <p:cNvSpPr/>
          <p:nvPr/>
        </p:nvSpPr>
        <p:spPr>
          <a:xfrm>
            <a:off x="6237068" y="4745038"/>
            <a:ext cx="371985" cy="371985"/>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p:nvSpPr>
        <p:spPr>
          <a:xfrm>
            <a:off x="6809295" y="5592443"/>
            <a:ext cx="265917" cy="265917"/>
          </a:xfrm>
          <a:prstGeom prst="ellipse">
            <a:avLst/>
          </a:prstGeom>
          <a:solidFill>
            <a:srgbClr val="7C7C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文本框 35"/>
          <p:cNvSpPr txBox="1"/>
          <p:nvPr/>
        </p:nvSpPr>
        <p:spPr>
          <a:xfrm>
            <a:off x="8208518" y="3440777"/>
            <a:ext cx="1676400" cy="954107"/>
          </a:xfrm>
          <a:prstGeom prst="rect">
            <a:avLst/>
          </a:prstGeom>
          <a:noFill/>
        </p:spPr>
        <p:txBody>
          <a:bodyPr wrap="square" rtlCol="0">
            <a:spAutoFit/>
          </a:bodyPr>
          <a:lstStyle/>
          <a:p>
            <a:pPr algn="ctr"/>
            <a:r>
              <a:rPr lang="en-US" altLang="zh-CN" sz="2800" dirty="0">
                <a:solidFill>
                  <a:prstClr val="white"/>
                </a:solidFill>
                <a:latin typeface="Microsoft YaHei UI" pitchFamily="34" charset="-122"/>
                <a:ea typeface="Microsoft YaHei UI" pitchFamily="34" charset="-122"/>
              </a:rPr>
              <a:t>DATA</a:t>
            </a:r>
          </a:p>
          <a:p>
            <a:pPr algn="ctr"/>
            <a:r>
              <a:rPr lang="en-US" altLang="zh-CN" sz="2800" dirty="0">
                <a:solidFill>
                  <a:prstClr val="white"/>
                </a:solidFill>
                <a:latin typeface="Microsoft YaHei UI" pitchFamily="34" charset="-122"/>
                <a:ea typeface="Microsoft YaHei UI" pitchFamily="34" charset="-122"/>
              </a:rPr>
              <a:t>DISPLAY</a:t>
            </a:r>
            <a:endParaRPr lang="zh-CN" altLang="en-US" sz="2800" dirty="0">
              <a:solidFill>
                <a:prstClr val="white"/>
              </a:solidFill>
              <a:latin typeface="Microsoft YaHei UI" pitchFamily="34" charset="-122"/>
              <a:ea typeface="Microsoft YaHei UI" pitchFamily="34" charset="-122"/>
            </a:endParaRPr>
          </a:p>
        </p:txBody>
      </p:sp>
      <p:sp>
        <p:nvSpPr>
          <p:cNvPr id="37" name="文本框 36"/>
          <p:cNvSpPr txBox="1"/>
          <p:nvPr/>
        </p:nvSpPr>
        <p:spPr>
          <a:xfrm>
            <a:off x="3345389" y="1979256"/>
            <a:ext cx="2241035" cy="461665"/>
          </a:xfrm>
          <a:prstGeom prst="rect">
            <a:avLst/>
          </a:prstGeom>
          <a:noFill/>
        </p:spPr>
        <p:txBody>
          <a:bodyPr wrap="square" rtlCol="0">
            <a:spAutoFit/>
          </a:bodyPr>
          <a:lstStyle/>
          <a:p>
            <a:pPr algn="r"/>
            <a:r>
              <a:rPr lang="en-US" altLang="zh-CN" sz="2000" dirty="0">
                <a:solidFill>
                  <a:schemeClr val="accent6">
                    <a:lumMod val="75000"/>
                  </a:schemeClr>
                </a:solidFill>
                <a:latin typeface="Microsoft YaHei UI" pitchFamily="34" charset="-122"/>
                <a:ea typeface="Microsoft YaHei UI" pitchFamily="34" charset="-122"/>
              </a:rPr>
              <a:t>Title </a:t>
            </a:r>
            <a:r>
              <a:rPr lang="en-US" altLang="zh-CN" sz="2400" dirty="0">
                <a:solidFill>
                  <a:schemeClr val="accent6">
                    <a:lumMod val="75000"/>
                  </a:schemeClr>
                </a:solidFill>
                <a:latin typeface="Microsoft YaHei UI" pitchFamily="34" charset="-122"/>
                <a:ea typeface="Microsoft YaHei UI" pitchFamily="34" charset="-122"/>
              </a:rPr>
              <a:t>58%</a:t>
            </a:r>
            <a:endParaRPr lang="zh-CN" altLang="en-US" sz="2400" dirty="0">
              <a:solidFill>
                <a:schemeClr val="accent6">
                  <a:lumMod val="75000"/>
                </a:schemeClr>
              </a:solidFill>
              <a:latin typeface="Microsoft YaHei UI" pitchFamily="34" charset="-122"/>
              <a:ea typeface="Microsoft YaHei UI" pitchFamily="34" charset="-122"/>
            </a:endParaRPr>
          </a:p>
        </p:txBody>
      </p:sp>
      <p:sp>
        <p:nvSpPr>
          <p:cNvPr id="38" name="文本框 37"/>
          <p:cNvSpPr txBox="1"/>
          <p:nvPr/>
        </p:nvSpPr>
        <p:spPr>
          <a:xfrm>
            <a:off x="1092200" y="2390299"/>
            <a:ext cx="4480498" cy="781965"/>
          </a:xfrm>
          <a:prstGeom prst="rect">
            <a:avLst/>
          </a:prstGeom>
          <a:noFill/>
        </p:spPr>
        <p:txBody>
          <a:bodyPr wrap="square" rtlCol="0">
            <a:spAutoFit/>
          </a:bodyPr>
          <a:lstStyle/>
          <a:p>
            <a:pPr algn="r"/>
            <a:r>
              <a:rPr lang="en-US" altLang="zh-CN" sz="1400" dirty="0">
                <a:solidFill>
                  <a:prstClr val="black">
                    <a:lumMod val="65000"/>
                    <a:lumOff val="35000"/>
                  </a:prstClr>
                </a:solidFill>
                <a:latin typeface="Microsoft YaHei UI Light" pitchFamily="34" charset="-122"/>
                <a:ea typeface="Microsoft YaHei UI Light" pitchFamily="34" charset="-122"/>
              </a:rPr>
              <a:t>Add  Your  text  here  add  Your  text  here</a:t>
            </a:r>
            <a:r>
              <a:rPr lang="zh-CN" altLang="en-US" sz="1400" dirty="0">
                <a:solidFill>
                  <a:prstClr val="black">
                    <a:lumMod val="65000"/>
                    <a:lumOff val="35000"/>
                  </a:prstClr>
                </a:solidFill>
                <a:latin typeface="Microsoft YaHei UI Light" pitchFamily="34" charset="-122"/>
                <a:ea typeface="Microsoft YaHei UI Light" pitchFamily="34" charset="-122"/>
              </a:rPr>
              <a:t>  </a:t>
            </a:r>
            <a:r>
              <a:rPr lang="en-US" altLang="zh-CN" sz="1400" dirty="0">
                <a:solidFill>
                  <a:prstClr val="black">
                    <a:lumMod val="65000"/>
                    <a:lumOff val="35000"/>
                  </a:prstClr>
                </a:solidFill>
                <a:latin typeface="Microsoft YaHei UI Light" pitchFamily="34" charset="-122"/>
                <a:ea typeface="Microsoft YaHei UI Light" pitchFamily="34" charset="-122"/>
              </a:rPr>
              <a:t>add  Your  text  here add  Your  text  here</a:t>
            </a:r>
          </a:p>
          <a:p>
            <a:pPr algn="r"/>
            <a:endParaRPr lang="en-US" altLang="zh-CN" sz="1400" dirty="0">
              <a:solidFill>
                <a:prstClr val="black">
                  <a:lumMod val="65000"/>
                  <a:lumOff val="35000"/>
                </a:prstClr>
              </a:solidFill>
              <a:latin typeface="Microsoft YaHei UI Light" pitchFamily="34" charset="-122"/>
              <a:ea typeface="Microsoft YaHei UI Light" pitchFamily="34" charset="-122"/>
            </a:endParaRPr>
          </a:p>
        </p:txBody>
      </p:sp>
      <p:sp>
        <p:nvSpPr>
          <p:cNvPr id="51" name="文本框 50"/>
          <p:cNvSpPr txBox="1"/>
          <p:nvPr/>
        </p:nvSpPr>
        <p:spPr>
          <a:xfrm>
            <a:off x="3345407" y="3053565"/>
            <a:ext cx="2247900" cy="461665"/>
          </a:xfrm>
          <a:prstGeom prst="rect">
            <a:avLst/>
          </a:prstGeom>
          <a:noFill/>
        </p:spPr>
        <p:txBody>
          <a:bodyPr wrap="square" rtlCol="0">
            <a:spAutoFit/>
          </a:bodyPr>
          <a:lstStyle/>
          <a:p>
            <a:pPr algn="r"/>
            <a:r>
              <a:rPr lang="en-US" altLang="zh-CN" sz="2000" dirty="0">
                <a:solidFill>
                  <a:schemeClr val="accent6">
                    <a:lumMod val="75000"/>
                  </a:schemeClr>
                </a:solidFill>
                <a:latin typeface="Microsoft YaHei UI" pitchFamily="34" charset="-122"/>
                <a:ea typeface="Microsoft YaHei UI" pitchFamily="34" charset="-122"/>
              </a:rPr>
              <a:t>Title </a:t>
            </a:r>
            <a:r>
              <a:rPr lang="en-US" altLang="zh-CN" sz="2400" dirty="0">
                <a:solidFill>
                  <a:schemeClr val="accent6">
                    <a:lumMod val="75000"/>
                  </a:schemeClr>
                </a:solidFill>
                <a:latin typeface="Microsoft YaHei UI" pitchFamily="34" charset="-122"/>
                <a:ea typeface="Microsoft YaHei UI" pitchFamily="34" charset="-122"/>
              </a:rPr>
              <a:t>23%</a:t>
            </a:r>
            <a:endParaRPr lang="zh-CN" altLang="en-US" sz="2800" dirty="0">
              <a:solidFill>
                <a:schemeClr val="accent6">
                  <a:lumMod val="75000"/>
                </a:schemeClr>
              </a:solidFill>
              <a:latin typeface="Microsoft YaHei UI" pitchFamily="34" charset="-122"/>
              <a:ea typeface="Microsoft YaHei UI" pitchFamily="34" charset="-122"/>
            </a:endParaRPr>
          </a:p>
        </p:txBody>
      </p:sp>
      <p:sp>
        <p:nvSpPr>
          <p:cNvPr id="52" name="文本框 51"/>
          <p:cNvSpPr txBox="1"/>
          <p:nvPr/>
        </p:nvSpPr>
        <p:spPr>
          <a:xfrm>
            <a:off x="1099084" y="3507909"/>
            <a:ext cx="4494224" cy="738664"/>
          </a:xfrm>
          <a:prstGeom prst="rect">
            <a:avLst/>
          </a:prstGeom>
          <a:noFill/>
        </p:spPr>
        <p:txBody>
          <a:bodyPr wrap="square" rtlCol="0">
            <a:spAutoFit/>
          </a:bodyPr>
          <a:lstStyle/>
          <a:p>
            <a:pPr algn="r"/>
            <a:r>
              <a:rPr lang="en-US" altLang="zh-CN" sz="1400" dirty="0">
                <a:solidFill>
                  <a:prstClr val="black">
                    <a:lumMod val="65000"/>
                    <a:lumOff val="35000"/>
                  </a:prstClr>
                </a:solidFill>
                <a:latin typeface="Microsoft YaHei UI Light" pitchFamily="34" charset="-122"/>
                <a:ea typeface="Microsoft YaHei UI Light" pitchFamily="34" charset="-122"/>
              </a:rPr>
              <a:t>Add  Your  text  here  add  Your  text  here</a:t>
            </a:r>
            <a:r>
              <a:rPr lang="zh-CN" altLang="en-US" sz="1400" dirty="0">
                <a:solidFill>
                  <a:prstClr val="black">
                    <a:lumMod val="65000"/>
                    <a:lumOff val="35000"/>
                  </a:prstClr>
                </a:solidFill>
                <a:latin typeface="Microsoft YaHei UI Light" pitchFamily="34" charset="-122"/>
                <a:ea typeface="Microsoft YaHei UI Light" pitchFamily="34" charset="-122"/>
              </a:rPr>
              <a:t>  </a:t>
            </a:r>
            <a:r>
              <a:rPr lang="en-US" altLang="zh-CN" sz="1400" dirty="0">
                <a:solidFill>
                  <a:prstClr val="black">
                    <a:lumMod val="65000"/>
                    <a:lumOff val="35000"/>
                  </a:prstClr>
                </a:solidFill>
                <a:latin typeface="Microsoft YaHei UI Light" pitchFamily="34" charset="-122"/>
                <a:ea typeface="Microsoft YaHei UI Light" pitchFamily="34" charset="-122"/>
              </a:rPr>
              <a:t>add  Your  text  here add  Your  text  here</a:t>
            </a:r>
          </a:p>
          <a:p>
            <a:pPr algn="r"/>
            <a:endParaRPr lang="en-US" altLang="zh-CN" sz="1400" dirty="0">
              <a:solidFill>
                <a:prstClr val="black">
                  <a:lumMod val="65000"/>
                  <a:lumOff val="35000"/>
                </a:prstClr>
              </a:solidFill>
              <a:latin typeface="Microsoft YaHei UI Light" pitchFamily="34" charset="-122"/>
              <a:ea typeface="Microsoft YaHei UI Light" pitchFamily="34" charset="-122"/>
            </a:endParaRPr>
          </a:p>
        </p:txBody>
      </p:sp>
      <p:sp>
        <p:nvSpPr>
          <p:cNvPr id="54" name="文本框 53"/>
          <p:cNvSpPr txBox="1"/>
          <p:nvPr/>
        </p:nvSpPr>
        <p:spPr>
          <a:xfrm>
            <a:off x="3345407" y="4127874"/>
            <a:ext cx="2247900" cy="461665"/>
          </a:xfrm>
          <a:prstGeom prst="rect">
            <a:avLst/>
          </a:prstGeom>
          <a:noFill/>
        </p:spPr>
        <p:txBody>
          <a:bodyPr wrap="square" rtlCol="0">
            <a:spAutoFit/>
          </a:bodyPr>
          <a:lstStyle/>
          <a:p>
            <a:pPr algn="r"/>
            <a:r>
              <a:rPr lang="en-US" altLang="zh-CN" sz="2000" dirty="0">
                <a:solidFill>
                  <a:schemeClr val="accent6">
                    <a:lumMod val="75000"/>
                  </a:schemeClr>
                </a:solidFill>
                <a:latin typeface="Microsoft YaHei UI" pitchFamily="34" charset="-122"/>
                <a:ea typeface="Microsoft YaHei UI" pitchFamily="34" charset="-122"/>
              </a:rPr>
              <a:t>Title </a:t>
            </a:r>
            <a:r>
              <a:rPr lang="en-US" altLang="zh-CN" sz="2400" dirty="0">
                <a:solidFill>
                  <a:schemeClr val="accent6">
                    <a:lumMod val="75000"/>
                  </a:schemeClr>
                </a:solidFill>
                <a:latin typeface="Microsoft YaHei UI" pitchFamily="34" charset="-122"/>
                <a:ea typeface="Microsoft YaHei UI" pitchFamily="34" charset="-122"/>
              </a:rPr>
              <a:t>10%</a:t>
            </a:r>
            <a:endParaRPr lang="zh-CN" altLang="en-US" sz="2800" dirty="0">
              <a:solidFill>
                <a:schemeClr val="accent6">
                  <a:lumMod val="75000"/>
                </a:schemeClr>
              </a:solidFill>
              <a:latin typeface="Microsoft YaHei UI" pitchFamily="34" charset="-122"/>
              <a:ea typeface="Microsoft YaHei UI" pitchFamily="34" charset="-122"/>
            </a:endParaRPr>
          </a:p>
        </p:txBody>
      </p:sp>
      <p:sp>
        <p:nvSpPr>
          <p:cNvPr id="55" name="文本框 54"/>
          <p:cNvSpPr txBox="1"/>
          <p:nvPr/>
        </p:nvSpPr>
        <p:spPr>
          <a:xfrm>
            <a:off x="1099084" y="4582218"/>
            <a:ext cx="4494224" cy="738664"/>
          </a:xfrm>
          <a:prstGeom prst="rect">
            <a:avLst/>
          </a:prstGeom>
          <a:noFill/>
        </p:spPr>
        <p:txBody>
          <a:bodyPr wrap="square" rtlCol="0">
            <a:spAutoFit/>
          </a:bodyPr>
          <a:lstStyle/>
          <a:p>
            <a:pPr algn="r"/>
            <a:r>
              <a:rPr lang="en-US" altLang="zh-CN" sz="1400" dirty="0">
                <a:solidFill>
                  <a:prstClr val="black">
                    <a:lumMod val="65000"/>
                    <a:lumOff val="35000"/>
                  </a:prstClr>
                </a:solidFill>
                <a:latin typeface="Microsoft YaHei UI Light" pitchFamily="34" charset="-122"/>
                <a:ea typeface="Microsoft YaHei UI Light" pitchFamily="34" charset="-122"/>
              </a:rPr>
              <a:t>Add  Your  text  here  add  Your  text  here</a:t>
            </a:r>
            <a:r>
              <a:rPr lang="zh-CN" altLang="en-US" sz="1400" dirty="0">
                <a:solidFill>
                  <a:prstClr val="black">
                    <a:lumMod val="65000"/>
                    <a:lumOff val="35000"/>
                  </a:prstClr>
                </a:solidFill>
                <a:latin typeface="Microsoft YaHei UI Light" pitchFamily="34" charset="-122"/>
                <a:ea typeface="Microsoft YaHei UI Light" pitchFamily="34" charset="-122"/>
              </a:rPr>
              <a:t>  </a:t>
            </a:r>
            <a:r>
              <a:rPr lang="en-US" altLang="zh-CN" sz="1400" dirty="0">
                <a:solidFill>
                  <a:prstClr val="black">
                    <a:lumMod val="65000"/>
                    <a:lumOff val="35000"/>
                  </a:prstClr>
                </a:solidFill>
                <a:latin typeface="Microsoft YaHei UI Light" pitchFamily="34" charset="-122"/>
                <a:ea typeface="Microsoft YaHei UI Light" pitchFamily="34" charset="-122"/>
              </a:rPr>
              <a:t>add  Your  text  here add  Your  text  here</a:t>
            </a:r>
          </a:p>
          <a:p>
            <a:pPr algn="r"/>
            <a:endParaRPr lang="en-US" altLang="zh-CN" sz="1400" dirty="0">
              <a:solidFill>
                <a:prstClr val="black">
                  <a:lumMod val="65000"/>
                  <a:lumOff val="35000"/>
                </a:prstClr>
              </a:solidFill>
              <a:latin typeface="Microsoft YaHei UI Light" pitchFamily="34" charset="-122"/>
              <a:ea typeface="Microsoft YaHei UI Light" pitchFamily="34" charset="-122"/>
            </a:endParaRPr>
          </a:p>
        </p:txBody>
      </p:sp>
      <p:sp>
        <p:nvSpPr>
          <p:cNvPr id="57" name="文本框 56"/>
          <p:cNvSpPr txBox="1"/>
          <p:nvPr/>
        </p:nvSpPr>
        <p:spPr>
          <a:xfrm>
            <a:off x="3345407" y="5202182"/>
            <a:ext cx="2247900" cy="461665"/>
          </a:xfrm>
          <a:prstGeom prst="rect">
            <a:avLst/>
          </a:prstGeom>
          <a:noFill/>
        </p:spPr>
        <p:txBody>
          <a:bodyPr wrap="square" rtlCol="0">
            <a:spAutoFit/>
          </a:bodyPr>
          <a:lstStyle/>
          <a:p>
            <a:pPr algn="r"/>
            <a:r>
              <a:rPr lang="en-US" altLang="zh-CN" sz="2000" dirty="0">
                <a:solidFill>
                  <a:schemeClr val="accent6">
                    <a:lumMod val="75000"/>
                  </a:schemeClr>
                </a:solidFill>
                <a:latin typeface="Microsoft YaHei UI" pitchFamily="34" charset="-122"/>
                <a:ea typeface="Microsoft YaHei UI" pitchFamily="34" charset="-122"/>
              </a:rPr>
              <a:t>Title </a:t>
            </a:r>
            <a:r>
              <a:rPr lang="en-US" altLang="zh-CN" sz="2400" dirty="0">
                <a:solidFill>
                  <a:schemeClr val="accent6">
                    <a:lumMod val="75000"/>
                  </a:schemeClr>
                </a:solidFill>
                <a:latin typeface="Microsoft YaHei UI" pitchFamily="34" charset="-122"/>
                <a:ea typeface="Microsoft YaHei UI" pitchFamily="34" charset="-122"/>
              </a:rPr>
              <a:t>9%</a:t>
            </a:r>
            <a:endParaRPr lang="zh-CN" altLang="en-US" sz="2800" dirty="0">
              <a:solidFill>
                <a:schemeClr val="accent6">
                  <a:lumMod val="75000"/>
                </a:schemeClr>
              </a:solidFill>
              <a:latin typeface="Microsoft YaHei UI" pitchFamily="34" charset="-122"/>
              <a:ea typeface="Microsoft YaHei UI" pitchFamily="34" charset="-122"/>
            </a:endParaRPr>
          </a:p>
        </p:txBody>
      </p:sp>
      <p:sp>
        <p:nvSpPr>
          <p:cNvPr id="58" name="文本框 57"/>
          <p:cNvSpPr txBox="1"/>
          <p:nvPr/>
        </p:nvSpPr>
        <p:spPr>
          <a:xfrm>
            <a:off x="1099084" y="5656526"/>
            <a:ext cx="4494224" cy="738664"/>
          </a:xfrm>
          <a:prstGeom prst="rect">
            <a:avLst/>
          </a:prstGeom>
          <a:noFill/>
        </p:spPr>
        <p:txBody>
          <a:bodyPr wrap="square" rtlCol="0">
            <a:spAutoFit/>
          </a:bodyPr>
          <a:lstStyle/>
          <a:p>
            <a:pPr algn="r"/>
            <a:r>
              <a:rPr lang="en-US" altLang="zh-CN" sz="1400" dirty="0">
                <a:solidFill>
                  <a:prstClr val="black">
                    <a:lumMod val="65000"/>
                    <a:lumOff val="35000"/>
                  </a:prstClr>
                </a:solidFill>
                <a:latin typeface="Microsoft YaHei UI Light" pitchFamily="34" charset="-122"/>
                <a:ea typeface="Microsoft YaHei UI Light" pitchFamily="34" charset="-122"/>
              </a:rPr>
              <a:t>Add  Your  text  here  add  Your  text  here</a:t>
            </a:r>
            <a:r>
              <a:rPr lang="zh-CN" altLang="en-US" sz="1400" dirty="0">
                <a:solidFill>
                  <a:prstClr val="black">
                    <a:lumMod val="65000"/>
                    <a:lumOff val="35000"/>
                  </a:prstClr>
                </a:solidFill>
                <a:latin typeface="Microsoft YaHei UI Light" pitchFamily="34" charset="-122"/>
                <a:ea typeface="Microsoft YaHei UI Light" pitchFamily="34" charset="-122"/>
              </a:rPr>
              <a:t>  </a:t>
            </a:r>
            <a:r>
              <a:rPr lang="en-US" altLang="zh-CN" sz="1400" dirty="0">
                <a:solidFill>
                  <a:prstClr val="black">
                    <a:lumMod val="65000"/>
                    <a:lumOff val="35000"/>
                  </a:prstClr>
                </a:solidFill>
                <a:latin typeface="Microsoft YaHei UI Light" pitchFamily="34" charset="-122"/>
                <a:ea typeface="Microsoft YaHei UI Light" pitchFamily="34" charset="-122"/>
              </a:rPr>
              <a:t>add  Your  text  here add  Your  text  here</a:t>
            </a:r>
          </a:p>
          <a:p>
            <a:pPr algn="r"/>
            <a:endParaRPr lang="en-US" altLang="zh-CN" sz="1400" dirty="0">
              <a:solidFill>
                <a:prstClr val="black">
                  <a:lumMod val="65000"/>
                  <a:lumOff val="35000"/>
                </a:prstClr>
              </a:solidFill>
              <a:latin typeface="Microsoft YaHei UI Light" pitchFamily="34" charset="-122"/>
              <a:ea typeface="Microsoft YaHei UI Light" pitchFamily="34"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rcRect/>
          <a:stretch>
            <a:fillRect/>
          </a:stretch>
        </p:blipFill>
        <p:spPr>
          <a:xfrm>
            <a:off x="0" y="0"/>
            <a:ext cx="12192000" cy="6858000"/>
          </a:xfrm>
          <a:prstGeom prst="rect">
            <a:avLst/>
          </a:prstGeom>
        </p:spPr>
      </p:pic>
      <p:grpSp>
        <p:nvGrpSpPr>
          <p:cNvPr id="2" name="组合 1"/>
          <p:cNvGrpSpPr/>
          <p:nvPr/>
        </p:nvGrpSpPr>
        <p:grpSpPr>
          <a:xfrm>
            <a:off x="1092200" y="584200"/>
            <a:ext cx="3919683" cy="1107996"/>
            <a:chOff x="1092200" y="584200"/>
            <a:chExt cx="3919683" cy="1107996"/>
          </a:xfrm>
        </p:grpSpPr>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srgbClr val="FFC617"/>
                  </a:solidFill>
                  <a:latin typeface="Bauhaus 93" pitchFamily="82" charset="0"/>
                </a:rPr>
                <a:t>02</a:t>
              </a:r>
              <a:endParaRPr lang="zh-CN" altLang="en-US" sz="6600" dirty="0">
                <a:solidFill>
                  <a:srgbClr val="FFC617"/>
                </a:solidFill>
                <a:latin typeface="Bauhaus 93" pitchFamily="82" charset="0"/>
              </a:endParaRPr>
            </a:p>
          </p:txBody>
        </p:sp>
        <p:sp>
          <p:nvSpPr>
            <p:cNvPr id="4" name="文本框 3"/>
            <p:cNvSpPr txBox="1"/>
            <p:nvPr/>
          </p:nvSpPr>
          <p:spPr>
            <a:xfrm>
              <a:off x="2162319" y="783510"/>
              <a:ext cx="2849564" cy="523220"/>
            </a:xfrm>
            <a:prstGeom prst="rect">
              <a:avLst/>
            </a:prstGeom>
            <a:noFill/>
          </p:spPr>
          <p:txBody>
            <a:bodyPr wrap="square" rtlCol="0">
              <a:spAutoFit/>
            </a:bodyPr>
            <a:lstStyle/>
            <a:p>
              <a:r>
                <a:rPr lang="en-US" altLang="zh-CN" sz="2800" dirty="0">
                  <a:solidFill>
                    <a:srgbClr val="FFC617"/>
                  </a:solidFill>
                  <a:latin typeface="Microsoft YaHei UI" pitchFamily="34" charset="-122"/>
                  <a:ea typeface="Microsoft YaHei UI" pitchFamily="34" charset="-122"/>
                </a:rPr>
                <a:t>Your  text  here</a:t>
              </a:r>
              <a:endParaRPr lang="zh-CN" altLang="en-US" sz="2800" dirty="0">
                <a:solidFill>
                  <a:srgbClr val="FFC617"/>
                </a:solidFill>
                <a:latin typeface="Microsoft YaHei UI" pitchFamily="34" charset="-122"/>
                <a:ea typeface="Microsoft YaHei UI" pitchFamily="34" charset="-122"/>
              </a:endParaRPr>
            </a:p>
          </p:txBody>
        </p:sp>
        <p:sp>
          <p:nvSpPr>
            <p:cNvPr id="5" name="矩形 4"/>
            <p:cNvSpPr/>
            <p:nvPr/>
          </p:nvSpPr>
          <p:spPr>
            <a:xfrm>
              <a:off x="2203883" y="1191685"/>
              <a:ext cx="1852430" cy="307777"/>
            </a:xfrm>
            <a:prstGeom prst="rect">
              <a:avLst/>
            </a:prstGeom>
          </p:spPr>
          <p:txBody>
            <a:bodyPr wrap="none">
              <a:spAutoFit/>
            </a:bodyPr>
            <a:lstStyle/>
            <a:p>
              <a:r>
                <a:rPr lang="en-US" altLang="zh-CN" sz="1400" dirty="0">
                  <a:solidFill>
                    <a:prstClr val="black">
                      <a:lumMod val="65000"/>
                      <a:lumOff val="35000"/>
                    </a:prstClr>
                  </a:solidFill>
                  <a:latin typeface="Microsoft YaHei UI Light" pitchFamily="34" charset="-122"/>
                  <a:ea typeface="Microsoft YaHei UI Light" pitchFamily="34" charset="-122"/>
                </a:rPr>
                <a:t>Add  Your  text  here</a:t>
              </a:r>
              <a:endParaRPr lang="zh-CN" altLang="en-US" sz="1400" dirty="0">
                <a:solidFill>
                  <a:prstClr val="black"/>
                </a:solidFill>
                <a:latin typeface="Microsoft YaHei UI Light" pitchFamily="34" charset="-122"/>
                <a:ea typeface="Microsoft YaHei UI Light" pitchFamily="34" charset="-122"/>
              </a:endParaRPr>
            </a:p>
          </p:txBody>
        </p:sp>
      </p:grpSp>
      <p:graphicFrame>
        <p:nvGraphicFramePr>
          <p:cNvPr id="30" name="图表 29"/>
          <p:cNvGraphicFramePr/>
          <p:nvPr/>
        </p:nvGraphicFramePr>
        <p:xfrm>
          <a:off x="225425" y="1417143"/>
          <a:ext cx="8693150" cy="4487334"/>
        </p:xfrm>
        <a:graphic>
          <a:graphicData uri="http://schemas.openxmlformats.org/drawingml/2006/chart">
            <c:chart xmlns:c="http://schemas.openxmlformats.org/drawingml/2006/chart" xmlns:r="http://schemas.openxmlformats.org/officeDocument/2006/relationships" r:id="rId4"/>
          </a:graphicData>
        </a:graphic>
      </p:graphicFrame>
      <p:sp>
        <p:nvSpPr>
          <p:cNvPr id="35" name="文本框 34"/>
          <p:cNvSpPr txBox="1"/>
          <p:nvPr/>
        </p:nvSpPr>
        <p:spPr>
          <a:xfrm>
            <a:off x="1104900" y="5467350"/>
            <a:ext cx="838200" cy="461665"/>
          </a:xfrm>
          <a:prstGeom prst="rect">
            <a:avLst/>
          </a:prstGeom>
          <a:noFill/>
        </p:spPr>
        <p:txBody>
          <a:bodyPr wrap="square" rtlCol="0">
            <a:spAutoFit/>
          </a:bodyPr>
          <a:lstStyle/>
          <a:p>
            <a:pPr algn="ctr"/>
            <a:r>
              <a:rPr lang="en-US" altLang="zh-CN" sz="2400" dirty="0">
                <a:solidFill>
                  <a:prstClr val="white">
                    <a:lumMod val="95000"/>
                  </a:prstClr>
                </a:solidFill>
                <a:latin typeface="Microsoft YaHei UI" pitchFamily="34" charset="-122"/>
                <a:ea typeface="Microsoft YaHei UI" pitchFamily="34" charset="-122"/>
              </a:rPr>
              <a:t>Jan.</a:t>
            </a:r>
            <a:endParaRPr lang="zh-CN" altLang="en-US" sz="2400" dirty="0">
              <a:solidFill>
                <a:prstClr val="white">
                  <a:lumMod val="95000"/>
                </a:prstClr>
              </a:solidFill>
              <a:latin typeface="Microsoft YaHei UI" pitchFamily="34" charset="-122"/>
              <a:ea typeface="Microsoft YaHei UI" pitchFamily="34" charset="-122"/>
            </a:endParaRPr>
          </a:p>
        </p:txBody>
      </p:sp>
      <p:sp>
        <p:nvSpPr>
          <p:cNvPr id="36" name="文本框 35"/>
          <p:cNvSpPr txBox="1"/>
          <p:nvPr/>
        </p:nvSpPr>
        <p:spPr>
          <a:xfrm>
            <a:off x="3136900" y="5467350"/>
            <a:ext cx="838200" cy="461665"/>
          </a:xfrm>
          <a:prstGeom prst="rect">
            <a:avLst/>
          </a:prstGeom>
          <a:noFill/>
        </p:spPr>
        <p:txBody>
          <a:bodyPr wrap="square" rtlCol="0">
            <a:spAutoFit/>
          </a:bodyPr>
          <a:lstStyle/>
          <a:p>
            <a:pPr algn="ctr"/>
            <a:r>
              <a:rPr lang="en-US" altLang="zh-CN" sz="2400" dirty="0">
                <a:solidFill>
                  <a:prstClr val="white">
                    <a:lumMod val="95000"/>
                  </a:prstClr>
                </a:solidFill>
                <a:latin typeface="Microsoft YaHei UI" pitchFamily="34" charset="-122"/>
                <a:ea typeface="Microsoft YaHei UI" pitchFamily="34" charset="-122"/>
              </a:rPr>
              <a:t>Feb.</a:t>
            </a:r>
            <a:endParaRPr lang="zh-CN" altLang="en-US" sz="2400" dirty="0">
              <a:solidFill>
                <a:prstClr val="white">
                  <a:lumMod val="95000"/>
                </a:prstClr>
              </a:solidFill>
              <a:latin typeface="Microsoft YaHei UI" pitchFamily="34" charset="-122"/>
              <a:ea typeface="Microsoft YaHei UI" pitchFamily="34" charset="-122"/>
            </a:endParaRPr>
          </a:p>
        </p:txBody>
      </p:sp>
      <p:sp>
        <p:nvSpPr>
          <p:cNvPr id="37" name="文本框 36"/>
          <p:cNvSpPr txBox="1"/>
          <p:nvPr/>
        </p:nvSpPr>
        <p:spPr>
          <a:xfrm>
            <a:off x="5168900" y="5467350"/>
            <a:ext cx="927100" cy="461665"/>
          </a:xfrm>
          <a:prstGeom prst="rect">
            <a:avLst/>
          </a:prstGeom>
          <a:noFill/>
        </p:spPr>
        <p:txBody>
          <a:bodyPr wrap="square" rtlCol="0">
            <a:spAutoFit/>
          </a:bodyPr>
          <a:lstStyle/>
          <a:p>
            <a:pPr algn="ctr"/>
            <a:r>
              <a:rPr lang="en-US" altLang="zh-CN" sz="2400" dirty="0">
                <a:solidFill>
                  <a:prstClr val="white">
                    <a:lumMod val="95000"/>
                  </a:prstClr>
                </a:solidFill>
                <a:latin typeface="Microsoft YaHei UI" pitchFamily="34" charset="-122"/>
                <a:ea typeface="Microsoft YaHei UI" pitchFamily="34" charset="-122"/>
              </a:rPr>
              <a:t>Mar.</a:t>
            </a:r>
            <a:endParaRPr lang="zh-CN" altLang="en-US" sz="2400" dirty="0">
              <a:solidFill>
                <a:prstClr val="white">
                  <a:lumMod val="95000"/>
                </a:prstClr>
              </a:solidFill>
              <a:latin typeface="Microsoft YaHei UI" pitchFamily="34" charset="-122"/>
              <a:ea typeface="Microsoft YaHei UI" pitchFamily="34" charset="-122"/>
            </a:endParaRPr>
          </a:p>
        </p:txBody>
      </p:sp>
      <p:sp>
        <p:nvSpPr>
          <p:cNvPr id="38" name="文本框 37"/>
          <p:cNvSpPr txBox="1"/>
          <p:nvPr/>
        </p:nvSpPr>
        <p:spPr>
          <a:xfrm>
            <a:off x="7200900" y="5467350"/>
            <a:ext cx="838200" cy="461665"/>
          </a:xfrm>
          <a:prstGeom prst="rect">
            <a:avLst/>
          </a:prstGeom>
          <a:noFill/>
        </p:spPr>
        <p:txBody>
          <a:bodyPr wrap="square" rtlCol="0">
            <a:spAutoFit/>
          </a:bodyPr>
          <a:lstStyle/>
          <a:p>
            <a:pPr algn="ctr"/>
            <a:r>
              <a:rPr lang="en-US" altLang="zh-CN" sz="2400" dirty="0">
                <a:solidFill>
                  <a:prstClr val="white">
                    <a:lumMod val="95000"/>
                  </a:prstClr>
                </a:solidFill>
                <a:latin typeface="Microsoft YaHei UI" pitchFamily="34" charset="-122"/>
                <a:ea typeface="Microsoft YaHei UI" pitchFamily="34" charset="-122"/>
              </a:rPr>
              <a:t>Apr.</a:t>
            </a:r>
            <a:endParaRPr lang="zh-CN" altLang="en-US" sz="2400" dirty="0">
              <a:solidFill>
                <a:prstClr val="white">
                  <a:lumMod val="95000"/>
                </a:prstClr>
              </a:solidFill>
              <a:latin typeface="Microsoft YaHei UI" pitchFamily="34" charset="-122"/>
              <a:ea typeface="Microsoft YaHei UI" pitchFamily="34" charset="-122"/>
            </a:endParaRPr>
          </a:p>
        </p:txBody>
      </p:sp>
      <p:grpSp>
        <p:nvGrpSpPr>
          <p:cNvPr id="42" name="组合 41"/>
          <p:cNvGrpSpPr/>
          <p:nvPr/>
        </p:nvGrpSpPr>
        <p:grpSpPr>
          <a:xfrm>
            <a:off x="8376697" y="1651862"/>
            <a:ext cx="2761203" cy="1041302"/>
            <a:chOff x="8300497" y="1692196"/>
            <a:chExt cx="2761203" cy="1041302"/>
          </a:xfrm>
        </p:grpSpPr>
        <p:sp>
          <p:nvSpPr>
            <p:cNvPr id="39" name="文本框 38"/>
            <p:cNvSpPr txBox="1"/>
            <p:nvPr/>
          </p:nvSpPr>
          <p:spPr>
            <a:xfrm>
              <a:off x="8547100" y="1692196"/>
              <a:ext cx="838200" cy="461665"/>
            </a:xfrm>
            <a:prstGeom prst="rect">
              <a:avLst/>
            </a:prstGeom>
            <a:noFill/>
          </p:spPr>
          <p:txBody>
            <a:bodyPr wrap="square" rtlCol="0">
              <a:spAutoFit/>
            </a:bodyPr>
            <a:lstStyle/>
            <a:p>
              <a:pPr algn="ctr"/>
              <a:r>
                <a:rPr lang="en-US" altLang="zh-CN" sz="2400" dirty="0">
                  <a:solidFill>
                    <a:prstClr val="white"/>
                  </a:solidFill>
                  <a:latin typeface="Microsoft YaHei UI" pitchFamily="34" charset="-122"/>
                  <a:ea typeface="Microsoft YaHei UI" pitchFamily="34" charset="-122"/>
                </a:rPr>
                <a:t>Jan.</a:t>
              </a:r>
              <a:endParaRPr lang="zh-CN" altLang="en-US" sz="2400" dirty="0">
                <a:solidFill>
                  <a:prstClr val="white"/>
                </a:solidFill>
                <a:latin typeface="Microsoft YaHei UI" pitchFamily="34" charset="-122"/>
                <a:ea typeface="Microsoft YaHei UI" pitchFamily="34" charset="-122"/>
              </a:endParaRPr>
            </a:p>
          </p:txBody>
        </p:sp>
        <p:sp>
          <p:nvSpPr>
            <p:cNvPr id="40" name="文本框 39"/>
            <p:cNvSpPr txBox="1"/>
            <p:nvPr/>
          </p:nvSpPr>
          <p:spPr>
            <a:xfrm>
              <a:off x="8300497" y="2148723"/>
              <a:ext cx="2761203" cy="584775"/>
            </a:xfrm>
            <a:prstGeom prst="rect">
              <a:avLst/>
            </a:prstGeom>
            <a:noFill/>
          </p:spPr>
          <p:txBody>
            <a:bodyPr wrap="square" rtlCol="0">
              <a:spAutoFit/>
            </a:bodyPr>
            <a:lstStyle/>
            <a:p>
              <a:r>
                <a:rPr lang="en-US" altLang="zh-CN" sz="1600" dirty="0">
                  <a:solidFill>
                    <a:prstClr val="white">
                      <a:lumMod val="95000"/>
                    </a:prstClr>
                  </a:solidFill>
                  <a:latin typeface="Microsoft YaHei UI Light" pitchFamily="34" charset="-122"/>
                  <a:ea typeface="Microsoft YaHei UI Light" pitchFamily="34" charset="-122"/>
                </a:rPr>
                <a:t>Add  Your  text  here  add  Your  text  here</a:t>
              </a:r>
              <a:endParaRPr lang="zh-CN" altLang="en-US" sz="1600" dirty="0">
                <a:solidFill>
                  <a:prstClr val="white">
                    <a:lumMod val="95000"/>
                  </a:prstClr>
                </a:solidFill>
                <a:latin typeface="Microsoft YaHei UI Light" pitchFamily="34" charset="-122"/>
                <a:ea typeface="Microsoft YaHei UI Light" pitchFamily="34" charset="-122"/>
              </a:endParaRPr>
            </a:p>
          </p:txBody>
        </p:sp>
        <p:sp>
          <p:nvSpPr>
            <p:cNvPr id="41" name="矩形 40"/>
            <p:cNvSpPr/>
            <p:nvPr/>
          </p:nvSpPr>
          <p:spPr>
            <a:xfrm>
              <a:off x="8410009" y="1851914"/>
              <a:ext cx="137091" cy="137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9" name="组合 78"/>
          <p:cNvGrpSpPr/>
          <p:nvPr/>
        </p:nvGrpSpPr>
        <p:grpSpPr>
          <a:xfrm>
            <a:off x="8382000" y="2702034"/>
            <a:ext cx="2761203" cy="1041302"/>
            <a:chOff x="8300497" y="1692196"/>
            <a:chExt cx="2761203" cy="1041302"/>
          </a:xfrm>
        </p:grpSpPr>
        <p:sp>
          <p:nvSpPr>
            <p:cNvPr id="80" name="文本框 79"/>
            <p:cNvSpPr txBox="1"/>
            <p:nvPr/>
          </p:nvSpPr>
          <p:spPr>
            <a:xfrm>
              <a:off x="8547100" y="1692196"/>
              <a:ext cx="838200" cy="461665"/>
            </a:xfrm>
            <a:prstGeom prst="rect">
              <a:avLst/>
            </a:prstGeom>
            <a:noFill/>
          </p:spPr>
          <p:txBody>
            <a:bodyPr wrap="square" rtlCol="0">
              <a:spAutoFit/>
            </a:bodyPr>
            <a:lstStyle/>
            <a:p>
              <a:pPr algn="ctr"/>
              <a:r>
                <a:rPr lang="en-US" altLang="zh-CN" sz="2400" dirty="0">
                  <a:solidFill>
                    <a:prstClr val="white"/>
                  </a:solidFill>
                  <a:latin typeface="Microsoft YaHei UI" pitchFamily="34" charset="-122"/>
                  <a:ea typeface="Microsoft YaHei UI" pitchFamily="34" charset="-122"/>
                </a:rPr>
                <a:t>Feb.</a:t>
              </a:r>
              <a:endParaRPr lang="zh-CN" altLang="en-US" sz="2400" dirty="0">
                <a:solidFill>
                  <a:prstClr val="white"/>
                </a:solidFill>
                <a:latin typeface="Microsoft YaHei UI" pitchFamily="34" charset="-122"/>
                <a:ea typeface="Microsoft YaHei UI" pitchFamily="34" charset="-122"/>
              </a:endParaRPr>
            </a:p>
          </p:txBody>
        </p:sp>
        <p:sp>
          <p:nvSpPr>
            <p:cNvPr id="81" name="文本框 80"/>
            <p:cNvSpPr txBox="1"/>
            <p:nvPr/>
          </p:nvSpPr>
          <p:spPr>
            <a:xfrm>
              <a:off x="8300497" y="2148723"/>
              <a:ext cx="2761203" cy="584775"/>
            </a:xfrm>
            <a:prstGeom prst="rect">
              <a:avLst/>
            </a:prstGeom>
            <a:noFill/>
          </p:spPr>
          <p:txBody>
            <a:bodyPr wrap="square" rtlCol="0">
              <a:spAutoFit/>
            </a:bodyPr>
            <a:lstStyle/>
            <a:p>
              <a:r>
                <a:rPr lang="en-US" altLang="zh-CN" sz="1600" dirty="0">
                  <a:solidFill>
                    <a:prstClr val="white">
                      <a:lumMod val="95000"/>
                    </a:prstClr>
                  </a:solidFill>
                  <a:latin typeface="Microsoft YaHei UI Light" pitchFamily="34" charset="-122"/>
                  <a:ea typeface="Microsoft YaHei UI Light" pitchFamily="34" charset="-122"/>
                </a:rPr>
                <a:t>Add  Your  text  here  add  Your  text  here</a:t>
              </a:r>
              <a:endParaRPr lang="zh-CN" altLang="en-US" sz="1600" dirty="0">
                <a:solidFill>
                  <a:prstClr val="white">
                    <a:lumMod val="95000"/>
                  </a:prstClr>
                </a:solidFill>
                <a:latin typeface="Microsoft YaHei UI Light" pitchFamily="34" charset="-122"/>
                <a:ea typeface="Microsoft YaHei UI Light" pitchFamily="34" charset="-122"/>
              </a:endParaRPr>
            </a:p>
          </p:txBody>
        </p:sp>
        <p:sp>
          <p:nvSpPr>
            <p:cNvPr id="82" name="矩形 81"/>
            <p:cNvSpPr/>
            <p:nvPr/>
          </p:nvSpPr>
          <p:spPr>
            <a:xfrm>
              <a:off x="8410009" y="1851914"/>
              <a:ext cx="137091" cy="137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3" name="组合 82"/>
          <p:cNvGrpSpPr/>
          <p:nvPr/>
        </p:nvGrpSpPr>
        <p:grpSpPr>
          <a:xfrm>
            <a:off x="8382000" y="3753069"/>
            <a:ext cx="2761203" cy="1041302"/>
            <a:chOff x="8300497" y="1692196"/>
            <a:chExt cx="2761203" cy="1041302"/>
          </a:xfrm>
        </p:grpSpPr>
        <p:sp>
          <p:nvSpPr>
            <p:cNvPr id="84" name="文本框 83"/>
            <p:cNvSpPr txBox="1"/>
            <p:nvPr/>
          </p:nvSpPr>
          <p:spPr>
            <a:xfrm>
              <a:off x="8547100" y="1692196"/>
              <a:ext cx="838200" cy="461665"/>
            </a:xfrm>
            <a:prstGeom prst="rect">
              <a:avLst/>
            </a:prstGeom>
            <a:noFill/>
          </p:spPr>
          <p:txBody>
            <a:bodyPr wrap="square" rtlCol="0">
              <a:spAutoFit/>
            </a:bodyPr>
            <a:lstStyle/>
            <a:p>
              <a:pPr algn="ctr"/>
              <a:r>
                <a:rPr lang="en-US" altLang="zh-CN" sz="2400" dirty="0">
                  <a:solidFill>
                    <a:prstClr val="white"/>
                  </a:solidFill>
                  <a:latin typeface="Microsoft YaHei UI" pitchFamily="34" charset="-122"/>
                  <a:ea typeface="Microsoft YaHei UI" pitchFamily="34" charset="-122"/>
                </a:rPr>
                <a:t>Mar.</a:t>
              </a:r>
              <a:endParaRPr lang="zh-CN" altLang="en-US" sz="2400" dirty="0">
                <a:solidFill>
                  <a:prstClr val="white"/>
                </a:solidFill>
                <a:latin typeface="Microsoft YaHei UI" pitchFamily="34" charset="-122"/>
                <a:ea typeface="Microsoft YaHei UI" pitchFamily="34" charset="-122"/>
              </a:endParaRPr>
            </a:p>
          </p:txBody>
        </p:sp>
        <p:sp>
          <p:nvSpPr>
            <p:cNvPr id="85" name="文本框 84"/>
            <p:cNvSpPr txBox="1"/>
            <p:nvPr/>
          </p:nvSpPr>
          <p:spPr>
            <a:xfrm>
              <a:off x="8300497" y="2148723"/>
              <a:ext cx="2761203" cy="584775"/>
            </a:xfrm>
            <a:prstGeom prst="rect">
              <a:avLst/>
            </a:prstGeom>
            <a:noFill/>
          </p:spPr>
          <p:txBody>
            <a:bodyPr wrap="square" rtlCol="0">
              <a:spAutoFit/>
            </a:bodyPr>
            <a:lstStyle/>
            <a:p>
              <a:r>
                <a:rPr lang="en-US" altLang="zh-CN" sz="1600" dirty="0">
                  <a:solidFill>
                    <a:prstClr val="white">
                      <a:lumMod val="95000"/>
                    </a:prstClr>
                  </a:solidFill>
                  <a:latin typeface="Microsoft YaHei UI Light" pitchFamily="34" charset="-122"/>
                  <a:ea typeface="Microsoft YaHei UI Light" pitchFamily="34" charset="-122"/>
                </a:rPr>
                <a:t>Add  Your  text  here  add  Your  text  here</a:t>
              </a:r>
              <a:endParaRPr lang="zh-CN" altLang="en-US" sz="1600" dirty="0">
                <a:solidFill>
                  <a:prstClr val="white">
                    <a:lumMod val="95000"/>
                  </a:prstClr>
                </a:solidFill>
                <a:latin typeface="Microsoft YaHei UI Light" pitchFamily="34" charset="-122"/>
                <a:ea typeface="Microsoft YaHei UI Light" pitchFamily="34" charset="-122"/>
              </a:endParaRPr>
            </a:p>
          </p:txBody>
        </p:sp>
        <p:sp>
          <p:nvSpPr>
            <p:cNvPr id="86" name="矩形 85"/>
            <p:cNvSpPr/>
            <p:nvPr/>
          </p:nvSpPr>
          <p:spPr>
            <a:xfrm>
              <a:off x="8410009" y="1851914"/>
              <a:ext cx="137091" cy="137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7" name="组合 86"/>
          <p:cNvGrpSpPr/>
          <p:nvPr/>
        </p:nvGrpSpPr>
        <p:grpSpPr>
          <a:xfrm>
            <a:off x="8382000" y="4804104"/>
            <a:ext cx="2761203" cy="1041302"/>
            <a:chOff x="8300497" y="1692196"/>
            <a:chExt cx="2761203" cy="1041302"/>
          </a:xfrm>
        </p:grpSpPr>
        <p:sp>
          <p:nvSpPr>
            <p:cNvPr id="88" name="文本框 87"/>
            <p:cNvSpPr txBox="1"/>
            <p:nvPr/>
          </p:nvSpPr>
          <p:spPr>
            <a:xfrm>
              <a:off x="8547100" y="1692196"/>
              <a:ext cx="838200" cy="461665"/>
            </a:xfrm>
            <a:prstGeom prst="rect">
              <a:avLst/>
            </a:prstGeom>
            <a:noFill/>
          </p:spPr>
          <p:txBody>
            <a:bodyPr wrap="square" rtlCol="0">
              <a:spAutoFit/>
            </a:bodyPr>
            <a:lstStyle/>
            <a:p>
              <a:pPr algn="ctr"/>
              <a:r>
                <a:rPr lang="en-US" altLang="zh-CN" sz="2400" dirty="0">
                  <a:solidFill>
                    <a:prstClr val="white"/>
                  </a:solidFill>
                  <a:latin typeface="Microsoft YaHei UI" pitchFamily="34" charset="-122"/>
                  <a:ea typeface="Microsoft YaHei UI" pitchFamily="34" charset="-122"/>
                </a:rPr>
                <a:t>Apr.</a:t>
              </a:r>
              <a:endParaRPr lang="zh-CN" altLang="en-US" sz="2400" dirty="0">
                <a:solidFill>
                  <a:prstClr val="white"/>
                </a:solidFill>
                <a:latin typeface="Microsoft YaHei UI" pitchFamily="34" charset="-122"/>
                <a:ea typeface="Microsoft YaHei UI" pitchFamily="34" charset="-122"/>
              </a:endParaRPr>
            </a:p>
          </p:txBody>
        </p:sp>
        <p:sp>
          <p:nvSpPr>
            <p:cNvPr id="89" name="文本框 88"/>
            <p:cNvSpPr txBox="1"/>
            <p:nvPr/>
          </p:nvSpPr>
          <p:spPr>
            <a:xfrm>
              <a:off x="8300497" y="2148723"/>
              <a:ext cx="2761203" cy="584775"/>
            </a:xfrm>
            <a:prstGeom prst="rect">
              <a:avLst/>
            </a:prstGeom>
            <a:noFill/>
          </p:spPr>
          <p:txBody>
            <a:bodyPr wrap="square" rtlCol="0">
              <a:spAutoFit/>
            </a:bodyPr>
            <a:lstStyle/>
            <a:p>
              <a:r>
                <a:rPr lang="en-US" altLang="zh-CN" sz="1600" dirty="0">
                  <a:solidFill>
                    <a:prstClr val="white">
                      <a:lumMod val="95000"/>
                    </a:prstClr>
                  </a:solidFill>
                  <a:latin typeface="Microsoft YaHei UI Light" pitchFamily="34" charset="-122"/>
                  <a:ea typeface="Microsoft YaHei UI Light" pitchFamily="34" charset="-122"/>
                </a:rPr>
                <a:t>Add  Your  text  here  add  Your  text  here</a:t>
              </a:r>
              <a:endParaRPr lang="zh-CN" altLang="en-US" sz="1600" dirty="0">
                <a:solidFill>
                  <a:prstClr val="white">
                    <a:lumMod val="95000"/>
                  </a:prstClr>
                </a:solidFill>
                <a:latin typeface="Microsoft YaHei UI Light" pitchFamily="34" charset="-122"/>
                <a:ea typeface="Microsoft YaHei UI Light" pitchFamily="34" charset="-122"/>
              </a:endParaRPr>
            </a:p>
          </p:txBody>
        </p:sp>
        <p:sp>
          <p:nvSpPr>
            <p:cNvPr id="90" name="矩形 89"/>
            <p:cNvSpPr/>
            <p:nvPr/>
          </p:nvSpPr>
          <p:spPr>
            <a:xfrm>
              <a:off x="8410009" y="1851914"/>
              <a:ext cx="137091" cy="137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rcRect/>
          <a:stretch>
            <a:fillRect/>
          </a:stretch>
        </p:blipFill>
        <p:spPr>
          <a:xfrm>
            <a:off x="0" y="0"/>
            <a:ext cx="12192000" cy="6858000"/>
          </a:xfrm>
          <a:prstGeom prst="rect">
            <a:avLst/>
          </a:prstGeom>
        </p:spPr>
      </p:pic>
      <p:grpSp>
        <p:nvGrpSpPr>
          <p:cNvPr id="2" name="组合 1"/>
          <p:cNvGrpSpPr/>
          <p:nvPr/>
        </p:nvGrpSpPr>
        <p:grpSpPr>
          <a:xfrm>
            <a:off x="1092200" y="584200"/>
            <a:ext cx="3919683" cy="1107996"/>
            <a:chOff x="1092200" y="584200"/>
            <a:chExt cx="3919683" cy="1107996"/>
          </a:xfrm>
        </p:grpSpPr>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srgbClr val="FFC617"/>
                  </a:solidFill>
                  <a:latin typeface="Bauhaus 93" pitchFamily="82" charset="0"/>
                </a:rPr>
                <a:t>02</a:t>
              </a:r>
              <a:endParaRPr lang="zh-CN" altLang="en-US" sz="6600" dirty="0">
                <a:solidFill>
                  <a:srgbClr val="FFC617"/>
                </a:solidFill>
                <a:latin typeface="Bauhaus 93" pitchFamily="82" charset="0"/>
              </a:endParaRPr>
            </a:p>
          </p:txBody>
        </p:sp>
        <p:sp>
          <p:nvSpPr>
            <p:cNvPr id="4" name="文本框 3"/>
            <p:cNvSpPr txBox="1"/>
            <p:nvPr/>
          </p:nvSpPr>
          <p:spPr>
            <a:xfrm>
              <a:off x="2162319" y="783510"/>
              <a:ext cx="2849564" cy="523220"/>
            </a:xfrm>
            <a:prstGeom prst="rect">
              <a:avLst/>
            </a:prstGeom>
            <a:noFill/>
          </p:spPr>
          <p:txBody>
            <a:bodyPr wrap="square" rtlCol="0">
              <a:spAutoFit/>
            </a:bodyPr>
            <a:lstStyle/>
            <a:p>
              <a:r>
                <a:rPr lang="en-US" altLang="zh-CN" sz="2800" dirty="0">
                  <a:solidFill>
                    <a:srgbClr val="FFC617"/>
                  </a:solidFill>
                  <a:latin typeface="Microsoft YaHei UI" pitchFamily="34" charset="-122"/>
                  <a:ea typeface="Microsoft YaHei UI" pitchFamily="34" charset="-122"/>
                </a:rPr>
                <a:t>Your  text  here</a:t>
              </a:r>
              <a:endParaRPr lang="zh-CN" altLang="en-US" sz="2800" dirty="0">
                <a:solidFill>
                  <a:srgbClr val="FFC617"/>
                </a:solidFill>
                <a:latin typeface="Microsoft YaHei UI" pitchFamily="34" charset="-122"/>
                <a:ea typeface="Microsoft YaHei UI" pitchFamily="34" charset="-122"/>
              </a:endParaRPr>
            </a:p>
          </p:txBody>
        </p:sp>
        <p:sp>
          <p:nvSpPr>
            <p:cNvPr id="5" name="矩形 4"/>
            <p:cNvSpPr/>
            <p:nvPr/>
          </p:nvSpPr>
          <p:spPr>
            <a:xfrm>
              <a:off x="2203883" y="1191685"/>
              <a:ext cx="1852430" cy="307777"/>
            </a:xfrm>
            <a:prstGeom prst="rect">
              <a:avLst/>
            </a:prstGeom>
          </p:spPr>
          <p:txBody>
            <a:bodyPr wrap="none">
              <a:spAutoFit/>
            </a:bodyPr>
            <a:lstStyle/>
            <a:p>
              <a:r>
                <a:rPr lang="en-US" altLang="zh-CN" sz="1400" dirty="0">
                  <a:solidFill>
                    <a:prstClr val="black">
                      <a:lumMod val="65000"/>
                      <a:lumOff val="35000"/>
                    </a:prstClr>
                  </a:solidFill>
                  <a:latin typeface="Microsoft YaHei UI Light" pitchFamily="34" charset="-122"/>
                  <a:ea typeface="Microsoft YaHei UI Light" pitchFamily="34" charset="-122"/>
                </a:rPr>
                <a:t>Add  Your  text  here</a:t>
              </a:r>
              <a:endParaRPr lang="zh-CN" altLang="en-US" sz="1400" dirty="0">
                <a:solidFill>
                  <a:prstClr val="black"/>
                </a:solidFill>
                <a:latin typeface="Microsoft YaHei UI Light" pitchFamily="34" charset="-122"/>
                <a:ea typeface="Microsoft YaHei UI Light" pitchFamily="34" charset="-122"/>
              </a:endParaRPr>
            </a:p>
          </p:txBody>
        </p:sp>
      </p:grpSp>
      <p:graphicFrame>
        <p:nvGraphicFramePr>
          <p:cNvPr id="30" name="图表 29"/>
          <p:cNvGraphicFramePr/>
          <p:nvPr/>
        </p:nvGraphicFramePr>
        <p:xfrm>
          <a:off x="1479550" y="3243562"/>
          <a:ext cx="9232900" cy="4275924"/>
        </p:xfrm>
        <a:graphic>
          <a:graphicData uri="http://schemas.openxmlformats.org/drawingml/2006/chart">
            <c:chart xmlns:c="http://schemas.openxmlformats.org/drawingml/2006/chart" xmlns:r="http://schemas.openxmlformats.org/officeDocument/2006/relationships" r:id="rId4"/>
          </a:graphicData>
        </a:graphic>
      </p:graphicFrame>
      <p:sp>
        <p:nvSpPr>
          <p:cNvPr id="31" name="文本框 30"/>
          <p:cNvSpPr txBox="1"/>
          <p:nvPr/>
        </p:nvSpPr>
        <p:spPr>
          <a:xfrm>
            <a:off x="1612900" y="2809720"/>
            <a:ext cx="9042400" cy="830997"/>
          </a:xfrm>
          <a:prstGeom prst="rect">
            <a:avLst/>
          </a:prstGeom>
          <a:noFill/>
        </p:spPr>
        <p:txBody>
          <a:bodyPr wrap="square" rtlCol="0">
            <a:spAutoFit/>
          </a:bodyPr>
          <a:lstStyle/>
          <a:p>
            <a:pPr algn="ctr"/>
            <a:r>
              <a:rPr lang="en-US" altLang="zh-CN" sz="1600" dirty="0">
                <a:solidFill>
                  <a:prstClr val="white">
                    <a:lumMod val="95000"/>
                  </a:prstClr>
                </a:solidFill>
                <a:latin typeface="Microsoft YaHei UI Light" pitchFamily="34" charset="-122"/>
                <a:ea typeface="Microsoft YaHei UI Light" pitchFamily="34" charset="-122"/>
              </a:rPr>
              <a:t>Add  Your  text  here  add  Your  text  here</a:t>
            </a:r>
            <a:r>
              <a:rPr lang="zh-CN" altLang="en-US" sz="1600" dirty="0">
                <a:solidFill>
                  <a:prstClr val="white">
                    <a:lumMod val="95000"/>
                  </a:prstClr>
                </a:solidFill>
                <a:latin typeface="Microsoft YaHei UI Light" pitchFamily="34" charset="-122"/>
                <a:ea typeface="Microsoft YaHei UI Light" pitchFamily="34" charset="-122"/>
              </a:rPr>
              <a:t>  </a:t>
            </a:r>
            <a:r>
              <a:rPr lang="en-US" altLang="zh-CN" sz="1600" dirty="0">
                <a:solidFill>
                  <a:prstClr val="white">
                    <a:lumMod val="95000"/>
                  </a:prstClr>
                </a:solidFill>
                <a:latin typeface="Microsoft YaHei UI Light" pitchFamily="34" charset="-122"/>
                <a:ea typeface="Microsoft YaHei UI Light" pitchFamily="34" charset="-122"/>
              </a:rPr>
              <a:t>add  Your  text  here</a:t>
            </a:r>
            <a:r>
              <a:rPr lang="zh-CN" altLang="en-US" sz="1600" dirty="0">
                <a:solidFill>
                  <a:prstClr val="white">
                    <a:lumMod val="95000"/>
                  </a:prstClr>
                </a:solidFill>
                <a:latin typeface="Microsoft YaHei UI Light" pitchFamily="34" charset="-122"/>
                <a:ea typeface="Microsoft YaHei UI Light" pitchFamily="34" charset="-122"/>
              </a:rPr>
              <a:t>  </a:t>
            </a:r>
            <a:r>
              <a:rPr lang="en-US" altLang="zh-CN" sz="1600" dirty="0">
                <a:solidFill>
                  <a:prstClr val="white">
                    <a:lumMod val="95000"/>
                  </a:prstClr>
                </a:solidFill>
                <a:latin typeface="Microsoft YaHei UI Light" pitchFamily="34" charset="-122"/>
                <a:ea typeface="Microsoft YaHei UI Light" pitchFamily="34" charset="-122"/>
              </a:rPr>
              <a:t>add  Your  text  here add  Your  text  here</a:t>
            </a:r>
            <a:r>
              <a:rPr lang="zh-CN" altLang="en-US" sz="1600" dirty="0">
                <a:solidFill>
                  <a:prstClr val="white">
                    <a:lumMod val="95000"/>
                  </a:prstClr>
                </a:solidFill>
                <a:latin typeface="Microsoft YaHei UI Light" pitchFamily="34" charset="-122"/>
                <a:ea typeface="Microsoft YaHei UI Light" pitchFamily="34" charset="-122"/>
              </a:rPr>
              <a:t>  </a:t>
            </a:r>
            <a:r>
              <a:rPr lang="en-US" altLang="zh-CN" sz="1600" dirty="0">
                <a:solidFill>
                  <a:prstClr val="white">
                    <a:lumMod val="95000"/>
                  </a:prstClr>
                </a:solidFill>
                <a:latin typeface="Microsoft YaHei UI Light" pitchFamily="34" charset="-122"/>
                <a:ea typeface="Microsoft YaHei UI Light" pitchFamily="34" charset="-122"/>
              </a:rPr>
              <a:t>add  Your  text  here</a:t>
            </a:r>
            <a:r>
              <a:rPr lang="zh-CN" altLang="en-US" sz="1600" dirty="0">
                <a:solidFill>
                  <a:prstClr val="white">
                    <a:lumMod val="95000"/>
                  </a:prstClr>
                </a:solidFill>
                <a:latin typeface="Microsoft YaHei UI Light" pitchFamily="34" charset="-122"/>
                <a:ea typeface="Microsoft YaHei UI Light" pitchFamily="34" charset="-122"/>
              </a:rPr>
              <a:t>  </a:t>
            </a:r>
            <a:r>
              <a:rPr lang="en-US" altLang="zh-CN" sz="1600" dirty="0">
                <a:solidFill>
                  <a:prstClr val="white">
                    <a:lumMod val="95000"/>
                  </a:prstClr>
                </a:solidFill>
                <a:latin typeface="Microsoft YaHei UI Light" pitchFamily="34" charset="-122"/>
                <a:ea typeface="Microsoft YaHei UI Light" pitchFamily="34" charset="-122"/>
              </a:rPr>
              <a:t>add  Your  text  here add  Your  text  here</a:t>
            </a:r>
            <a:endParaRPr lang="zh-CN" altLang="en-US" sz="1600" dirty="0">
              <a:solidFill>
                <a:prstClr val="white">
                  <a:lumMod val="95000"/>
                </a:prstClr>
              </a:solidFill>
              <a:latin typeface="Microsoft YaHei UI Light" pitchFamily="34" charset="-122"/>
              <a:ea typeface="Microsoft YaHei UI Light" pitchFamily="34" charset="-122"/>
            </a:endParaRPr>
          </a:p>
          <a:p>
            <a:pPr algn="ctr"/>
            <a:endParaRPr lang="zh-CN" altLang="en-US" sz="1600" dirty="0">
              <a:solidFill>
                <a:prstClr val="white">
                  <a:lumMod val="95000"/>
                </a:prstClr>
              </a:solidFill>
              <a:latin typeface="Microsoft YaHei UI Light" pitchFamily="34" charset="-122"/>
              <a:ea typeface="Microsoft YaHei UI Light" pitchFamily="34" charset="-122"/>
            </a:endParaRPr>
          </a:p>
        </p:txBody>
      </p:sp>
      <p:sp>
        <p:nvSpPr>
          <p:cNvPr id="32" name="文本框 31"/>
          <p:cNvSpPr txBox="1"/>
          <p:nvPr/>
        </p:nvSpPr>
        <p:spPr>
          <a:xfrm>
            <a:off x="4925527" y="2217659"/>
            <a:ext cx="2404917" cy="523220"/>
          </a:xfrm>
          <a:prstGeom prst="rect">
            <a:avLst/>
          </a:prstGeom>
          <a:noFill/>
        </p:spPr>
        <p:txBody>
          <a:bodyPr wrap="square" rtlCol="0">
            <a:spAutoFit/>
          </a:bodyPr>
          <a:lstStyle/>
          <a:p>
            <a:pPr algn="ctr"/>
            <a:r>
              <a:rPr lang="en-US" altLang="zh-CN" sz="2800" dirty="0">
                <a:solidFill>
                  <a:srgbClr val="FFC000">
                    <a:lumMod val="60000"/>
                    <a:lumOff val="40000"/>
                  </a:srgbClr>
                </a:solidFill>
                <a:latin typeface="Microsoft YaHei UI" pitchFamily="34" charset="-122"/>
                <a:ea typeface="Microsoft YaHei UI" pitchFamily="34" charset="-122"/>
              </a:rPr>
              <a:t>Data Display</a:t>
            </a:r>
            <a:endParaRPr lang="zh-CN" altLang="en-US" sz="2800" dirty="0">
              <a:solidFill>
                <a:srgbClr val="FFC000">
                  <a:lumMod val="60000"/>
                  <a:lumOff val="40000"/>
                </a:srgbClr>
              </a:solidFill>
              <a:latin typeface="Microsoft YaHei UI" pitchFamily="34" charset="-122"/>
              <a:ea typeface="Microsoft YaHei UI" pitchFamily="34" charset="-122"/>
            </a:endParaRPr>
          </a:p>
        </p:txBody>
      </p:sp>
      <p:cxnSp>
        <p:nvCxnSpPr>
          <p:cNvPr id="8" name="直接连接符 7"/>
          <p:cNvCxnSpPr/>
          <p:nvPr/>
        </p:nvCxnSpPr>
        <p:spPr>
          <a:xfrm>
            <a:off x="-14514" y="3673930"/>
            <a:ext cx="12192000" cy="0"/>
          </a:xfrm>
          <a:prstGeom prst="line">
            <a:avLst/>
          </a:prstGeom>
          <a:ln>
            <a:solidFill>
              <a:schemeClr val="accent4">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0" y="1972130"/>
            <a:ext cx="12192000" cy="0"/>
          </a:xfrm>
          <a:prstGeom prst="line">
            <a:avLst/>
          </a:prstGeom>
          <a:ln>
            <a:solidFill>
              <a:schemeClr val="accent4">
                <a:lumMod val="20000"/>
                <a:lumOff val="8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4265823" y="1587500"/>
            <a:ext cx="3657600" cy="3632200"/>
          </a:xfrm>
          <a:prstGeom prst="ellipse">
            <a:avLst/>
          </a:prstGeom>
        </p:spPr>
      </p:pic>
      <p:grpSp>
        <p:nvGrpSpPr>
          <p:cNvPr id="2" name="组合 1"/>
          <p:cNvGrpSpPr/>
          <p:nvPr/>
        </p:nvGrpSpPr>
        <p:grpSpPr>
          <a:xfrm>
            <a:off x="4483836" y="2896783"/>
            <a:ext cx="3430078" cy="1138110"/>
            <a:chOff x="4550614" y="2848243"/>
            <a:chExt cx="3430078" cy="1138110"/>
          </a:xfrm>
        </p:grpSpPr>
        <p:sp>
          <p:nvSpPr>
            <p:cNvPr id="7" name="文本框 6"/>
            <p:cNvSpPr txBox="1"/>
            <p:nvPr/>
          </p:nvSpPr>
          <p:spPr>
            <a:xfrm>
              <a:off x="4550614" y="2848243"/>
              <a:ext cx="3430078" cy="830997"/>
            </a:xfrm>
            <a:prstGeom prst="rect">
              <a:avLst/>
            </a:prstGeom>
            <a:noFill/>
          </p:spPr>
          <p:txBody>
            <a:bodyPr wrap="square" rtlCol="0">
              <a:spAutoFit/>
            </a:bodyPr>
            <a:lstStyle/>
            <a:p>
              <a:r>
                <a:rPr lang="en-US" altLang="zh-CN" sz="4800" b="1" dirty="0">
                  <a:solidFill>
                    <a:srgbClr val="A77452"/>
                  </a:solidFill>
                  <a:latin typeface="Microsoft YaHei UI" pitchFamily="34" charset="-122"/>
                  <a:ea typeface="Microsoft YaHei UI" pitchFamily="34" charset="-122"/>
                </a:rPr>
                <a:t>Part Three</a:t>
              </a:r>
              <a:endParaRPr lang="zh-CN" altLang="en-US" sz="4800" b="1" dirty="0">
                <a:solidFill>
                  <a:srgbClr val="A77452"/>
                </a:solidFill>
                <a:latin typeface="Microsoft YaHei UI" pitchFamily="34" charset="-122"/>
                <a:ea typeface="Microsoft YaHei UI" pitchFamily="34" charset="-122"/>
              </a:endParaRPr>
            </a:p>
          </p:txBody>
        </p:sp>
        <p:sp>
          <p:nvSpPr>
            <p:cNvPr id="8" name="文本框 7"/>
            <p:cNvSpPr txBox="1"/>
            <p:nvPr/>
          </p:nvSpPr>
          <p:spPr>
            <a:xfrm>
              <a:off x="5117194" y="3647799"/>
              <a:ext cx="1994806" cy="338554"/>
            </a:xfrm>
            <a:prstGeom prst="rect">
              <a:avLst/>
            </a:prstGeom>
            <a:noFill/>
          </p:spPr>
          <p:txBody>
            <a:bodyPr wrap="square" rtlCol="0">
              <a:spAutoFit/>
            </a:bodyPr>
            <a:lstStyle/>
            <a:p>
              <a:r>
                <a:rPr lang="en-US" altLang="zh-CN" sz="1600" dirty="0">
                  <a:solidFill>
                    <a:srgbClr val="ED7D31">
                      <a:lumMod val="60000"/>
                      <a:lumOff val="40000"/>
                    </a:srgbClr>
                  </a:solidFill>
                  <a:latin typeface="Microsoft YaHei UI Light" pitchFamily="34" charset="-122"/>
                  <a:ea typeface="Microsoft YaHei UI Light" pitchFamily="34" charset="-122"/>
                  <a:cs typeface="Microsoft JhengHei Light" pitchFamily="34" charset="-122"/>
                </a:rPr>
                <a:t>Add your text here</a:t>
              </a:r>
              <a:endParaRPr lang="zh-CN" altLang="en-US" sz="1600" dirty="0">
                <a:solidFill>
                  <a:srgbClr val="ED7D31">
                    <a:lumMod val="60000"/>
                    <a:lumOff val="40000"/>
                  </a:srgbClr>
                </a:solidFill>
                <a:latin typeface="Microsoft YaHei UI Light" pitchFamily="34" charset="-122"/>
                <a:ea typeface="Microsoft YaHei UI Light" pitchFamily="34" charset="-122"/>
                <a:cs typeface="Microsoft JhengHei Light" pitchFamily="34" charset="-122"/>
              </a:endParaRPr>
            </a:p>
          </p:txBody>
        </p:sp>
      </p:grpSp>
      <p:sp>
        <p:nvSpPr>
          <p:cNvPr id="4" name="等腰三角形 3"/>
          <p:cNvSpPr/>
          <p:nvPr/>
        </p:nvSpPr>
        <p:spPr>
          <a:xfrm>
            <a:off x="2758789" y="3137630"/>
            <a:ext cx="695611" cy="599665"/>
          </a:xfrm>
          <a:prstGeom prst="triangle">
            <a:avLst/>
          </a:prstGeom>
          <a:solidFill>
            <a:schemeClr val="bg1">
              <a:lumMod val="75000"/>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等腰三角形 8"/>
          <p:cNvSpPr/>
          <p:nvPr/>
        </p:nvSpPr>
        <p:spPr>
          <a:xfrm>
            <a:off x="3669286" y="2751398"/>
            <a:ext cx="506730" cy="436836"/>
          </a:xfrm>
          <a:prstGeom prst="triangle">
            <a:avLst/>
          </a:prstGeom>
          <a:solidFill>
            <a:srgbClr val="7096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9"/>
          <p:cNvSpPr/>
          <p:nvPr/>
        </p:nvSpPr>
        <p:spPr>
          <a:xfrm>
            <a:off x="3362234" y="3313969"/>
            <a:ext cx="386379" cy="333085"/>
          </a:xfrm>
          <a:prstGeom prst="triangle">
            <a:avLst/>
          </a:prstGeom>
          <a:solidFill>
            <a:srgbClr val="FFC617">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a:off x="2386331" y="3072650"/>
            <a:ext cx="368658" cy="317809"/>
          </a:xfrm>
          <a:prstGeom prst="triangle">
            <a:avLst/>
          </a:prstGeom>
          <a:solidFill>
            <a:srgbClr val="709656">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1"/>
          <p:cNvSpPr/>
          <p:nvPr/>
        </p:nvSpPr>
        <p:spPr>
          <a:xfrm>
            <a:off x="3761003" y="3513977"/>
            <a:ext cx="460605" cy="397074"/>
          </a:xfrm>
          <a:prstGeom prst="triangle">
            <a:avLst/>
          </a:prstGeom>
          <a:solidFill>
            <a:srgbClr val="A77452">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p:nvSpPr>
        <p:spPr>
          <a:xfrm>
            <a:off x="8239036" y="3205475"/>
            <a:ext cx="810260" cy="698500"/>
          </a:xfrm>
          <a:prstGeom prst="triangle">
            <a:avLst/>
          </a:prstGeom>
          <a:solidFill>
            <a:srgbClr val="FFC617">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13"/>
          <p:cNvSpPr/>
          <p:nvPr/>
        </p:nvSpPr>
        <p:spPr>
          <a:xfrm>
            <a:off x="8792114" y="3331224"/>
            <a:ext cx="312305" cy="269229"/>
          </a:xfrm>
          <a:prstGeom prst="triangle">
            <a:avLst/>
          </a:prstGeom>
          <a:solidFill>
            <a:srgbClr val="595959">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等腰三角形 14"/>
          <p:cNvSpPr/>
          <p:nvPr/>
        </p:nvSpPr>
        <p:spPr>
          <a:xfrm>
            <a:off x="9408778" y="3071279"/>
            <a:ext cx="434594" cy="374650"/>
          </a:xfrm>
          <a:prstGeom prst="triangle">
            <a:avLst/>
          </a:prstGeom>
          <a:solidFill>
            <a:srgbClr val="70965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15"/>
          <p:cNvSpPr/>
          <p:nvPr/>
        </p:nvSpPr>
        <p:spPr>
          <a:xfrm>
            <a:off x="7990114" y="3038621"/>
            <a:ext cx="368658" cy="317809"/>
          </a:xfrm>
          <a:prstGeom prst="triangle">
            <a:avLst/>
          </a:prstGeom>
          <a:solidFill>
            <a:srgbClr val="A774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等腰三角形 16"/>
          <p:cNvSpPr/>
          <p:nvPr/>
        </p:nvSpPr>
        <p:spPr>
          <a:xfrm>
            <a:off x="8524380" y="2761540"/>
            <a:ext cx="291952" cy="251683"/>
          </a:xfrm>
          <a:prstGeom prst="triangle">
            <a:avLst/>
          </a:prstGeom>
          <a:solidFill>
            <a:srgbClr val="767171">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等腰三角形 17"/>
          <p:cNvSpPr/>
          <p:nvPr/>
        </p:nvSpPr>
        <p:spPr>
          <a:xfrm>
            <a:off x="9237802" y="3574484"/>
            <a:ext cx="209360" cy="180483"/>
          </a:xfrm>
          <a:prstGeom prst="triangle">
            <a:avLst/>
          </a:prstGeom>
          <a:solidFill>
            <a:srgbClr val="A77452">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flipH="1">
            <a:off x="3261783" y="3072649"/>
            <a:ext cx="192617" cy="186201"/>
          </a:xfrm>
          <a:prstGeom prst="triangle">
            <a:avLst/>
          </a:prstGeom>
          <a:solidFill>
            <a:srgbClr val="59595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92200" y="584200"/>
            <a:ext cx="3898901" cy="1107996"/>
            <a:chOff x="1092200" y="584200"/>
            <a:chExt cx="3898901" cy="1107996"/>
          </a:xfrm>
        </p:grpSpPr>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srgbClr val="A77452"/>
                  </a:solidFill>
                  <a:latin typeface="Bauhaus 93" pitchFamily="82" charset="0"/>
                </a:rPr>
                <a:t>03</a:t>
              </a:r>
              <a:endParaRPr lang="zh-CN" altLang="en-US" sz="6600" dirty="0">
                <a:solidFill>
                  <a:srgbClr val="A77452"/>
                </a:solidFill>
                <a:latin typeface="Bauhaus 93" pitchFamily="82" charset="0"/>
              </a:endParaRPr>
            </a:p>
          </p:txBody>
        </p:sp>
        <p:sp>
          <p:nvSpPr>
            <p:cNvPr id="4" name="文本框 3"/>
            <p:cNvSpPr txBox="1"/>
            <p:nvPr/>
          </p:nvSpPr>
          <p:spPr>
            <a:xfrm>
              <a:off x="2141537" y="783510"/>
              <a:ext cx="2849564" cy="523220"/>
            </a:xfrm>
            <a:prstGeom prst="rect">
              <a:avLst/>
            </a:prstGeom>
            <a:noFill/>
            <a:effectLst>
              <a:glow>
                <a:schemeClr val="accent1">
                  <a:alpha val="40000"/>
                </a:schemeClr>
              </a:glow>
            </a:effectLst>
          </p:spPr>
          <p:txBody>
            <a:bodyPr wrap="square" rtlCol="0">
              <a:spAutoFit/>
            </a:bodyPr>
            <a:lstStyle/>
            <a:p>
              <a:r>
                <a:rPr lang="en-US" altLang="zh-CN" sz="2800" dirty="0">
                  <a:solidFill>
                    <a:srgbClr val="A77452"/>
                  </a:solidFill>
                  <a:latin typeface="Microsoft JhengHei" pitchFamily="34" charset="-120"/>
                  <a:ea typeface="Microsoft JhengHei" pitchFamily="34" charset="-120"/>
                </a:rPr>
                <a:t>Your  text  here</a:t>
              </a:r>
              <a:endParaRPr lang="zh-CN" altLang="en-US" sz="2800" dirty="0">
                <a:solidFill>
                  <a:srgbClr val="A77452"/>
                </a:solidFill>
                <a:latin typeface="Microsoft JhengHei" pitchFamily="34" charset="-120"/>
                <a:ea typeface="Microsoft JhengHei" pitchFamily="34" charset="-120"/>
              </a:endParaRPr>
            </a:p>
          </p:txBody>
        </p:sp>
        <p:sp>
          <p:nvSpPr>
            <p:cNvPr id="5" name="矩形 4"/>
            <p:cNvSpPr/>
            <p:nvPr/>
          </p:nvSpPr>
          <p:spPr>
            <a:xfrm>
              <a:off x="2154236" y="1254725"/>
              <a:ext cx="1880451" cy="307777"/>
            </a:xfrm>
            <a:prstGeom prst="rect">
              <a:avLst/>
            </a:prstGeom>
          </p:spPr>
          <p:txBody>
            <a:bodyPr wrap="none">
              <a:spAutoFit/>
            </a:bodyPr>
            <a:lstStyle/>
            <a:p>
              <a:r>
                <a:rPr lang="en-US" altLang="zh-CN" sz="1400" dirty="0">
                  <a:solidFill>
                    <a:srgbClr val="767171"/>
                  </a:solidFill>
                  <a:latin typeface="Microsoft JhengHei" pitchFamily="34" charset="-120"/>
                  <a:ea typeface="Microsoft JhengHei" pitchFamily="34" charset="-120"/>
                </a:rPr>
                <a:t>Add  Your  text  here</a:t>
              </a:r>
              <a:endParaRPr lang="zh-CN" altLang="en-US" sz="1400" dirty="0">
                <a:solidFill>
                  <a:srgbClr val="767171"/>
                </a:solidFill>
              </a:endParaRPr>
            </a:p>
          </p:txBody>
        </p:sp>
      </p:grpSp>
      <p:sp>
        <p:nvSpPr>
          <p:cNvPr id="8" name="平行四边形 5"/>
          <p:cNvSpPr/>
          <p:nvPr/>
        </p:nvSpPr>
        <p:spPr>
          <a:xfrm>
            <a:off x="1950120" y="3378651"/>
            <a:ext cx="2644200" cy="1363663"/>
          </a:xfrm>
          <a:custGeom>
            <a:avLst/>
            <a:gdLst>
              <a:gd name="connsiteX0" fmla="*/ 0 w 1756229"/>
              <a:gd name="connsiteY0" fmla="*/ 1442399 h 1442399"/>
              <a:gd name="connsiteX1" fmla="*/ 360600 w 1756229"/>
              <a:gd name="connsiteY1" fmla="*/ 0 h 1442399"/>
              <a:gd name="connsiteX2" fmla="*/ 1756229 w 1756229"/>
              <a:gd name="connsiteY2" fmla="*/ 0 h 1442399"/>
              <a:gd name="connsiteX3" fmla="*/ 1395629 w 1756229"/>
              <a:gd name="connsiteY3" fmla="*/ 1442399 h 1442399"/>
              <a:gd name="connsiteX4" fmla="*/ 0 w 1756229"/>
              <a:gd name="connsiteY4" fmla="*/ 1442399 h 1442399"/>
              <a:gd name="connsiteX0-1" fmla="*/ 0 w 2278744"/>
              <a:gd name="connsiteY0-2" fmla="*/ 1456913 h 1456913"/>
              <a:gd name="connsiteX1-3" fmla="*/ 883115 w 2278744"/>
              <a:gd name="connsiteY1-4" fmla="*/ 0 h 1456913"/>
              <a:gd name="connsiteX2-5" fmla="*/ 2278744 w 2278744"/>
              <a:gd name="connsiteY2-6" fmla="*/ 0 h 1456913"/>
              <a:gd name="connsiteX3-7" fmla="*/ 1918144 w 2278744"/>
              <a:gd name="connsiteY3-8" fmla="*/ 1442399 h 1456913"/>
              <a:gd name="connsiteX4-9" fmla="*/ 0 w 2278744"/>
              <a:gd name="connsiteY4-10" fmla="*/ 1456913 h 1456913"/>
              <a:gd name="connsiteX0-11" fmla="*/ 0 w 2902859"/>
              <a:gd name="connsiteY0-12" fmla="*/ 1485942 h 1485942"/>
              <a:gd name="connsiteX1-13" fmla="*/ 883115 w 2902859"/>
              <a:gd name="connsiteY1-14" fmla="*/ 29029 h 1485942"/>
              <a:gd name="connsiteX2-15" fmla="*/ 2902859 w 2902859"/>
              <a:gd name="connsiteY2-16" fmla="*/ 0 h 1485942"/>
              <a:gd name="connsiteX3-17" fmla="*/ 1918144 w 2902859"/>
              <a:gd name="connsiteY3-18" fmla="*/ 1471428 h 1485942"/>
              <a:gd name="connsiteX4-19" fmla="*/ 0 w 2902859"/>
              <a:gd name="connsiteY4-20" fmla="*/ 1485942 h 1485942"/>
              <a:gd name="connsiteX0-21" fmla="*/ 0 w 2902859"/>
              <a:gd name="connsiteY0-22" fmla="*/ 1485942 h 1485942"/>
              <a:gd name="connsiteX1-23" fmla="*/ 1420144 w 2902859"/>
              <a:gd name="connsiteY1-24" fmla="*/ 29029 h 1485942"/>
              <a:gd name="connsiteX2-25" fmla="*/ 2902859 w 2902859"/>
              <a:gd name="connsiteY2-26" fmla="*/ 0 h 1485942"/>
              <a:gd name="connsiteX3-27" fmla="*/ 1918144 w 2902859"/>
              <a:gd name="connsiteY3-28" fmla="*/ 1471428 h 1485942"/>
              <a:gd name="connsiteX4-29" fmla="*/ 0 w 2902859"/>
              <a:gd name="connsiteY4-30" fmla="*/ 1485942 h 1485942"/>
              <a:gd name="connsiteX0-31" fmla="*/ 0 w 2902859"/>
              <a:gd name="connsiteY0-32" fmla="*/ 1485942 h 1485942"/>
              <a:gd name="connsiteX1-33" fmla="*/ 1420144 w 2902859"/>
              <a:gd name="connsiteY1-34" fmla="*/ 29029 h 1485942"/>
              <a:gd name="connsiteX2-35" fmla="*/ 2902859 w 2902859"/>
              <a:gd name="connsiteY2-36" fmla="*/ 0 h 1485942"/>
              <a:gd name="connsiteX3-37" fmla="*/ 1482715 w 2902859"/>
              <a:gd name="connsiteY3-38" fmla="*/ 1456914 h 1485942"/>
              <a:gd name="connsiteX4-39" fmla="*/ 0 w 2902859"/>
              <a:gd name="connsiteY4-40" fmla="*/ 1485942 h 1485942"/>
              <a:gd name="connsiteX0-41" fmla="*/ 0 w 2902859"/>
              <a:gd name="connsiteY0-42" fmla="*/ 1442399 h 1456914"/>
              <a:gd name="connsiteX1-43" fmla="*/ 1420144 w 2902859"/>
              <a:gd name="connsiteY1-44" fmla="*/ 29029 h 1456914"/>
              <a:gd name="connsiteX2-45" fmla="*/ 2902859 w 2902859"/>
              <a:gd name="connsiteY2-46" fmla="*/ 0 h 1456914"/>
              <a:gd name="connsiteX3-47" fmla="*/ 1482715 w 2902859"/>
              <a:gd name="connsiteY3-48" fmla="*/ 1456914 h 1456914"/>
              <a:gd name="connsiteX4-49" fmla="*/ 0 w 2902859"/>
              <a:gd name="connsiteY4-50" fmla="*/ 1442399 h 1456914"/>
              <a:gd name="connsiteX0-51" fmla="*/ 0 w 2902859"/>
              <a:gd name="connsiteY0-52" fmla="*/ 1442399 h 1456914"/>
              <a:gd name="connsiteX1-53" fmla="*/ 1178576 w 2902859"/>
              <a:gd name="connsiteY1-54" fmla="*/ 29029 h 1456914"/>
              <a:gd name="connsiteX2-55" fmla="*/ 2902859 w 2902859"/>
              <a:gd name="connsiteY2-56" fmla="*/ 0 h 1456914"/>
              <a:gd name="connsiteX3-57" fmla="*/ 1482715 w 2902859"/>
              <a:gd name="connsiteY3-58" fmla="*/ 1456914 h 1456914"/>
              <a:gd name="connsiteX4-59" fmla="*/ 0 w 2902859"/>
              <a:gd name="connsiteY4-60" fmla="*/ 1442399 h 1456914"/>
              <a:gd name="connsiteX0-61" fmla="*/ 0 w 2902859"/>
              <a:gd name="connsiteY0-62" fmla="*/ 1442399 h 1456914"/>
              <a:gd name="connsiteX1-63" fmla="*/ 1178576 w 2902859"/>
              <a:gd name="connsiteY1-64" fmla="*/ 29029 h 1456914"/>
              <a:gd name="connsiteX2-65" fmla="*/ 2902859 w 2902859"/>
              <a:gd name="connsiteY2-66" fmla="*/ 0 h 1456914"/>
              <a:gd name="connsiteX3-67" fmla="*/ 1708180 w 2902859"/>
              <a:gd name="connsiteY3-68" fmla="*/ 1456914 h 1456914"/>
              <a:gd name="connsiteX4-69" fmla="*/ 0 w 2902859"/>
              <a:gd name="connsiteY4-70" fmla="*/ 1442399 h 1456914"/>
              <a:gd name="connsiteX0-71" fmla="*/ 0 w 2902859"/>
              <a:gd name="connsiteY0-72" fmla="*/ 1445044 h 1459559"/>
              <a:gd name="connsiteX1-73" fmla="*/ 1192667 w 2902859"/>
              <a:gd name="connsiteY1-74" fmla="*/ 0 h 1459559"/>
              <a:gd name="connsiteX2-75" fmla="*/ 2902859 w 2902859"/>
              <a:gd name="connsiteY2-76" fmla="*/ 2645 h 1459559"/>
              <a:gd name="connsiteX3-77" fmla="*/ 1708180 w 2902859"/>
              <a:gd name="connsiteY3-78" fmla="*/ 1459559 h 1459559"/>
              <a:gd name="connsiteX4-79" fmla="*/ 0 w 2902859"/>
              <a:gd name="connsiteY4-80" fmla="*/ 1445044 h 1459559"/>
            </a:gdLst>
            <a:ahLst/>
            <a:cxnLst>
              <a:cxn ang="0">
                <a:pos x="connsiteX0-71" y="connsiteY0-72"/>
              </a:cxn>
              <a:cxn ang="0">
                <a:pos x="connsiteX1-73" y="connsiteY1-74"/>
              </a:cxn>
              <a:cxn ang="0">
                <a:pos x="connsiteX2-75" y="connsiteY2-76"/>
              </a:cxn>
              <a:cxn ang="0">
                <a:pos x="connsiteX3-77" y="connsiteY3-78"/>
              </a:cxn>
              <a:cxn ang="0">
                <a:pos x="connsiteX4-79" y="connsiteY4-80"/>
              </a:cxn>
            </a:cxnLst>
            <a:rect l="l" t="t" r="r" b="b"/>
            <a:pathLst>
              <a:path w="2902859" h="1459559">
                <a:moveTo>
                  <a:pt x="0" y="1445044"/>
                </a:moveTo>
                <a:lnTo>
                  <a:pt x="1192667" y="0"/>
                </a:lnTo>
                <a:lnTo>
                  <a:pt x="2902859" y="2645"/>
                </a:lnTo>
                <a:lnTo>
                  <a:pt x="1708180" y="1459559"/>
                </a:lnTo>
                <a:lnTo>
                  <a:pt x="0" y="1445044"/>
                </a:lnTo>
                <a:close/>
              </a:path>
            </a:pathLst>
          </a:custGeom>
          <a:solidFill>
            <a:schemeClr val="tx1">
              <a:lumMod val="75000"/>
              <a:lumOff val="25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6" name="平行四边形 5"/>
          <p:cNvSpPr/>
          <p:nvPr/>
        </p:nvSpPr>
        <p:spPr>
          <a:xfrm flipH="1">
            <a:off x="1950120" y="2033717"/>
            <a:ext cx="2644200" cy="1363663"/>
          </a:xfrm>
          <a:custGeom>
            <a:avLst/>
            <a:gdLst>
              <a:gd name="connsiteX0" fmla="*/ 0 w 1756229"/>
              <a:gd name="connsiteY0" fmla="*/ 1442399 h 1442399"/>
              <a:gd name="connsiteX1" fmla="*/ 360600 w 1756229"/>
              <a:gd name="connsiteY1" fmla="*/ 0 h 1442399"/>
              <a:gd name="connsiteX2" fmla="*/ 1756229 w 1756229"/>
              <a:gd name="connsiteY2" fmla="*/ 0 h 1442399"/>
              <a:gd name="connsiteX3" fmla="*/ 1395629 w 1756229"/>
              <a:gd name="connsiteY3" fmla="*/ 1442399 h 1442399"/>
              <a:gd name="connsiteX4" fmla="*/ 0 w 1756229"/>
              <a:gd name="connsiteY4" fmla="*/ 1442399 h 1442399"/>
              <a:gd name="connsiteX0-1" fmla="*/ 0 w 2278744"/>
              <a:gd name="connsiteY0-2" fmla="*/ 1456913 h 1456913"/>
              <a:gd name="connsiteX1-3" fmla="*/ 883115 w 2278744"/>
              <a:gd name="connsiteY1-4" fmla="*/ 0 h 1456913"/>
              <a:gd name="connsiteX2-5" fmla="*/ 2278744 w 2278744"/>
              <a:gd name="connsiteY2-6" fmla="*/ 0 h 1456913"/>
              <a:gd name="connsiteX3-7" fmla="*/ 1918144 w 2278744"/>
              <a:gd name="connsiteY3-8" fmla="*/ 1442399 h 1456913"/>
              <a:gd name="connsiteX4-9" fmla="*/ 0 w 2278744"/>
              <a:gd name="connsiteY4-10" fmla="*/ 1456913 h 1456913"/>
              <a:gd name="connsiteX0-11" fmla="*/ 0 w 2902859"/>
              <a:gd name="connsiteY0-12" fmla="*/ 1485942 h 1485942"/>
              <a:gd name="connsiteX1-13" fmla="*/ 883115 w 2902859"/>
              <a:gd name="connsiteY1-14" fmla="*/ 29029 h 1485942"/>
              <a:gd name="connsiteX2-15" fmla="*/ 2902859 w 2902859"/>
              <a:gd name="connsiteY2-16" fmla="*/ 0 h 1485942"/>
              <a:gd name="connsiteX3-17" fmla="*/ 1918144 w 2902859"/>
              <a:gd name="connsiteY3-18" fmla="*/ 1471428 h 1485942"/>
              <a:gd name="connsiteX4-19" fmla="*/ 0 w 2902859"/>
              <a:gd name="connsiteY4-20" fmla="*/ 1485942 h 1485942"/>
              <a:gd name="connsiteX0-21" fmla="*/ 0 w 2902859"/>
              <a:gd name="connsiteY0-22" fmla="*/ 1485942 h 1485942"/>
              <a:gd name="connsiteX1-23" fmla="*/ 1420144 w 2902859"/>
              <a:gd name="connsiteY1-24" fmla="*/ 29029 h 1485942"/>
              <a:gd name="connsiteX2-25" fmla="*/ 2902859 w 2902859"/>
              <a:gd name="connsiteY2-26" fmla="*/ 0 h 1485942"/>
              <a:gd name="connsiteX3-27" fmla="*/ 1918144 w 2902859"/>
              <a:gd name="connsiteY3-28" fmla="*/ 1471428 h 1485942"/>
              <a:gd name="connsiteX4-29" fmla="*/ 0 w 2902859"/>
              <a:gd name="connsiteY4-30" fmla="*/ 1485942 h 1485942"/>
              <a:gd name="connsiteX0-31" fmla="*/ 0 w 2902859"/>
              <a:gd name="connsiteY0-32" fmla="*/ 1485942 h 1485942"/>
              <a:gd name="connsiteX1-33" fmla="*/ 1420144 w 2902859"/>
              <a:gd name="connsiteY1-34" fmla="*/ 29029 h 1485942"/>
              <a:gd name="connsiteX2-35" fmla="*/ 2902859 w 2902859"/>
              <a:gd name="connsiteY2-36" fmla="*/ 0 h 1485942"/>
              <a:gd name="connsiteX3-37" fmla="*/ 1482715 w 2902859"/>
              <a:gd name="connsiteY3-38" fmla="*/ 1456914 h 1485942"/>
              <a:gd name="connsiteX4-39" fmla="*/ 0 w 2902859"/>
              <a:gd name="connsiteY4-40" fmla="*/ 1485942 h 1485942"/>
              <a:gd name="connsiteX0-41" fmla="*/ 0 w 2902859"/>
              <a:gd name="connsiteY0-42" fmla="*/ 1442399 h 1456914"/>
              <a:gd name="connsiteX1-43" fmla="*/ 1420144 w 2902859"/>
              <a:gd name="connsiteY1-44" fmla="*/ 29029 h 1456914"/>
              <a:gd name="connsiteX2-45" fmla="*/ 2902859 w 2902859"/>
              <a:gd name="connsiteY2-46" fmla="*/ 0 h 1456914"/>
              <a:gd name="connsiteX3-47" fmla="*/ 1482715 w 2902859"/>
              <a:gd name="connsiteY3-48" fmla="*/ 1456914 h 1456914"/>
              <a:gd name="connsiteX4-49" fmla="*/ 0 w 2902859"/>
              <a:gd name="connsiteY4-50" fmla="*/ 1442399 h 1456914"/>
              <a:gd name="connsiteX0-51" fmla="*/ 0 w 2902859"/>
              <a:gd name="connsiteY0-52" fmla="*/ 1442399 h 1456914"/>
              <a:gd name="connsiteX1-53" fmla="*/ 1178576 w 2902859"/>
              <a:gd name="connsiteY1-54" fmla="*/ 29029 h 1456914"/>
              <a:gd name="connsiteX2-55" fmla="*/ 2902859 w 2902859"/>
              <a:gd name="connsiteY2-56" fmla="*/ 0 h 1456914"/>
              <a:gd name="connsiteX3-57" fmla="*/ 1482715 w 2902859"/>
              <a:gd name="connsiteY3-58" fmla="*/ 1456914 h 1456914"/>
              <a:gd name="connsiteX4-59" fmla="*/ 0 w 2902859"/>
              <a:gd name="connsiteY4-60" fmla="*/ 1442399 h 1456914"/>
              <a:gd name="connsiteX0-61" fmla="*/ 0 w 2902859"/>
              <a:gd name="connsiteY0-62" fmla="*/ 1442399 h 1456914"/>
              <a:gd name="connsiteX1-63" fmla="*/ 1178576 w 2902859"/>
              <a:gd name="connsiteY1-64" fmla="*/ 29029 h 1456914"/>
              <a:gd name="connsiteX2-65" fmla="*/ 2902859 w 2902859"/>
              <a:gd name="connsiteY2-66" fmla="*/ 0 h 1456914"/>
              <a:gd name="connsiteX3-67" fmla="*/ 1708180 w 2902859"/>
              <a:gd name="connsiteY3-68" fmla="*/ 1456914 h 1456914"/>
              <a:gd name="connsiteX4-69" fmla="*/ 0 w 2902859"/>
              <a:gd name="connsiteY4-70" fmla="*/ 1442399 h 1456914"/>
              <a:gd name="connsiteX0-71" fmla="*/ 0 w 2902859"/>
              <a:gd name="connsiteY0-72" fmla="*/ 1445044 h 1459559"/>
              <a:gd name="connsiteX1-73" fmla="*/ 1192667 w 2902859"/>
              <a:gd name="connsiteY1-74" fmla="*/ 0 h 1459559"/>
              <a:gd name="connsiteX2-75" fmla="*/ 2902859 w 2902859"/>
              <a:gd name="connsiteY2-76" fmla="*/ 2645 h 1459559"/>
              <a:gd name="connsiteX3-77" fmla="*/ 1708180 w 2902859"/>
              <a:gd name="connsiteY3-78" fmla="*/ 1459559 h 1459559"/>
              <a:gd name="connsiteX4-79" fmla="*/ 0 w 2902859"/>
              <a:gd name="connsiteY4-80" fmla="*/ 1445044 h 1459559"/>
            </a:gdLst>
            <a:ahLst/>
            <a:cxnLst>
              <a:cxn ang="0">
                <a:pos x="connsiteX0-71" y="connsiteY0-72"/>
              </a:cxn>
              <a:cxn ang="0">
                <a:pos x="connsiteX1-73" y="connsiteY1-74"/>
              </a:cxn>
              <a:cxn ang="0">
                <a:pos x="connsiteX2-75" y="connsiteY2-76"/>
              </a:cxn>
              <a:cxn ang="0">
                <a:pos x="connsiteX3-77" y="connsiteY3-78"/>
              </a:cxn>
              <a:cxn ang="0">
                <a:pos x="connsiteX4-79" y="connsiteY4-80"/>
              </a:cxn>
            </a:cxnLst>
            <a:rect l="l" t="t" r="r" b="b"/>
            <a:pathLst>
              <a:path w="2902859" h="1459559">
                <a:moveTo>
                  <a:pt x="0" y="1445044"/>
                </a:moveTo>
                <a:lnTo>
                  <a:pt x="1192667" y="0"/>
                </a:lnTo>
                <a:lnTo>
                  <a:pt x="2902859" y="2645"/>
                </a:lnTo>
                <a:lnTo>
                  <a:pt x="1708180" y="1459559"/>
                </a:lnTo>
                <a:lnTo>
                  <a:pt x="0" y="1445044"/>
                </a:lnTo>
                <a:close/>
              </a:path>
            </a:pathLst>
          </a:custGeom>
          <a:blipFill dpi="0" rotWithShape="1">
            <a:blip r:embed="rId2"/>
            <a:srcRect/>
            <a:tile tx="-254000" ty="254000" sx="15000" sy="1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1" name="平行四边形 5"/>
          <p:cNvSpPr/>
          <p:nvPr/>
        </p:nvSpPr>
        <p:spPr>
          <a:xfrm>
            <a:off x="3859614" y="3378651"/>
            <a:ext cx="2644200" cy="1363663"/>
          </a:xfrm>
          <a:custGeom>
            <a:avLst/>
            <a:gdLst>
              <a:gd name="connsiteX0" fmla="*/ 0 w 1756229"/>
              <a:gd name="connsiteY0" fmla="*/ 1442399 h 1442399"/>
              <a:gd name="connsiteX1" fmla="*/ 360600 w 1756229"/>
              <a:gd name="connsiteY1" fmla="*/ 0 h 1442399"/>
              <a:gd name="connsiteX2" fmla="*/ 1756229 w 1756229"/>
              <a:gd name="connsiteY2" fmla="*/ 0 h 1442399"/>
              <a:gd name="connsiteX3" fmla="*/ 1395629 w 1756229"/>
              <a:gd name="connsiteY3" fmla="*/ 1442399 h 1442399"/>
              <a:gd name="connsiteX4" fmla="*/ 0 w 1756229"/>
              <a:gd name="connsiteY4" fmla="*/ 1442399 h 1442399"/>
              <a:gd name="connsiteX0-1" fmla="*/ 0 w 2278744"/>
              <a:gd name="connsiteY0-2" fmla="*/ 1456913 h 1456913"/>
              <a:gd name="connsiteX1-3" fmla="*/ 883115 w 2278744"/>
              <a:gd name="connsiteY1-4" fmla="*/ 0 h 1456913"/>
              <a:gd name="connsiteX2-5" fmla="*/ 2278744 w 2278744"/>
              <a:gd name="connsiteY2-6" fmla="*/ 0 h 1456913"/>
              <a:gd name="connsiteX3-7" fmla="*/ 1918144 w 2278744"/>
              <a:gd name="connsiteY3-8" fmla="*/ 1442399 h 1456913"/>
              <a:gd name="connsiteX4-9" fmla="*/ 0 w 2278744"/>
              <a:gd name="connsiteY4-10" fmla="*/ 1456913 h 1456913"/>
              <a:gd name="connsiteX0-11" fmla="*/ 0 w 2902859"/>
              <a:gd name="connsiteY0-12" fmla="*/ 1485942 h 1485942"/>
              <a:gd name="connsiteX1-13" fmla="*/ 883115 w 2902859"/>
              <a:gd name="connsiteY1-14" fmla="*/ 29029 h 1485942"/>
              <a:gd name="connsiteX2-15" fmla="*/ 2902859 w 2902859"/>
              <a:gd name="connsiteY2-16" fmla="*/ 0 h 1485942"/>
              <a:gd name="connsiteX3-17" fmla="*/ 1918144 w 2902859"/>
              <a:gd name="connsiteY3-18" fmla="*/ 1471428 h 1485942"/>
              <a:gd name="connsiteX4-19" fmla="*/ 0 w 2902859"/>
              <a:gd name="connsiteY4-20" fmla="*/ 1485942 h 1485942"/>
              <a:gd name="connsiteX0-21" fmla="*/ 0 w 2902859"/>
              <a:gd name="connsiteY0-22" fmla="*/ 1485942 h 1485942"/>
              <a:gd name="connsiteX1-23" fmla="*/ 1420144 w 2902859"/>
              <a:gd name="connsiteY1-24" fmla="*/ 29029 h 1485942"/>
              <a:gd name="connsiteX2-25" fmla="*/ 2902859 w 2902859"/>
              <a:gd name="connsiteY2-26" fmla="*/ 0 h 1485942"/>
              <a:gd name="connsiteX3-27" fmla="*/ 1918144 w 2902859"/>
              <a:gd name="connsiteY3-28" fmla="*/ 1471428 h 1485942"/>
              <a:gd name="connsiteX4-29" fmla="*/ 0 w 2902859"/>
              <a:gd name="connsiteY4-30" fmla="*/ 1485942 h 1485942"/>
              <a:gd name="connsiteX0-31" fmla="*/ 0 w 2902859"/>
              <a:gd name="connsiteY0-32" fmla="*/ 1485942 h 1485942"/>
              <a:gd name="connsiteX1-33" fmla="*/ 1420144 w 2902859"/>
              <a:gd name="connsiteY1-34" fmla="*/ 29029 h 1485942"/>
              <a:gd name="connsiteX2-35" fmla="*/ 2902859 w 2902859"/>
              <a:gd name="connsiteY2-36" fmla="*/ 0 h 1485942"/>
              <a:gd name="connsiteX3-37" fmla="*/ 1482715 w 2902859"/>
              <a:gd name="connsiteY3-38" fmla="*/ 1456914 h 1485942"/>
              <a:gd name="connsiteX4-39" fmla="*/ 0 w 2902859"/>
              <a:gd name="connsiteY4-40" fmla="*/ 1485942 h 1485942"/>
              <a:gd name="connsiteX0-41" fmla="*/ 0 w 2902859"/>
              <a:gd name="connsiteY0-42" fmla="*/ 1442399 h 1456914"/>
              <a:gd name="connsiteX1-43" fmla="*/ 1420144 w 2902859"/>
              <a:gd name="connsiteY1-44" fmla="*/ 29029 h 1456914"/>
              <a:gd name="connsiteX2-45" fmla="*/ 2902859 w 2902859"/>
              <a:gd name="connsiteY2-46" fmla="*/ 0 h 1456914"/>
              <a:gd name="connsiteX3-47" fmla="*/ 1482715 w 2902859"/>
              <a:gd name="connsiteY3-48" fmla="*/ 1456914 h 1456914"/>
              <a:gd name="connsiteX4-49" fmla="*/ 0 w 2902859"/>
              <a:gd name="connsiteY4-50" fmla="*/ 1442399 h 1456914"/>
              <a:gd name="connsiteX0-51" fmla="*/ 0 w 2902859"/>
              <a:gd name="connsiteY0-52" fmla="*/ 1442399 h 1456914"/>
              <a:gd name="connsiteX1-53" fmla="*/ 1178576 w 2902859"/>
              <a:gd name="connsiteY1-54" fmla="*/ 29029 h 1456914"/>
              <a:gd name="connsiteX2-55" fmla="*/ 2902859 w 2902859"/>
              <a:gd name="connsiteY2-56" fmla="*/ 0 h 1456914"/>
              <a:gd name="connsiteX3-57" fmla="*/ 1482715 w 2902859"/>
              <a:gd name="connsiteY3-58" fmla="*/ 1456914 h 1456914"/>
              <a:gd name="connsiteX4-59" fmla="*/ 0 w 2902859"/>
              <a:gd name="connsiteY4-60" fmla="*/ 1442399 h 1456914"/>
              <a:gd name="connsiteX0-61" fmla="*/ 0 w 2902859"/>
              <a:gd name="connsiteY0-62" fmla="*/ 1442399 h 1456914"/>
              <a:gd name="connsiteX1-63" fmla="*/ 1178576 w 2902859"/>
              <a:gd name="connsiteY1-64" fmla="*/ 29029 h 1456914"/>
              <a:gd name="connsiteX2-65" fmla="*/ 2902859 w 2902859"/>
              <a:gd name="connsiteY2-66" fmla="*/ 0 h 1456914"/>
              <a:gd name="connsiteX3-67" fmla="*/ 1708180 w 2902859"/>
              <a:gd name="connsiteY3-68" fmla="*/ 1456914 h 1456914"/>
              <a:gd name="connsiteX4-69" fmla="*/ 0 w 2902859"/>
              <a:gd name="connsiteY4-70" fmla="*/ 1442399 h 1456914"/>
              <a:gd name="connsiteX0-71" fmla="*/ 0 w 2902859"/>
              <a:gd name="connsiteY0-72" fmla="*/ 1445044 h 1459559"/>
              <a:gd name="connsiteX1-73" fmla="*/ 1192667 w 2902859"/>
              <a:gd name="connsiteY1-74" fmla="*/ 0 h 1459559"/>
              <a:gd name="connsiteX2-75" fmla="*/ 2902859 w 2902859"/>
              <a:gd name="connsiteY2-76" fmla="*/ 2645 h 1459559"/>
              <a:gd name="connsiteX3-77" fmla="*/ 1708180 w 2902859"/>
              <a:gd name="connsiteY3-78" fmla="*/ 1459559 h 1459559"/>
              <a:gd name="connsiteX4-79" fmla="*/ 0 w 2902859"/>
              <a:gd name="connsiteY4-80" fmla="*/ 1445044 h 1459559"/>
            </a:gdLst>
            <a:ahLst/>
            <a:cxnLst>
              <a:cxn ang="0">
                <a:pos x="connsiteX0-71" y="connsiteY0-72"/>
              </a:cxn>
              <a:cxn ang="0">
                <a:pos x="connsiteX1-73" y="connsiteY1-74"/>
              </a:cxn>
              <a:cxn ang="0">
                <a:pos x="connsiteX2-75" y="connsiteY2-76"/>
              </a:cxn>
              <a:cxn ang="0">
                <a:pos x="connsiteX3-77" y="connsiteY3-78"/>
              </a:cxn>
              <a:cxn ang="0">
                <a:pos x="connsiteX4-79" y="connsiteY4-80"/>
              </a:cxn>
            </a:cxnLst>
            <a:rect l="l" t="t" r="r" b="b"/>
            <a:pathLst>
              <a:path w="2902859" h="1459559">
                <a:moveTo>
                  <a:pt x="0" y="1445044"/>
                </a:moveTo>
                <a:lnTo>
                  <a:pt x="1192667" y="0"/>
                </a:lnTo>
                <a:lnTo>
                  <a:pt x="2902859" y="2645"/>
                </a:lnTo>
                <a:lnTo>
                  <a:pt x="1708180" y="1459559"/>
                </a:lnTo>
                <a:lnTo>
                  <a:pt x="0" y="1445044"/>
                </a:lnTo>
                <a:close/>
              </a:path>
            </a:pathLst>
          </a:custGeom>
          <a:solidFill>
            <a:schemeClr val="tx1">
              <a:lumMod val="75000"/>
              <a:lumOff val="25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0" name="平行四边形 5"/>
          <p:cNvSpPr/>
          <p:nvPr/>
        </p:nvSpPr>
        <p:spPr>
          <a:xfrm flipH="1">
            <a:off x="3859614" y="2033717"/>
            <a:ext cx="2644200" cy="1363663"/>
          </a:xfrm>
          <a:custGeom>
            <a:avLst/>
            <a:gdLst>
              <a:gd name="connsiteX0" fmla="*/ 0 w 1756229"/>
              <a:gd name="connsiteY0" fmla="*/ 1442399 h 1442399"/>
              <a:gd name="connsiteX1" fmla="*/ 360600 w 1756229"/>
              <a:gd name="connsiteY1" fmla="*/ 0 h 1442399"/>
              <a:gd name="connsiteX2" fmla="*/ 1756229 w 1756229"/>
              <a:gd name="connsiteY2" fmla="*/ 0 h 1442399"/>
              <a:gd name="connsiteX3" fmla="*/ 1395629 w 1756229"/>
              <a:gd name="connsiteY3" fmla="*/ 1442399 h 1442399"/>
              <a:gd name="connsiteX4" fmla="*/ 0 w 1756229"/>
              <a:gd name="connsiteY4" fmla="*/ 1442399 h 1442399"/>
              <a:gd name="connsiteX0-1" fmla="*/ 0 w 2278744"/>
              <a:gd name="connsiteY0-2" fmla="*/ 1456913 h 1456913"/>
              <a:gd name="connsiteX1-3" fmla="*/ 883115 w 2278744"/>
              <a:gd name="connsiteY1-4" fmla="*/ 0 h 1456913"/>
              <a:gd name="connsiteX2-5" fmla="*/ 2278744 w 2278744"/>
              <a:gd name="connsiteY2-6" fmla="*/ 0 h 1456913"/>
              <a:gd name="connsiteX3-7" fmla="*/ 1918144 w 2278744"/>
              <a:gd name="connsiteY3-8" fmla="*/ 1442399 h 1456913"/>
              <a:gd name="connsiteX4-9" fmla="*/ 0 w 2278744"/>
              <a:gd name="connsiteY4-10" fmla="*/ 1456913 h 1456913"/>
              <a:gd name="connsiteX0-11" fmla="*/ 0 w 2902859"/>
              <a:gd name="connsiteY0-12" fmla="*/ 1485942 h 1485942"/>
              <a:gd name="connsiteX1-13" fmla="*/ 883115 w 2902859"/>
              <a:gd name="connsiteY1-14" fmla="*/ 29029 h 1485942"/>
              <a:gd name="connsiteX2-15" fmla="*/ 2902859 w 2902859"/>
              <a:gd name="connsiteY2-16" fmla="*/ 0 h 1485942"/>
              <a:gd name="connsiteX3-17" fmla="*/ 1918144 w 2902859"/>
              <a:gd name="connsiteY3-18" fmla="*/ 1471428 h 1485942"/>
              <a:gd name="connsiteX4-19" fmla="*/ 0 w 2902859"/>
              <a:gd name="connsiteY4-20" fmla="*/ 1485942 h 1485942"/>
              <a:gd name="connsiteX0-21" fmla="*/ 0 w 2902859"/>
              <a:gd name="connsiteY0-22" fmla="*/ 1485942 h 1485942"/>
              <a:gd name="connsiteX1-23" fmla="*/ 1420144 w 2902859"/>
              <a:gd name="connsiteY1-24" fmla="*/ 29029 h 1485942"/>
              <a:gd name="connsiteX2-25" fmla="*/ 2902859 w 2902859"/>
              <a:gd name="connsiteY2-26" fmla="*/ 0 h 1485942"/>
              <a:gd name="connsiteX3-27" fmla="*/ 1918144 w 2902859"/>
              <a:gd name="connsiteY3-28" fmla="*/ 1471428 h 1485942"/>
              <a:gd name="connsiteX4-29" fmla="*/ 0 w 2902859"/>
              <a:gd name="connsiteY4-30" fmla="*/ 1485942 h 1485942"/>
              <a:gd name="connsiteX0-31" fmla="*/ 0 w 2902859"/>
              <a:gd name="connsiteY0-32" fmla="*/ 1485942 h 1485942"/>
              <a:gd name="connsiteX1-33" fmla="*/ 1420144 w 2902859"/>
              <a:gd name="connsiteY1-34" fmla="*/ 29029 h 1485942"/>
              <a:gd name="connsiteX2-35" fmla="*/ 2902859 w 2902859"/>
              <a:gd name="connsiteY2-36" fmla="*/ 0 h 1485942"/>
              <a:gd name="connsiteX3-37" fmla="*/ 1482715 w 2902859"/>
              <a:gd name="connsiteY3-38" fmla="*/ 1456914 h 1485942"/>
              <a:gd name="connsiteX4-39" fmla="*/ 0 w 2902859"/>
              <a:gd name="connsiteY4-40" fmla="*/ 1485942 h 1485942"/>
              <a:gd name="connsiteX0-41" fmla="*/ 0 w 2902859"/>
              <a:gd name="connsiteY0-42" fmla="*/ 1442399 h 1456914"/>
              <a:gd name="connsiteX1-43" fmla="*/ 1420144 w 2902859"/>
              <a:gd name="connsiteY1-44" fmla="*/ 29029 h 1456914"/>
              <a:gd name="connsiteX2-45" fmla="*/ 2902859 w 2902859"/>
              <a:gd name="connsiteY2-46" fmla="*/ 0 h 1456914"/>
              <a:gd name="connsiteX3-47" fmla="*/ 1482715 w 2902859"/>
              <a:gd name="connsiteY3-48" fmla="*/ 1456914 h 1456914"/>
              <a:gd name="connsiteX4-49" fmla="*/ 0 w 2902859"/>
              <a:gd name="connsiteY4-50" fmla="*/ 1442399 h 1456914"/>
              <a:gd name="connsiteX0-51" fmla="*/ 0 w 2902859"/>
              <a:gd name="connsiteY0-52" fmla="*/ 1442399 h 1456914"/>
              <a:gd name="connsiteX1-53" fmla="*/ 1178576 w 2902859"/>
              <a:gd name="connsiteY1-54" fmla="*/ 29029 h 1456914"/>
              <a:gd name="connsiteX2-55" fmla="*/ 2902859 w 2902859"/>
              <a:gd name="connsiteY2-56" fmla="*/ 0 h 1456914"/>
              <a:gd name="connsiteX3-57" fmla="*/ 1482715 w 2902859"/>
              <a:gd name="connsiteY3-58" fmla="*/ 1456914 h 1456914"/>
              <a:gd name="connsiteX4-59" fmla="*/ 0 w 2902859"/>
              <a:gd name="connsiteY4-60" fmla="*/ 1442399 h 1456914"/>
              <a:gd name="connsiteX0-61" fmla="*/ 0 w 2902859"/>
              <a:gd name="connsiteY0-62" fmla="*/ 1442399 h 1456914"/>
              <a:gd name="connsiteX1-63" fmla="*/ 1178576 w 2902859"/>
              <a:gd name="connsiteY1-64" fmla="*/ 29029 h 1456914"/>
              <a:gd name="connsiteX2-65" fmla="*/ 2902859 w 2902859"/>
              <a:gd name="connsiteY2-66" fmla="*/ 0 h 1456914"/>
              <a:gd name="connsiteX3-67" fmla="*/ 1708180 w 2902859"/>
              <a:gd name="connsiteY3-68" fmla="*/ 1456914 h 1456914"/>
              <a:gd name="connsiteX4-69" fmla="*/ 0 w 2902859"/>
              <a:gd name="connsiteY4-70" fmla="*/ 1442399 h 1456914"/>
              <a:gd name="connsiteX0-71" fmla="*/ 0 w 2902859"/>
              <a:gd name="connsiteY0-72" fmla="*/ 1445044 h 1459559"/>
              <a:gd name="connsiteX1-73" fmla="*/ 1192667 w 2902859"/>
              <a:gd name="connsiteY1-74" fmla="*/ 0 h 1459559"/>
              <a:gd name="connsiteX2-75" fmla="*/ 2902859 w 2902859"/>
              <a:gd name="connsiteY2-76" fmla="*/ 2645 h 1459559"/>
              <a:gd name="connsiteX3-77" fmla="*/ 1708180 w 2902859"/>
              <a:gd name="connsiteY3-78" fmla="*/ 1459559 h 1459559"/>
              <a:gd name="connsiteX4-79" fmla="*/ 0 w 2902859"/>
              <a:gd name="connsiteY4-80" fmla="*/ 1445044 h 1459559"/>
            </a:gdLst>
            <a:ahLst/>
            <a:cxnLst>
              <a:cxn ang="0">
                <a:pos x="connsiteX0-71" y="connsiteY0-72"/>
              </a:cxn>
              <a:cxn ang="0">
                <a:pos x="connsiteX1-73" y="connsiteY1-74"/>
              </a:cxn>
              <a:cxn ang="0">
                <a:pos x="connsiteX2-75" y="connsiteY2-76"/>
              </a:cxn>
              <a:cxn ang="0">
                <a:pos x="connsiteX3-77" y="connsiteY3-78"/>
              </a:cxn>
              <a:cxn ang="0">
                <a:pos x="connsiteX4-79" y="connsiteY4-80"/>
              </a:cxn>
            </a:cxnLst>
            <a:rect l="l" t="t" r="r" b="b"/>
            <a:pathLst>
              <a:path w="2902859" h="1459559">
                <a:moveTo>
                  <a:pt x="0" y="1445044"/>
                </a:moveTo>
                <a:lnTo>
                  <a:pt x="1192667" y="0"/>
                </a:lnTo>
                <a:lnTo>
                  <a:pt x="2902859" y="2645"/>
                </a:lnTo>
                <a:lnTo>
                  <a:pt x="1708180" y="1459559"/>
                </a:lnTo>
                <a:lnTo>
                  <a:pt x="0" y="1445044"/>
                </a:lnTo>
                <a:close/>
              </a:path>
            </a:pathLst>
          </a:custGeom>
          <a:blipFill dpi="0" rotWithShape="1">
            <a:blip r:embed="rId2"/>
            <a:srcRect/>
            <a:tile tx="0" ty="0" sx="15000" sy="1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4" name="平行四边形 5"/>
          <p:cNvSpPr/>
          <p:nvPr/>
        </p:nvSpPr>
        <p:spPr>
          <a:xfrm>
            <a:off x="5769108" y="3378651"/>
            <a:ext cx="2644200" cy="1363663"/>
          </a:xfrm>
          <a:custGeom>
            <a:avLst/>
            <a:gdLst>
              <a:gd name="connsiteX0" fmla="*/ 0 w 1756229"/>
              <a:gd name="connsiteY0" fmla="*/ 1442399 h 1442399"/>
              <a:gd name="connsiteX1" fmla="*/ 360600 w 1756229"/>
              <a:gd name="connsiteY1" fmla="*/ 0 h 1442399"/>
              <a:gd name="connsiteX2" fmla="*/ 1756229 w 1756229"/>
              <a:gd name="connsiteY2" fmla="*/ 0 h 1442399"/>
              <a:gd name="connsiteX3" fmla="*/ 1395629 w 1756229"/>
              <a:gd name="connsiteY3" fmla="*/ 1442399 h 1442399"/>
              <a:gd name="connsiteX4" fmla="*/ 0 w 1756229"/>
              <a:gd name="connsiteY4" fmla="*/ 1442399 h 1442399"/>
              <a:gd name="connsiteX0-1" fmla="*/ 0 w 2278744"/>
              <a:gd name="connsiteY0-2" fmla="*/ 1456913 h 1456913"/>
              <a:gd name="connsiteX1-3" fmla="*/ 883115 w 2278744"/>
              <a:gd name="connsiteY1-4" fmla="*/ 0 h 1456913"/>
              <a:gd name="connsiteX2-5" fmla="*/ 2278744 w 2278744"/>
              <a:gd name="connsiteY2-6" fmla="*/ 0 h 1456913"/>
              <a:gd name="connsiteX3-7" fmla="*/ 1918144 w 2278744"/>
              <a:gd name="connsiteY3-8" fmla="*/ 1442399 h 1456913"/>
              <a:gd name="connsiteX4-9" fmla="*/ 0 w 2278744"/>
              <a:gd name="connsiteY4-10" fmla="*/ 1456913 h 1456913"/>
              <a:gd name="connsiteX0-11" fmla="*/ 0 w 2902859"/>
              <a:gd name="connsiteY0-12" fmla="*/ 1485942 h 1485942"/>
              <a:gd name="connsiteX1-13" fmla="*/ 883115 w 2902859"/>
              <a:gd name="connsiteY1-14" fmla="*/ 29029 h 1485942"/>
              <a:gd name="connsiteX2-15" fmla="*/ 2902859 w 2902859"/>
              <a:gd name="connsiteY2-16" fmla="*/ 0 h 1485942"/>
              <a:gd name="connsiteX3-17" fmla="*/ 1918144 w 2902859"/>
              <a:gd name="connsiteY3-18" fmla="*/ 1471428 h 1485942"/>
              <a:gd name="connsiteX4-19" fmla="*/ 0 w 2902859"/>
              <a:gd name="connsiteY4-20" fmla="*/ 1485942 h 1485942"/>
              <a:gd name="connsiteX0-21" fmla="*/ 0 w 2902859"/>
              <a:gd name="connsiteY0-22" fmla="*/ 1485942 h 1485942"/>
              <a:gd name="connsiteX1-23" fmla="*/ 1420144 w 2902859"/>
              <a:gd name="connsiteY1-24" fmla="*/ 29029 h 1485942"/>
              <a:gd name="connsiteX2-25" fmla="*/ 2902859 w 2902859"/>
              <a:gd name="connsiteY2-26" fmla="*/ 0 h 1485942"/>
              <a:gd name="connsiteX3-27" fmla="*/ 1918144 w 2902859"/>
              <a:gd name="connsiteY3-28" fmla="*/ 1471428 h 1485942"/>
              <a:gd name="connsiteX4-29" fmla="*/ 0 w 2902859"/>
              <a:gd name="connsiteY4-30" fmla="*/ 1485942 h 1485942"/>
              <a:gd name="connsiteX0-31" fmla="*/ 0 w 2902859"/>
              <a:gd name="connsiteY0-32" fmla="*/ 1485942 h 1485942"/>
              <a:gd name="connsiteX1-33" fmla="*/ 1420144 w 2902859"/>
              <a:gd name="connsiteY1-34" fmla="*/ 29029 h 1485942"/>
              <a:gd name="connsiteX2-35" fmla="*/ 2902859 w 2902859"/>
              <a:gd name="connsiteY2-36" fmla="*/ 0 h 1485942"/>
              <a:gd name="connsiteX3-37" fmla="*/ 1482715 w 2902859"/>
              <a:gd name="connsiteY3-38" fmla="*/ 1456914 h 1485942"/>
              <a:gd name="connsiteX4-39" fmla="*/ 0 w 2902859"/>
              <a:gd name="connsiteY4-40" fmla="*/ 1485942 h 1485942"/>
              <a:gd name="connsiteX0-41" fmla="*/ 0 w 2902859"/>
              <a:gd name="connsiteY0-42" fmla="*/ 1442399 h 1456914"/>
              <a:gd name="connsiteX1-43" fmla="*/ 1420144 w 2902859"/>
              <a:gd name="connsiteY1-44" fmla="*/ 29029 h 1456914"/>
              <a:gd name="connsiteX2-45" fmla="*/ 2902859 w 2902859"/>
              <a:gd name="connsiteY2-46" fmla="*/ 0 h 1456914"/>
              <a:gd name="connsiteX3-47" fmla="*/ 1482715 w 2902859"/>
              <a:gd name="connsiteY3-48" fmla="*/ 1456914 h 1456914"/>
              <a:gd name="connsiteX4-49" fmla="*/ 0 w 2902859"/>
              <a:gd name="connsiteY4-50" fmla="*/ 1442399 h 1456914"/>
              <a:gd name="connsiteX0-51" fmla="*/ 0 w 2902859"/>
              <a:gd name="connsiteY0-52" fmla="*/ 1442399 h 1456914"/>
              <a:gd name="connsiteX1-53" fmla="*/ 1178576 w 2902859"/>
              <a:gd name="connsiteY1-54" fmla="*/ 29029 h 1456914"/>
              <a:gd name="connsiteX2-55" fmla="*/ 2902859 w 2902859"/>
              <a:gd name="connsiteY2-56" fmla="*/ 0 h 1456914"/>
              <a:gd name="connsiteX3-57" fmla="*/ 1482715 w 2902859"/>
              <a:gd name="connsiteY3-58" fmla="*/ 1456914 h 1456914"/>
              <a:gd name="connsiteX4-59" fmla="*/ 0 w 2902859"/>
              <a:gd name="connsiteY4-60" fmla="*/ 1442399 h 1456914"/>
              <a:gd name="connsiteX0-61" fmla="*/ 0 w 2902859"/>
              <a:gd name="connsiteY0-62" fmla="*/ 1442399 h 1456914"/>
              <a:gd name="connsiteX1-63" fmla="*/ 1178576 w 2902859"/>
              <a:gd name="connsiteY1-64" fmla="*/ 29029 h 1456914"/>
              <a:gd name="connsiteX2-65" fmla="*/ 2902859 w 2902859"/>
              <a:gd name="connsiteY2-66" fmla="*/ 0 h 1456914"/>
              <a:gd name="connsiteX3-67" fmla="*/ 1708180 w 2902859"/>
              <a:gd name="connsiteY3-68" fmla="*/ 1456914 h 1456914"/>
              <a:gd name="connsiteX4-69" fmla="*/ 0 w 2902859"/>
              <a:gd name="connsiteY4-70" fmla="*/ 1442399 h 1456914"/>
              <a:gd name="connsiteX0-71" fmla="*/ 0 w 2902859"/>
              <a:gd name="connsiteY0-72" fmla="*/ 1445044 h 1459559"/>
              <a:gd name="connsiteX1-73" fmla="*/ 1192667 w 2902859"/>
              <a:gd name="connsiteY1-74" fmla="*/ 0 h 1459559"/>
              <a:gd name="connsiteX2-75" fmla="*/ 2902859 w 2902859"/>
              <a:gd name="connsiteY2-76" fmla="*/ 2645 h 1459559"/>
              <a:gd name="connsiteX3-77" fmla="*/ 1708180 w 2902859"/>
              <a:gd name="connsiteY3-78" fmla="*/ 1459559 h 1459559"/>
              <a:gd name="connsiteX4-79" fmla="*/ 0 w 2902859"/>
              <a:gd name="connsiteY4-80" fmla="*/ 1445044 h 1459559"/>
            </a:gdLst>
            <a:ahLst/>
            <a:cxnLst>
              <a:cxn ang="0">
                <a:pos x="connsiteX0-71" y="connsiteY0-72"/>
              </a:cxn>
              <a:cxn ang="0">
                <a:pos x="connsiteX1-73" y="connsiteY1-74"/>
              </a:cxn>
              <a:cxn ang="0">
                <a:pos x="connsiteX2-75" y="connsiteY2-76"/>
              </a:cxn>
              <a:cxn ang="0">
                <a:pos x="connsiteX3-77" y="connsiteY3-78"/>
              </a:cxn>
              <a:cxn ang="0">
                <a:pos x="connsiteX4-79" y="connsiteY4-80"/>
              </a:cxn>
            </a:cxnLst>
            <a:rect l="l" t="t" r="r" b="b"/>
            <a:pathLst>
              <a:path w="2902859" h="1459559">
                <a:moveTo>
                  <a:pt x="0" y="1445044"/>
                </a:moveTo>
                <a:lnTo>
                  <a:pt x="1192667" y="0"/>
                </a:lnTo>
                <a:lnTo>
                  <a:pt x="2902859" y="2645"/>
                </a:lnTo>
                <a:lnTo>
                  <a:pt x="1708180" y="1459559"/>
                </a:lnTo>
                <a:lnTo>
                  <a:pt x="0" y="1445044"/>
                </a:lnTo>
                <a:close/>
              </a:path>
            </a:pathLst>
          </a:custGeom>
          <a:solidFill>
            <a:schemeClr val="tx1">
              <a:lumMod val="75000"/>
              <a:lumOff val="25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3" name="平行四边形 5"/>
          <p:cNvSpPr/>
          <p:nvPr/>
        </p:nvSpPr>
        <p:spPr>
          <a:xfrm flipH="1">
            <a:off x="7678601" y="2028785"/>
            <a:ext cx="2644200" cy="1363663"/>
          </a:xfrm>
          <a:custGeom>
            <a:avLst/>
            <a:gdLst>
              <a:gd name="connsiteX0" fmla="*/ 0 w 1756229"/>
              <a:gd name="connsiteY0" fmla="*/ 1442399 h 1442399"/>
              <a:gd name="connsiteX1" fmla="*/ 360600 w 1756229"/>
              <a:gd name="connsiteY1" fmla="*/ 0 h 1442399"/>
              <a:gd name="connsiteX2" fmla="*/ 1756229 w 1756229"/>
              <a:gd name="connsiteY2" fmla="*/ 0 h 1442399"/>
              <a:gd name="connsiteX3" fmla="*/ 1395629 w 1756229"/>
              <a:gd name="connsiteY3" fmla="*/ 1442399 h 1442399"/>
              <a:gd name="connsiteX4" fmla="*/ 0 w 1756229"/>
              <a:gd name="connsiteY4" fmla="*/ 1442399 h 1442399"/>
              <a:gd name="connsiteX0-1" fmla="*/ 0 w 2278744"/>
              <a:gd name="connsiteY0-2" fmla="*/ 1456913 h 1456913"/>
              <a:gd name="connsiteX1-3" fmla="*/ 883115 w 2278744"/>
              <a:gd name="connsiteY1-4" fmla="*/ 0 h 1456913"/>
              <a:gd name="connsiteX2-5" fmla="*/ 2278744 w 2278744"/>
              <a:gd name="connsiteY2-6" fmla="*/ 0 h 1456913"/>
              <a:gd name="connsiteX3-7" fmla="*/ 1918144 w 2278744"/>
              <a:gd name="connsiteY3-8" fmla="*/ 1442399 h 1456913"/>
              <a:gd name="connsiteX4-9" fmla="*/ 0 w 2278744"/>
              <a:gd name="connsiteY4-10" fmla="*/ 1456913 h 1456913"/>
              <a:gd name="connsiteX0-11" fmla="*/ 0 w 2902859"/>
              <a:gd name="connsiteY0-12" fmla="*/ 1485942 h 1485942"/>
              <a:gd name="connsiteX1-13" fmla="*/ 883115 w 2902859"/>
              <a:gd name="connsiteY1-14" fmla="*/ 29029 h 1485942"/>
              <a:gd name="connsiteX2-15" fmla="*/ 2902859 w 2902859"/>
              <a:gd name="connsiteY2-16" fmla="*/ 0 h 1485942"/>
              <a:gd name="connsiteX3-17" fmla="*/ 1918144 w 2902859"/>
              <a:gd name="connsiteY3-18" fmla="*/ 1471428 h 1485942"/>
              <a:gd name="connsiteX4-19" fmla="*/ 0 w 2902859"/>
              <a:gd name="connsiteY4-20" fmla="*/ 1485942 h 1485942"/>
              <a:gd name="connsiteX0-21" fmla="*/ 0 w 2902859"/>
              <a:gd name="connsiteY0-22" fmla="*/ 1485942 h 1485942"/>
              <a:gd name="connsiteX1-23" fmla="*/ 1420144 w 2902859"/>
              <a:gd name="connsiteY1-24" fmla="*/ 29029 h 1485942"/>
              <a:gd name="connsiteX2-25" fmla="*/ 2902859 w 2902859"/>
              <a:gd name="connsiteY2-26" fmla="*/ 0 h 1485942"/>
              <a:gd name="connsiteX3-27" fmla="*/ 1918144 w 2902859"/>
              <a:gd name="connsiteY3-28" fmla="*/ 1471428 h 1485942"/>
              <a:gd name="connsiteX4-29" fmla="*/ 0 w 2902859"/>
              <a:gd name="connsiteY4-30" fmla="*/ 1485942 h 1485942"/>
              <a:gd name="connsiteX0-31" fmla="*/ 0 w 2902859"/>
              <a:gd name="connsiteY0-32" fmla="*/ 1485942 h 1485942"/>
              <a:gd name="connsiteX1-33" fmla="*/ 1420144 w 2902859"/>
              <a:gd name="connsiteY1-34" fmla="*/ 29029 h 1485942"/>
              <a:gd name="connsiteX2-35" fmla="*/ 2902859 w 2902859"/>
              <a:gd name="connsiteY2-36" fmla="*/ 0 h 1485942"/>
              <a:gd name="connsiteX3-37" fmla="*/ 1482715 w 2902859"/>
              <a:gd name="connsiteY3-38" fmla="*/ 1456914 h 1485942"/>
              <a:gd name="connsiteX4-39" fmla="*/ 0 w 2902859"/>
              <a:gd name="connsiteY4-40" fmla="*/ 1485942 h 1485942"/>
              <a:gd name="connsiteX0-41" fmla="*/ 0 w 2902859"/>
              <a:gd name="connsiteY0-42" fmla="*/ 1442399 h 1456914"/>
              <a:gd name="connsiteX1-43" fmla="*/ 1420144 w 2902859"/>
              <a:gd name="connsiteY1-44" fmla="*/ 29029 h 1456914"/>
              <a:gd name="connsiteX2-45" fmla="*/ 2902859 w 2902859"/>
              <a:gd name="connsiteY2-46" fmla="*/ 0 h 1456914"/>
              <a:gd name="connsiteX3-47" fmla="*/ 1482715 w 2902859"/>
              <a:gd name="connsiteY3-48" fmla="*/ 1456914 h 1456914"/>
              <a:gd name="connsiteX4-49" fmla="*/ 0 w 2902859"/>
              <a:gd name="connsiteY4-50" fmla="*/ 1442399 h 1456914"/>
              <a:gd name="connsiteX0-51" fmla="*/ 0 w 2902859"/>
              <a:gd name="connsiteY0-52" fmla="*/ 1442399 h 1456914"/>
              <a:gd name="connsiteX1-53" fmla="*/ 1178576 w 2902859"/>
              <a:gd name="connsiteY1-54" fmla="*/ 29029 h 1456914"/>
              <a:gd name="connsiteX2-55" fmla="*/ 2902859 w 2902859"/>
              <a:gd name="connsiteY2-56" fmla="*/ 0 h 1456914"/>
              <a:gd name="connsiteX3-57" fmla="*/ 1482715 w 2902859"/>
              <a:gd name="connsiteY3-58" fmla="*/ 1456914 h 1456914"/>
              <a:gd name="connsiteX4-59" fmla="*/ 0 w 2902859"/>
              <a:gd name="connsiteY4-60" fmla="*/ 1442399 h 1456914"/>
              <a:gd name="connsiteX0-61" fmla="*/ 0 w 2902859"/>
              <a:gd name="connsiteY0-62" fmla="*/ 1442399 h 1456914"/>
              <a:gd name="connsiteX1-63" fmla="*/ 1178576 w 2902859"/>
              <a:gd name="connsiteY1-64" fmla="*/ 29029 h 1456914"/>
              <a:gd name="connsiteX2-65" fmla="*/ 2902859 w 2902859"/>
              <a:gd name="connsiteY2-66" fmla="*/ 0 h 1456914"/>
              <a:gd name="connsiteX3-67" fmla="*/ 1708180 w 2902859"/>
              <a:gd name="connsiteY3-68" fmla="*/ 1456914 h 1456914"/>
              <a:gd name="connsiteX4-69" fmla="*/ 0 w 2902859"/>
              <a:gd name="connsiteY4-70" fmla="*/ 1442399 h 1456914"/>
              <a:gd name="connsiteX0-71" fmla="*/ 0 w 2902859"/>
              <a:gd name="connsiteY0-72" fmla="*/ 1445044 h 1459559"/>
              <a:gd name="connsiteX1-73" fmla="*/ 1192667 w 2902859"/>
              <a:gd name="connsiteY1-74" fmla="*/ 0 h 1459559"/>
              <a:gd name="connsiteX2-75" fmla="*/ 2902859 w 2902859"/>
              <a:gd name="connsiteY2-76" fmla="*/ 2645 h 1459559"/>
              <a:gd name="connsiteX3-77" fmla="*/ 1708180 w 2902859"/>
              <a:gd name="connsiteY3-78" fmla="*/ 1459559 h 1459559"/>
              <a:gd name="connsiteX4-79" fmla="*/ 0 w 2902859"/>
              <a:gd name="connsiteY4-80" fmla="*/ 1445044 h 1459559"/>
            </a:gdLst>
            <a:ahLst/>
            <a:cxnLst>
              <a:cxn ang="0">
                <a:pos x="connsiteX0-71" y="connsiteY0-72"/>
              </a:cxn>
              <a:cxn ang="0">
                <a:pos x="connsiteX1-73" y="connsiteY1-74"/>
              </a:cxn>
              <a:cxn ang="0">
                <a:pos x="connsiteX2-75" y="connsiteY2-76"/>
              </a:cxn>
              <a:cxn ang="0">
                <a:pos x="connsiteX3-77" y="connsiteY3-78"/>
              </a:cxn>
              <a:cxn ang="0">
                <a:pos x="connsiteX4-79" y="connsiteY4-80"/>
              </a:cxn>
            </a:cxnLst>
            <a:rect l="l" t="t" r="r" b="b"/>
            <a:pathLst>
              <a:path w="2902859" h="1459559">
                <a:moveTo>
                  <a:pt x="0" y="1445044"/>
                </a:moveTo>
                <a:lnTo>
                  <a:pt x="1192667" y="0"/>
                </a:lnTo>
                <a:lnTo>
                  <a:pt x="2902859" y="2645"/>
                </a:lnTo>
                <a:lnTo>
                  <a:pt x="1708180" y="1459559"/>
                </a:lnTo>
                <a:lnTo>
                  <a:pt x="0" y="1445044"/>
                </a:lnTo>
                <a:close/>
              </a:path>
            </a:pathLst>
          </a:custGeom>
          <a:blipFill dpi="0" rotWithShape="1">
            <a:blip r:embed="rId2"/>
            <a:srcRect/>
            <a:tile tx="-254000" ty="1397000" sx="20000" sy="2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6" name="平行四边形 5"/>
          <p:cNvSpPr/>
          <p:nvPr/>
        </p:nvSpPr>
        <p:spPr>
          <a:xfrm flipH="1">
            <a:off x="5769108" y="2033138"/>
            <a:ext cx="2644200" cy="1363663"/>
          </a:xfrm>
          <a:custGeom>
            <a:avLst/>
            <a:gdLst>
              <a:gd name="connsiteX0" fmla="*/ 0 w 1756229"/>
              <a:gd name="connsiteY0" fmla="*/ 1442399 h 1442399"/>
              <a:gd name="connsiteX1" fmla="*/ 360600 w 1756229"/>
              <a:gd name="connsiteY1" fmla="*/ 0 h 1442399"/>
              <a:gd name="connsiteX2" fmla="*/ 1756229 w 1756229"/>
              <a:gd name="connsiteY2" fmla="*/ 0 h 1442399"/>
              <a:gd name="connsiteX3" fmla="*/ 1395629 w 1756229"/>
              <a:gd name="connsiteY3" fmla="*/ 1442399 h 1442399"/>
              <a:gd name="connsiteX4" fmla="*/ 0 w 1756229"/>
              <a:gd name="connsiteY4" fmla="*/ 1442399 h 1442399"/>
              <a:gd name="connsiteX0-1" fmla="*/ 0 w 2278744"/>
              <a:gd name="connsiteY0-2" fmla="*/ 1456913 h 1456913"/>
              <a:gd name="connsiteX1-3" fmla="*/ 883115 w 2278744"/>
              <a:gd name="connsiteY1-4" fmla="*/ 0 h 1456913"/>
              <a:gd name="connsiteX2-5" fmla="*/ 2278744 w 2278744"/>
              <a:gd name="connsiteY2-6" fmla="*/ 0 h 1456913"/>
              <a:gd name="connsiteX3-7" fmla="*/ 1918144 w 2278744"/>
              <a:gd name="connsiteY3-8" fmla="*/ 1442399 h 1456913"/>
              <a:gd name="connsiteX4-9" fmla="*/ 0 w 2278744"/>
              <a:gd name="connsiteY4-10" fmla="*/ 1456913 h 1456913"/>
              <a:gd name="connsiteX0-11" fmla="*/ 0 w 2902859"/>
              <a:gd name="connsiteY0-12" fmla="*/ 1485942 h 1485942"/>
              <a:gd name="connsiteX1-13" fmla="*/ 883115 w 2902859"/>
              <a:gd name="connsiteY1-14" fmla="*/ 29029 h 1485942"/>
              <a:gd name="connsiteX2-15" fmla="*/ 2902859 w 2902859"/>
              <a:gd name="connsiteY2-16" fmla="*/ 0 h 1485942"/>
              <a:gd name="connsiteX3-17" fmla="*/ 1918144 w 2902859"/>
              <a:gd name="connsiteY3-18" fmla="*/ 1471428 h 1485942"/>
              <a:gd name="connsiteX4-19" fmla="*/ 0 w 2902859"/>
              <a:gd name="connsiteY4-20" fmla="*/ 1485942 h 1485942"/>
              <a:gd name="connsiteX0-21" fmla="*/ 0 w 2902859"/>
              <a:gd name="connsiteY0-22" fmla="*/ 1485942 h 1485942"/>
              <a:gd name="connsiteX1-23" fmla="*/ 1420144 w 2902859"/>
              <a:gd name="connsiteY1-24" fmla="*/ 29029 h 1485942"/>
              <a:gd name="connsiteX2-25" fmla="*/ 2902859 w 2902859"/>
              <a:gd name="connsiteY2-26" fmla="*/ 0 h 1485942"/>
              <a:gd name="connsiteX3-27" fmla="*/ 1918144 w 2902859"/>
              <a:gd name="connsiteY3-28" fmla="*/ 1471428 h 1485942"/>
              <a:gd name="connsiteX4-29" fmla="*/ 0 w 2902859"/>
              <a:gd name="connsiteY4-30" fmla="*/ 1485942 h 1485942"/>
              <a:gd name="connsiteX0-31" fmla="*/ 0 w 2902859"/>
              <a:gd name="connsiteY0-32" fmla="*/ 1485942 h 1485942"/>
              <a:gd name="connsiteX1-33" fmla="*/ 1420144 w 2902859"/>
              <a:gd name="connsiteY1-34" fmla="*/ 29029 h 1485942"/>
              <a:gd name="connsiteX2-35" fmla="*/ 2902859 w 2902859"/>
              <a:gd name="connsiteY2-36" fmla="*/ 0 h 1485942"/>
              <a:gd name="connsiteX3-37" fmla="*/ 1482715 w 2902859"/>
              <a:gd name="connsiteY3-38" fmla="*/ 1456914 h 1485942"/>
              <a:gd name="connsiteX4-39" fmla="*/ 0 w 2902859"/>
              <a:gd name="connsiteY4-40" fmla="*/ 1485942 h 1485942"/>
              <a:gd name="connsiteX0-41" fmla="*/ 0 w 2902859"/>
              <a:gd name="connsiteY0-42" fmla="*/ 1442399 h 1456914"/>
              <a:gd name="connsiteX1-43" fmla="*/ 1420144 w 2902859"/>
              <a:gd name="connsiteY1-44" fmla="*/ 29029 h 1456914"/>
              <a:gd name="connsiteX2-45" fmla="*/ 2902859 w 2902859"/>
              <a:gd name="connsiteY2-46" fmla="*/ 0 h 1456914"/>
              <a:gd name="connsiteX3-47" fmla="*/ 1482715 w 2902859"/>
              <a:gd name="connsiteY3-48" fmla="*/ 1456914 h 1456914"/>
              <a:gd name="connsiteX4-49" fmla="*/ 0 w 2902859"/>
              <a:gd name="connsiteY4-50" fmla="*/ 1442399 h 1456914"/>
              <a:gd name="connsiteX0-51" fmla="*/ 0 w 2902859"/>
              <a:gd name="connsiteY0-52" fmla="*/ 1442399 h 1456914"/>
              <a:gd name="connsiteX1-53" fmla="*/ 1178576 w 2902859"/>
              <a:gd name="connsiteY1-54" fmla="*/ 29029 h 1456914"/>
              <a:gd name="connsiteX2-55" fmla="*/ 2902859 w 2902859"/>
              <a:gd name="connsiteY2-56" fmla="*/ 0 h 1456914"/>
              <a:gd name="connsiteX3-57" fmla="*/ 1482715 w 2902859"/>
              <a:gd name="connsiteY3-58" fmla="*/ 1456914 h 1456914"/>
              <a:gd name="connsiteX4-59" fmla="*/ 0 w 2902859"/>
              <a:gd name="connsiteY4-60" fmla="*/ 1442399 h 1456914"/>
              <a:gd name="connsiteX0-61" fmla="*/ 0 w 2902859"/>
              <a:gd name="connsiteY0-62" fmla="*/ 1442399 h 1456914"/>
              <a:gd name="connsiteX1-63" fmla="*/ 1178576 w 2902859"/>
              <a:gd name="connsiteY1-64" fmla="*/ 29029 h 1456914"/>
              <a:gd name="connsiteX2-65" fmla="*/ 2902859 w 2902859"/>
              <a:gd name="connsiteY2-66" fmla="*/ 0 h 1456914"/>
              <a:gd name="connsiteX3-67" fmla="*/ 1708180 w 2902859"/>
              <a:gd name="connsiteY3-68" fmla="*/ 1456914 h 1456914"/>
              <a:gd name="connsiteX4-69" fmla="*/ 0 w 2902859"/>
              <a:gd name="connsiteY4-70" fmla="*/ 1442399 h 1456914"/>
              <a:gd name="connsiteX0-71" fmla="*/ 0 w 2902859"/>
              <a:gd name="connsiteY0-72" fmla="*/ 1445044 h 1459559"/>
              <a:gd name="connsiteX1-73" fmla="*/ 1192667 w 2902859"/>
              <a:gd name="connsiteY1-74" fmla="*/ 0 h 1459559"/>
              <a:gd name="connsiteX2-75" fmla="*/ 2902859 w 2902859"/>
              <a:gd name="connsiteY2-76" fmla="*/ 2645 h 1459559"/>
              <a:gd name="connsiteX3-77" fmla="*/ 1708180 w 2902859"/>
              <a:gd name="connsiteY3-78" fmla="*/ 1459559 h 1459559"/>
              <a:gd name="connsiteX4-79" fmla="*/ 0 w 2902859"/>
              <a:gd name="connsiteY4-80" fmla="*/ 1445044 h 1459559"/>
            </a:gdLst>
            <a:ahLst/>
            <a:cxnLst>
              <a:cxn ang="0">
                <a:pos x="connsiteX0-71" y="connsiteY0-72"/>
              </a:cxn>
              <a:cxn ang="0">
                <a:pos x="connsiteX1-73" y="connsiteY1-74"/>
              </a:cxn>
              <a:cxn ang="0">
                <a:pos x="connsiteX2-75" y="connsiteY2-76"/>
              </a:cxn>
              <a:cxn ang="0">
                <a:pos x="connsiteX3-77" y="connsiteY3-78"/>
              </a:cxn>
              <a:cxn ang="0">
                <a:pos x="connsiteX4-79" y="connsiteY4-80"/>
              </a:cxn>
            </a:cxnLst>
            <a:rect l="l" t="t" r="r" b="b"/>
            <a:pathLst>
              <a:path w="2902859" h="1459559">
                <a:moveTo>
                  <a:pt x="0" y="1445044"/>
                </a:moveTo>
                <a:lnTo>
                  <a:pt x="1192667" y="0"/>
                </a:lnTo>
                <a:lnTo>
                  <a:pt x="2902859" y="2645"/>
                </a:lnTo>
                <a:lnTo>
                  <a:pt x="1708180" y="1459559"/>
                </a:lnTo>
                <a:lnTo>
                  <a:pt x="0" y="1445044"/>
                </a:lnTo>
                <a:close/>
              </a:path>
            </a:pathLst>
          </a:custGeom>
          <a:blipFill dpi="0" rotWithShape="1">
            <a:blip r:embed="rId2"/>
            <a:srcRect/>
            <a:tile tx="-127000" ty="1397000" sx="18000" sy="18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7" name="平行四边形 5"/>
          <p:cNvSpPr/>
          <p:nvPr/>
        </p:nvSpPr>
        <p:spPr>
          <a:xfrm>
            <a:off x="7678601" y="3378651"/>
            <a:ext cx="2644200" cy="1363663"/>
          </a:xfrm>
          <a:custGeom>
            <a:avLst/>
            <a:gdLst>
              <a:gd name="connsiteX0" fmla="*/ 0 w 1756229"/>
              <a:gd name="connsiteY0" fmla="*/ 1442399 h 1442399"/>
              <a:gd name="connsiteX1" fmla="*/ 360600 w 1756229"/>
              <a:gd name="connsiteY1" fmla="*/ 0 h 1442399"/>
              <a:gd name="connsiteX2" fmla="*/ 1756229 w 1756229"/>
              <a:gd name="connsiteY2" fmla="*/ 0 h 1442399"/>
              <a:gd name="connsiteX3" fmla="*/ 1395629 w 1756229"/>
              <a:gd name="connsiteY3" fmla="*/ 1442399 h 1442399"/>
              <a:gd name="connsiteX4" fmla="*/ 0 w 1756229"/>
              <a:gd name="connsiteY4" fmla="*/ 1442399 h 1442399"/>
              <a:gd name="connsiteX0-1" fmla="*/ 0 w 2278744"/>
              <a:gd name="connsiteY0-2" fmla="*/ 1456913 h 1456913"/>
              <a:gd name="connsiteX1-3" fmla="*/ 883115 w 2278744"/>
              <a:gd name="connsiteY1-4" fmla="*/ 0 h 1456913"/>
              <a:gd name="connsiteX2-5" fmla="*/ 2278744 w 2278744"/>
              <a:gd name="connsiteY2-6" fmla="*/ 0 h 1456913"/>
              <a:gd name="connsiteX3-7" fmla="*/ 1918144 w 2278744"/>
              <a:gd name="connsiteY3-8" fmla="*/ 1442399 h 1456913"/>
              <a:gd name="connsiteX4-9" fmla="*/ 0 w 2278744"/>
              <a:gd name="connsiteY4-10" fmla="*/ 1456913 h 1456913"/>
              <a:gd name="connsiteX0-11" fmla="*/ 0 w 2902859"/>
              <a:gd name="connsiteY0-12" fmla="*/ 1485942 h 1485942"/>
              <a:gd name="connsiteX1-13" fmla="*/ 883115 w 2902859"/>
              <a:gd name="connsiteY1-14" fmla="*/ 29029 h 1485942"/>
              <a:gd name="connsiteX2-15" fmla="*/ 2902859 w 2902859"/>
              <a:gd name="connsiteY2-16" fmla="*/ 0 h 1485942"/>
              <a:gd name="connsiteX3-17" fmla="*/ 1918144 w 2902859"/>
              <a:gd name="connsiteY3-18" fmla="*/ 1471428 h 1485942"/>
              <a:gd name="connsiteX4-19" fmla="*/ 0 w 2902859"/>
              <a:gd name="connsiteY4-20" fmla="*/ 1485942 h 1485942"/>
              <a:gd name="connsiteX0-21" fmla="*/ 0 w 2902859"/>
              <a:gd name="connsiteY0-22" fmla="*/ 1485942 h 1485942"/>
              <a:gd name="connsiteX1-23" fmla="*/ 1420144 w 2902859"/>
              <a:gd name="connsiteY1-24" fmla="*/ 29029 h 1485942"/>
              <a:gd name="connsiteX2-25" fmla="*/ 2902859 w 2902859"/>
              <a:gd name="connsiteY2-26" fmla="*/ 0 h 1485942"/>
              <a:gd name="connsiteX3-27" fmla="*/ 1918144 w 2902859"/>
              <a:gd name="connsiteY3-28" fmla="*/ 1471428 h 1485942"/>
              <a:gd name="connsiteX4-29" fmla="*/ 0 w 2902859"/>
              <a:gd name="connsiteY4-30" fmla="*/ 1485942 h 1485942"/>
              <a:gd name="connsiteX0-31" fmla="*/ 0 w 2902859"/>
              <a:gd name="connsiteY0-32" fmla="*/ 1485942 h 1485942"/>
              <a:gd name="connsiteX1-33" fmla="*/ 1420144 w 2902859"/>
              <a:gd name="connsiteY1-34" fmla="*/ 29029 h 1485942"/>
              <a:gd name="connsiteX2-35" fmla="*/ 2902859 w 2902859"/>
              <a:gd name="connsiteY2-36" fmla="*/ 0 h 1485942"/>
              <a:gd name="connsiteX3-37" fmla="*/ 1482715 w 2902859"/>
              <a:gd name="connsiteY3-38" fmla="*/ 1456914 h 1485942"/>
              <a:gd name="connsiteX4-39" fmla="*/ 0 w 2902859"/>
              <a:gd name="connsiteY4-40" fmla="*/ 1485942 h 1485942"/>
              <a:gd name="connsiteX0-41" fmla="*/ 0 w 2902859"/>
              <a:gd name="connsiteY0-42" fmla="*/ 1442399 h 1456914"/>
              <a:gd name="connsiteX1-43" fmla="*/ 1420144 w 2902859"/>
              <a:gd name="connsiteY1-44" fmla="*/ 29029 h 1456914"/>
              <a:gd name="connsiteX2-45" fmla="*/ 2902859 w 2902859"/>
              <a:gd name="connsiteY2-46" fmla="*/ 0 h 1456914"/>
              <a:gd name="connsiteX3-47" fmla="*/ 1482715 w 2902859"/>
              <a:gd name="connsiteY3-48" fmla="*/ 1456914 h 1456914"/>
              <a:gd name="connsiteX4-49" fmla="*/ 0 w 2902859"/>
              <a:gd name="connsiteY4-50" fmla="*/ 1442399 h 1456914"/>
              <a:gd name="connsiteX0-51" fmla="*/ 0 w 2902859"/>
              <a:gd name="connsiteY0-52" fmla="*/ 1442399 h 1456914"/>
              <a:gd name="connsiteX1-53" fmla="*/ 1178576 w 2902859"/>
              <a:gd name="connsiteY1-54" fmla="*/ 29029 h 1456914"/>
              <a:gd name="connsiteX2-55" fmla="*/ 2902859 w 2902859"/>
              <a:gd name="connsiteY2-56" fmla="*/ 0 h 1456914"/>
              <a:gd name="connsiteX3-57" fmla="*/ 1482715 w 2902859"/>
              <a:gd name="connsiteY3-58" fmla="*/ 1456914 h 1456914"/>
              <a:gd name="connsiteX4-59" fmla="*/ 0 w 2902859"/>
              <a:gd name="connsiteY4-60" fmla="*/ 1442399 h 1456914"/>
              <a:gd name="connsiteX0-61" fmla="*/ 0 w 2902859"/>
              <a:gd name="connsiteY0-62" fmla="*/ 1442399 h 1456914"/>
              <a:gd name="connsiteX1-63" fmla="*/ 1178576 w 2902859"/>
              <a:gd name="connsiteY1-64" fmla="*/ 29029 h 1456914"/>
              <a:gd name="connsiteX2-65" fmla="*/ 2902859 w 2902859"/>
              <a:gd name="connsiteY2-66" fmla="*/ 0 h 1456914"/>
              <a:gd name="connsiteX3-67" fmla="*/ 1708180 w 2902859"/>
              <a:gd name="connsiteY3-68" fmla="*/ 1456914 h 1456914"/>
              <a:gd name="connsiteX4-69" fmla="*/ 0 w 2902859"/>
              <a:gd name="connsiteY4-70" fmla="*/ 1442399 h 1456914"/>
              <a:gd name="connsiteX0-71" fmla="*/ 0 w 2902859"/>
              <a:gd name="connsiteY0-72" fmla="*/ 1445044 h 1459559"/>
              <a:gd name="connsiteX1-73" fmla="*/ 1192667 w 2902859"/>
              <a:gd name="connsiteY1-74" fmla="*/ 0 h 1459559"/>
              <a:gd name="connsiteX2-75" fmla="*/ 2902859 w 2902859"/>
              <a:gd name="connsiteY2-76" fmla="*/ 2645 h 1459559"/>
              <a:gd name="connsiteX3-77" fmla="*/ 1708180 w 2902859"/>
              <a:gd name="connsiteY3-78" fmla="*/ 1459559 h 1459559"/>
              <a:gd name="connsiteX4-79" fmla="*/ 0 w 2902859"/>
              <a:gd name="connsiteY4-80" fmla="*/ 1445044 h 1459559"/>
            </a:gdLst>
            <a:ahLst/>
            <a:cxnLst>
              <a:cxn ang="0">
                <a:pos x="connsiteX0-71" y="connsiteY0-72"/>
              </a:cxn>
              <a:cxn ang="0">
                <a:pos x="connsiteX1-73" y="connsiteY1-74"/>
              </a:cxn>
              <a:cxn ang="0">
                <a:pos x="connsiteX2-75" y="connsiteY2-76"/>
              </a:cxn>
              <a:cxn ang="0">
                <a:pos x="connsiteX3-77" y="connsiteY3-78"/>
              </a:cxn>
              <a:cxn ang="0">
                <a:pos x="connsiteX4-79" y="connsiteY4-80"/>
              </a:cxn>
            </a:cxnLst>
            <a:rect l="l" t="t" r="r" b="b"/>
            <a:pathLst>
              <a:path w="2902859" h="1459559">
                <a:moveTo>
                  <a:pt x="0" y="1445044"/>
                </a:moveTo>
                <a:lnTo>
                  <a:pt x="1192667" y="0"/>
                </a:lnTo>
                <a:lnTo>
                  <a:pt x="2902859" y="2645"/>
                </a:lnTo>
                <a:lnTo>
                  <a:pt x="1708180" y="1459559"/>
                </a:lnTo>
                <a:lnTo>
                  <a:pt x="0" y="1445044"/>
                </a:lnTo>
                <a:close/>
              </a:path>
            </a:pathLst>
          </a:custGeom>
          <a:solidFill>
            <a:schemeClr val="tx1">
              <a:lumMod val="75000"/>
              <a:lumOff val="25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8" name="文本框 37"/>
          <p:cNvSpPr txBox="1"/>
          <p:nvPr/>
        </p:nvSpPr>
        <p:spPr>
          <a:xfrm>
            <a:off x="2763634" y="3486965"/>
            <a:ext cx="920345" cy="707886"/>
          </a:xfrm>
          <a:prstGeom prst="rect">
            <a:avLst/>
          </a:prstGeom>
          <a:noFill/>
        </p:spPr>
        <p:txBody>
          <a:bodyPr wrap="square" rtlCol="0">
            <a:spAutoFit/>
          </a:bodyPr>
          <a:lstStyle/>
          <a:p>
            <a:pPr algn="r"/>
            <a:r>
              <a:rPr lang="en-US" altLang="zh-CN" sz="2000" dirty="0">
                <a:solidFill>
                  <a:prstClr val="white"/>
                </a:solidFill>
                <a:latin typeface="Microsoft YaHei UI" pitchFamily="34" charset="-122"/>
                <a:ea typeface="Microsoft YaHei UI" pitchFamily="34" charset="-122"/>
              </a:rPr>
              <a:t>Your Title</a:t>
            </a:r>
            <a:endParaRPr lang="zh-CN" altLang="en-US" sz="2000" dirty="0">
              <a:solidFill>
                <a:prstClr val="white"/>
              </a:solidFill>
              <a:latin typeface="Microsoft YaHei UI" pitchFamily="34" charset="-122"/>
              <a:ea typeface="Microsoft YaHei UI" pitchFamily="34" charset="-122"/>
            </a:endParaRPr>
          </a:p>
        </p:txBody>
      </p:sp>
      <p:sp>
        <p:nvSpPr>
          <p:cNvPr id="39" name="文本框 38"/>
          <p:cNvSpPr txBox="1"/>
          <p:nvPr/>
        </p:nvSpPr>
        <p:spPr>
          <a:xfrm>
            <a:off x="3568424" y="3460816"/>
            <a:ext cx="633468" cy="461665"/>
          </a:xfrm>
          <a:prstGeom prst="rect">
            <a:avLst/>
          </a:prstGeom>
          <a:noFill/>
        </p:spPr>
        <p:txBody>
          <a:bodyPr wrap="square" rtlCol="0">
            <a:spAutoFit/>
          </a:bodyPr>
          <a:lstStyle/>
          <a:p>
            <a:pPr algn="ctr"/>
            <a:r>
              <a:rPr lang="en-US" altLang="zh-CN" sz="2400" dirty="0">
                <a:solidFill>
                  <a:prstClr val="white"/>
                </a:solidFill>
                <a:latin typeface="Gungsuh" pitchFamily="18" charset="-127"/>
                <a:ea typeface="Gungsuh" pitchFamily="18" charset="-127"/>
              </a:rPr>
              <a:t>01</a:t>
            </a:r>
            <a:endParaRPr lang="zh-CN" altLang="en-US" sz="2400" dirty="0">
              <a:solidFill>
                <a:prstClr val="white"/>
              </a:solidFill>
              <a:latin typeface="Gungsuh" pitchFamily="18" charset="-127"/>
              <a:ea typeface="Gungsuh" pitchFamily="18" charset="-127"/>
            </a:endParaRPr>
          </a:p>
        </p:txBody>
      </p:sp>
      <p:sp>
        <p:nvSpPr>
          <p:cNvPr id="43" name="文本框 42"/>
          <p:cNvSpPr txBox="1"/>
          <p:nvPr/>
        </p:nvSpPr>
        <p:spPr>
          <a:xfrm>
            <a:off x="4693347" y="3924434"/>
            <a:ext cx="920345" cy="707886"/>
          </a:xfrm>
          <a:prstGeom prst="rect">
            <a:avLst/>
          </a:prstGeom>
          <a:noFill/>
        </p:spPr>
        <p:txBody>
          <a:bodyPr wrap="square" rtlCol="0">
            <a:spAutoFit/>
          </a:bodyPr>
          <a:lstStyle/>
          <a:p>
            <a:r>
              <a:rPr lang="en-US" altLang="zh-CN" sz="2000" dirty="0">
                <a:solidFill>
                  <a:prstClr val="white"/>
                </a:solidFill>
                <a:latin typeface="Microsoft YaHei UI" pitchFamily="34" charset="-122"/>
                <a:ea typeface="Microsoft YaHei UI" pitchFamily="34" charset="-122"/>
              </a:rPr>
              <a:t>Your Title</a:t>
            </a:r>
            <a:endParaRPr lang="zh-CN" altLang="en-US" sz="2000" dirty="0">
              <a:solidFill>
                <a:prstClr val="white"/>
              </a:solidFill>
              <a:latin typeface="Microsoft YaHei UI" pitchFamily="34" charset="-122"/>
              <a:ea typeface="Microsoft YaHei UI" pitchFamily="34" charset="-122"/>
            </a:endParaRPr>
          </a:p>
        </p:txBody>
      </p:sp>
      <p:sp>
        <p:nvSpPr>
          <p:cNvPr id="44" name="文本框 43"/>
          <p:cNvSpPr txBox="1"/>
          <p:nvPr/>
        </p:nvSpPr>
        <p:spPr>
          <a:xfrm>
            <a:off x="4205098" y="4156752"/>
            <a:ext cx="633468" cy="461665"/>
          </a:xfrm>
          <a:prstGeom prst="rect">
            <a:avLst/>
          </a:prstGeom>
          <a:noFill/>
        </p:spPr>
        <p:txBody>
          <a:bodyPr wrap="square" rtlCol="0">
            <a:spAutoFit/>
          </a:bodyPr>
          <a:lstStyle/>
          <a:p>
            <a:pPr algn="ctr"/>
            <a:r>
              <a:rPr lang="en-US" altLang="zh-CN" sz="2400" dirty="0">
                <a:solidFill>
                  <a:prstClr val="white"/>
                </a:solidFill>
                <a:latin typeface="Gungsuh" pitchFamily="18" charset="-127"/>
                <a:ea typeface="Gungsuh" pitchFamily="18" charset="-127"/>
              </a:rPr>
              <a:t>02</a:t>
            </a:r>
            <a:endParaRPr lang="zh-CN" altLang="en-US" sz="2400" dirty="0">
              <a:solidFill>
                <a:prstClr val="white"/>
              </a:solidFill>
              <a:latin typeface="Gungsuh" pitchFamily="18" charset="-127"/>
              <a:ea typeface="Gungsuh" pitchFamily="18" charset="-127"/>
            </a:endParaRPr>
          </a:p>
        </p:txBody>
      </p:sp>
      <p:sp>
        <p:nvSpPr>
          <p:cNvPr id="45" name="文本框 44"/>
          <p:cNvSpPr txBox="1"/>
          <p:nvPr/>
        </p:nvSpPr>
        <p:spPr>
          <a:xfrm>
            <a:off x="5097162" y="3455519"/>
            <a:ext cx="800932" cy="461665"/>
          </a:xfrm>
          <a:prstGeom prst="rect">
            <a:avLst/>
          </a:prstGeom>
          <a:noFill/>
        </p:spPr>
        <p:txBody>
          <a:bodyPr wrap="square" rtlCol="0">
            <a:spAutoFit/>
          </a:bodyPr>
          <a:lstStyle/>
          <a:p>
            <a:pPr algn="ctr"/>
            <a:r>
              <a:rPr lang="en-US" altLang="zh-CN" sz="2400" dirty="0">
                <a:solidFill>
                  <a:srgbClr val="FFC617"/>
                </a:solidFill>
                <a:latin typeface="Microsoft YaHei UI" pitchFamily="34" charset="-122"/>
                <a:ea typeface="Microsoft YaHei UI" pitchFamily="34" charset="-122"/>
              </a:rPr>
              <a:t>Two</a:t>
            </a:r>
            <a:endParaRPr lang="zh-CN" altLang="en-US" sz="2400" dirty="0">
              <a:solidFill>
                <a:srgbClr val="FFC617"/>
              </a:solidFill>
              <a:latin typeface="Microsoft YaHei UI" pitchFamily="34" charset="-122"/>
              <a:ea typeface="Microsoft YaHei UI" pitchFamily="34" charset="-122"/>
            </a:endParaRPr>
          </a:p>
        </p:txBody>
      </p:sp>
      <p:sp>
        <p:nvSpPr>
          <p:cNvPr id="47" name="文本框 46"/>
          <p:cNvSpPr txBox="1"/>
          <p:nvPr/>
        </p:nvSpPr>
        <p:spPr>
          <a:xfrm>
            <a:off x="6589127" y="3479337"/>
            <a:ext cx="920345" cy="707886"/>
          </a:xfrm>
          <a:prstGeom prst="rect">
            <a:avLst/>
          </a:prstGeom>
          <a:noFill/>
        </p:spPr>
        <p:txBody>
          <a:bodyPr wrap="square" rtlCol="0">
            <a:spAutoFit/>
          </a:bodyPr>
          <a:lstStyle/>
          <a:p>
            <a:pPr algn="r"/>
            <a:r>
              <a:rPr lang="en-US" altLang="zh-CN" sz="2000" dirty="0">
                <a:solidFill>
                  <a:prstClr val="white"/>
                </a:solidFill>
                <a:latin typeface="Microsoft YaHei UI" pitchFamily="34" charset="-122"/>
                <a:ea typeface="Microsoft YaHei UI" pitchFamily="34" charset="-122"/>
              </a:rPr>
              <a:t>Your Title</a:t>
            </a:r>
            <a:endParaRPr lang="zh-CN" altLang="en-US" sz="2000" dirty="0">
              <a:solidFill>
                <a:prstClr val="white"/>
              </a:solidFill>
              <a:latin typeface="Microsoft YaHei UI" pitchFamily="34" charset="-122"/>
              <a:ea typeface="Microsoft YaHei UI" pitchFamily="34" charset="-122"/>
            </a:endParaRPr>
          </a:p>
        </p:txBody>
      </p:sp>
      <p:sp>
        <p:nvSpPr>
          <p:cNvPr id="48" name="文本框 47"/>
          <p:cNvSpPr txBox="1"/>
          <p:nvPr/>
        </p:nvSpPr>
        <p:spPr>
          <a:xfrm>
            <a:off x="7407122" y="3442368"/>
            <a:ext cx="633468" cy="461665"/>
          </a:xfrm>
          <a:prstGeom prst="rect">
            <a:avLst/>
          </a:prstGeom>
          <a:noFill/>
        </p:spPr>
        <p:txBody>
          <a:bodyPr wrap="square" rtlCol="0">
            <a:spAutoFit/>
          </a:bodyPr>
          <a:lstStyle/>
          <a:p>
            <a:pPr algn="ctr"/>
            <a:r>
              <a:rPr lang="en-US" altLang="zh-CN" sz="2400" dirty="0">
                <a:solidFill>
                  <a:prstClr val="white"/>
                </a:solidFill>
                <a:latin typeface="Gungsuh" pitchFamily="18" charset="-127"/>
                <a:ea typeface="Gungsuh" pitchFamily="18" charset="-127"/>
              </a:rPr>
              <a:t>03</a:t>
            </a:r>
            <a:endParaRPr lang="zh-CN" altLang="en-US" sz="2400" dirty="0">
              <a:solidFill>
                <a:prstClr val="white"/>
              </a:solidFill>
              <a:latin typeface="Gungsuh" pitchFamily="18" charset="-127"/>
              <a:ea typeface="Gungsuh" pitchFamily="18" charset="-127"/>
            </a:endParaRPr>
          </a:p>
        </p:txBody>
      </p:sp>
      <p:sp>
        <p:nvSpPr>
          <p:cNvPr id="49" name="文本框 48"/>
          <p:cNvSpPr txBox="1"/>
          <p:nvPr/>
        </p:nvSpPr>
        <p:spPr>
          <a:xfrm>
            <a:off x="6295132" y="4170655"/>
            <a:ext cx="1072637" cy="461665"/>
          </a:xfrm>
          <a:prstGeom prst="rect">
            <a:avLst/>
          </a:prstGeom>
          <a:noFill/>
        </p:spPr>
        <p:txBody>
          <a:bodyPr wrap="square" rtlCol="0">
            <a:spAutoFit/>
          </a:bodyPr>
          <a:lstStyle/>
          <a:p>
            <a:pPr algn="ctr"/>
            <a:r>
              <a:rPr lang="en-US" altLang="zh-CN" sz="2400" dirty="0">
                <a:solidFill>
                  <a:srgbClr val="FFC617"/>
                </a:solidFill>
                <a:latin typeface="Microsoft YaHei UI" pitchFamily="34" charset="-122"/>
                <a:ea typeface="Microsoft YaHei UI" pitchFamily="34" charset="-122"/>
              </a:rPr>
              <a:t>Three</a:t>
            </a:r>
            <a:endParaRPr lang="zh-CN" altLang="en-US" sz="2400" dirty="0">
              <a:solidFill>
                <a:srgbClr val="FFC617"/>
              </a:solidFill>
              <a:latin typeface="Microsoft YaHei UI" pitchFamily="34" charset="-122"/>
              <a:ea typeface="Microsoft YaHei UI" pitchFamily="34" charset="-122"/>
            </a:endParaRPr>
          </a:p>
        </p:txBody>
      </p:sp>
      <p:sp>
        <p:nvSpPr>
          <p:cNvPr id="64" name="文本框 63"/>
          <p:cNvSpPr txBox="1"/>
          <p:nvPr/>
        </p:nvSpPr>
        <p:spPr>
          <a:xfrm>
            <a:off x="8513997" y="3923327"/>
            <a:ext cx="920345" cy="707886"/>
          </a:xfrm>
          <a:prstGeom prst="rect">
            <a:avLst/>
          </a:prstGeom>
          <a:noFill/>
        </p:spPr>
        <p:txBody>
          <a:bodyPr wrap="square" rtlCol="0">
            <a:spAutoFit/>
          </a:bodyPr>
          <a:lstStyle/>
          <a:p>
            <a:r>
              <a:rPr lang="en-US" altLang="zh-CN" sz="2000" dirty="0">
                <a:solidFill>
                  <a:prstClr val="white"/>
                </a:solidFill>
                <a:latin typeface="Microsoft YaHei UI" pitchFamily="34" charset="-122"/>
                <a:ea typeface="Microsoft YaHei UI" pitchFamily="34" charset="-122"/>
              </a:rPr>
              <a:t>Your Title</a:t>
            </a:r>
            <a:endParaRPr lang="zh-CN" altLang="en-US" sz="2000" dirty="0">
              <a:solidFill>
                <a:prstClr val="white"/>
              </a:solidFill>
              <a:latin typeface="Microsoft YaHei UI" pitchFamily="34" charset="-122"/>
              <a:ea typeface="Microsoft YaHei UI" pitchFamily="34" charset="-122"/>
            </a:endParaRPr>
          </a:p>
        </p:txBody>
      </p:sp>
      <p:sp>
        <p:nvSpPr>
          <p:cNvPr id="65" name="文本框 64"/>
          <p:cNvSpPr txBox="1"/>
          <p:nvPr/>
        </p:nvSpPr>
        <p:spPr>
          <a:xfrm>
            <a:off x="8033798" y="4169548"/>
            <a:ext cx="633468" cy="461665"/>
          </a:xfrm>
          <a:prstGeom prst="rect">
            <a:avLst/>
          </a:prstGeom>
          <a:noFill/>
        </p:spPr>
        <p:txBody>
          <a:bodyPr wrap="square" rtlCol="0">
            <a:spAutoFit/>
          </a:bodyPr>
          <a:lstStyle/>
          <a:p>
            <a:pPr algn="ctr"/>
            <a:r>
              <a:rPr lang="en-US" altLang="zh-CN" sz="2400" dirty="0">
                <a:solidFill>
                  <a:prstClr val="white"/>
                </a:solidFill>
                <a:latin typeface="Gungsuh" pitchFamily="18" charset="-127"/>
                <a:ea typeface="Gungsuh" pitchFamily="18" charset="-127"/>
              </a:rPr>
              <a:t>04</a:t>
            </a:r>
            <a:endParaRPr lang="zh-CN" altLang="en-US" sz="2400" dirty="0">
              <a:solidFill>
                <a:prstClr val="white"/>
              </a:solidFill>
              <a:latin typeface="Gungsuh" pitchFamily="18" charset="-127"/>
              <a:ea typeface="Gungsuh" pitchFamily="18" charset="-127"/>
            </a:endParaRPr>
          </a:p>
        </p:txBody>
      </p:sp>
      <p:sp>
        <p:nvSpPr>
          <p:cNvPr id="66" name="文本框 65"/>
          <p:cNvSpPr txBox="1"/>
          <p:nvPr/>
        </p:nvSpPr>
        <p:spPr>
          <a:xfrm>
            <a:off x="8802171" y="3467296"/>
            <a:ext cx="962151" cy="461665"/>
          </a:xfrm>
          <a:prstGeom prst="rect">
            <a:avLst/>
          </a:prstGeom>
          <a:noFill/>
        </p:spPr>
        <p:txBody>
          <a:bodyPr wrap="square" rtlCol="0">
            <a:spAutoFit/>
          </a:bodyPr>
          <a:lstStyle/>
          <a:p>
            <a:pPr algn="ctr"/>
            <a:r>
              <a:rPr lang="en-US" altLang="zh-CN" sz="2400" dirty="0">
                <a:solidFill>
                  <a:srgbClr val="FFC617"/>
                </a:solidFill>
                <a:latin typeface="Microsoft YaHei UI" pitchFamily="34" charset="-122"/>
                <a:ea typeface="Microsoft YaHei UI" pitchFamily="34" charset="-122"/>
              </a:rPr>
              <a:t>Four</a:t>
            </a:r>
            <a:endParaRPr lang="zh-CN" altLang="en-US" sz="2400" dirty="0">
              <a:solidFill>
                <a:srgbClr val="FFC617"/>
              </a:solidFill>
              <a:latin typeface="Microsoft YaHei UI" pitchFamily="34" charset="-122"/>
              <a:ea typeface="Microsoft YaHei UI" pitchFamily="34" charset="-122"/>
            </a:endParaRPr>
          </a:p>
        </p:txBody>
      </p:sp>
      <p:sp>
        <p:nvSpPr>
          <p:cNvPr id="77" name="文本框 76"/>
          <p:cNvSpPr txBox="1"/>
          <p:nvPr/>
        </p:nvSpPr>
        <p:spPr>
          <a:xfrm>
            <a:off x="2092777" y="5271823"/>
            <a:ext cx="7711199" cy="584775"/>
          </a:xfrm>
          <a:prstGeom prst="rect">
            <a:avLst/>
          </a:prstGeom>
          <a:noFill/>
        </p:spPr>
        <p:txBody>
          <a:bodyPr wrap="square" rtlCol="0">
            <a:spAutoFit/>
          </a:bodyPr>
          <a:lstStyle/>
          <a:p>
            <a:pPr algn="ctr"/>
            <a:r>
              <a:rPr lang="en-US" altLang="zh-CN" sz="1600" dirty="0">
                <a:solidFill>
                  <a:prstClr val="black">
                    <a:lumMod val="65000"/>
                    <a:lumOff val="35000"/>
                  </a:prstClr>
                </a:solidFill>
                <a:latin typeface="Microsoft YaHei UI Light" pitchFamily="34" charset="-122"/>
                <a:ea typeface="Microsoft YaHei UI Light" pitchFamily="34" charset="-122"/>
              </a:rPr>
              <a:t>Add  Your  text  here  add  Your  text  here</a:t>
            </a:r>
            <a:r>
              <a:rPr lang="zh-CN" altLang="en-US" sz="1600" dirty="0">
                <a:solidFill>
                  <a:prstClr val="black">
                    <a:lumMod val="65000"/>
                    <a:lumOff val="35000"/>
                  </a:prstClr>
                </a:solidFill>
                <a:latin typeface="Microsoft YaHei UI Light" pitchFamily="34" charset="-122"/>
                <a:ea typeface="Microsoft YaHei UI Light" pitchFamily="34" charset="-122"/>
              </a:rPr>
              <a:t>  </a:t>
            </a:r>
            <a:r>
              <a:rPr lang="en-US" altLang="zh-CN" sz="1600" dirty="0">
                <a:solidFill>
                  <a:prstClr val="black">
                    <a:lumMod val="65000"/>
                    <a:lumOff val="35000"/>
                  </a:prstClr>
                </a:solidFill>
                <a:latin typeface="Microsoft YaHei UI Light" pitchFamily="34" charset="-122"/>
                <a:ea typeface="Microsoft YaHei UI Light" pitchFamily="34" charset="-122"/>
              </a:rPr>
              <a:t>add  Your  text  here</a:t>
            </a:r>
            <a:r>
              <a:rPr lang="zh-CN" altLang="en-US" sz="1600" dirty="0">
                <a:solidFill>
                  <a:prstClr val="black">
                    <a:lumMod val="65000"/>
                    <a:lumOff val="35000"/>
                  </a:prstClr>
                </a:solidFill>
                <a:latin typeface="Microsoft YaHei UI Light" pitchFamily="34" charset="-122"/>
                <a:ea typeface="Microsoft YaHei UI Light" pitchFamily="34" charset="-122"/>
              </a:rPr>
              <a:t>  </a:t>
            </a:r>
            <a:r>
              <a:rPr lang="en-US" altLang="zh-CN" sz="1600" dirty="0">
                <a:solidFill>
                  <a:prstClr val="black">
                    <a:lumMod val="65000"/>
                    <a:lumOff val="35000"/>
                  </a:prstClr>
                </a:solidFill>
                <a:latin typeface="Microsoft YaHei UI Light" pitchFamily="34" charset="-122"/>
                <a:ea typeface="Microsoft YaHei UI Light" pitchFamily="34" charset="-122"/>
              </a:rPr>
              <a:t>add  Your  text  here add  Your  text  here</a:t>
            </a:r>
            <a:r>
              <a:rPr lang="zh-CN" altLang="en-US" sz="1600" dirty="0">
                <a:solidFill>
                  <a:prstClr val="black">
                    <a:lumMod val="65000"/>
                    <a:lumOff val="35000"/>
                  </a:prstClr>
                </a:solidFill>
                <a:latin typeface="Microsoft YaHei UI Light" pitchFamily="34" charset="-122"/>
                <a:ea typeface="Microsoft YaHei UI Light" pitchFamily="34" charset="-122"/>
              </a:rPr>
              <a:t>  </a:t>
            </a:r>
            <a:r>
              <a:rPr lang="en-US" altLang="zh-CN" sz="1600" dirty="0">
                <a:solidFill>
                  <a:prstClr val="black">
                    <a:lumMod val="65000"/>
                    <a:lumOff val="35000"/>
                  </a:prstClr>
                </a:solidFill>
                <a:latin typeface="Microsoft YaHei UI Light" pitchFamily="34" charset="-122"/>
                <a:ea typeface="Microsoft YaHei UI Light" pitchFamily="34" charset="-122"/>
              </a:rPr>
              <a:t>add  Your  text  here</a:t>
            </a:r>
            <a:r>
              <a:rPr lang="zh-CN" altLang="en-US" sz="1600" dirty="0">
                <a:solidFill>
                  <a:prstClr val="black">
                    <a:lumMod val="65000"/>
                    <a:lumOff val="35000"/>
                  </a:prstClr>
                </a:solidFill>
                <a:latin typeface="Microsoft YaHei UI Light" pitchFamily="34" charset="-122"/>
                <a:ea typeface="Microsoft YaHei UI Light" pitchFamily="34" charset="-122"/>
              </a:rPr>
              <a:t>  </a:t>
            </a:r>
            <a:r>
              <a:rPr lang="en-US" altLang="zh-CN" sz="1600" dirty="0">
                <a:solidFill>
                  <a:prstClr val="black">
                    <a:lumMod val="65000"/>
                    <a:lumOff val="35000"/>
                  </a:prstClr>
                </a:solidFill>
                <a:latin typeface="Microsoft YaHei UI Light" pitchFamily="34" charset="-122"/>
                <a:ea typeface="Microsoft YaHei UI Light" pitchFamily="34" charset="-122"/>
              </a:rPr>
              <a:t>add  Your  text  here</a:t>
            </a:r>
            <a:endParaRPr lang="zh-CN" altLang="en-US" sz="1600" dirty="0">
              <a:solidFill>
                <a:prstClr val="black">
                  <a:lumMod val="65000"/>
                  <a:lumOff val="35000"/>
                </a:prstClr>
              </a:solidFill>
              <a:latin typeface="Microsoft YaHei UI Light" pitchFamily="34" charset="-122"/>
              <a:ea typeface="Microsoft YaHei UI Light" pitchFamily="34" charset="-122"/>
            </a:endParaRPr>
          </a:p>
        </p:txBody>
      </p:sp>
      <p:cxnSp>
        <p:nvCxnSpPr>
          <p:cNvPr id="79" name="直接连接符 78"/>
          <p:cNvCxnSpPr/>
          <p:nvPr/>
        </p:nvCxnSpPr>
        <p:spPr>
          <a:xfrm>
            <a:off x="1733550" y="6032500"/>
            <a:ext cx="8693150"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1733550" y="5092700"/>
            <a:ext cx="8693150"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2" name="文本框 91"/>
          <p:cNvSpPr txBox="1"/>
          <p:nvPr/>
        </p:nvSpPr>
        <p:spPr>
          <a:xfrm>
            <a:off x="2546113" y="4186751"/>
            <a:ext cx="800932" cy="461665"/>
          </a:xfrm>
          <a:prstGeom prst="rect">
            <a:avLst/>
          </a:prstGeom>
          <a:noFill/>
        </p:spPr>
        <p:txBody>
          <a:bodyPr wrap="square" rtlCol="0">
            <a:spAutoFit/>
          </a:bodyPr>
          <a:lstStyle/>
          <a:p>
            <a:pPr algn="ctr"/>
            <a:r>
              <a:rPr lang="en-US" altLang="zh-CN" sz="2400" dirty="0">
                <a:solidFill>
                  <a:srgbClr val="FFC617"/>
                </a:solidFill>
                <a:latin typeface="Microsoft YaHei UI" pitchFamily="34" charset="-122"/>
                <a:ea typeface="Microsoft YaHei UI" pitchFamily="34" charset="-122"/>
              </a:rPr>
              <a:t>One</a:t>
            </a:r>
            <a:endParaRPr lang="zh-CN" altLang="en-US" sz="2400" dirty="0">
              <a:solidFill>
                <a:srgbClr val="FFC617"/>
              </a:solidFill>
              <a:latin typeface="Microsoft YaHei UI" pitchFamily="34" charset="-122"/>
              <a:ea typeface="Microsoft YaHei UI" pitchFamily="34"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92200" y="584200"/>
            <a:ext cx="3898901" cy="1107996"/>
            <a:chOff x="1092200" y="584200"/>
            <a:chExt cx="3898901" cy="1107996"/>
          </a:xfrm>
        </p:grpSpPr>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srgbClr val="A77452"/>
                  </a:solidFill>
                  <a:latin typeface="Bauhaus 93" pitchFamily="82" charset="0"/>
                </a:rPr>
                <a:t>03</a:t>
              </a:r>
              <a:endParaRPr lang="zh-CN" altLang="en-US" sz="6600" dirty="0">
                <a:solidFill>
                  <a:srgbClr val="A77452"/>
                </a:solidFill>
                <a:latin typeface="Bauhaus 93" pitchFamily="82" charset="0"/>
              </a:endParaRPr>
            </a:p>
          </p:txBody>
        </p:sp>
        <p:sp>
          <p:nvSpPr>
            <p:cNvPr id="4" name="文本框 3"/>
            <p:cNvSpPr txBox="1"/>
            <p:nvPr/>
          </p:nvSpPr>
          <p:spPr>
            <a:xfrm>
              <a:off x="2141537" y="783510"/>
              <a:ext cx="2849564" cy="523220"/>
            </a:xfrm>
            <a:prstGeom prst="rect">
              <a:avLst/>
            </a:prstGeom>
            <a:noFill/>
            <a:effectLst>
              <a:glow>
                <a:schemeClr val="accent1">
                  <a:alpha val="40000"/>
                </a:schemeClr>
              </a:glow>
            </a:effectLst>
          </p:spPr>
          <p:txBody>
            <a:bodyPr wrap="square" rtlCol="0">
              <a:spAutoFit/>
            </a:bodyPr>
            <a:lstStyle/>
            <a:p>
              <a:r>
                <a:rPr lang="en-US" altLang="zh-CN" sz="2800" dirty="0">
                  <a:solidFill>
                    <a:srgbClr val="A77452"/>
                  </a:solidFill>
                  <a:latin typeface="Microsoft JhengHei" pitchFamily="34" charset="-120"/>
                  <a:ea typeface="Microsoft JhengHei" pitchFamily="34" charset="-120"/>
                </a:rPr>
                <a:t>Your  text  here</a:t>
              </a:r>
              <a:endParaRPr lang="zh-CN" altLang="en-US" sz="2800" dirty="0">
                <a:solidFill>
                  <a:srgbClr val="A77452"/>
                </a:solidFill>
                <a:latin typeface="Microsoft JhengHei" pitchFamily="34" charset="-120"/>
                <a:ea typeface="Microsoft JhengHei" pitchFamily="34" charset="-120"/>
              </a:endParaRPr>
            </a:p>
          </p:txBody>
        </p:sp>
        <p:sp>
          <p:nvSpPr>
            <p:cNvPr id="5" name="矩形 4"/>
            <p:cNvSpPr/>
            <p:nvPr/>
          </p:nvSpPr>
          <p:spPr>
            <a:xfrm>
              <a:off x="2154236" y="1254725"/>
              <a:ext cx="1880451" cy="307777"/>
            </a:xfrm>
            <a:prstGeom prst="rect">
              <a:avLst/>
            </a:prstGeom>
          </p:spPr>
          <p:txBody>
            <a:bodyPr wrap="none">
              <a:spAutoFit/>
            </a:bodyPr>
            <a:lstStyle/>
            <a:p>
              <a:r>
                <a:rPr lang="en-US" altLang="zh-CN" sz="1400" dirty="0">
                  <a:solidFill>
                    <a:srgbClr val="767171"/>
                  </a:solidFill>
                  <a:latin typeface="Microsoft JhengHei" pitchFamily="34" charset="-120"/>
                  <a:ea typeface="Microsoft JhengHei" pitchFamily="34" charset="-120"/>
                </a:rPr>
                <a:t>Add  Your  text  here</a:t>
              </a:r>
              <a:endParaRPr lang="zh-CN" altLang="en-US" sz="1400" dirty="0">
                <a:solidFill>
                  <a:srgbClr val="767171"/>
                </a:solidFill>
              </a:endParaRPr>
            </a:p>
          </p:txBody>
        </p:sp>
      </p:grpSp>
      <p:grpSp>
        <p:nvGrpSpPr>
          <p:cNvPr id="17" name="组合 16"/>
          <p:cNvGrpSpPr/>
          <p:nvPr/>
        </p:nvGrpSpPr>
        <p:grpSpPr>
          <a:xfrm>
            <a:off x="1092200" y="2008317"/>
            <a:ext cx="5149971" cy="4097121"/>
            <a:chOff x="2778118" y="1952633"/>
            <a:chExt cx="4965689" cy="4029065"/>
          </a:xfrm>
          <a:blipFill>
            <a:blip r:embed="rId2"/>
            <a:srcRect/>
            <a:stretch>
              <a:fillRect/>
            </a:stretch>
          </a:blipFill>
        </p:grpSpPr>
        <p:sp>
          <p:nvSpPr>
            <p:cNvPr id="19" name="Freeform 5"/>
            <p:cNvSpPr/>
            <p:nvPr/>
          </p:nvSpPr>
          <p:spPr bwMode="auto">
            <a:xfrm rot="175386">
              <a:off x="4858386" y="1952633"/>
              <a:ext cx="2160419" cy="1843313"/>
            </a:xfrm>
            <a:custGeom>
              <a:avLst/>
              <a:gdLst>
                <a:gd name="T0" fmla="*/ 673 w 714"/>
                <a:gd name="T1" fmla="*/ 51 h 609"/>
                <a:gd name="T2" fmla="*/ 632 w 714"/>
                <a:gd name="T3" fmla="*/ 59 h 609"/>
                <a:gd name="T4" fmla="*/ 609 w 714"/>
                <a:gd name="T5" fmla="*/ 28 h 609"/>
                <a:gd name="T6" fmla="*/ 584 w 714"/>
                <a:gd name="T7" fmla="*/ 30 h 609"/>
                <a:gd name="T8" fmla="*/ 564 w 714"/>
                <a:gd name="T9" fmla="*/ 11 h 609"/>
                <a:gd name="T10" fmla="*/ 570 w 714"/>
                <a:gd name="T11" fmla="*/ 22 h 609"/>
                <a:gd name="T12" fmla="*/ 575 w 714"/>
                <a:gd name="T13" fmla="*/ 42 h 609"/>
                <a:gd name="T14" fmla="*/ 553 w 714"/>
                <a:gd name="T15" fmla="*/ 122 h 609"/>
                <a:gd name="T16" fmla="*/ 491 w 714"/>
                <a:gd name="T17" fmla="*/ 157 h 609"/>
                <a:gd name="T18" fmla="*/ 522 w 714"/>
                <a:gd name="T19" fmla="*/ 214 h 609"/>
                <a:gd name="T20" fmla="*/ 568 w 714"/>
                <a:gd name="T21" fmla="*/ 214 h 609"/>
                <a:gd name="T22" fmla="*/ 509 w 714"/>
                <a:gd name="T23" fmla="*/ 270 h 609"/>
                <a:gd name="T24" fmla="*/ 455 w 714"/>
                <a:gd name="T25" fmla="*/ 332 h 609"/>
                <a:gd name="T26" fmla="*/ 393 w 714"/>
                <a:gd name="T27" fmla="*/ 364 h 609"/>
                <a:gd name="T28" fmla="*/ 353 w 714"/>
                <a:gd name="T29" fmla="*/ 422 h 609"/>
                <a:gd name="T30" fmla="*/ 215 w 714"/>
                <a:gd name="T31" fmla="*/ 465 h 609"/>
                <a:gd name="T32" fmla="*/ 101 w 714"/>
                <a:gd name="T33" fmla="*/ 427 h 609"/>
                <a:gd name="T34" fmla="*/ 1 w 714"/>
                <a:gd name="T35" fmla="*/ 422 h 609"/>
                <a:gd name="T36" fmla="*/ 12 w 714"/>
                <a:gd name="T37" fmla="*/ 454 h 609"/>
                <a:gd name="T38" fmla="*/ 23 w 714"/>
                <a:gd name="T39" fmla="*/ 494 h 609"/>
                <a:gd name="T40" fmla="*/ 69 w 714"/>
                <a:gd name="T41" fmla="*/ 483 h 609"/>
                <a:gd name="T42" fmla="*/ 69 w 714"/>
                <a:gd name="T43" fmla="*/ 522 h 609"/>
                <a:gd name="T44" fmla="*/ 95 w 714"/>
                <a:gd name="T45" fmla="*/ 541 h 609"/>
                <a:gd name="T46" fmla="*/ 109 w 714"/>
                <a:gd name="T47" fmla="*/ 559 h 609"/>
                <a:gd name="T48" fmla="*/ 121 w 714"/>
                <a:gd name="T49" fmla="*/ 556 h 609"/>
                <a:gd name="T50" fmla="*/ 180 w 714"/>
                <a:gd name="T51" fmla="*/ 535 h 609"/>
                <a:gd name="T52" fmla="*/ 191 w 714"/>
                <a:gd name="T53" fmla="*/ 562 h 609"/>
                <a:gd name="T54" fmla="*/ 167 w 714"/>
                <a:gd name="T55" fmla="*/ 581 h 609"/>
                <a:gd name="T56" fmla="*/ 209 w 714"/>
                <a:gd name="T57" fmla="*/ 605 h 609"/>
                <a:gd name="T58" fmla="*/ 237 w 714"/>
                <a:gd name="T59" fmla="*/ 553 h 609"/>
                <a:gd name="T60" fmla="*/ 261 w 714"/>
                <a:gd name="T61" fmla="*/ 546 h 609"/>
                <a:gd name="T62" fmla="*/ 270 w 714"/>
                <a:gd name="T63" fmla="*/ 590 h 609"/>
                <a:gd name="T64" fmla="*/ 307 w 714"/>
                <a:gd name="T65" fmla="*/ 608 h 609"/>
                <a:gd name="T66" fmla="*/ 333 w 714"/>
                <a:gd name="T67" fmla="*/ 564 h 609"/>
                <a:gd name="T68" fmla="*/ 367 w 714"/>
                <a:gd name="T69" fmla="*/ 538 h 609"/>
                <a:gd name="T70" fmla="*/ 377 w 714"/>
                <a:gd name="T71" fmla="*/ 533 h 609"/>
                <a:gd name="T72" fmla="*/ 403 w 714"/>
                <a:gd name="T73" fmla="*/ 526 h 609"/>
                <a:gd name="T74" fmla="*/ 425 w 714"/>
                <a:gd name="T75" fmla="*/ 503 h 609"/>
                <a:gd name="T76" fmla="*/ 457 w 714"/>
                <a:gd name="T77" fmla="*/ 492 h 609"/>
                <a:gd name="T78" fmla="*/ 456 w 714"/>
                <a:gd name="T79" fmla="*/ 462 h 609"/>
                <a:gd name="T80" fmla="*/ 479 w 714"/>
                <a:gd name="T81" fmla="*/ 420 h 609"/>
                <a:gd name="T82" fmla="*/ 494 w 714"/>
                <a:gd name="T83" fmla="*/ 448 h 609"/>
                <a:gd name="T84" fmla="*/ 506 w 714"/>
                <a:gd name="T85" fmla="*/ 432 h 609"/>
                <a:gd name="T86" fmla="*/ 537 w 714"/>
                <a:gd name="T87" fmla="*/ 403 h 609"/>
                <a:gd name="T88" fmla="*/ 562 w 714"/>
                <a:gd name="T89" fmla="*/ 398 h 609"/>
                <a:gd name="T90" fmla="*/ 572 w 714"/>
                <a:gd name="T91" fmla="*/ 417 h 609"/>
                <a:gd name="T92" fmla="*/ 601 w 714"/>
                <a:gd name="T93" fmla="*/ 444 h 609"/>
                <a:gd name="T94" fmla="*/ 613 w 714"/>
                <a:gd name="T95" fmla="*/ 436 h 609"/>
                <a:gd name="T96" fmla="*/ 633 w 714"/>
                <a:gd name="T97" fmla="*/ 416 h 609"/>
                <a:gd name="T98" fmla="*/ 677 w 714"/>
                <a:gd name="T99" fmla="*/ 385 h 609"/>
                <a:gd name="T100" fmla="*/ 712 w 714"/>
                <a:gd name="T101" fmla="*/ 354 h 609"/>
                <a:gd name="T102" fmla="*/ 699 w 714"/>
                <a:gd name="T103" fmla="*/ 324 h 609"/>
                <a:gd name="T104" fmla="*/ 674 w 714"/>
                <a:gd name="T105" fmla="*/ 322 h 609"/>
                <a:gd name="T106" fmla="*/ 657 w 714"/>
                <a:gd name="T107" fmla="*/ 295 h 609"/>
                <a:gd name="T108" fmla="*/ 637 w 714"/>
                <a:gd name="T109" fmla="*/ 263 h 609"/>
                <a:gd name="T110" fmla="*/ 652 w 714"/>
                <a:gd name="T111" fmla="*/ 254 h 609"/>
                <a:gd name="T112" fmla="*/ 662 w 714"/>
                <a:gd name="T113" fmla="*/ 226 h 609"/>
                <a:gd name="T114" fmla="*/ 657 w 714"/>
                <a:gd name="T115" fmla="*/ 190 h 609"/>
                <a:gd name="T116" fmla="*/ 672 w 714"/>
                <a:gd name="T117" fmla="*/ 168 h 609"/>
                <a:gd name="T118" fmla="*/ 691 w 714"/>
                <a:gd name="T119" fmla="*/ 163 h 609"/>
                <a:gd name="T120" fmla="*/ 699 w 714"/>
                <a:gd name="T121" fmla="*/ 125 h 609"/>
                <a:gd name="T122" fmla="*/ 701 w 714"/>
                <a:gd name="T123" fmla="*/ 84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4" h="609">
                  <a:moveTo>
                    <a:pt x="699" y="64"/>
                  </a:moveTo>
                  <a:cubicBezTo>
                    <a:pt x="697" y="56"/>
                    <a:pt x="697" y="56"/>
                    <a:pt x="697" y="56"/>
                  </a:cubicBezTo>
                  <a:cubicBezTo>
                    <a:pt x="689" y="43"/>
                    <a:pt x="689" y="43"/>
                    <a:pt x="689" y="43"/>
                  </a:cubicBezTo>
                  <a:cubicBezTo>
                    <a:pt x="683" y="40"/>
                    <a:pt x="683" y="40"/>
                    <a:pt x="683" y="40"/>
                  </a:cubicBezTo>
                  <a:cubicBezTo>
                    <a:pt x="677" y="43"/>
                    <a:pt x="677" y="43"/>
                    <a:pt x="677" y="43"/>
                  </a:cubicBezTo>
                  <a:cubicBezTo>
                    <a:pt x="674" y="50"/>
                    <a:pt x="674" y="50"/>
                    <a:pt x="674" y="50"/>
                  </a:cubicBezTo>
                  <a:cubicBezTo>
                    <a:pt x="673" y="51"/>
                    <a:pt x="673" y="51"/>
                    <a:pt x="673" y="51"/>
                  </a:cubicBezTo>
                  <a:cubicBezTo>
                    <a:pt x="673" y="51"/>
                    <a:pt x="673" y="51"/>
                    <a:pt x="673" y="51"/>
                  </a:cubicBezTo>
                  <a:cubicBezTo>
                    <a:pt x="672" y="51"/>
                    <a:pt x="672" y="51"/>
                    <a:pt x="672" y="51"/>
                  </a:cubicBezTo>
                  <a:cubicBezTo>
                    <a:pt x="661" y="53"/>
                    <a:pt x="661" y="53"/>
                    <a:pt x="661" y="53"/>
                  </a:cubicBezTo>
                  <a:cubicBezTo>
                    <a:pt x="660" y="54"/>
                    <a:pt x="659" y="54"/>
                    <a:pt x="658" y="56"/>
                  </a:cubicBezTo>
                  <a:cubicBezTo>
                    <a:pt x="655" y="58"/>
                    <a:pt x="655" y="58"/>
                    <a:pt x="655" y="58"/>
                  </a:cubicBezTo>
                  <a:cubicBezTo>
                    <a:pt x="649" y="63"/>
                    <a:pt x="649" y="63"/>
                    <a:pt x="649" y="63"/>
                  </a:cubicBezTo>
                  <a:cubicBezTo>
                    <a:pt x="648" y="64"/>
                    <a:pt x="648" y="64"/>
                    <a:pt x="648" y="64"/>
                  </a:cubicBezTo>
                  <a:cubicBezTo>
                    <a:pt x="643" y="65"/>
                    <a:pt x="643" y="65"/>
                    <a:pt x="643" y="65"/>
                  </a:cubicBezTo>
                  <a:cubicBezTo>
                    <a:pt x="640" y="64"/>
                    <a:pt x="637" y="62"/>
                    <a:pt x="632" y="59"/>
                  </a:cubicBezTo>
                  <a:cubicBezTo>
                    <a:pt x="631" y="58"/>
                    <a:pt x="631" y="58"/>
                    <a:pt x="631" y="58"/>
                  </a:cubicBezTo>
                  <a:cubicBezTo>
                    <a:pt x="623" y="50"/>
                    <a:pt x="619" y="45"/>
                    <a:pt x="619" y="42"/>
                  </a:cubicBezTo>
                  <a:cubicBezTo>
                    <a:pt x="619" y="31"/>
                    <a:pt x="619" y="31"/>
                    <a:pt x="619" y="31"/>
                  </a:cubicBezTo>
                  <a:cubicBezTo>
                    <a:pt x="619" y="31"/>
                    <a:pt x="619" y="31"/>
                    <a:pt x="619" y="31"/>
                  </a:cubicBezTo>
                  <a:cubicBezTo>
                    <a:pt x="619" y="30"/>
                    <a:pt x="619" y="30"/>
                    <a:pt x="619" y="30"/>
                  </a:cubicBezTo>
                  <a:cubicBezTo>
                    <a:pt x="621" y="28"/>
                    <a:pt x="621" y="28"/>
                    <a:pt x="621" y="28"/>
                  </a:cubicBezTo>
                  <a:cubicBezTo>
                    <a:pt x="609" y="24"/>
                    <a:pt x="609" y="24"/>
                    <a:pt x="609" y="24"/>
                  </a:cubicBezTo>
                  <a:cubicBezTo>
                    <a:pt x="609" y="28"/>
                    <a:pt x="609" y="28"/>
                    <a:pt x="609" y="28"/>
                  </a:cubicBezTo>
                  <a:cubicBezTo>
                    <a:pt x="609" y="30"/>
                    <a:pt x="607" y="31"/>
                    <a:pt x="605" y="32"/>
                  </a:cubicBezTo>
                  <a:cubicBezTo>
                    <a:pt x="601" y="34"/>
                    <a:pt x="601" y="34"/>
                    <a:pt x="601" y="34"/>
                  </a:cubicBezTo>
                  <a:cubicBezTo>
                    <a:pt x="600" y="34"/>
                    <a:pt x="600" y="34"/>
                    <a:pt x="600" y="34"/>
                  </a:cubicBezTo>
                  <a:cubicBezTo>
                    <a:pt x="600" y="33"/>
                    <a:pt x="600" y="33"/>
                    <a:pt x="600" y="33"/>
                  </a:cubicBezTo>
                  <a:cubicBezTo>
                    <a:pt x="594" y="32"/>
                    <a:pt x="594" y="32"/>
                    <a:pt x="594" y="32"/>
                  </a:cubicBezTo>
                  <a:cubicBezTo>
                    <a:pt x="595" y="36"/>
                    <a:pt x="595" y="36"/>
                    <a:pt x="595" y="36"/>
                  </a:cubicBezTo>
                  <a:cubicBezTo>
                    <a:pt x="585" y="30"/>
                    <a:pt x="585" y="30"/>
                    <a:pt x="585" y="30"/>
                  </a:cubicBezTo>
                  <a:cubicBezTo>
                    <a:pt x="584" y="30"/>
                    <a:pt x="584" y="30"/>
                    <a:pt x="584" y="30"/>
                  </a:cubicBezTo>
                  <a:cubicBezTo>
                    <a:pt x="584" y="29"/>
                    <a:pt x="584" y="29"/>
                    <a:pt x="584" y="29"/>
                  </a:cubicBezTo>
                  <a:cubicBezTo>
                    <a:pt x="584" y="29"/>
                    <a:pt x="584" y="29"/>
                    <a:pt x="584" y="29"/>
                  </a:cubicBezTo>
                  <a:cubicBezTo>
                    <a:pt x="582" y="25"/>
                    <a:pt x="581" y="20"/>
                    <a:pt x="581" y="16"/>
                  </a:cubicBezTo>
                  <a:cubicBezTo>
                    <a:pt x="581" y="12"/>
                    <a:pt x="582" y="9"/>
                    <a:pt x="583" y="8"/>
                  </a:cubicBezTo>
                  <a:cubicBezTo>
                    <a:pt x="586" y="3"/>
                    <a:pt x="586" y="3"/>
                    <a:pt x="586" y="3"/>
                  </a:cubicBezTo>
                  <a:cubicBezTo>
                    <a:pt x="585" y="0"/>
                    <a:pt x="585" y="0"/>
                    <a:pt x="585" y="0"/>
                  </a:cubicBezTo>
                  <a:cubicBezTo>
                    <a:pt x="575" y="1"/>
                    <a:pt x="575" y="1"/>
                    <a:pt x="575" y="1"/>
                  </a:cubicBezTo>
                  <a:cubicBezTo>
                    <a:pt x="569" y="2"/>
                    <a:pt x="566" y="5"/>
                    <a:pt x="564" y="11"/>
                  </a:cubicBezTo>
                  <a:cubicBezTo>
                    <a:pt x="564" y="11"/>
                    <a:pt x="564" y="11"/>
                    <a:pt x="564" y="11"/>
                  </a:cubicBezTo>
                  <a:cubicBezTo>
                    <a:pt x="564" y="11"/>
                    <a:pt x="564" y="11"/>
                    <a:pt x="564" y="11"/>
                  </a:cubicBezTo>
                  <a:cubicBezTo>
                    <a:pt x="558" y="20"/>
                    <a:pt x="558" y="20"/>
                    <a:pt x="558" y="20"/>
                  </a:cubicBezTo>
                  <a:cubicBezTo>
                    <a:pt x="564" y="20"/>
                    <a:pt x="564" y="20"/>
                    <a:pt x="564" y="20"/>
                  </a:cubicBezTo>
                  <a:cubicBezTo>
                    <a:pt x="564" y="20"/>
                    <a:pt x="564" y="20"/>
                    <a:pt x="564" y="20"/>
                  </a:cubicBezTo>
                  <a:cubicBezTo>
                    <a:pt x="565" y="20"/>
                    <a:pt x="565" y="20"/>
                    <a:pt x="565" y="20"/>
                  </a:cubicBezTo>
                  <a:cubicBezTo>
                    <a:pt x="565" y="20"/>
                    <a:pt x="565" y="20"/>
                    <a:pt x="565" y="20"/>
                  </a:cubicBezTo>
                  <a:cubicBezTo>
                    <a:pt x="570" y="22"/>
                    <a:pt x="570" y="22"/>
                    <a:pt x="570" y="22"/>
                  </a:cubicBezTo>
                  <a:cubicBezTo>
                    <a:pt x="571" y="22"/>
                    <a:pt x="571" y="22"/>
                    <a:pt x="571" y="22"/>
                  </a:cubicBezTo>
                  <a:cubicBezTo>
                    <a:pt x="571" y="23"/>
                    <a:pt x="571" y="23"/>
                    <a:pt x="571" y="23"/>
                  </a:cubicBezTo>
                  <a:cubicBezTo>
                    <a:pt x="571" y="24"/>
                    <a:pt x="571" y="24"/>
                    <a:pt x="571" y="24"/>
                  </a:cubicBezTo>
                  <a:cubicBezTo>
                    <a:pt x="572" y="32"/>
                    <a:pt x="572" y="32"/>
                    <a:pt x="572" y="32"/>
                  </a:cubicBezTo>
                  <a:cubicBezTo>
                    <a:pt x="575" y="40"/>
                    <a:pt x="575" y="40"/>
                    <a:pt x="575" y="40"/>
                  </a:cubicBezTo>
                  <a:cubicBezTo>
                    <a:pt x="575" y="41"/>
                    <a:pt x="575" y="41"/>
                    <a:pt x="575" y="41"/>
                  </a:cubicBezTo>
                  <a:cubicBezTo>
                    <a:pt x="575" y="41"/>
                    <a:pt x="575" y="41"/>
                    <a:pt x="575" y="41"/>
                  </a:cubicBezTo>
                  <a:cubicBezTo>
                    <a:pt x="575" y="42"/>
                    <a:pt x="575" y="42"/>
                    <a:pt x="575" y="42"/>
                  </a:cubicBezTo>
                  <a:cubicBezTo>
                    <a:pt x="561" y="68"/>
                    <a:pt x="561" y="68"/>
                    <a:pt x="561" y="68"/>
                  </a:cubicBezTo>
                  <a:cubicBezTo>
                    <a:pt x="559" y="71"/>
                    <a:pt x="558" y="81"/>
                    <a:pt x="557" y="95"/>
                  </a:cubicBezTo>
                  <a:cubicBezTo>
                    <a:pt x="557" y="96"/>
                    <a:pt x="557" y="96"/>
                    <a:pt x="557" y="96"/>
                  </a:cubicBezTo>
                  <a:cubicBezTo>
                    <a:pt x="552" y="106"/>
                    <a:pt x="552" y="106"/>
                    <a:pt x="552" y="106"/>
                  </a:cubicBezTo>
                  <a:cubicBezTo>
                    <a:pt x="555" y="110"/>
                    <a:pt x="555" y="110"/>
                    <a:pt x="555" y="110"/>
                  </a:cubicBezTo>
                  <a:cubicBezTo>
                    <a:pt x="555" y="111"/>
                    <a:pt x="555" y="111"/>
                    <a:pt x="555" y="111"/>
                  </a:cubicBezTo>
                  <a:cubicBezTo>
                    <a:pt x="556" y="117"/>
                    <a:pt x="555" y="121"/>
                    <a:pt x="554" y="122"/>
                  </a:cubicBezTo>
                  <a:cubicBezTo>
                    <a:pt x="553" y="122"/>
                    <a:pt x="553" y="122"/>
                    <a:pt x="553" y="122"/>
                  </a:cubicBezTo>
                  <a:cubicBezTo>
                    <a:pt x="550" y="124"/>
                    <a:pt x="541" y="133"/>
                    <a:pt x="526" y="151"/>
                  </a:cubicBezTo>
                  <a:cubicBezTo>
                    <a:pt x="525" y="152"/>
                    <a:pt x="525" y="152"/>
                    <a:pt x="525" y="152"/>
                  </a:cubicBezTo>
                  <a:cubicBezTo>
                    <a:pt x="524" y="152"/>
                    <a:pt x="524" y="152"/>
                    <a:pt x="524" y="152"/>
                  </a:cubicBezTo>
                  <a:cubicBezTo>
                    <a:pt x="523" y="151"/>
                    <a:pt x="523" y="151"/>
                    <a:pt x="523" y="151"/>
                  </a:cubicBezTo>
                  <a:cubicBezTo>
                    <a:pt x="517" y="148"/>
                    <a:pt x="513" y="144"/>
                    <a:pt x="510" y="141"/>
                  </a:cubicBezTo>
                  <a:cubicBezTo>
                    <a:pt x="507" y="140"/>
                    <a:pt x="501" y="138"/>
                    <a:pt x="491" y="138"/>
                  </a:cubicBezTo>
                  <a:cubicBezTo>
                    <a:pt x="491" y="157"/>
                    <a:pt x="491" y="157"/>
                    <a:pt x="491" y="157"/>
                  </a:cubicBezTo>
                  <a:cubicBezTo>
                    <a:pt x="491" y="157"/>
                    <a:pt x="491" y="157"/>
                    <a:pt x="491" y="157"/>
                  </a:cubicBezTo>
                  <a:cubicBezTo>
                    <a:pt x="483" y="192"/>
                    <a:pt x="483" y="192"/>
                    <a:pt x="483" y="192"/>
                  </a:cubicBezTo>
                  <a:cubicBezTo>
                    <a:pt x="482" y="196"/>
                    <a:pt x="481" y="204"/>
                    <a:pt x="481" y="216"/>
                  </a:cubicBezTo>
                  <a:cubicBezTo>
                    <a:pt x="484" y="220"/>
                    <a:pt x="484" y="220"/>
                    <a:pt x="484" y="220"/>
                  </a:cubicBezTo>
                  <a:cubicBezTo>
                    <a:pt x="487" y="215"/>
                    <a:pt x="487" y="215"/>
                    <a:pt x="487" y="215"/>
                  </a:cubicBezTo>
                  <a:cubicBezTo>
                    <a:pt x="487" y="215"/>
                    <a:pt x="487" y="215"/>
                    <a:pt x="487" y="215"/>
                  </a:cubicBezTo>
                  <a:cubicBezTo>
                    <a:pt x="487" y="214"/>
                    <a:pt x="487" y="214"/>
                    <a:pt x="487" y="214"/>
                  </a:cubicBezTo>
                  <a:cubicBezTo>
                    <a:pt x="497" y="210"/>
                    <a:pt x="497" y="210"/>
                    <a:pt x="497" y="210"/>
                  </a:cubicBezTo>
                  <a:cubicBezTo>
                    <a:pt x="522" y="214"/>
                    <a:pt x="522" y="214"/>
                    <a:pt x="522" y="214"/>
                  </a:cubicBezTo>
                  <a:cubicBezTo>
                    <a:pt x="525" y="210"/>
                    <a:pt x="525" y="210"/>
                    <a:pt x="525" y="210"/>
                  </a:cubicBezTo>
                  <a:cubicBezTo>
                    <a:pt x="529" y="204"/>
                    <a:pt x="529" y="204"/>
                    <a:pt x="529" y="204"/>
                  </a:cubicBezTo>
                  <a:cubicBezTo>
                    <a:pt x="529" y="204"/>
                    <a:pt x="529" y="204"/>
                    <a:pt x="529" y="204"/>
                  </a:cubicBezTo>
                  <a:cubicBezTo>
                    <a:pt x="529" y="204"/>
                    <a:pt x="529" y="204"/>
                    <a:pt x="529" y="204"/>
                  </a:cubicBezTo>
                  <a:cubicBezTo>
                    <a:pt x="530" y="203"/>
                    <a:pt x="530" y="203"/>
                    <a:pt x="530" y="203"/>
                  </a:cubicBezTo>
                  <a:cubicBezTo>
                    <a:pt x="540" y="201"/>
                    <a:pt x="540" y="201"/>
                    <a:pt x="540" y="201"/>
                  </a:cubicBezTo>
                  <a:cubicBezTo>
                    <a:pt x="553" y="200"/>
                    <a:pt x="553" y="200"/>
                    <a:pt x="553" y="200"/>
                  </a:cubicBezTo>
                  <a:cubicBezTo>
                    <a:pt x="557" y="201"/>
                    <a:pt x="562" y="206"/>
                    <a:pt x="568" y="214"/>
                  </a:cubicBezTo>
                  <a:cubicBezTo>
                    <a:pt x="584" y="222"/>
                    <a:pt x="593" y="230"/>
                    <a:pt x="595" y="236"/>
                  </a:cubicBezTo>
                  <a:cubicBezTo>
                    <a:pt x="596" y="239"/>
                    <a:pt x="596" y="242"/>
                    <a:pt x="595" y="244"/>
                  </a:cubicBezTo>
                  <a:cubicBezTo>
                    <a:pt x="593" y="247"/>
                    <a:pt x="591" y="249"/>
                    <a:pt x="587" y="249"/>
                  </a:cubicBezTo>
                  <a:cubicBezTo>
                    <a:pt x="586" y="249"/>
                    <a:pt x="586" y="249"/>
                    <a:pt x="586" y="249"/>
                  </a:cubicBezTo>
                  <a:cubicBezTo>
                    <a:pt x="567" y="248"/>
                    <a:pt x="555" y="248"/>
                    <a:pt x="551" y="250"/>
                  </a:cubicBezTo>
                  <a:cubicBezTo>
                    <a:pt x="542" y="256"/>
                    <a:pt x="542" y="256"/>
                    <a:pt x="542" y="256"/>
                  </a:cubicBezTo>
                  <a:cubicBezTo>
                    <a:pt x="530" y="265"/>
                    <a:pt x="522" y="269"/>
                    <a:pt x="517" y="269"/>
                  </a:cubicBezTo>
                  <a:cubicBezTo>
                    <a:pt x="509" y="270"/>
                    <a:pt x="509" y="270"/>
                    <a:pt x="509" y="270"/>
                  </a:cubicBezTo>
                  <a:cubicBezTo>
                    <a:pt x="505" y="290"/>
                    <a:pt x="505" y="290"/>
                    <a:pt x="505" y="290"/>
                  </a:cubicBezTo>
                  <a:cubicBezTo>
                    <a:pt x="503" y="296"/>
                    <a:pt x="501" y="300"/>
                    <a:pt x="498" y="303"/>
                  </a:cubicBezTo>
                  <a:cubicBezTo>
                    <a:pt x="495" y="306"/>
                    <a:pt x="490" y="308"/>
                    <a:pt x="483" y="310"/>
                  </a:cubicBezTo>
                  <a:cubicBezTo>
                    <a:pt x="476" y="311"/>
                    <a:pt x="469" y="314"/>
                    <a:pt x="463" y="317"/>
                  </a:cubicBezTo>
                  <a:cubicBezTo>
                    <a:pt x="457" y="332"/>
                    <a:pt x="457" y="332"/>
                    <a:pt x="457" y="332"/>
                  </a:cubicBezTo>
                  <a:cubicBezTo>
                    <a:pt x="456" y="332"/>
                    <a:pt x="456" y="332"/>
                    <a:pt x="456" y="332"/>
                  </a:cubicBezTo>
                  <a:cubicBezTo>
                    <a:pt x="456" y="332"/>
                    <a:pt x="456" y="332"/>
                    <a:pt x="456" y="332"/>
                  </a:cubicBezTo>
                  <a:cubicBezTo>
                    <a:pt x="455" y="332"/>
                    <a:pt x="455" y="332"/>
                    <a:pt x="455" y="332"/>
                  </a:cubicBezTo>
                  <a:cubicBezTo>
                    <a:pt x="437" y="340"/>
                    <a:pt x="437" y="340"/>
                    <a:pt x="437" y="340"/>
                  </a:cubicBezTo>
                  <a:cubicBezTo>
                    <a:pt x="436" y="340"/>
                    <a:pt x="436" y="340"/>
                    <a:pt x="436" y="340"/>
                  </a:cubicBezTo>
                  <a:cubicBezTo>
                    <a:pt x="427" y="338"/>
                    <a:pt x="427" y="338"/>
                    <a:pt x="427" y="338"/>
                  </a:cubicBezTo>
                  <a:cubicBezTo>
                    <a:pt x="419" y="336"/>
                    <a:pt x="414" y="334"/>
                    <a:pt x="410" y="332"/>
                  </a:cubicBezTo>
                  <a:cubicBezTo>
                    <a:pt x="405" y="330"/>
                    <a:pt x="400" y="329"/>
                    <a:pt x="395" y="331"/>
                  </a:cubicBezTo>
                  <a:cubicBezTo>
                    <a:pt x="390" y="338"/>
                    <a:pt x="387" y="346"/>
                    <a:pt x="388" y="355"/>
                  </a:cubicBezTo>
                  <a:cubicBezTo>
                    <a:pt x="388" y="360"/>
                    <a:pt x="389" y="363"/>
                    <a:pt x="391" y="364"/>
                  </a:cubicBezTo>
                  <a:cubicBezTo>
                    <a:pt x="393" y="364"/>
                    <a:pt x="393" y="364"/>
                    <a:pt x="393" y="364"/>
                  </a:cubicBezTo>
                  <a:cubicBezTo>
                    <a:pt x="397" y="362"/>
                    <a:pt x="397" y="362"/>
                    <a:pt x="397" y="362"/>
                  </a:cubicBezTo>
                  <a:cubicBezTo>
                    <a:pt x="397" y="374"/>
                    <a:pt x="397" y="374"/>
                    <a:pt x="397" y="374"/>
                  </a:cubicBezTo>
                  <a:cubicBezTo>
                    <a:pt x="397" y="379"/>
                    <a:pt x="396" y="382"/>
                    <a:pt x="393" y="384"/>
                  </a:cubicBezTo>
                  <a:cubicBezTo>
                    <a:pt x="391" y="386"/>
                    <a:pt x="387" y="388"/>
                    <a:pt x="382" y="389"/>
                  </a:cubicBezTo>
                  <a:cubicBezTo>
                    <a:pt x="379" y="390"/>
                    <a:pt x="379" y="390"/>
                    <a:pt x="379" y="390"/>
                  </a:cubicBezTo>
                  <a:cubicBezTo>
                    <a:pt x="375" y="392"/>
                    <a:pt x="366" y="402"/>
                    <a:pt x="354" y="422"/>
                  </a:cubicBezTo>
                  <a:cubicBezTo>
                    <a:pt x="354" y="422"/>
                    <a:pt x="354" y="422"/>
                    <a:pt x="354" y="422"/>
                  </a:cubicBezTo>
                  <a:cubicBezTo>
                    <a:pt x="353" y="422"/>
                    <a:pt x="353" y="422"/>
                    <a:pt x="353" y="422"/>
                  </a:cubicBezTo>
                  <a:cubicBezTo>
                    <a:pt x="341" y="430"/>
                    <a:pt x="341" y="430"/>
                    <a:pt x="341" y="430"/>
                  </a:cubicBezTo>
                  <a:cubicBezTo>
                    <a:pt x="343" y="430"/>
                    <a:pt x="345" y="430"/>
                    <a:pt x="344" y="432"/>
                  </a:cubicBezTo>
                  <a:cubicBezTo>
                    <a:pt x="344" y="434"/>
                    <a:pt x="343" y="434"/>
                    <a:pt x="339" y="434"/>
                  </a:cubicBezTo>
                  <a:cubicBezTo>
                    <a:pt x="305" y="434"/>
                    <a:pt x="305" y="434"/>
                    <a:pt x="305" y="434"/>
                  </a:cubicBezTo>
                  <a:cubicBezTo>
                    <a:pt x="267" y="432"/>
                    <a:pt x="238" y="443"/>
                    <a:pt x="217" y="464"/>
                  </a:cubicBezTo>
                  <a:cubicBezTo>
                    <a:pt x="216" y="465"/>
                    <a:pt x="216" y="465"/>
                    <a:pt x="216" y="465"/>
                  </a:cubicBezTo>
                  <a:cubicBezTo>
                    <a:pt x="215" y="465"/>
                    <a:pt x="215" y="465"/>
                    <a:pt x="215" y="465"/>
                  </a:cubicBezTo>
                  <a:cubicBezTo>
                    <a:pt x="215" y="465"/>
                    <a:pt x="215" y="465"/>
                    <a:pt x="215" y="465"/>
                  </a:cubicBezTo>
                  <a:cubicBezTo>
                    <a:pt x="201" y="467"/>
                    <a:pt x="201" y="467"/>
                    <a:pt x="201" y="467"/>
                  </a:cubicBezTo>
                  <a:cubicBezTo>
                    <a:pt x="200" y="467"/>
                    <a:pt x="200" y="467"/>
                    <a:pt x="200" y="467"/>
                  </a:cubicBezTo>
                  <a:cubicBezTo>
                    <a:pt x="199" y="467"/>
                    <a:pt x="199" y="467"/>
                    <a:pt x="199" y="467"/>
                  </a:cubicBezTo>
                  <a:cubicBezTo>
                    <a:pt x="195" y="458"/>
                    <a:pt x="195" y="458"/>
                    <a:pt x="195" y="458"/>
                  </a:cubicBezTo>
                  <a:cubicBezTo>
                    <a:pt x="181" y="461"/>
                    <a:pt x="181" y="461"/>
                    <a:pt x="181" y="461"/>
                  </a:cubicBezTo>
                  <a:cubicBezTo>
                    <a:pt x="173" y="462"/>
                    <a:pt x="163" y="460"/>
                    <a:pt x="152" y="454"/>
                  </a:cubicBezTo>
                  <a:cubicBezTo>
                    <a:pt x="142" y="450"/>
                    <a:pt x="133" y="444"/>
                    <a:pt x="123" y="436"/>
                  </a:cubicBezTo>
                  <a:cubicBezTo>
                    <a:pt x="117" y="432"/>
                    <a:pt x="110" y="428"/>
                    <a:pt x="101" y="427"/>
                  </a:cubicBezTo>
                  <a:cubicBezTo>
                    <a:pt x="88" y="426"/>
                    <a:pt x="88" y="426"/>
                    <a:pt x="88" y="426"/>
                  </a:cubicBezTo>
                  <a:cubicBezTo>
                    <a:pt x="74" y="428"/>
                    <a:pt x="74" y="428"/>
                    <a:pt x="74" y="428"/>
                  </a:cubicBezTo>
                  <a:cubicBezTo>
                    <a:pt x="63" y="429"/>
                    <a:pt x="53" y="429"/>
                    <a:pt x="43" y="428"/>
                  </a:cubicBezTo>
                  <a:cubicBezTo>
                    <a:pt x="32" y="428"/>
                    <a:pt x="18" y="424"/>
                    <a:pt x="1" y="419"/>
                  </a:cubicBezTo>
                  <a:cubicBezTo>
                    <a:pt x="0" y="422"/>
                    <a:pt x="0" y="422"/>
                    <a:pt x="0" y="422"/>
                  </a:cubicBezTo>
                  <a:cubicBezTo>
                    <a:pt x="0" y="422"/>
                    <a:pt x="0" y="422"/>
                    <a:pt x="0" y="422"/>
                  </a:cubicBezTo>
                  <a:cubicBezTo>
                    <a:pt x="1" y="422"/>
                    <a:pt x="1" y="422"/>
                    <a:pt x="1" y="422"/>
                  </a:cubicBezTo>
                  <a:cubicBezTo>
                    <a:pt x="1" y="422"/>
                    <a:pt x="1" y="422"/>
                    <a:pt x="1" y="422"/>
                  </a:cubicBezTo>
                  <a:cubicBezTo>
                    <a:pt x="1" y="422"/>
                    <a:pt x="1" y="422"/>
                    <a:pt x="1" y="422"/>
                  </a:cubicBezTo>
                  <a:cubicBezTo>
                    <a:pt x="1" y="426"/>
                    <a:pt x="1" y="426"/>
                    <a:pt x="1" y="426"/>
                  </a:cubicBezTo>
                  <a:cubicBezTo>
                    <a:pt x="5" y="434"/>
                    <a:pt x="5" y="434"/>
                    <a:pt x="5" y="434"/>
                  </a:cubicBezTo>
                  <a:cubicBezTo>
                    <a:pt x="13" y="444"/>
                    <a:pt x="13" y="444"/>
                    <a:pt x="13" y="444"/>
                  </a:cubicBezTo>
                  <a:cubicBezTo>
                    <a:pt x="14" y="446"/>
                    <a:pt x="14" y="446"/>
                    <a:pt x="14" y="446"/>
                  </a:cubicBezTo>
                  <a:cubicBezTo>
                    <a:pt x="12" y="453"/>
                    <a:pt x="12" y="453"/>
                    <a:pt x="12" y="453"/>
                  </a:cubicBezTo>
                  <a:cubicBezTo>
                    <a:pt x="12" y="454"/>
                    <a:pt x="12" y="454"/>
                    <a:pt x="12" y="454"/>
                  </a:cubicBezTo>
                  <a:cubicBezTo>
                    <a:pt x="12" y="454"/>
                    <a:pt x="12" y="454"/>
                    <a:pt x="12" y="454"/>
                  </a:cubicBezTo>
                  <a:cubicBezTo>
                    <a:pt x="7" y="460"/>
                    <a:pt x="7" y="460"/>
                    <a:pt x="7" y="460"/>
                  </a:cubicBezTo>
                  <a:cubicBezTo>
                    <a:pt x="12" y="465"/>
                    <a:pt x="12" y="465"/>
                    <a:pt x="12" y="465"/>
                  </a:cubicBezTo>
                  <a:cubicBezTo>
                    <a:pt x="14" y="467"/>
                    <a:pt x="15" y="469"/>
                    <a:pt x="15" y="470"/>
                  </a:cubicBezTo>
                  <a:cubicBezTo>
                    <a:pt x="17" y="478"/>
                    <a:pt x="17" y="478"/>
                    <a:pt x="17" y="478"/>
                  </a:cubicBezTo>
                  <a:cubicBezTo>
                    <a:pt x="23" y="484"/>
                    <a:pt x="23" y="484"/>
                    <a:pt x="23" y="484"/>
                  </a:cubicBezTo>
                  <a:cubicBezTo>
                    <a:pt x="23" y="485"/>
                    <a:pt x="23" y="485"/>
                    <a:pt x="23" y="485"/>
                  </a:cubicBezTo>
                  <a:cubicBezTo>
                    <a:pt x="23" y="490"/>
                    <a:pt x="23" y="490"/>
                    <a:pt x="23" y="490"/>
                  </a:cubicBezTo>
                  <a:cubicBezTo>
                    <a:pt x="23" y="494"/>
                    <a:pt x="23" y="494"/>
                    <a:pt x="23" y="494"/>
                  </a:cubicBezTo>
                  <a:cubicBezTo>
                    <a:pt x="27" y="497"/>
                    <a:pt x="27" y="497"/>
                    <a:pt x="27" y="497"/>
                  </a:cubicBezTo>
                  <a:cubicBezTo>
                    <a:pt x="29" y="496"/>
                    <a:pt x="29" y="496"/>
                    <a:pt x="29" y="496"/>
                  </a:cubicBezTo>
                  <a:cubicBezTo>
                    <a:pt x="30" y="495"/>
                    <a:pt x="30" y="495"/>
                    <a:pt x="30" y="495"/>
                  </a:cubicBezTo>
                  <a:cubicBezTo>
                    <a:pt x="31" y="492"/>
                    <a:pt x="33" y="490"/>
                    <a:pt x="36" y="490"/>
                  </a:cubicBezTo>
                  <a:cubicBezTo>
                    <a:pt x="39" y="488"/>
                    <a:pt x="39" y="488"/>
                    <a:pt x="39" y="488"/>
                  </a:cubicBezTo>
                  <a:cubicBezTo>
                    <a:pt x="60" y="486"/>
                    <a:pt x="60" y="486"/>
                    <a:pt x="60" y="486"/>
                  </a:cubicBezTo>
                  <a:cubicBezTo>
                    <a:pt x="69" y="483"/>
                    <a:pt x="69" y="483"/>
                    <a:pt x="69" y="483"/>
                  </a:cubicBezTo>
                  <a:cubicBezTo>
                    <a:pt x="69" y="483"/>
                    <a:pt x="69" y="483"/>
                    <a:pt x="69" y="483"/>
                  </a:cubicBezTo>
                  <a:cubicBezTo>
                    <a:pt x="71" y="482"/>
                    <a:pt x="71" y="482"/>
                    <a:pt x="71" y="482"/>
                  </a:cubicBezTo>
                  <a:cubicBezTo>
                    <a:pt x="75" y="492"/>
                    <a:pt x="75" y="492"/>
                    <a:pt x="75" y="492"/>
                  </a:cubicBezTo>
                  <a:cubicBezTo>
                    <a:pt x="75" y="492"/>
                    <a:pt x="75" y="492"/>
                    <a:pt x="75" y="492"/>
                  </a:cubicBezTo>
                  <a:cubicBezTo>
                    <a:pt x="75" y="492"/>
                    <a:pt x="75" y="492"/>
                    <a:pt x="75" y="492"/>
                  </a:cubicBezTo>
                  <a:cubicBezTo>
                    <a:pt x="76" y="494"/>
                    <a:pt x="75" y="496"/>
                    <a:pt x="74" y="498"/>
                  </a:cubicBezTo>
                  <a:cubicBezTo>
                    <a:pt x="63" y="514"/>
                    <a:pt x="63" y="514"/>
                    <a:pt x="63" y="514"/>
                  </a:cubicBezTo>
                  <a:cubicBezTo>
                    <a:pt x="63" y="517"/>
                    <a:pt x="63" y="517"/>
                    <a:pt x="63" y="517"/>
                  </a:cubicBezTo>
                  <a:cubicBezTo>
                    <a:pt x="69" y="522"/>
                    <a:pt x="69" y="522"/>
                    <a:pt x="69" y="522"/>
                  </a:cubicBezTo>
                  <a:cubicBezTo>
                    <a:pt x="74" y="526"/>
                    <a:pt x="74" y="526"/>
                    <a:pt x="74" y="526"/>
                  </a:cubicBezTo>
                  <a:cubicBezTo>
                    <a:pt x="74" y="526"/>
                    <a:pt x="74" y="526"/>
                    <a:pt x="74" y="526"/>
                  </a:cubicBezTo>
                  <a:cubicBezTo>
                    <a:pt x="77" y="529"/>
                    <a:pt x="79" y="531"/>
                    <a:pt x="81" y="532"/>
                  </a:cubicBezTo>
                  <a:cubicBezTo>
                    <a:pt x="84" y="532"/>
                    <a:pt x="87" y="535"/>
                    <a:pt x="89" y="538"/>
                  </a:cubicBezTo>
                  <a:cubicBezTo>
                    <a:pt x="89" y="539"/>
                    <a:pt x="89" y="539"/>
                    <a:pt x="89" y="539"/>
                  </a:cubicBezTo>
                  <a:cubicBezTo>
                    <a:pt x="93" y="541"/>
                    <a:pt x="93" y="541"/>
                    <a:pt x="93" y="541"/>
                  </a:cubicBezTo>
                  <a:cubicBezTo>
                    <a:pt x="95" y="541"/>
                    <a:pt x="95" y="541"/>
                    <a:pt x="95" y="541"/>
                  </a:cubicBezTo>
                  <a:cubicBezTo>
                    <a:pt x="95" y="541"/>
                    <a:pt x="95" y="541"/>
                    <a:pt x="95" y="541"/>
                  </a:cubicBezTo>
                  <a:cubicBezTo>
                    <a:pt x="96" y="546"/>
                    <a:pt x="96" y="546"/>
                    <a:pt x="96" y="546"/>
                  </a:cubicBezTo>
                  <a:cubicBezTo>
                    <a:pt x="96" y="546"/>
                    <a:pt x="96" y="546"/>
                    <a:pt x="96" y="546"/>
                  </a:cubicBezTo>
                  <a:cubicBezTo>
                    <a:pt x="97" y="550"/>
                    <a:pt x="97" y="550"/>
                    <a:pt x="97" y="550"/>
                  </a:cubicBezTo>
                  <a:cubicBezTo>
                    <a:pt x="98" y="556"/>
                    <a:pt x="98" y="556"/>
                    <a:pt x="98" y="556"/>
                  </a:cubicBezTo>
                  <a:cubicBezTo>
                    <a:pt x="108" y="558"/>
                    <a:pt x="108" y="558"/>
                    <a:pt x="108" y="558"/>
                  </a:cubicBezTo>
                  <a:cubicBezTo>
                    <a:pt x="109" y="558"/>
                    <a:pt x="109" y="558"/>
                    <a:pt x="109" y="558"/>
                  </a:cubicBezTo>
                  <a:cubicBezTo>
                    <a:pt x="109" y="558"/>
                    <a:pt x="109" y="558"/>
                    <a:pt x="109" y="558"/>
                  </a:cubicBezTo>
                  <a:cubicBezTo>
                    <a:pt x="109" y="559"/>
                    <a:pt x="109" y="559"/>
                    <a:pt x="109" y="559"/>
                  </a:cubicBezTo>
                  <a:cubicBezTo>
                    <a:pt x="110" y="560"/>
                    <a:pt x="110" y="560"/>
                    <a:pt x="110" y="560"/>
                  </a:cubicBezTo>
                  <a:cubicBezTo>
                    <a:pt x="113" y="565"/>
                    <a:pt x="113" y="565"/>
                    <a:pt x="113" y="565"/>
                  </a:cubicBezTo>
                  <a:cubicBezTo>
                    <a:pt x="121" y="568"/>
                    <a:pt x="121" y="568"/>
                    <a:pt x="121" y="568"/>
                  </a:cubicBezTo>
                  <a:cubicBezTo>
                    <a:pt x="126" y="565"/>
                    <a:pt x="126" y="565"/>
                    <a:pt x="126" y="565"/>
                  </a:cubicBezTo>
                  <a:cubicBezTo>
                    <a:pt x="125" y="562"/>
                    <a:pt x="125" y="562"/>
                    <a:pt x="125" y="562"/>
                  </a:cubicBezTo>
                  <a:cubicBezTo>
                    <a:pt x="120" y="557"/>
                    <a:pt x="120" y="557"/>
                    <a:pt x="120" y="557"/>
                  </a:cubicBezTo>
                  <a:cubicBezTo>
                    <a:pt x="121" y="556"/>
                    <a:pt x="121" y="556"/>
                    <a:pt x="121" y="556"/>
                  </a:cubicBezTo>
                  <a:cubicBezTo>
                    <a:pt x="121" y="556"/>
                    <a:pt x="121" y="556"/>
                    <a:pt x="121" y="556"/>
                  </a:cubicBezTo>
                  <a:cubicBezTo>
                    <a:pt x="125" y="547"/>
                    <a:pt x="125" y="547"/>
                    <a:pt x="125" y="547"/>
                  </a:cubicBezTo>
                  <a:cubicBezTo>
                    <a:pt x="135" y="547"/>
                    <a:pt x="135" y="547"/>
                    <a:pt x="135" y="547"/>
                  </a:cubicBezTo>
                  <a:cubicBezTo>
                    <a:pt x="135" y="548"/>
                    <a:pt x="135" y="548"/>
                    <a:pt x="135" y="548"/>
                  </a:cubicBezTo>
                  <a:cubicBezTo>
                    <a:pt x="149" y="552"/>
                    <a:pt x="149" y="552"/>
                    <a:pt x="149" y="552"/>
                  </a:cubicBezTo>
                  <a:cubicBezTo>
                    <a:pt x="157" y="551"/>
                    <a:pt x="157" y="551"/>
                    <a:pt x="157" y="551"/>
                  </a:cubicBezTo>
                  <a:cubicBezTo>
                    <a:pt x="163" y="546"/>
                    <a:pt x="163" y="546"/>
                    <a:pt x="163" y="546"/>
                  </a:cubicBezTo>
                  <a:cubicBezTo>
                    <a:pt x="169" y="537"/>
                    <a:pt x="174" y="534"/>
                    <a:pt x="177" y="536"/>
                  </a:cubicBezTo>
                  <a:cubicBezTo>
                    <a:pt x="180" y="535"/>
                    <a:pt x="180" y="535"/>
                    <a:pt x="180" y="535"/>
                  </a:cubicBezTo>
                  <a:cubicBezTo>
                    <a:pt x="183" y="535"/>
                    <a:pt x="185" y="536"/>
                    <a:pt x="187" y="536"/>
                  </a:cubicBezTo>
                  <a:cubicBezTo>
                    <a:pt x="187" y="537"/>
                    <a:pt x="187" y="538"/>
                    <a:pt x="187" y="538"/>
                  </a:cubicBezTo>
                  <a:cubicBezTo>
                    <a:pt x="187" y="540"/>
                    <a:pt x="189" y="543"/>
                    <a:pt x="191" y="548"/>
                  </a:cubicBezTo>
                  <a:cubicBezTo>
                    <a:pt x="191" y="548"/>
                    <a:pt x="191" y="548"/>
                    <a:pt x="191" y="548"/>
                  </a:cubicBezTo>
                  <a:cubicBezTo>
                    <a:pt x="191" y="548"/>
                    <a:pt x="191" y="548"/>
                    <a:pt x="191" y="548"/>
                  </a:cubicBezTo>
                  <a:cubicBezTo>
                    <a:pt x="193" y="554"/>
                    <a:pt x="193" y="554"/>
                    <a:pt x="193" y="554"/>
                  </a:cubicBezTo>
                  <a:cubicBezTo>
                    <a:pt x="193" y="555"/>
                    <a:pt x="193" y="555"/>
                    <a:pt x="193" y="555"/>
                  </a:cubicBezTo>
                  <a:cubicBezTo>
                    <a:pt x="191" y="562"/>
                    <a:pt x="191" y="562"/>
                    <a:pt x="191" y="562"/>
                  </a:cubicBezTo>
                  <a:cubicBezTo>
                    <a:pt x="191" y="562"/>
                    <a:pt x="191" y="562"/>
                    <a:pt x="191" y="562"/>
                  </a:cubicBezTo>
                  <a:cubicBezTo>
                    <a:pt x="191" y="562"/>
                    <a:pt x="191" y="562"/>
                    <a:pt x="191" y="562"/>
                  </a:cubicBezTo>
                  <a:cubicBezTo>
                    <a:pt x="191" y="562"/>
                    <a:pt x="191" y="562"/>
                    <a:pt x="191" y="562"/>
                  </a:cubicBezTo>
                  <a:cubicBezTo>
                    <a:pt x="184" y="570"/>
                    <a:pt x="184" y="570"/>
                    <a:pt x="184" y="570"/>
                  </a:cubicBezTo>
                  <a:cubicBezTo>
                    <a:pt x="183" y="571"/>
                    <a:pt x="183" y="571"/>
                    <a:pt x="183" y="571"/>
                  </a:cubicBezTo>
                  <a:cubicBezTo>
                    <a:pt x="183" y="571"/>
                    <a:pt x="183" y="571"/>
                    <a:pt x="183" y="571"/>
                  </a:cubicBezTo>
                  <a:cubicBezTo>
                    <a:pt x="169" y="577"/>
                    <a:pt x="169" y="577"/>
                    <a:pt x="169" y="577"/>
                  </a:cubicBezTo>
                  <a:cubicBezTo>
                    <a:pt x="167" y="581"/>
                    <a:pt x="167" y="581"/>
                    <a:pt x="167" y="581"/>
                  </a:cubicBezTo>
                  <a:cubicBezTo>
                    <a:pt x="165" y="593"/>
                    <a:pt x="165" y="593"/>
                    <a:pt x="165" y="593"/>
                  </a:cubicBezTo>
                  <a:cubicBezTo>
                    <a:pt x="166" y="598"/>
                    <a:pt x="166" y="598"/>
                    <a:pt x="166" y="598"/>
                  </a:cubicBezTo>
                  <a:cubicBezTo>
                    <a:pt x="170" y="604"/>
                    <a:pt x="170" y="604"/>
                    <a:pt x="170" y="604"/>
                  </a:cubicBezTo>
                  <a:cubicBezTo>
                    <a:pt x="171" y="606"/>
                    <a:pt x="171" y="606"/>
                    <a:pt x="171" y="606"/>
                  </a:cubicBezTo>
                  <a:cubicBezTo>
                    <a:pt x="176" y="609"/>
                    <a:pt x="176" y="609"/>
                    <a:pt x="176" y="609"/>
                  </a:cubicBezTo>
                  <a:cubicBezTo>
                    <a:pt x="193" y="609"/>
                    <a:pt x="193" y="609"/>
                    <a:pt x="193" y="609"/>
                  </a:cubicBezTo>
                  <a:cubicBezTo>
                    <a:pt x="207" y="607"/>
                    <a:pt x="207" y="607"/>
                    <a:pt x="207" y="607"/>
                  </a:cubicBezTo>
                  <a:cubicBezTo>
                    <a:pt x="209" y="605"/>
                    <a:pt x="209" y="605"/>
                    <a:pt x="209" y="605"/>
                  </a:cubicBezTo>
                  <a:cubicBezTo>
                    <a:pt x="211" y="602"/>
                    <a:pt x="213" y="602"/>
                    <a:pt x="214" y="602"/>
                  </a:cubicBezTo>
                  <a:cubicBezTo>
                    <a:pt x="224" y="603"/>
                    <a:pt x="224" y="603"/>
                    <a:pt x="224" y="603"/>
                  </a:cubicBezTo>
                  <a:cubicBezTo>
                    <a:pt x="225" y="602"/>
                    <a:pt x="225" y="602"/>
                    <a:pt x="225" y="602"/>
                  </a:cubicBezTo>
                  <a:cubicBezTo>
                    <a:pt x="224" y="599"/>
                    <a:pt x="224" y="596"/>
                    <a:pt x="225" y="594"/>
                  </a:cubicBezTo>
                  <a:cubicBezTo>
                    <a:pt x="229" y="587"/>
                    <a:pt x="229" y="587"/>
                    <a:pt x="229" y="587"/>
                  </a:cubicBezTo>
                  <a:cubicBezTo>
                    <a:pt x="229" y="574"/>
                    <a:pt x="229" y="574"/>
                    <a:pt x="229" y="574"/>
                  </a:cubicBezTo>
                  <a:cubicBezTo>
                    <a:pt x="229" y="574"/>
                    <a:pt x="229" y="574"/>
                    <a:pt x="229" y="574"/>
                  </a:cubicBezTo>
                  <a:cubicBezTo>
                    <a:pt x="237" y="553"/>
                    <a:pt x="237" y="553"/>
                    <a:pt x="237" y="553"/>
                  </a:cubicBezTo>
                  <a:cubicBezTo>
                    <a:pt x="237" y="553"/>
                    <a:pt x="237" y="553"/>
                    <a:pt x="237" y="553"/>
                  </a:cubicBezTo>
                  <a:cubicBezTo>
                    <a:pt x="237" y="552"/>
                    <a:pt x="237" y="552"/>
                    <a:pt x="237" y="552"/>
                  </a:cubicBezTo>
                  <a:cubicBezTo>
                    <a:pt x="237" y="552"/>
                    <a:pt x="237" y="552"/>
                    <a:pt x="237" y="552"/>
                  </a:cubicBezTo>
                  <a:cubicBezTo>
                    <a:pt x="237" y="552"/>
                    <a:pt x="237" y="552"/>
                    <a:pt x="237" y="552"/>
                  </a:cubicBezTo>
                  <a:cubicBezTo>
                    <a:pt x="250" y="542"/>
                    <a:pt x="250" y="542"/>
                    <a:pt x="250" y="542"/>
                  </a:cubicBezTo>
                  <a:cubicBezTo>
                    <a:pt x="251" y="541"/>
                    <a:pt x="251" y="541"/>
                    <a:pt x="251" y="541"/>
                  </a:cubicBezTo>
                  <a:cubicBezTo>
                    <a:pt x="261" y="546"/>
                    <a:pt x="261" y="546"/>
                    <a:pt x="261" y="546"/>
                  </a:cubicBezTo>
                  <a:cubicBezTo>
                    <a:pt x="261" y="546"/>
                    <a:pt x="261" y="546"/>
                    <a:pt x="261" y="546"/>
                  </a:cubicBezTo>
                  <a:cubicBezTo>
                    <a:pt x="267" y="550"/>
                    <a:pt x="270" y="553"/>
                    <a:pt x="270" y="555"/>
                  </a:cubicBezTo>
                  <a:cubicBezTo>
                    <a:pt x="269" y="564"/>
                    <a:pt x="269" y="564"/>
                    <a:pt x="269" y="564"/>
                  </a:cubicBezTo>
                  <a:cubicBezTo>
                    <a:pt x="265" y="570"/>
                    <a:pt x="265" y="570"/>
                    <a:pt x="265" y="570"/>
                  </a:cubicBezTo>
                  <a:cubicBezTo>
                    <a:pt x="263" y="578"/>
                    <a:pt x="263" y="578"/>
                    <a:pt x="263" y="578"/>
                  </a:cubicBezTo>
                  <a:cubicBezTo>
                    <a:pt x="263" y="586"/>
                    <a:pt x="263" y="586"/>
                    <a:pt x="263" y="586"/>
                  </a:cubicBezTo>
                  <a:cubicBezTo>
                    <a:pt x="265" y="590"/>
                    <a:pt x="265" y="590"/>
                    <a:pt x="265" y="590"/>
                  </a:cubicBezTo>
                  <a:cubicBezTo>
                    <a:pt x="269" y="590"/>
                    <a:pt x="269" y="590"/>
                    <a:pt x="269" y="590"/>
                  </a:cubicBezTo>
                  <a:cubicBezTo>
                    <a:pt x="270" y="590"/>
                    <a:pt x="270" y="590"/>
                    <a:pt x="270" y="590"/>
                  </a:cubicBezTo>
                  <a:cubicBezTo>
                    <a:pt x="276" y="590"/>
                    <a:pt x="276" y="590"/>
                    <a:pt x="276" y="590"/>
                  </a:cubicBezTo>
                  <a:cubicBezTo>
                    <a:pt x="279" y="592"/>
                    <a:pt x="281" y="594"/>
                    <a:pt x="283" y="598"/>
                  </a:cubicBezTo>
                  <a:cubicBezTo>
                    <a:pt x="286" y="600"/>
                    <a:pt x="286" y="600"/>
                    <a:pt x="286" y="600"/>
                  </a:cubicBezTo>
                  <a:cubicBezTo>
                    <a:pt x="287" y="600"/>
                    <a:pt x="287" y="600"/>
                    <a:pt x="287" y="600"/>
                  </a:cubicBezTo>
                  <a:cubicBezTo>
                    <a:pt x="287" y="600"/>
                    <a:pt x="287" y="600"/>
                    <a:pt x="287" y="600"/>
                  </a:cubicBezTo>
                  <a:cubicBezTo>
                    <a:pt x="287" y="600"/>
                    <a:pt x="287" y="600"/>
                    <a:pt x="287" y="600"/>
                  </a:cubicBezTo>
                  <a:cubicBezTo>
                    <a:pt x="301" y="606"/>
                    <a:pt x="301" y="606"/>
                    <a:pt x="301" y="606"/>
                  </a:cubicBezTo>
                  <a:cubicBezTo>
                    <a:pt x="307" y="608"/>
                    <a:pt x="307" y="608"/>
                    <a:pt x="307" y="608"/>
                  </a:cubicBezTo>
                  <a:cubicBezTo>
                    <a:pt x="315" y="607"/>
                    <a:pt x="315" y="607"/>
                    <a:pt x="315" y="607"/>
                  </a:cubicBezTo>
                  <a:cubicBezTo>
                    <a:pt x="319" y="602"/>
                    <a:pt x="319" y="602"/>
                    <a:pt x="319" y="602"/>
                  </a:cubicBezTo>
                  <a:cubicBezTo>
                    <a:pt x="323" y="582"/>
                    <a:pt x="323" y="582"/>
                    <a:pt x="323" y="582"/>
                  </a:cubicBezTo>
                  <a:cubicBezTo>
                    <a:pt x="324" y="572"/>
                    <a:pt x="324" y="572"/>
                    <a:pt x="324" y="572"/>
                  </a:cubicBezTo>
                  <a:cubicBezTo>
                    <a:pt x="324" y="571"/>
                    <a:pt x="324" y="571"/>
                    <a:pt x="324" y="571"/>
                  </a:cubicBezTo>
                  <a:cubicBezTo>
                    <a:pt x="325" y="570"/>
                    <a:pt x="325" y="570"/>
                    <a:pt x="325" y="570"/>
                  </a:cubicBezTo>
                  <a:cubicBezTo>
                    <a:pt x="325" y="570"/>
                    <a:pt x="325" y="570"/>
                    <a:pt x="325" y="570"/>
                  </a:cubicBezTo>
                  <a:cubicBezTo>
                    <a:pt x="333" y="564"/>
                    <a:pt x="333" y="564"/>
                    <a:pt x="333" y="564"/>
                  </a:cubicBezTo>
                  <a:cubicBezTo>
                    <a:pt x="337" y="558"/>
                    <a:pt x="337" y="558"/>
                    <a:pt x="337" y="558"/>
                  </a:cubicBezTo>
                  <a:cubicBezTo>
                    <a:pt x="337" y="558"/>
                    <a:pt x="337" y="558"/>
                    <a:pt x="337" y="558"/>
                  </a:cubicBezTo>
                  <a:cubicBezTo>
                    <a:pt x="345" y="554"/>
                    <a:pt x="345" y="554"/>
                    <a:pt x="345" y="554"/>
                  </a:cubicBezTo>
                  <a:cubicBezTo>
                    <a:pt x="350" y="551"/>
                    <a:pt x="350" y="551"/>
                    <a:pt x="350" y="551"/>
                  </a:cubicBezTo>
                  <a:cubicBezTo>
                    <a:pt x="356" y="549"/>
                    <a:pt x="356" y="549"/>
                    <a:pt x="356" y="549"/>
                  </a:cubicBezTo>
                  <a:cubicBezTo>
                    <a:pt x="353" y="537"/>
                    <a:pt x="353" y="537"/>
                    <a:pt x="353" y="537"/>
                  </a:cubicBezTo>
                  <a:cubicBezTo>
                    <a:pt x="367" y="538"/>
                    <a:pt x="367" y="538"/>
                    <a:pt x="367" y="538"/>
                  </a:cubicBezTo>
                  <a:cubicBezTo>
                    <a:pt x="367" y="538"/>
                    <a:pt x="367" y="538"/>
                    <a:pt x="367" y="538"/>
                  </a:cubicBezTo>
                  <a:cubicBezTo>
                    <a:pt x="367" y="539"/>
                    <a:pt x="367" y="539"/>
                    <a:pt x="367" y="539"/>
                  </a:cubicBezTo>
                  <a:cubicBezTo>
                    <a:pt x="367" y="539"/>
                    <a:pt x="367" y="539"/>
                    <a:pt x="367" y="539"/>
                  </a:cubicBezTo>
                  <a:cubicBezTo>
                    <a:pt x="374" y="542"/>
                    <a:pt x="374" y="542"/>
                    <a:pt x="374" y="542"/>
                  </a:cubicBezTo>
                  <a:cubicBezTo>
                    <a:pt x="374" y="542"/>
                    <a:pt x="374" y="542"/>
                    <a:pt x="374" y="542"/>
                  </a:cubicBezTo>
                  <a:cubicBezTo>
                    <a:pt x="374" y="541"/>
                    <a:pt x="374" y="541"/>
                    <a:pt x="374" y="541"/>
                  </a:cubicBezTo>
                  <a:cubicBezTo>
                    <a:pt x="376" y="534"/>
                    <a:pt x="376" y="534"/>
                    <a:pt x="376" y="534"/>
                  </a:cubicBezTo>
                  <a:cubicBezTo>
                    <a:pt x="376" y="532"/>
                    <a:pt x="376" y="532"/>
                    <a:pt x="376" y="532"/>
                  </a:cubicBezTo>
                  <a:cubicBezTo>
                    <a:pt x="377" y="533"/>
                    <a:pt x="377" y="533"/>
                    <a:pt x="377" y="533"/>
                  </a:cubicBezTo>
                  <a:cubicBezTo>
                    <a:pt x="378" y="533"/>
                    <a:pt x="378" y="533"/>
                    <a:pt x="378" y="533"/>
                  </a:cubicBezTo>
                  <a:cubicBezTo>
                    <a:pt x="384" y="534"/>
                    <a:pt x="384" y="534"/>
                    <a:pt x="384" y="534"/>
                  </a:cubicBezTo>
                  <a:cubicBezTo>
                    <a:pt x="387" y="534"/>
                    <a:pt x="387" y="534"/>
                    <a:pt x="387" y="534"/>
                  </a:cubicBezTo>
                  <a:cubicBezTo>
                    <a:pt x="393" y="528"/>
                    <a:pt x="393" y="528"/>
                    <a:pt x="393" y="528"/>
                  </a:cubicBezTo>
                  <a:cubicBezTo>
                    <a:pt x="394" y="528"/>
                    <a:pt x="394" y="528"/>
                    <a:pt x="394" y="528"/>
                  </a:cubicBezTo>
                  <a:cubicBezTo>
                    <a:pt x="394" y="527"/>
                    <a:pt x="394" y="527"/>
                    <a:pt x="394" y="527"/>
                  </a:cubicBezTo>
                  <a:cubicBezTo>
                    <a:pt x="395" y="527"/>
                    <a:pt x="395" y="527"/>
                    <a:pt x="395" y="527"/>
                  </a:cubicBezTo>
                  <a:cubicBezTo>
                    <a:pt x="403" y="526"/>
                    <a:pt x="403" y="526"/>
                    <a:pt x="403" y="526"/>
                  </a:cubicBezTo>
                  <a:cubicBezTo>
                    <a:pt x="409" y="519"/>
                    <a:pt x="409" y="519"/>
                    <a:pt x="409" y="519"/>
                  </a:cubicBezTo>
                  <a:cubicBezTo>
                    <a:pt x="413" y="514"/>
                    <a:pt x="413" y="514"/>
                    <a:pt x="413" y="514"/>
                  </a:cubicBezTo>
                  <a:cubicBezTo>
                    <a:pt x="413" y="508"/>
                    <a:pt x="413" y="508"/>
                    <a:pt x="413" y="508"/>
                  </a:cubicBezTo>
                  <a:cubicBezTo>
                    <a:pt x="413" y="505"/>
                    <a:pt x="414" y="504"/>
                    <a:pt x="417" y="502"/>
                  </a:cubicBezTo>
                  <a:cubicBezTo>
                    <a:pt x="417" y="502"/>
                    <a:pt x="417" y="502"/>
                    <a:pt x="417" y="502"/>
                  </a:cubicBezTo>
                  <a:cubicBezTo>
                    <a:pt x="417" y="502"/>
                    <a:pt x="417" y="502"/>
                    <a:pt x="417" y="502"/>
                  </a:cubicBezTo>
                  <a:cubicBezTo>
                    <a:pt x="418" y="502"/>
                    <a:pt x="418" y="502"/>
                    <a:pt x="418" y="502"/>
                  </a:cubicBezTo>
                  <a:cubicBezTo>
                    <a:pt x="425" y="503"/>
                    <a:pt x="425" y="503"/>
                    <a:pt x="425" y="503"/>
                  </a:cubicBezTo>
                  <a:cubicBezTo>
                    <a:pt x="429" y="501"/>
                    <a:pt x="429" y="501"/>
                    <a:pt x="429" y="501"/>
                  </a:cubicBezTo>
                  <a:cubicBezTo>
                    <a:pt x="430" y="496"/>
                    <a:pt x="430" y="496"/>
                    <a:pt x="430" y="496"/>
                  </a:cubicBezTo>
                  <a:cubicBezTo>
                    <a:pt x="438" y="493"/>
                    <a:pt x="438" y="493"/>
                    <a:pt x="438" y="493"/>
                  </a:cubicBezTo>
                  <a:cubicBezTo>
                    <a:pt x="438" y="493"/>
                    <a:pt x="438" y="493"/>
                    <a:pt x="438" y="493"/>
                  </a:cubicBezTo>
                  <a:cubicBezTo>
                    <a:pt x="439" y="493"/>
                    <a:pt x="439" y="493"/>
                    <a:pt x="439" y="493"/>
                  </a:cubicBezTo>
                  <a:cubicBezTo>
                    <a:pt x="439" y="493"/>
                    <a:pt x="439" y="493"/>
                    <a:pt x="439" y="493"/>
                  </a:cubicBezTo>
                  <a:cubicBezTo>
                    <a:pt x="449" y="494"/>
                    <a:pt x="449" y="494"/>
                    <a:pt x="449" y="494"/>
                  </a:cubicBezTo>
                  <a:cubicBezTo>
                    <a:pt x="457" y="492"/>
                    <a:pt x="457" y="492"/>
                    <a:pt x="457" y="492"/>
                  </a:cubicBezTo>
                  <a:cubicBezTo>
                    <a:pt x="461" y="488"/>
                    <a:pt x="461" y="488"/>
                    <a:pt x="461" y="488"/>
                  </a:cubicBezTo>
                  <a:cubicBezTo>
                    <a:pt x="465" y="481"/>
                    <a:pt x="465" y="481"/>
                    <a:pt x="465" y="481"/>
                  </a:cubicBezTo>
                  <a:cubicBezTo>
                    <a:pt x="459" y="475"/>
                    <a:pt x="459" y="475"/>
                    <a:pt x="459" y="475"/>
                  </a:cubicBezTo>
                  <a:cubicBezTo>
                    <a:pt x="459" y="474"/>
                    <a:pt x="459" y="474"/>
                    <a:pt x="459" y="474"/>
                  </a:cubicBezTo>
                  <a:cubicBezTo>
                    <a:pt x="459" y="474"/>
                    <a:pt x="459" y="474"/>
                    <a:pt x="459" y="474"/>
                  </a:cubicBezTo>
                  <a:cubicBezTo>
                    <a:pt x="457" y="470"/>
                    <a:pt x="457" y="470"/>
                    <a:pt x="457" y="470"/>
                  </a:cubicBezTo>
                  <a:cubicBezTo>
                    <a:pt x="457" y="470"/>
                    <a:pt x="457" y="470"/>
                    <a:pt x="457" y="470"/>
                  </a:cubicBezTo>
                  <a:cubicBezTo>
                    <a:pt x="456" y="462"/>
                    <a:pt x="456" y="462"/>
                    <a:pt x="456" y="462"/>
                  </a:cubicBezTo>
                  <a:cubicBezTo>
                    <a:pt x="456" y="462"/>
                    <a:pt x="456" y="462"/>
                    <a:pt x="456" y="462"/>
                  </a:cubicBezTo>
                  <a:cubicBezTo>
                    <a:pt x="459" y="456"/>
                    <a:pt x="459" y="456"/>
                    <a:pt x="459" y="456"/>
                  </a:cubicBezTo>
                  <a:cubicBezTo>
                    <a:pt x="459" y="454"/>
                    <a:pt x="461" y="451"/>
                    <a:pt x="464" y="448"/>
                  </a:cubicBezTo>
                  <a:cubicBezTo>
                    <a:pt x="468" y="439"/>
                    <a:pt x="468" y="439"/>
                    <a:pt x="468" y="439"/>
                  </a:cubicBezTo>
                  <a:cubicBezTo>
                    <a:pt x="468" y="438"/>
                    <a:pt x="468" y="438"/>
                    <a:pt x="468" y="438"/>
                  </a:cubicBezTo>
                  <a:cubicBezTo>
                    <a:pt x="469" y="438"/>
                    <a:pt x="469" y="438"/>
                    <a:pt x="469" y="438"/>
                  </a:cubicBezTo>
                  <a:cubicBezTo>
                    <a:pt x="473" y="432"/>
                    <a:pt x="473" y="432"/>
                    <a:pt x="473" y="432"/>
                  </a:cubicBezTo>
                  <a:cubicBezTo>
                    <a:pt x="479" y="420"/>
                    <a:pt x="479" y="420"/>
                    <a:pt x="479" y="420"/>
                  </a:cubicBezTo>
                  <a:cubicBezTo>
                    <a:pt x="484" y="428"/>
                    <a:pt x="484" y="428"/>
                    <a:pt x="484" y="428"/>
                  </a:cubicBezTo>
                  <a:cubicBezTo>
                    <a:pt x="485" y="428"/>
                    <a:pt x="485" y="428"/>
                    <a:pt x="485" y="428"/>
                  </a:cubicBezTo>
                  <a:cubicBezTo>
                    <a:pt x="485" y="429"/>
                    <a:pt x="485" y="429"/>
                    <a:pt x="485" y="429"/>
                  </a:cubicBezTo>
                  <a:cubicBezTo>
                    <a:pt x="487" y="437"/>
                    <a:pt x="487" y="437"/>
                    <a:pt x="487" y="437"/>
                  </a:cubicBezTo>
                  <a:cubicBezTo>
                    <a:pt x="487" y="437"/>
                    <a:pt x="487" y="437"/>
                    <a:pt x="487" y="437"/>
                  </a:cubicBezTo>
                  <a:cubicBezTo>
                    <a:pt x="488" y="445"/>
                    <a:pt x="488" y="445"/>
                    <a:pt x="488" y="445"/>
                  </a:cubicBezTo>
                  <a:cubicBezTo>
                    <a:pt x="493" y="448"/>
                    <a:pt x="493" y="448"/>
                    <a:pt x="493" y="448"/>
                  </a:cubicBezTo>
                  <a:cubicBezTo>
                    <a:pt x="494" y="448"/>
                    <a:pt x="494" y="448"/>
                    <a:pt x="494" y="448"/>
                  </a:cubicBezTo>
                  <a:cubicBezTo>
                    <a:pt x="494" y="448"/>
                    <a:pt x="494" y="448"/>
                    <a:pt x="494" y="448"/>
                  </a:cubicBezTo>
                  <a:cubicBezTo>
                    <a:pt x="494" y="448"/>
                    <a:pt x="494" y="448"/>
                    <a:pt x="494" y="448"/>
                  </a:cubicBezTo>
                  <a:cubicBezTo>
                    <a:pt x="495" y="448"/>
                    <a:pt x="495" y="448"/>
                    <a:pt x="495" y="448"/>
                  </a:cubicBezTo>
                  <a:cubicBezTo>
                    <a:pt x="496" y="448"/>
                    <a:pt x="496" y="448"/>
                    <a:pt x="496" y="448"/>
                  </a:cubicBezTo>
                  <a:cubicBezTo>
                    <a:pt x="501" y="440"/>
                    <a:pt x="501" y="440"/>
                    <a:pt x="501" y="440"/>
                  </a:cubicBezTo>
                  <a:cubicBezTo>
                    <a:pt x="503" y="432"/>
                    <a:pt x="503" y="432"/>
                    <a:pt x="503" y="432"/>
                  </a:cubicBezTo>
                  <a:cubicBezTo>
                    <a:pt x="505" y="432"/>
                    <a:pt x="505" y="432"/>
                    <a:pt x="505" y="432"/>
                  </a:cubicBezTo>
                  <a:cubicBezTo>
                    <a:pt x="506" y="432"/>
                    <a:pt x="506" y="432"/>
                    <a:pt x="506" y="432"/>
                  </a:cubicBezTo>
                  <a:cubicBezTo>
                    <a:pt x="517" y="436"/>
                    <a:pt x="517" y="436"/>
                    <a:pt x="517" y="436"/>
                  </a:cubicBezTo>
                  <a:cubicBezTo>
                    <a:pt x="523" y="432"/>
                    <a:pt x="523" y="432"/>
                    <a:pt x="523" y="432"/>
                  </a:cubicBezTo>
                  <a:cubicBezTo>
                    <a:pt x="523" y="432"/>
                    <a:pt x="523" y="432"/>
                    <a:pt x="523" y="432"/>
                  </a:cubicBezTo>
                  <a:cubicBezTo>
                    <a:pt x="524" y="432"/>
                    <a:pt x="524" y="432"/>
                    <a:pt x="524" y="432"/>
                  </a:cubicBezTo>
                  <a:cubicBezTo>
                    <a:pt x="530" y="431"/>
                    <a:pt x="530" y="431"/>
                    <a:pt x="530" y="431"/>
                  </a:cubicBezTo>
                  <a:cubicBezTo>
                    <a:pt x="534" y="424"/>
                    <a:pt x="534" y="424"/>
                    <a:pt x="534" y="424"/>
                  </a:cubicBezTo>
                  <a:cubicBezTo>
                    <a:pt x="534" y="416"/>
                    <a:pt x="534" y="416"/>
                    <a:pt x="534" y="416"/>
                  </a:cubicBezTo>
                  <a:cubicBezTo>
                    <a:pt x="537" y="403"/>
                    <a:pt x="537" y="403"/>
                    <a:pt x="537" y="403"/>
                  </a:cubicBezTo>
                  <a:cubicBezTo>
                    <a:pt x="537" y="404"/>
                    <a:pt x="537" y="404"/>
                    <a:pt x="537" y="404"/>
                  </a:cubicBezTo>
                  <a:cubicBezTo>
                    <a:pt x="539" y="404"/>
                    <a:pt x="539" y="404"/>
                    <a:pt x="539" y="404"/>
                  </a:cubicBezTo>
                  <a:cubicBezTo>
                    <a:pt x="547" y="406"/>
                    <a:pt x="547" y="406"/>
                    <a:pt x="547" y="406"/>
                  </a:cubicBezTo>
                  <a:cubicBezTo>
                    <a:pt x="551" y="398"/>
                    <a:pt x="551" y="398"/>
                    <a:pt x="551" y="398"/>
                  </a:cubicBezTo>
                  <a:cubicBezTo>
                    <a:pt x="552" y="398"/>
                    <a:pt x="552" y="398"/>
                    <a:pt x="552" y="398"/>
                  </a:cubicBezTo>
                  <a:cubicBezTo>
                    <a:pt x="553" y="398"/>
                    <a:pt x="553" y="398"/>
                    <a:pt x="553" y="398"/>
                  </a:cubicBezTo>
                  <a:cubicBezTo>
                    <a:pt x="561" y="398"/>
                    <a:pt x="561" y="398"/>
                    <a:pt x="561" y="398"/>
                  </a:cubicBezTo>
                  <a:cubicBezTo>
                    <a:pt x="562" y="398"/>
                    <a:pt x="562" y="398"/>
                    <a:pt x="562" y="398"/>
                  </a:cubicBezTo>
                  <a:cubicBezTo>
                    <a:pt x="562" y="398"/>
                    <a:pt x="562" y="398"/>
                    <a:pt x="562" y="398"/>
                  </a:cubicBezTo>
                  <a:cubicBezTo>
                    <a:pt x="563" y="398"/>
                    <a:pt x="563" y="398"/>
                    <a:pt x="563" y="398"/>
                  </a:cubicBezTo>
                  <a:cubicBezTo>
                    <a:pt x="567" y="404"/>
                    <a:pt x="567" y="404"/>
                    <a:pt x="567" y="404"/>
                  </a:cubicBezTo>
                  <a:cubicBezTo>
                    <a:pt x="567" y="404"/>
                    <a:pt x="567" y="404"/>
                    <a:pt x="567" y="404"/>
                  </a:cubicBezTo>
                  <a:cubicBezTo>
                    <a:pt x="567" y="405"/>
                    <a:pt x="567" y="405"/>
                    <a:pt x="567" y="405"/>
                  </a:cubicBezTo>
                  <a:cubicBezTo>
                    <a:pt x="567" y="406"/>
                    <a:pt x="567" y="406"/>
                    <a:pt x="567" y="406"/>
                  </a:cubicBezTo>
                  <a:cubicBezTo>
                    <a:pt x="568" y="414"/>
                    <a:pt x="568" y="414"/>
                    <a:pt x="568" y="414"/>
                  </a:cubicBezTo>
                  <a:cubicBezTo>
                    <a:pt x="572" y="417"/>
                    <a:pt x="572" y="417"/>
                    <a:pt x="572" y="417"/>
                  </a:cubicBezTo>
                  <a:cubicBezTo>
                    <a:pt x="577" y="412"/>
                    <a:pt x="577" y="412"/>
                    <a:pt x="577" y="412"/>
                  </a:cubicBezTo>
                  <a:cubicBezTo>
                    <a:pt x="579" y="414"/>
                    <a:pt x="579" y="414"/>
                    <a:pt x="579" y="414"/>
                  </a:cubicBezTo>
                  <a:cubicBezTo>
                    <a:pt x="581" y="416"/>
                    <a:pt x="581" y="418"/>
                    <a:pt x="581" y="420"/>
                  </a:cubicBezTo>
                  <a:cubicBezTo>
                    <a:pt x="581" y="427"/>
                    <a:pt x="581" y="427"/>
                    <a:pt x="581" y="427"/>
                  </a:cubicBezTo>
                  <a:cubicBezTo>
                    <a:pt x="579" y="434"/>
                    <a:pt x="579" y="434"/>
                    <a:pt x="579" y="434"/>
                  </a:cubicBezTo>
                  <a:cubicBezTo>
                    <a:pt x="581" y="438"/>
                    <a:pt x="581" y="438"/>
                    <a:pt x="581" y="438"/>
                  </a:cubicBezTo>
                  <a:cubicBezTo>
                    <a:pt x="585" y="442"/>
                    <a:pt x="585" y="442"/>
                    <a:pt x="585" y="442"/>
                  </a:cubicBezTo>
                  <a:cubicBezTo>
                    <a:pt x="601" y="444"/>
                    <a:pt x="601" y="444"/>
                    <a:pt x="601" y="444"/>
                  </a:cubicBezTo>
                  <a:cubicBezTo>
                    <a:pt x="602" y="445"/>
                    <a:pt x="602" y="445"/>
                    <a:pt x="602" y="445"/>
                  </a:cubicBezTo>
                  <a:cubicBezTo>
                    <a:pt x="602" y="445"/>
                    <a:pt x="602" y="445"/>
                    <a:pt x="602" y="445"/>
                  </a:cubicBezTo>
                  <a:cubicBezTo>
                    <a:pt x="603" y="445"/>
                    <a:pt x="603" y="445"/>
                    <a:pt x="603" y="445"/>
                  </a:cubicBezTo>
                  <a:cubicBezTo>
                    <a:pt x="603" y="445"/>
                    <a:pt x="603" y="445"/>
                    <a:pt x="603" y="445"/>
                  </a:cubicBezTo>
                  <a:cubicBezTo>
                    <a:pt x="604" y="446"/>
                    <a:pt x="604" y="446"/>
                    <a:pt x="604" y="446"/>
                  </a:cubicBezTo>
                  <a:cubicBezTo>
                    <a:pt x="609" y="440"/>
                    <a:pt x="609" y="440"/>
                    <a:pt x="609" y="440"/>
                  </a:cubicBezTo>
                  <a:cubicBezTo>
                    <a:pt x="609" y="440"/>
                    <a:pt x="609" y="440"/>
                    <a:pt x="609" y="440"/>
                  </a:cubicBezTo>
                  <a:cubicBezTo>
                    <a:pt x="613" y="436"/>
                    <a:pt x="613" y="436"/>
                    <a:pt x="613" y="436"/>
                  </a:cubicBezTo>
                  <a:cubicBezTo>
                    <a:pt x="611" y="430"/>
                    <a:pt x="611" y="430"/>
                    <a:pt x="611" y="430"/>
                  </a:cubicBezTo>
                  <a:cubicBezTo>
                    <a:pt x="607" y="404"/>
                    <a:pt x="607" y="404"/>
                    <a:pt x="607" y="404"/>
                  </a:cubicBezTo>
                  <a:cubicBezTo>
                    <a:pt x="619" y="410"/>
                    <a:pt x="619" y="410"/>
                    <a:pt x="619" y="410"/>
                  </a:cubicBezTo>
                  <a:cubicBezTo>
                    <a:pt x="619" y="410"/>
                    <a:pt x="619" y="410"/>
                    <a:pt x="619" y="410"/>
                  </a:cubicBezTo>
                  <a:cubicBezTo>
                    <a:pt x="619" y="410"/>
                    <a:pt x="619" y="410"/>
                    <a:pt x="619" y="410"/>
                  </a:cubicBezTo>
                  <a:cubicBezTo>
                    <a:pt x="625" y="416"/>
                    <a:pt x="625" y="416"/>
                    <a:pt x="625" y="416"/>
                  </a:cubicBezTo>
                  <a:cubicBezTo>
                    <a:pt x="628" y="419"/>
                    <a:pt x="628" y="419"/>
                    <a:pt x="628" y="419"/>
                  </a:cubicBezTo>
                  <a:cubicBezTo>
                    <a:pt x="633" y="416"/>
                    <a:pt x="633" y="416"/>
                    <a:pt x="633" y="416"/>
                  </a:cubicBezTo>
                  <a:cubicBezTo>
                    <a:pt x="649" y="398"/>
                    <a:pt x="649" y="398"/>
                    <a:pt x="649" y="398"/>
                  </a:cubicBezTo>
                  <a:cubicBezTo>
                    <a:pt x="649" y="398"/>
                    <a:pt x="649" y="398"/>
                    <a:pt x="649" y="398"/>
                  </a:cubicBezTo>
                  <a:cubicBezTo>
                    <a:pt x="650" y="398"/>
                    <a:pt x="650" y="398"/>
                    <a:pt x="650" y="398"/>
                  </a:cubicBezTo>
                  <a:cubicBezTo>
                    <a:pt x="656" y="393"/>
                    <a:pt x="656" y="393"/>
                    <a:pt x="656" y="393"/>
                  </a:cubicBezTo>
                  <a:cubicBezTo>
                    <a:pt x="663" y="384"/>
                    <a:pt x="663" y="384"/>
                    <a:pt x="663" y="384"/>
                  </a:cubicBezTo>
                  <a:cubicBezTo>
                    <a:pt x="663" y="383"/>
                    <a:pt x="663" y="383"/>
                    <a:pt x="663" y="383"/>
                  </a:cubicBezTo>
                  <a:cubicBezTo>
                    <a:pt x="672" y="385"/>
                    <a:pt x="672" y="385"/>
                    <a:pt x="672" y="385"/>
                  </a:cubicBezTo>
                  <a:cubicBezTo>
                    <a:pt x="677" y="385"/>
                    <a:pt x="677" y="385"/>
                    <a:pt x="677" y="385"/>
                  </a:cubicBezTo>
                  <a:cubicBezTo>
                    <a:pt x="677" y="382"/>
                    <a:pt x="677" y="379"/>
                    <a:pt x="678" y="378"/>
                  </a:cubicBezTo>
                  <a:cubicBezTo>
                    <a:pt x="685" y="370"/>
                    <a:pt x="685" y="370"/>
                    <a:pt x="685" y="370"/>
                  </a:cubicBezTo>
                  <a:cubicBezTo>
                    <a:pt x="687" y="368"/>
                    <a:pt x="687" y="368"/>
                    <a:pt x="687" y="368"/>
                  </a:cubicBezTo>
                  <a:cubicBezTo>
                    <a:pt x="695" y="371"/>
                    <a:pt x="695" y="371"/>
                    <a:pt x="695" y="371"/>
                  </a:cubicBezTo>
                  <a:cubicBezTo>
                    <a:pt x="704" y="370"/>
                    <a:pt x="704" y="370"/>
                    <a:pt x="704" y="370"/>
                  </a:cubicBezTo>
                  <a:cubicBezTo>
                    <a:pt x="711" y="363"/>
                    <a:pt x="711" y="363"/>
                    <a:pt x="711" y="363"/>
                  </a:cubicBezTo>
                  <a:cubicBezTo>
                    <a:pt x="714" y="357"/>
                    <a:pt x="714" y="357"/>
                    <a:pt x="714" y="357"/>
                  </a:cubicBezTo>
                  <a:cubicBezTo>
                    <a:pt x="712" y="354"/>
                    <a:pt x="712" y="354"/>
                    <a:pt x="712" y="354"/>
                  </a:cubicBezTo>
                  <a:cubicBezTo>
                    <a:pt x="706" y="357"/>
                    <a:pt x="706" y="357"/>
                    <a:pt x="706" y="357"/>
                  </a:cubicBezTo>
                  <a:cubicBezTo>
                    <a:pt x="706" y="356"/>
                    <a:pt x="706" y="356"/>
                    <a:pt x="706" y="356"/>
                  </a:cubicBezTo>
                  <a:cubicBezTo>
                    <a:pt x="705" y="356"/>
                    <a:pt x="705" y="356"/>
                    <a:pt x="705" y="356"/>
                  </a:cubicBezTo>
                  <a:cubicBezTo>
                    <a:pt x="698" y="350"/>
                    <a:pt x="698" y="350"/>
                    <a:pt x="698" y="350"/>
                  </a:cubicBezTo>
                  <a:cubicBezTo>
                    <a:pt x="698" y="349"/>
                    <a:pt x="698" y="349"/>
                    <a:pt x="698" y="349"/>
                  </a:cubicBezTo>
                  <a:cubicBezTo>
                    <a:pt x="701" y="338"/>
                    <a:pt x="701" y="338"/>
                    <a:pt x="701" y="338"/>
                  </a:cubicBezTo>
                  <a:cubicBezTo>
                    <a:pt x="701" y="330"/>
                    <a:pt x="701" y="330"/>
                    <a:pt x="701" y="330"/>
                  </a:cubicBezTo>
                  <a:cubicBezTo>
                    <a:pt x="699" y="324"/>
                    <a:pt x="699" y="324"/>
                    <a:pt x="699" y="324"/>
                  </a:cubicBezTo>
                  <a:cubicBezTo>
                    <a:pt x="694" y="322"/>
                    <a:pt x="694" y="322"/>
                    <a:pt x="694" y="322"/>
                  </a:cubicBezTo>
                  <a:cubicBezTo>
                    <a:pt x="694" y="321"/>
                    <a:pt x="694" y="321"/>
                    <a:pt x="694" y="321"/>
                  </a:cubicBezTo>
                  <a:cubicBezTo>
                    <a:pt x="693" y="321"/>
                    <a:pt x="693" y="321"/>
                    <a:pt x="693" y="321"/>
                  </a:cubicBezTo>
                  <a:cubicBezTo>
                    <a:pt x="693" y="320"/>
                    <a:pt x="693" y="320"/>
                    <a:pt x="693" y="320"/>
                  </a:cubicBezTo>
                  <a:cubicBezTo>
                    <a:pt x="688" y="311"/>
                    <a:pt x="688" y="311"/>
                    <a:pt x="688" y="311"/>
                  </a:cubicBezTo>
                  <a:cubicBezTo>
                    <a:pt x="687" y="310"/>
                    <a:pt x="687" y="310"/>
                    <a:pt x="687" y="310"/>
                  </a:cubicBezTo>
                  <a:cubicBezTo>
                    <a:pt x="681" y="318"/>
                    <a:pt x="681" y="318"/>
                    <a:pt x="681" y="318"/>
                  </a:cubicBezTo>
                  <a:cubicBezTo>
                    <a:pt x="674" y="322"/>
                    <a:pt x="674" y="322"/>
                    <a:pt x="674" y="322"/>
                  </a:cubicBezTo>
                  <a:cubicBezTo>
                    <a:pt x="672" y="323"/>
                    <a:pt x="672" y="323"/>
                    <a:pt x="672" y="323"/>
                  </a:cubicBezTo>
                  <a:cubicBezTo>
                    <a:pt x="672" y="322"/>
                    <a:pt x="672" y="322"/>
                    <a:pt x="672" y="322"/>
                  </a:cubicBezTo>
                  <a:cubicBezTo>
                    <a:pt x="671" y="322"/>
                    <a:pt x="671" y="322"/>
                    <a:pt x="671" y="322"/>
                  </a:cubicBezTo>
                  <a:cubicBezTo>
                    <a:pt x="664" y="315"/>
                    <a:pt x="664" y="315"/>
                    <a:pt x="664" y="315"/>
                  </a:cubicBezTo>
                  <a:cubicBezTo>
                    <a:pt x="664" y="314"/>
                    <a:pt x="664" y="314"/>
                    <a:pt x="664" y="314"/>
                  </a:cubicBezTo>
                  <a:cubicBezTo>
                    <a:pt x="659" y="303"/>
                    <a:pt x="659" y="303"/>
                    <a:pt x="659" y="303"/>
                  </a:cubicBezTo>
                  <a:cubicBezTo>
                    <a:pt x="659" y="303"/>
                    <a:pt x="659" y="303"/>
                    <a:pt x="659" y="303"/>
                  </a:cubicBezTo>
                  <a:cubicBezTo>
                    <a:pt x="657" y="295"/>
                    <a:pt x="657" y="295"/>
                    <a:pt x="657" y="295"/>
                  </a:cubicBezTo>
                  <a:cubicBezTo>
                    <a:pt x="657" y="294"/>
                    <a:pt x="657" y="294"/>
                    <a:pt x="657" y="294"/>
                  </a:cubicBezTo>
                  <a:cubicBezTo>
                    <a:pt x="657" y="294"/>
                    <a:pt x="657" y="294"/>
                    <a:pt x="657" y="294"/>
                  </a:cubicBezTo>
                  <a:cubicBezTo>
                    <a:pt x="657" y="282"/>
                    <a:pt x="657" y="282"/>
                    <a:pt x="657" y="282"/>
                  </a:cubicBezTo>
                  <a:cubicBezTo>
                    <a:pt x="656" y="275"/>
                    <a:pt x="656" y="275"/>
                    <a:pt x="656" y="275"/>
                  </a:cubicBezTo>
                  <a:cubicBezTo>
                    <a:pt x="650" y="273"/>
                    <a:pt x="650" y="273"/>
                    <a:pt x="650" y="273"/>
                  </a:cubicBezTo>
                  <a:cubicBezTo>
                    <a:pt x="650" y="273"/>
                    <a:pt x="650" y="273"/>
                    <a:pt x="650" y="273"/>
                  </a:cubicBezTo>
                  <a:cubicBezTo>
                    <a:pt x="650" y="273"/>
                    <a:pt x="650" y="273"/>
                    <a:pt x="650" y="273"/>
                  </a:cubicBezTo>
                  <a:cubicBezTo>
                    <a:pt x="637" y="263"/>
                    <a:pt x="637" y="263"/>
                    <a:pt x="637" y="263"/>
                  </a:cubicBezTo>
                  <a:cubicBezTo>
                    <a:pt x="638" y="262"/>
                    <a:pt x="638" y="262"/>
                    <a:pt x="638" y="262"/>
                  </a:cubicBezTo>
                  <a:cubicBezTo>
                    <a:pt x="644" y="255"/>
                    <a:pt x="644" y="255"/>
                    <a:pt x="644" y="255"/>
                  </a:cubicBezTo>
                  <a:cubicBezTo>
                    <a:pt x="644" y="255"/>
                    <a:pt x="644" y="255"/>
                    <a:pt x="644" y="255"/>
                  </a:cubicBezTo>
                  <a:cubicBezTo>
                    <a:pt x="644" y="254"/>
                    <a:pt x="644" y="254"/>
                    <a:pt x="644" y="254"/>
                  </a:cubicBezTo>
                  <a:cubicBezTo>
                    <a:pt x="645" y="254"/>
                    <a:pt x="645" y="254"/>
                    <a:pt x="645" y="254"/>
                  </a:cubicBezTo>
                  <a:cubicBezTo>
                    <a:pt x="645" y="254"/>
                    <a:pt x="645" y="254"/>
                    <a:pt x="645" y="254"/>
                  </a:cubicBezTo>
                  <a:cubicBezTo>
                    <a:pt x="651" y="254"/>
                    <a:pt x="651" y="254"/>
                    <a:pt x="651" y="254"/>
                  </a:cubicBezTo>
                  <a:cubicBezTo>
                    <a:pt x="652" y="254"/>
                    <a:pt x="652" y="254"/>
                    <a:pt x="652" y="254"/>
                  </a:cubicBezTo>
                  <a:cubicBezTo>
                    <a:pt x="654" y="254"/>
                    <a:pt x="656" y="255"/>
                    <a:pt x="657" y="257"/>
                  </a:cubicBezTo>
                  <a:cubicBezTo>
                    <a:pt x="663" y="261"/>
                    <a:pt x="663" y="261"/>
                    <a:pt x="663" y="261"/>
                  </a:cubicBezTo>
                  <a:cubicBezTo>
                    <a:pt x="669" y="256"/>
                    <a:pt x="669" y="256"/>
                    <a:pt x="669" y="256"/>
                  </a:cubicBezTo>
                  <a:cubicBezTo>
                    <a:pt x="673" y="250"/>
                    <a:pt x="673" y="250"/>
                    <a:pt x="673" y="250"/>
                  </a:cubicBezTo>
                  <a:cubicBezTo>
                    <a:pt x="673" y="245"/>
                    <a:pt x="673" y="245"/>
                    <a:pt x="673" y="245"/>
                  </a:cubicBezTo>
                  <a:cubicBezTo>
                    <a:pt x="672" y="232"/>
                    <a:pt x="672" y="232"/>
                    <a:pt x="672" y="232"/>
                  </a:cubicBezTo>
                  <a:cubicBezTo>
                    <a:pt x="671" y="227"/>
                    <a:pt x="671" y="227"/>
                    <a:pt x="671" y="227"/>
                  </a:cubicBezTo>
                  <a:cubicBezTo>
                    <a:pt x="662" y="226"/>
                    <a:pt x="662" y="226"/>
                    <a:pt x="662" y="226"/>
                  </a:cubicBezTo>
                  <a:cubicBezTo>
                    <a:pt x="662" y="220"/>
                    <a:pt x="662" y="220"/>
                    <a:pt x="662" y="220"/>
                  </a:cubicBezTo>
                  <a:cubicBezTo>
                    <a:pt x="654" y="210"/>
                    <a:pt x="654" y="210"/>
                    <a:pt x="654" y="210"/>
                  </a:cubicBezTo>
                  <a:cubicBezTo>
                    <a:pt x="653" y="210"/>
                    <a:pt x="653" y="210"/>
                    <a:pt x="653" y="210"/>
                  </a:cubicBezTo>
                  <a:cubicBezTo>
                    <a:pt x="649" y="203"/>
                    <a:pt x="649" y="203"/>
                    <a:pt x="649" y="203"/>
                  </a:cubicBezTo>
                  <a:cubicBezTo>
                    <a:pt x="649" y="202"/>
                    <a:pt x="649" y="202"/>
                    <a:pt x="649" y="202"/>
                  </a:cubicBezTo>
                  <a:cubicBezTo>
                    <a:pt x="649" y="201"/>
                    <a:pt x="649" y="201"/>
                    <a:pt x="649" y="201"/>
                  </a:cubicBezTo>
                  <a:cubicBezTo>
                    <a:pt x="649" y="201"/>
                    <a:pt x="649" y="201"/>
                    <a:pt x="649" y="201"/>
                  </a:cubicBezTo>
                  <a:cubicBezTo>
                    <a:pt x="657" y="190"/>
                    <a:pt x="657" y="190"/>
                    <a:pt x="657" y="190"/>
                  </a:cubicBezTo>
                  <a:cubicBezTo>
                    <a:pt x="657" y="189"/>
                    <a:pt x="657" y="189"/>
                    <a:pt x="657" y="189"/>
                  </a:cubicBezTo>
                  <a:cubicBezTo>
                    <a:pt x="658" y="189"/>
                    <a:pt x="658" y="189"/>
                    <a:pt x="658" y="189"/>
                  </a:cubicBezTo>
                  <a:cubicBezTo>
                    <a:pt x="658" y="188"/>
                    <a:pt x="658" y="188"/>
                    <a:pt x="658" y="188"/>
                  </a:cubicBezTo>
                  <a:cubicBezTo>
                    <a:pt x="659" y="188"/>
                    <a:pt x="659" y="188"/>
                    <a:pt x="659" y="188"/>
                  </a:cubicBezTo>
                  <a:cubicBezTo>
                    <a:pt x="662" y="188"/>
                    <a:pt x="662" y="188"/>
                    <a:pt x="662" y="188"/>
                  </a:cubicBezTo>
                  <a:cubicBezTo>
                    <a:pt x="667" y="184"/>
                    <a:pt x="667" y="184"/>
                    <a:pt x="667" y="184"/>
                  </a:cubicBezTo>
                  <a:cubicBezTo>
                    <a:pt x="672" y="168"/>
                    <a:pt x="672" y="168"/>
                    <a:pt x="672" y="168"/>
                  </a:cubicBezTo>
                  <a:cubicBezTo>
                    <a:pt x="672" y="168"/>
                    <a:pt x="672" y="168"/>
                    <a:pt x="672" y="168"/>
                  </a:cubicBezTo>
                  <a:cubicBezTo>
                    <a:pt x="672" y="168"/>
                    <a:pt x="672" y="168"/>
                    <a:pt x="672" y="168"/>
                  </a:cubicBezTo>
                  <a:cubicBezTo>
                    <a:pt x="679" y="161"/>
                    <a:pt x="679" y="161"/>
                    <a:pt x="679" y="161"/>
                  </a:cubicBezTo>
                  <a:cubicBezTo>
                    <a:pt x="679" y="160"/>
                    <a:pt x="679" y="160"/>
                    <a:pt x="679" y="160"/>
                  </a:cubicBezTo>
                  <a:cubicBezTo>
                    <a:pt x="679" y="160"/>
                    <a:pt x="679" y="160"/>
                    <a:pt x="679" y="160"/>
                  </a:cubicBezTo>
                  <a:cubicBezTo>
                    <a:pt x="679" y="160"/>
                    <a:pt x="679" y="160"/>
                    <a:pt x="679" y="160"/>
                  </a:cubicBezTo>
                  <a:cubicBezTo>
                    <a:pt x="687" y="158"/>
                    <a:pt x="687" y="158"/>
                    <a:pt x="687" y="158"/>
                  </a:cubicBezTo>
                  <a:cubicBezTo>
                    <a:pt x="687" y="159"/>
                    <a:pt x="687" y="159"/>
                    <a:pt x="687" y="159"/>
                  </a:cubicBezTo>
                  <a:cubicBezTo>
                    <a:pt x="691" y="163"/>
                    <a:pt x="691" y="163"/>
                    <a:pt x="691" y="163"/>
                  </a:cubicBezTo>
                  <a:cubicBezTo>
                    <a:pt x="693" y="164"/>
                    <a:pt x="693" y="164"/>
                    <a:pt x="693" y="164"/>
                  </a:cubicBezTo>
                  <a:cubicBezTo>
                    <a:pt x="696" y="151"/>
                    <a:pt x="696" y="151"/>
                    <a:pt x="696" y="151"/>
                  </a:cubicBezTo>
                  <a:cubicBezTo>
                    <a:pt x="693" y="142"/>
                    <a:pt x="693" y="142"/>
                    <a:pt x="693" y="142"/>
                  </a:cubicBezTo>
                  <a:cubicBezTo>
                    <a:pt x="693" y="142"/>
                    <a:pt x="693" y="142"/>
                    <a:pt x="693" y="142"/>
                  </a:cubicBezTo>
                  <a:cubicBezTo>
                    <a:pt x="693" y="141"/>
                    <a:pt x="693" y="141"/>
                    <a:pt x="693" y="141"/>
                  </a:cubicBezTo>
                  <a:cubicBezTo>
                    <a:pt x="694" y="131"/>
                    <a:pt x="694" y="131"/>
                    <a:pt x="694" y="131"/>
                  </a:cubicBezTo>
                  <a:cubicBezTo>
                    <a:pt x="694" y="130"/>
                    <a:pt x="694" y="130"/>
                    <a:pt x="694" y="130"/>
                  </a:cubicBezTo>
                  <a:cubicBezTo>
                    <a:pt x="699" y="125"/>
                    <a:pt x="699" y="125"/>
                    <a:pt x="699" y="125"/>
                  </a:cubicBezTo>
                  <a:cubicBezTo>
                    <a:pt x="702" y="120"/>
                    <a:pt x="702" y="120"/>
                    <a:pt x="702" y="120"/>
                  </a:cubicBezTo>
                  <a:cubicBezTo>
                    <a:pt x="702" y="115"/>
                    <a:pt x="702" y="115"/>
                    <a:pt x="702" y="115"/>
                  </a:cubicBezTo>
                  <a:cubicBezTo>
                    <a:pt x="702" y="112"/>
                    <a:pt x="701" y="108"/>
                    <a:pt x="699" y="102"/>
                  </a:cubicBezTo>
                  <a:cubicBezTo>
                    <a:pt x="699" y="102"/>
                    <a:pt x="699" y="102"/>
                    <a:pt x="699" y="102"/>
                  </a:cubicBezTo>
                  <a:cubicBezTo>
                    <a:pt x="699" y="102"/>
                    <a:pt x="699" y="102"/>
                    <a:pt x="699" y="102"/>
                  </a:cubicBezTo>
                  <a:cubicBezTo>
                    <a:pt x="699" y="93"/>
                    <a:pt x="699" y="93"/>
                    <a:pt x="699" y="93"/>
                  </a:cubicBezTo>
                  <a:cubicBezTo>
                    <a:pt x="699" y="92"/>
                    <a:pt x="699" y="92"/>
                    <a:pt x="699" y="92"/>
                  </a:cubicBezTo>
                  <a:cubicBezTo>
                    <a:pt x="701" y="84"/>
                    <a:pt x="701" y="84"/>
                    <a:pt x="701" y="84"/>
                  </a:cubicBezTo>
                  <a:cubicBezTo>
                    <a:pt x="699" y="80"/>
                    <a:pt x="698" y="78"/>
                    <a:pt x="698" y="76"/>
                  </a:cubicBezTo>
                  <a:lnTo>
                    <a:pt x="699"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itchFamily="34" charset="0"/>
                <a:buNone/>
              </a:pPr>
              <a:endParaRPr lang="zh-CN" altLang="en-US" kern="0">
                <a:solidFill>
                  <a:srgbClr val="000000"/>
                </a:solidFill>
              </a:endParaRPr>
            </a:p>
          </p:txBody>
        </p:sp>
        <p:sp>
          <p:nvSpPr>
            <p:cNvPr id="20" name="Freeform 6"/>
            <p:cNvSpPr/>
            <p:nvPr/>
          </p:nvSpPr>
          <p:spPr bwMode="auto">
            <a:xfrm rot="175386">
              <a:off x="4858386" y="1952634"/>
              <a:ext cx="2160419" cy="1843313"/>
            </a:xfrm>
            <a:custGeom>
              <a:avLst/>
              <a:gdLst>
                <a:gd name="T0" fmla="*/ 673 w 714"/>
                <a:gd name="T1" fmla="*/ 51 h 609"/>
                <a:gd name="T2" fmla="*/ 632 w 714"/>
                <a:gd name="T3" fmla="*/ 59 h 609"/>
                <a:gd name="T4" fmla="*/ 609 w 714"/>
                <a:gd name="T5" fmla="*/ 28 h 609"/>
                <a:gd name="T6" fmla="*/ 584 w 714"/>
                <a:gd name="T7" fmla="*/ 30 h 609"/>
                <a:gd name="T8" fmla="*/ 564 w 714"/>
                <a:gd name="T9" fmla="*/ 11 h 609"/>
                <a:gd name="T10" fmla="*/ 570 w 714"/>
                <a:gd name="T11" fmla="*/ 22 h 609"/>
                <a:gd name="T12" fmla="*/ 575 w 714"/>
                <a:gd name="T13" fmla="*/ 42 h 609"/>
                <a:gd name="T14" fmla="*/ 553 w 714"/>
                <a:gd name="T15" fmla="*/ 122 h 609"/>
                <a:gd name="T16" fmla="*/ 491 w 714"/>
                <a:gd name="T17" fmla="*/ 157 h 609"/>
                <a:gd name="T18" fmla="*/ 522 w 714"/>
                <a:gd name="T19" fmla="*/ 214 h 609"/>
                <a:gd name="T20" fmla="*/ 568 w 714"/>
                <a:gd name="T21" fmla="*/ 214 h 609"/>
                <a:gd name="T22" fmla="*/ 509 w 714"/>
                <a:gd name="T23" fmla="*/ 270 h 609"/>
                <a:gd name="T24" fmla="*/ 455 w 714"/>
                <a:gd name="T25" fmla="*/ 332 h 609"/>
                <a:gd name="T26" fmla="*/ 393 w 714"/>
                <a:gd name="T27" fmla="*/ 364 h 609"/>
                <a:gd name="T28" fmla="*/ 353 w 714"/>
                <a:gd name="T29" fmla="*/ 422 h 609"/>
                <a:gd name="T30" fmla="*/ 215 w 714"/>
                <a:gd name="T31" fmla="*/ 465 h 609"/>
                <a:gd name="T32" fmla="*/ 101 w 714"/>
                <a:gd name="T33" fmla="*/ 427 h 609"/>
                <a:gd name="T34" fmla="*/ 1 w 714"/>
                <a:gd name="T35" fmla="*/ 422 h 609"/>
                <a:gd name="T36" fmla="*/ 12 w 714"/>
                <a:gd name="T37" fmla="*/ 454 h 609"/>
                <a:gd name="T38" fmla="*/ 23 w 714"/>
                <a:gd name="T39" fmla="*/ 494 h 609"/>
                <a:gd name="T40" fmla="*/ 69 w 714"/>
                <a:gd name="T41" fmla="*/ 483 h 609"/>
                <a:gd name="T42" fmla="*/ 69 w 714"/>
                <a:gd name="T43" fmla="*/ 522 h 609"/>
                <a:gd name="T44" fmla="*/ 95 w 714"/>
                <a:gd name="T45" fmla="*/ 541 h 609"/>
                <a:gd name="T46" fmla="*/ 109 w 714"/>
                <a:gd name="T47" fmla="*/ 559 h 609"/>
                <a:gd name="T48" fmla="*/ 121 w 714"/>
                <a:gd name="T49" fmla="*/ 556 h 609"/>
                <a:gd name="T50" fmla="*/ 180 w 714"/>
                <a:gd name="T51" fmla="*/ 535 h 609"/>
                <a:gd name="T52" fmla="*/ 191 w 714"/>
                <a:gd name="T53" fmla="*/ 562 h 609"/>
                <a:gd name="T54" fmla="*/ 167 w 714"/>
                <a:gd name="T55" fmla="*/ 581 h 609"/>
                <a:gd name="T56" fmla="*/ 209 w 714"/>
                <a:gd name="T57" fmla="*/ 605 h 609"/>
                <a:gd name="T58" fmla="*/ 237 w 714"/>
                <a:gd name="T59" fmla="*/ 553 h 609"/>
                <a:gd name="T60" fmla="*/ 261 w 714"/>
                <a:gd name="T61" fmla="*/ 546 h 609"/>
                <a:gd name="T62" fmla="*/ 270 w 714"/>
                <a:gd name="T63" fmla="*/ 590 h 609"/>
                <a:gd name="T64" fmla="*/ 307 w 714"/>
                <a:gd name="T65" fmla="*/ 608 h 609"/>
                <a:gd name="T66" fmla="*/ 333 w 714"/>
                <a:gd name="T67" fmla="*/ 564 h 609"/>
                <a:gd name="T68" fmla="*/ 367 w 714"/>
                <a:gd name="T69" fmla="*/ 538 h 609"/>
                <a:gd name="T70" fmla="*/ 377 w 714"/>
                <a:gd name="T71" fmla="*/ 533 h 609"/>
                <a:gd name="T72" fmla="*/ 403 w 714"/>
                <a:gd name="T73" fmla="*/ 526 h 609"/>
                <a:gd name="T74" fmla="*/ 425 w 714"/>
                <a:gd name="T75" fmla="*/ 503 h 609"/>
                <a:gd name="T76" fmla="*/ 457 w 714"/>
                <a:gd name="T77" fmla="*/ 492 h 609"/>
                <a:gd name="T78" fmla="*/ 456 w 714"/>
                <a:gd name="T79" fmla="*/ 462 h 609"/>
                <a:gd name="T80" fmla="*/ 479 w 714"/>
                <a:gd name="T81" fmla="*/ 420 h 609"/>
                <a:gd name="T82" fmla="*/ 494 w 714"/>
                <a:gd name="T83" fmla="*/ 448 h 609"/>
                <a:gd name="T84" fmla="*/ 506 w 714"/>
                <a:gd name="T85" fmla="*/ 432 h 609"/>
                <a:gd name="T86" fmla="*/ 537 w 714"/>
                <a:gd name="T87" fmla="*/ 403 h 609"/>
                <a:gd name="T88" fmla="*/ 562 w 714"/>
                <a:gd name="T89" fmla="*/ 398 h 609"/>
                <a:gd name="T90" fmla="*/ 572 w 714"/>
                <a:gd name="T91" fmla="*/ 417 h 609"/>
                <a:gd name="T92" fmla="*/ 601 w 714"/>
                <a:gd name="T93" fmla="*/ 444 h 609"/>
                <a:gd name="T94" fmla="*/ 613 w 714"/>
                <a:gd name="T95" fmla="*/ 436 h 609"/>
                <a:gd name="T96" fmla="*/ 633 w 714"/>
                <a:gd name="T97" fmla="*/ 416 h 609"/>
                <a:gd name="T98" fmla="*/ 677 w 714"/>
                <a:gd name="T99" fmla="*/ 385 h 609"/>
                <a:gd name="T100" fmla="*/ 712 w 714"/>
                <a:gd name="T101" fmla="*/ 354 h 609"/>
                <a:gd name="T102" fmla="*/ 699 w 714"/>
                <a:gd name="T103" fmla="*/ 324 h 609"/>
                <a:gd name="T104" fmla="*/ 674 w 714"/>
                <a:gd name="T105" fmla="*/ 322 h 609"/>
                <a:gd name="T106" fmla="*/ 657 w 714"/>
                <a:gd name="T107" fmla="*/ 295 h 609"/>
                <a:gd name="T108" fmla="*/ 637 w 714"/>
                <a:gd name="T109" fmla="*/ 263 h 609"/>
                <a:gd name="T110" fmla="*/ 652 w 714"/>
                <a:gd name="T111" fmla="*/ 254 h 609"/>
                <a:gd name="T112" fmla="*/ 662 w 714"/>
                <a:gd name="T113" fmla="*/ 226 h 609"/>
                <a:gd name="T114" fmla="*/ 657 w 714"/>
                <a:gd name="T115" fmla="*/ 190 h 609"/>
                <a:gd name="T116" fmla="*/ 672 w 714"/>
                <a:gd name="T117" fmla="*/ 168 h 609"/>
                <a:gd name="T118" fmla="*/ 691 w 714"/>
                <a:gd name="T119" fmla="*/ 163 h 609"/>
                <a:gd name="T120" fmla="*/ 699 w 714"/>
                <a:gd name="T121" fmla="*/ 125 h 609"/>
                <a:gd name="T122" fmla="*/ 701 w 714"/>
                <a:gd name="T123" fmla="*/ 84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4" h="609">
                  <a:moveTo>
                    <a:pt x="699" y="64"/>
                  </a:moveTo>
                  <a:cubicBezTo>
                    <a:pt x="697" y="56"/>
                    <a:pt x="697" y="56"/>
                    <a:pt x="697" y="56"/>
                  </a:cubicBezTo>
                  <a:cubicBezTo>
                    <a:pt x="689" y="43"/>
                    <a:pt x="689" y="43"/>
                    <a:pt x="689" y="43"/>
                  </a:cubicBezTo>
                  <a:cubicBezTo>
                    <a:pt x="683" y="40"/>
                    <a:pt x="683" y="40"/>
                    <a:pt x="683" y="40"/>
                  </a:cubicBezTo>
                  <a:cubicBezTo>
                    <a:pt x="677" y="43"/>
                    <a:pt x="677" y="43"/>
                    <a:pt x="677" y="43"/>
                  </a:cubicBezTo>
                  <a:cubicBezTo>
                    <a:pt x="674" y="50"/>
                    <a:pt x="674" y="50"/>
                    <a:pt x="674" y="50"/>
                  </a:cubicBezTo>
                  <a:cubicBezTo>
                    <a:pt x="673" y="51"/>
                    <a:pt x="673" y="51"/>
                    <a:pt x="673" y="51"/>
                  </a:cubicBezTo>
                  <a:cubicBezTo>
                    <a:pt x="673" y="51"/>
                    <a:pt x="673" y="51"/>
                    <a:pt x="673" y="51"/>
                  </a:cubicBezTo>
                  <a:cubicBezTo>
                    <a:pt x="672" y="51"/>
                    <a:pt x="672" y="51"/>
                    <a:pt x="672" y="51"/>
                  </a:cubicBezTo>
                  <a:cubicBezTo>
                    <a:pt x="661" y="53"/>
                    <a:pt x="661" y="53"/>
                    <a:pt x="661" y="53"/>
                  </a:cubicBezTo>
                  <a:cubicBezTo>
                    <a:pt x="660" y="54"/>
                    <a:pt x="659" y="54"/>
                    <a:pt x="658" y="56"/>
                  </a:cubicBezTo>
                  <a:cubicBezTo>
                    <a:pt x="655" y="58"/>
                    <a:pt x="655" y="58"/>
                    <a:pt x="655" y="58"/>
                  </a:cubicBezTo>
                  <a:cubicBezTo>
                    <a:pt x="649" y="63"/>
                    <a:pt x="649" y="63"/>
                    <a:pt x="649" y="63"/>
                  </a:cubicBezTo>
                  <a:cubicBezTo>
                    <a:pt x="648" y="64"/>
                    <a:pt x="648" y="64"/>
                    <a:pt x="648" y="64"/>
                  </a:cubicBezTo>
                  <a:cubicBezTo>
                    <a:pt x="643" y="65"/>
                    <a:pt x="643" y="65"/>
                    <a:pt x="643" y="65"/>
                  </a:cubicBezTo>
                  <a:cubicBezTo>
                    <a:pt x="640" y="64"/>
                    <a:pt x="637" y="62"/>
                    <a:pt x="632" y="59"/>
                  </a:cubicBezTo>
                  <a:cubicBezTo>
                    <a:pt x="631" y="58"/>
                    <a:pt x="631" y="58"/>
                    <a:pt x="631" y="58"/>
                  </a:cubicBezTo>
                  <a:cubicBezTo>
                    <a:pt x="623" y="50"/>
                    <a:pt x="619" y="45"/>
                    <a:pt x="619" y="42"/>
                  </a:cubicBezTo>
                  <a:cubicBezTo>
                    <a:pt x="619" y="31"/>
                    <a:pt x="619" y="31"/>
                    <a:pt x="619" y="31"/>
                  </a:cubicBezTo>
                  <a:cubicBezTo>
                    <a:pt x="619" y="31"/>
                    <a:pt x="619" y="31"/>
                    <a:pt x="619" y="31"/>
                  </a:cubicBezTo>
                  <a:cubicBezTo>
                    <a:pt x="619" y="30"/>
                    <a:pt x="619" y="30"/>
                    <a:pt x="619" y="30"/>
                  </a:cubicBezTo>
                  <a:cubicBezTo>
                    <a:pt x="621" y="28"/>
                    <a:pt x="621" y="28"/>
                    <a:pt x="621" y="28"/>
                  </a:cubicBezTo>
                  <a:cubicBezTo>
                    <a:pt x="609" y="24"/>
                    <a:pt x="609" y="24"/>
                    <a:pt x="609" y="24"/>
                  </a:cubicBezTo>
                  <a:cubicBezTo>
                    <a:pt x="609" y="28"/>
                    <a:pt x="609" y="28"/>
                    <a:pt x="609" y="28"/>
                  </a:cubicBezTo>
                  <a:cubicBezTo>
                    <a:pt x="609" y="30"/>
                    <a:pt x="607" y="31"/>
                    <a:pt x="605" y="32"/>
                  </a:cubicBezTo>
                  <a:cubicBezTo>
                    <a:pt x="601" y="34"/>
                    <a:pt x="601" y="34"/>
                    <a:pt x="601" y="34"/>
                  </a:cubicBezTo>
                  <a:cubicBezTo>
                    <a:pt x="600" y="34"/>
                    <a:pt x="600" y="34"/>
                    <a:pt x="600" y="34"/>
                  </a:cubicBezTo>
                  <a:cubicBezTo>
                    <a:pt x="600" y="33"/>
                    <a:pt x="600" y="33"/>
                    <a:pt x="600" y="33"/>
                  </a:cubicBezTo>
                  <a:cubicBezTo>
                    <a:pt x="594" y="32"/>
                    <a:pt x="594" y="32"/>
                    <a:pt x="594" y="32"/>
                  </a:cubicBezTo>
                  <a:cubicBezTo>
                    <a:pt x="595" y="36"/>
                    <a:pt x="595" y="36"/>
                    <a:pt x="595" y="36"/>
                  </a:cubicBezTo>
                  <a:cubicBezTo>
                    <a:pt x="585" y="30"/>
                    <a:pt x="585" y="30"/>
                    <a:pt x="585" y="30"/>
                  </a:cubicBezTo>
                  <a:cubicBezTo>
                    <a:pt x="584" y="30"/>
                    <a:pt x="584" y="30"/>
                    <a:pt x="584" y="30"/>
                  </a:cubicBezTo>
                  <a:cubicBezTo>
                    <a:pt x="584" y="29"/>
                    <a:pt x="584" y="29"/>
                    <a:pt x="584" y="29"/>
                  </a:cubicBezTo>
                  <a:cubicBezTo>
                    <a:pt x="584" y="29"/>
                    <a:pt x="584" y="29"/>
                    <a:pt x="584" y="29"/>
                  </a:cubicBezTo>
                  <a:cubicBezTo>
                    <a:pt x="582" y="25"/>
                    <a:pt x="581" y="20"/>
                    <a:pt x="581" y="16"/>
                  </a:cubicBezTo>
                  <a:cubicBezTo>
                    <a:pt x="581" y="12"/>
                    <a:pt x="582" y="9"/>
                    <a:pt x="583" y="8"/>
                  </a:cubicBezTo>
                  <a:cubicBezTo>
                    <a:pt x="586" y="3"/>
                    <a:pt x="586" y="3"/>
                    <a:pt x="586" y="3"/>
                  </a:cubicBezTo>
                  <a:cubicBezTo>
                    <a:pt x="585" y="0"/>
                    <a:pt x="585" y="0"/>
                    <a:pt x="585" y="0"/>
                  </a:cubicBezTo>
                  <a:cubicBezTo>
                    <a:pt x="575" y="1"/>
                    <a:pt x="575" y="1"/>
                    <a:pt x="575" y="1"/>
                  </a:cubicBezTo>
                  <a:cubicBezTo>
                    <a:pt x="569" y="2"/>
                    <a:pt x="566" y="5"/>
                    <a:pt x="564" y="11"/>
                  </a:cubicBezTo>
                  <a:cubicBezTo>
                    <a:pt x="564" y="11"/>
                    <a:pt x="564" y="11"/>
                    <a:pt x="564" y="11"/>
                  </a:cubicBezTo>
                  <a:cubicBezTo>
                    <a:pt x="564" y="11"/>
                    <a:pt x="564" y="11"/>
                    <a:pt x="564" y="11"/>
                  </a:cubicBezTo>
                  <a:cubicBezTo>
                    <a:pt x="558" y="20"/>
                    <a:pt x="558" y="20"/>
                    <a:pt x="558" y="20"/>
                  </a:cubicBezTo>
                  <a:cubicBezTo>
                    <a:pt x="564" y="20"/>
                    <a:pt x="564" y="20"/>
                    <a:pt x="564" y="20"/>
                  </a:cubicBezTo>
                  <a:cubicBezTo>
                    <a:pt x="564" y="20"/>
                    <a:pt x="564" y="20"/>
                    <a:pt x="564" y="20"/>
                  </a:cubicBezTo>
                  <a:cubicBezTo>
                    <a:pt x="565" y="20"/>
                    <a:pt x="565" y="20"/>
                    <a:pt x="565" y="20"/>
                  </a:cubicBezTo>
                  <a:cubicBezTo>
                    <a:pt x="565" y="20"/>
                    <a:pt x="565" y="20"/>
                    <a:pt x="565" y="20"/>
                  </a:cubicBezTo>
                  <a:cubicBezTo>
                    <a:pt x="570" y="22"/>
                    <a:pt x="570" y="22"/>
                    <a:pt x="570" y="22"/>
                  </a:cubicBezTo>
                  <a:cubicBezTo>
                    <a:pt x="571" y="22"/>
                    <a:pt x="571" y="22"/>
                    <a:pt x="571" y="22"/>
                  </a:cubicBezTo>
                  <a:cubicBezTo>
                    <a:pt x="571" y="23"/>
                    <a:pt x="571" y="23"/>
                    <a:pt x="571" y="23"/>
                  </a:cubicBezTo>
                  <a:cubicBezTo>
                    <a:pt x="571" y="24"/>
                    <a:pt x="571" y="24"/>
                    <a:pt x="571" y="24"/>
                  </a:cubicBezTo>
                  <a:cubicBezTo>
                    <a:pt x="572" y="32"/>
                    <a:pt x="572" y="32"/>
                    <a:pt x="572" y="32"/>
                  </a:cubicBezTo>
                  <a:cubicBezTo>
                    <a:pt x="575" y="40"/>
                    <a:pt x="575" y="40"/>
                    <a:pt x="575" y="40"/>
                  </a:cubicBezTo>
                  <a:cubicBezTo>
                    <a:pt x="575" y="41"/>
                    <a:pt x="575" y="41"/>
                    <a:pt x="575" y="41"/>
                  </a:cubicBezTo>
                  <a:cubicBezTo>
                    <a:pt x="575" y="41"/>
                    <a:pt x="575" y="41"/>
                    <a:pt x="575" y="41"/>
                  </a:cubicBezTo>
                  <a:cubicBezTo>
                    <a:pt x="575" y="42"/>
                    <a:pt x="575" y="42"/>
                    <a:pt x="575" y="42"/>
                  </a:cubicBezTo>
                  <a:cubicBezTo>
                    <a:pt x="561" y="68"/>
                    <a:pt x="561" y="68"/>
                    <a:pt x="561" y="68"/>
                  </a:cubicBezTo>
                  <a:cubicBezTo>
                    <a:pt x="559" y="71"/>
                    <a:pt x="558" y="81"/>
                    <a:pt x="557" y="95"/>
                  </a:cubicBezTo>
                  <a:cubicBezTo>
                    <a:pt x="557" y="96"/>
                    <a:pt x="557" y="96"/>
                    <a:pt x="557" y="96"/>
                  </a:cubicBezTo>
                  <a:cubicBezTo>
                    <a:pt x="552" y="106"/>
                    <a:pt x="552" y="106"/>
                    <a:pt x="552" y="106"/>
                  </a:cubicBezTo>
                  <a:cubicBezTo>
                    <a:pt x="555" y="110"/>
                    <a:pt x="555" y="110"/>
                    <a:pt x="555" y="110"/>
                  </a:cubicBezTo>
                  <a:cubicBezTo>
                    <a:pt x="555" y="111"/>
                    <a:pt x="555" y="111"/>
                    <a:pt x="555" y="111"/>
                  </a:cubicBezTo>
                  <a:cubicBezTo>
                    <a:pt x="556" y="117"/>
                    <a:pt x="555" y="121"/>
                    <a:pt x="554" y="122"/>
                  </a:cubicBezTo>
                  <a:cubicBezTo>
                    <a:pt x="553" y="122"/>
                    <a:pt x="553" y="122"/>
                    <a:pt x="553" y="122"/>
                  </a:cubicBezTo>
                  <a:cubicBezTo>
                    <a:pt x="550" y="124"/>
                    <a:pt x="541" y="133"/>
                    <a:pt x="526" y="151"/>
                  </a:cubicBezTo>
                  <a:cubicBezTo>
                    <a:pt x="525" y="152"/>
                    <a:pt x="525" y="152"/>
                    <a:pt x="525" y="152"/>
                  </a:cubicBezTo>
                  <a:cubicBezTo>
                    <a:pt x="524" y="152"/>
                    <a:pt x="524" y="152"/>
                    <a:pt x="524" y="152"/>
                  </a:cubicBezTo>
                  <a:cubicBezTo>
                    <a:pt x="523" y="151"/>
                    <a:pt x="523" y="151"/>
                    <a:pt x="523" y="151"/>
                  </a:cubicBezTo>
                  <a:cubicBezTo>
                    <a:pt x="517" y="148"/>
                    <a:pt x="513" y="144"/>
                    <a:pt x="510" y="141"/>
                  </a:cubicBezTo>
                  <a:cubicBezTo>
                    <a:pt x="507" y="140"/>
                    <a:pt x="501" y="138"/>
                    <a:pt x="491" y="138"/>
                  </a:cubicBezTo>
                  <a:cubicBezTo>
                    <a:pt x="491" y="157"/>
                    <a:pt x="491" y="157"/>
                    <a:pt x="491" y="157"/>
                  </a:cubicBezTo>
                  <a:cubicBezTo>
                    <a:pt x="491" y="157"/>
                    <a:pt x="491" y="157"/>
                    <a:pt x="491" y="157"/>
                  </a:cubicBezTo>
                  <a:cubicBezTo>
                    <a:pt x="483" y="192"/>
                    <a:pt x="483" y="192"/>
                    <a:pt x="483" y="192"/>
                  </a:cubicBezTo>
                  <a:cubicBezTo>
                    <a:pt x="482" y="196"/>
                    <a:pt x="481" y="204"/>
                    <a:pt x="481" y="216"/>
                  </a:cubicBezTo>
                  <a:cubicBezTo>
                    <a:pt x="484" y="220"/>
                    <a:pt x="484" y="220"/>
                    <a:pt x="484" y="220"/>
                  </a:cubicBezTo>
                  <a:cubicBezTo>
                    <a:pt x="487" y="215"/>
                    <a:pt x="487" y="215"/>
                    <a:pt x="487" y="215"/>
                  </a:cubicBezTo>
                  <a:cubicBezTo>
                    <a:pt x="487" y="215"/>
                    <a:pt x="487" y="215"/>
                    <a:pt x="487" y="215"/>
                  </a:cubicBezTo>
                  <a:cubicBezTo>
                    <a:pt x="487" y="214"/>
                    <a:pt x="487" y="214"/>
                    <a:pt x="487" y="214"/>
                  </a:cubicBezTo>
                  <a:cubicBezTo>
                    <a:pt x="497" y="210"/>
                    <a:pt x="497" y="210"/>
                    <a:pt x="497" y="210"/>
                  </a:cubicBezTo>
                  <a:cubicBezTo>
                    <a:pt x="522" y="214"/>
                    <a:pt x="522" y="214"/>
                    <a:pt x="522" y="214"/>
                  </a:cubicBezTo>
                  <a:cubicBezTo>
                    <a:pt x="525" y="210"/>
                    <a:pt x="525" y="210"/>
                    <a:pt x="525" y="210"/>
                  </a:cubicBezTo>
                  <a:cubicBezTo>
                    <a:pt x="529" y="204"/>
                    <a:pt x="529" y="204"/>
                    <a:pt x="529" y="204"/>
                  </a:cubicBezTo>
                  <a:cubicBezTo>
                    <a:pt x="529" y="204"/>
                    <a:pt x="529" y="204"/>
                    <a:pt x="529" y="204"/>
                  </a:cubicBezTo>
                  <a:cubicBezTo>
                    <a:pt x="529" y="204"/>
                    <a:pt x="529" y="204"/>
                    <a:pt x="529" y="204"/>
                  </a:cubicBezTo>
                  <a:cubicBezTo>
                    <a:pt x="530" y="203"/>
                    <a:pt x="530" y="203"/>
                    <a:pt x="530" y="203"/>
                  </a:cubicBezTo>
                  <a:cubicBezTo>
                    <a:pt x="540" y="201"/>
                    <a:pt x="540" y="201"/>
                    <a:pt x="540" y="201"/>
                  </a:cubicBezTo>
                  <a:cubicBezTo>
                    <a:pt x="553" y="200"/>
                    <a:pt x="553" y="200"/>
                    <a:pt x="553" y="200"/>
                  </a:cubicBezTo>
                  <a:cubicBezTo>
                    <a:pt x="557" y="201"/>
                    <a:pt x="562" y="206"/>
                    <a:pt x="568" y="214"/>
                  </a:cubicBezTo>
                  <a:cubicBezTo>
                    <a:pt x="584" y="222"/>
                    <a:pt x="593" y="230"/>
                    <a:pt x="595" y="236"/>
                  </a:cubicBezTo>
                  <a:cubicBezTo>
                    <a:pt x="596" y="239"/>
                    <a:pt x="596" y="242"/>
                    <a:pt x="595" y="244"/>
                  </a:cubicBezTo>
                  <a:cubicBezTo>
                    <a:pt x="593" y="247"/>
                    <a:pt x="591" y="249"/>
                    <a:pt x="587" y="249"/>
                  </a:cubicBezTo>
                  <a:cubicBezTo>
                    <a:pt x="586" y="249"/>
                    <a:pt x="586" y="249"/>
                    <a:pt x="586" y="249"/>
                  </a:cubicBezTo>
                  <a:cubicBezTo>
                    <a:pt x="567" y="248"/>
                    <a:pt x="555" y="248"/>
                    <a:pt x="551" y="250"/>
                  </a:cubicBezTo>
                  <a:cubicBezTo>
                    <a:pt x="542" y="256"/>
                    <a:pt x="542" y="256"/>
                    <a:pt x="542" y="256"/>
                  </a:cubicBezTo>
                  <a:cubicBezTo>
                    <a:pt x="530" y="265"/>
                    <a:pt x="522" y="269"/>
                    <a:pt x="517" y="269"/>
                  </a:cubicBezTo>
                  <a:cubicBezTo>
                    <a:pt x="509" y="270"/>
                    <a:pt x="509" y="270"/>
                    <a:pt x="509" y="270"/>
                  </a:cubicBezTo>
                  <a:cubicBezTo>
                    <a:pt x="505" y="290"/>
                    <a:pt x="505" y="290"/>
                    <a:pt x="505" y="290"/>
                  </a:cubicBezTo>
                  <a:cubicBezTo>
                    <a:pt x="503" y="296"/>
                    <a:pt x="501" y="300"/>
                    <a:pt x="498" y="303"/>
                  </a:cubicBezTo>
                  <a:cubicBezTo>
                    <a:pt x="495" y="306"/>
                    <a:pt x="490" y="308"/>
                    <a:pt x="483" y="310"/>
                  </a:cubicBezTo>
                  <a:cubicBezTo>
                    <a:pt x="476" y="311"/>
                    <a:pt x="469" y="314"/>
                    <a:pt x="463" y="317"/>
                  </a:cubicBezTo>
                  <a:cubicBezTo>
                    <a:pt x="457" y="332"/>
                    <a:pt x="457" y="332"/>
                    <a:pt x="457" y="332"/>
                  </a:cubicBezTo>
                  <a:cubicBezTo>
                    <a:pt x="456" y="332"/>
                    <a:pt x="456" y="332"/>
                    <a:pt x="456" y="332"/>
                  </a:cubicBezTo>
                  <a:cubicBezTo>
                    <a:pt x="456" y="332"/>
                    <a:pt x="456" y="332"/>
                    <a:pt x="456" y="332"/>
                  </a:cubicBezTo>
                  <a:cubicBezTo>
                    <a:pt x="455" y="332"/>
                    <a:pt x="455" y="332"/>
                    <a:pt x="455" y="332"/>
                  </a:cubicBezTo>
                  <a:cubicBezTo>
                    <a:pt x="437" y="340"/>
                    <a:pt x="437" y="340"/>
                    <a:pt x="437" y="340"/>
                  </a:cubicBezTo>
                  <a:cubicBezTo>
                    <a:pt x="436" y="340"/>
                    <a:pt x="436" y="340"/>
                    <a:pt x="436" y="340"/>
                  </a:cubicBezTo>
                  <a:cubicBezTo>
                    <a:pt x="427" y="338"/>
                    <a:pt x="427" y="338"/>
                    <a:pt x="427" y="338"/>
                  </a:cubicBezTo>
                  <a:cubicBezTo>
                    <a:pt x="419" y="336"/>
                    <a:pt x="414" y="334"/>
                    <a:pt x="410" y="332"/>
                  </a:cubicBezTo>
                  <a:cubicBezTo>
                    <a:pt x="405" y="330"/>
                    <a:pt x="400" y="329"/>
                    <a:pt x="395" y="331"/>
                  </a:cubicBezTo>
                  <a:cubicBezTo>
                    <a:pt x="390" y="338"/>
                    <a:pt x="387" y="346"/>
                    <a:pt x="388" y="355"/>
                  </a:cubicBezTo>
                  <a:cubicBezTo>
                    <a:pt x="388" y="360"/>
                    <a:pt x="389" y="363"/>
                    <a:pt x="391" y="364"/>
                  </a:cubicBezTo>
                  <a:cubicBezTo>
                    <a:pt x="393" y="364"/>
                    <a:pt x="393" y="364"/>
                    <a:pt x="393" y="364"/>
                  </a:cubicBezTo>
                  <a:cubicBezTo>
                    <a:pt x="397" y="362"/>
                    <a:pt x="397" y="362"/>
                    <a:pt x="397" y="362"/>
                  </a:cubicBezTo>
                  <a:cubicBezTo>
                    <a:pt x="397" y="374"/>
                    <a:pt x="397" y="374"/>
                    <a:pt x="397" y="374"/>
                  </a:cubicBezTo>
                  <a:cubicBezTo>
                    <a:pt x="397" y="379"/>
                    <a:pt x="396" y="382"/>
                    <a:pt x="393" y="384"/>
                  </a:cubicBezTo>
                  <a:cubicBezTo>
                    <a:pt x="391" y="386"/>
                    <a:pt x="387" y="388"/>
                    <a:pt x="382" y="389"/>
                  </a:cubicBezTo>
                  <a:cubicBezTo>
                    <a:pt x="379" y="390"/>
                    <a:pt x="379" y="390"/>
                    <a:pt x="379" y="390"/>
                  </a:cubicBezTo>
                  <a:cubicBezTo>
                    <a:pt x="375" y="392"/>
                    <a:pt x="366" y="402"/>
                    <a:pt x="354" y="422"/>
                  </a:cubicBezTo>
                  <a:cubicBezTo>
                    <a:pt x="354" y="422"/>
                    <a:pt x="354" y="422"/>
                    <a:pt x="354" y="422"/>
                  </a:cubicBezTo>
                  <a:cubicBezTo>
                    <a:pt x="353" y="422"/>
                    <a:pt x="353" y="422"/>
                    <a:pt x="353" y="422"/>
                  </a:cubicBezTo>
                  <a:cubicBezTo>
                    <a:pt x="341" y="430"/>
                    <a:pt x="341" y="430"/>
                    <a:pt x="341" y="430"/>
                  </a:cubicBezTo>
                  <a:cubicBezTo>
                    <a:pt x="343" y="430"/>
                    <a:pt x="345" y="430"/>
                    <a:pt x="344" y="432"/>
                  </a:cubicBezTo>
                  <a:cubicBezTo>
                    <a:pt x="344" y="434"/>
                    <a:pt x="343" y="434"/>
                    <a:pt x="339" y="434"/>
                  </a:cubicBezTo>
                  <a:cubicBezTo>
                    <a:pt x="305" y="434"/>
                    <a:pt x="305" y="434"/>
                    <a:pt x="305" y="434"/>
                  </a:cubicBezTo>
                  <a:cubicBezTo>
                    <a:pt x="267" y="432"/>
                    <a:pt x="238" y="443"/>
                    <a:pt x="217" y="464"/>
                  </a:cubicBezTo>
                  <a:cubicBezTo>
                    <a:pt x="216" y="465"/>
                    <a:pt x="216" y="465"/>
                    <a:pt x="216" y="465"/>
                  </a:cubicBezTo>
                  <a:cubicBezTo>
                    <a:pt x="215" y="465"/>
                    <a:pt x="215" y="465"/>
                    <a:pt x="215" y="465"/>
                  </a:cubicBezTo>
                  <a:cubicBezTo>
                    <a:pt x="215" y="465"/>
                    <a:pt x="215" y="465"/>
                    <a:pt x="215" y="465"/>
                  </a:cubicBezTo>
                  <a:cubicBezTo>
                    <a:pt x="201" y="467"/>
                    <a:pt x="201" y="467"/>
                    <a:pt x="201" y="467"/>
                  </a:cubicBezTo>
                  <a:cubicBezTo>
                    <a:pt x="200" y="467"/>
                    <a:pt x="200" y="467"/>
                    <a:pt x="200" y="467"/>
                  </a:cubicBezTo>
                  <a:cubicBezTo>
                    <a:pt x="199" y="467"/>
                    <a:pt x="199" y="467"/>
                    <a:pt x="199" y="467"/>
                  </a:cubicBezTo>
                  <a:cubicBezTo>
                    <a:pt x="195" y="458"/>
                    <a:pt x="195" y="458"/>
                    <a:pt x="195" y="458"/>
                  </a:cubicBezTo>
                  <a:cubicBezTo>
                    <a:pt x="181" y="461"/>
                    <a:pt x="181" y="461"/>
                    <a:pt x="181" y="461"/>
                  </a:cubicBezTo>
                  <a:cubicBezTo>
                    <a:pt x="173" y="462"/>
                    <a:pt x="163" y="460"/>
                    <a:pt x="152" y="454"/>
                  </a:cubicBezTo>
                  <a:cubicBezTo>
                    <a:pt x="142" y="450"/>
                    <a:pt x="133" y="444"/>
                    <a:pt x="123" y="436"/>
                  </a:cubicBezTo>
                  <a:cubicBezTo>
                    <a:pt x="117" y="432"/>
                    <a:pt x="110" y="428"/>
                    <a:pt x="101" y="427"/>
                  </a:cubicBezTo>
                  <a:cubicBezTo>
                    <a:pt x="88" y="426"/>
                    <a:pt x="88" y="426"/>
                    <a:pt x="88" y="426"/>
                  </a:cubicBezTo>
                  <a:cubicBezTo>
                    <a:pt x="74" y="428"/>
                    <a:pt x="74" y="428"/>
                    <a:pt x="74" y="428"/>
                  </a:cubicBezTo>
                  <a:cubicBezTo>
                    <a:pt x="63" y="429"/>
                    <a:pt x="53" y="429"/>
                    <a:pt x="43" y="428"/>
                  </a:cubicBezTo>
                  <a:cubicBezTo>
                    <a:pt x="32" y="428"/>
                    <a:pt x="18" y="424"/>
                    <a:pt x="1" y="419"/>
                  </a:cubicBezTo>
                  <a:cubicBezTo>
                    <a:pt x="0" y="422"/>
                    <a:pt x="0" y="422"/>
                    <a:pt x="0" y="422"/>
                  </a:cubicBezTo>
                  <a:cubicBezTo>
                    <a:pt x="0" y="422"/>
                    <a:pt x="0" y="422"/>
                    <a:pt x="0" y="422"/>
                  </a:cubicBezTo>
                  <a:cubicBezTo>
                    <a:pt x="1" y="422"/>
                    <a:pt x="1" y="422"/>
                    <a:pt x="1" y="422"/>
                  </a:cubicBezTo>
                  <a:cubicBezTo>
                    <a:pt x="1" y="422"/>
                    <a:pt x="1" y="422"/>
                    <a:pt x="1" y="422"/>
                  </a:cubicBezTo>
                  <a:cubicBezTo>
                    <a:pt x="1" y="422"/>
                    <a:pt x="1" y="422"/>
                    <a:pt x="1" y="422"/>
                  </a:cubicBezTo>
                  <a:cubicBezTo>
                    <a:pt x="1" y="426"/>
                    <a:pt x="1" y="426"/>
                    <a:pt x="1" y="426"/>
                  </a:cubicBezTo>
                  <a:cubicBezTo>
                    <a:pt x="5" y="434"/>
                    <a:pt x="5" y="434"/>
                    <a:pt x="5" y="434"/>
                  </a:cubicBezTo>
                  <a:cubicBezTo>
                    <a:pt x="13" y="444"/>
                    <a:pt x="13" y="444"/>
                    <a:pt x="13" y="444"/>
                  </a:cubicBezTo>
                  <a:cubicBezTo>
                    <a:pt x="14" y="446"/>
                    <a:pt x="14" y="446"/>
                    <a:pt x="14" y="446"/>
                  </a:cubicBezTo>
                  <a:cubicBezTo>
                    <a:pt x="12" y="453"/>
                    <a:pt x="12" y="453"/>
                    <a:pt x="12" y="453"/>
                  </a:cubicBezTo>
                  <a:cubicBezTo>
                    <a:pt x="12" y="454"/>
                    <a:pt x="12" y="454"/>
                    <a:pt x="12" y="454"/>
                  </a:cubicBezTo>
                  <a:cubicBezTo>
                    <a:pt x="12" y="454"/>
                    <a:pt x="12" y="454"/>
                    <a:pt x="12" y="454"/>
                  </a:cubicBezTo>
                  <a:cubicBezTo>
                    <a:pt x="7" y="460"/>
                    <a:pt x="7" y="460"/>
                    <a:pt x="7" y="460"/>
                  </a:cubicBezTo>
                  <a:cubicBezTo>
                    <a:pt x="12" y="465"/>
                    <a:pt x="12" y="465"/>
                    <a:pt x="12" y="465"/>
                  </a:cubicBezTo>
                  <a:cubicBezTo>
                    <a:pt x="14" y="467"/>
                    <a:pt x="15" y="469"/>
                    <a:pt x="15" y="470"/>
                  </a:cubicBezTo>
                  <a:cubicBezTo>
                    <a:pt x="17" y="478"/>
                    <a:pt x="17" y="478"/>
                    <a:pt x="17" y="478"/>
                  </a:cubicBezTo>
                  <a:cubicBezTo>
                    <a:pt x="23" y="484"/>
                    <a:pt x="23" y="484"/>
                    <a:pt x="23" y="484"/>
                  </a:cubicBezTo>
                  <a:cubicBezTo>
                    <a:pt x="23" y="485"/>
                    <a:pt x="23" y="485"/>
                    <a:pt x="23" y="485"/>
                  </a:cubicBezTo>
                  <a:cubicBezTo>
                    <a:pt x="23" y="490"/>
                    <a:pt x="23" y="490"/>
                    <a:pt x="23" y="490"/>
                  </a:cubicBezTo>
                  <a:cubicBezTo>
                    <a:pt x="23" y="494"/>
                    <a:pt x="23" y="494"/>
                    <a:pt x="23" y="494"/>
                  </a:cubicBezTo>
                  <a:cubicBezTo>
                    <a:pt x="27" y="497"/>
                    <a:pt x="27" y="497"/>
                    <a:pt x="27" y="497"/>
                  </a:cubicBezTo>
                  <a:cubicBezTo>
                    <a:pt x="29" y="496"/>
                    <a:pt x="29" y="496"/>
                    <a:pt x="29" y="496"/>
                  </a:cubicBezTo>
                  <a:cubicBezTo>
                    <a:pt x="30" y="495"/>
                    <a:pt x="30" y="495"/>
                    <a:pt x="30" y="495"/>
                  </a:cubicBezTo>
                  <a:cubicBezTo>
                    <a:pt x="31" y="492"/>
                    <a:pt x="33" y="490"/>
                    <a:pt x="36" y="490"/>
                  </a:cubicBezTo>
                  <a:cubicBezTo>
                    <a:pt x="39" y="488"/>
                    <a:pt x="39" y="488"/>
                    <a:pt x="39" y="488"/>
                  </a:cubicBezTo>
                  <a:cubicBezTo>
                    <a:pt x="60" y="486"/>
                    <a:pt x="60" y="486"/>
                    <a:pt x="60" y="486"/>
                  </a:cubicBezTo>
                  <a:cubicBezTo>
                    <a:pt x="69" y="483"/>
                    <a:pt x="69" y="483"/>
                    <a:pt x="69" y="483"/>
                  </a:cubicBezTo>
                  <a:cubicBezTo>
                    <a:pt x="69" y="483"/>
                    <a:pt x="69" y="483"/>
                    <a:pt x="69" y="483"/>
                  </a:cubicBezTo>
                  <a:cubicBezTo>
                    <a:pt x="71" y="482"/>
                    <a:pt x="71" y="482"/>
                    <a:pt x="71" y="482"/>
                  </a:cubicBezTo>
                  <a:cubicBezTo>
                    <a:pt x="75" y="492"/>
                    <a:pt x="75" y="492"/>
                    <a:pt x="75" y="492"/>
                  </a:cubicBezTo>
                  <a:cubicBezTo>
                    <a:pt x="75" y="492"/>
                    <a:pt x="75" y="492"/>
                    <a:pt x="75" y="492"/>
                  </a:cubicBezTo>
                  <a:cubicBezTo>
                    <a:pt x="75" y="492"/>
                    <a:pt x="75" y="492"/>
                    <a:pt x="75" y="492"/>
                  </a:cubicBezTo>
                  <a:cubicBezTo>
                    <a:pt x="76" y="494"/>
                    <a:pt x="75" y="496"/>
                    <a:pt x="74" y="498"/>
                  </a:cubicBezTo>
                  <a:cubicBezTo>
                    <a:pt x="63" y="514"/>
                    <a:pt x="63" y="514"/>
                    <a:pt x="63" y="514"/>
                  </a:cubicBezTo>
                  <a:cubicBezTo>
                    <a:pt x="63" y="517"/>
                    <a:pt x="63" y="517"/>
                    <a:pt x="63" y="517"/>
                  </a:cubicBezTo>
                  <a:cubicBezTo>
                    <a:pt x="69" y="522"/>
                    <a:pt x="69" y="522"/>
                    <a:pt x="69" y="522"/>
                  </a:cubicBezTo>
                  <a:cubicBezTo>
                    <a:pt x="74" y="526"/>
                    <a:pt x="74" y="526"/>
                    <a:pt x="74" y="526"/>
                  </a:cubicBezTo>
                  <a:cubicBezTo>
                    <a:pt x="74" y="526"/>
                    <a:pt x="74" y="526"/>
                    <a:pt x="74" y="526"/>
                  </a:cubicBezTo>
                  <a:cubicBezTo>
                    <a:pt x="77" y="529"/>
                    <a:pt x="79" y="531"/>
                    <a:pt x="81" y="532"/>
                  </a:cubicBezTo>
                  <a:cubicBezTo>
                    <a:pt x="84" y="532"/>
                    <a:pt x="87" y="535"/>
                    <a:pt x="89" y="538"/>
                  </a:cubicBezTo>
                  <a:cubicBezTo>
                    <a:pt x="89" y="539"/>
                    <a:pt x="89" y="539"/>
                    <a:pt x="89" y="539"/>
                  </a:cubicBezTo>
                  <a:cubicBezTo>
                    <a:pt x="93" y="541"/>
                    <a:pt x="93" y="541"/>
                    <a:pt x="93" y="541"/>
                  </a:cubicBezTo>
                  <a:cubicBezTo>
                    <a:pt x="95" y="541"/>
                    <a:pt x="95" y="541"/>
                    <a:pt x="95" y="541"/>
                  </a:cubicBezTo>
                  <a:cubicBezTo>
                    <a:pt x="95" y="541"/>
                    <a:pt x="95" y="541"/>
                    <a:pt x="95" y="541"/>
                  </a:cubicBezTo>
                  <a:cubicBezTo>
                    <a:pt x="96" y="546"/>
                    <a:pt x="96" y="546"/>
                    <a:pt x="96" y="546"/>
                  </a:cubicBezTo>
                  <a:cubicBezTo>
                    <a:pt x="96" y="546"/>
                    <a:pt x="96" y="546"/>
                    <a:pt x="96" y="546"/>
                  </a:cubicBezTo>
                  <a:cubicBezTo>
                    <a:pt x="97" y="550"/>
                    <a:pt x="97" y="550"/>
                    <a:pt x="97" y="550"/>
                  </a:cubicBezTo>
                  <a:cubicBezTo>
                    <a:pt x="98" y="556"/>
                    <a:pt x="98" y="556"/>
                    <a:pt x="98" y="556"/>
                  </a:cubicBezTo>
                  <a:cubicBezTo>
                    <a:pt x="108" y="558"/>
                    <a:pt x="108" y="558"/>
                    <a:pt x="108" y="558"/>
                  </a:cubicBezTo>
                  <a:cubicBezTo>
                    <a:pt x="109" y="558"/>
                    <a:pt x="109" y="558"/>
                    <a:pt x="109" y="558"/>
                  </a:cubicBezTo>
                  <a:cubicBezTo>
                    <a:pt x="109" y="558"/>
                    <a:pt x="109" y="558"/>
                    <a:pt x="109" y="558"/>
                  </a:cubicBezTo>
                  <a:cubicBezTo>
                    <a:pt x="109" y="559"/>
                    <a:pt x="109" y="559"/>
                    <a:pt x="109" y="559"/>
                  </a:cubicBezTo>
                  <a:cubicBezTo>
                    <a:pt x="110" y="560"/>
                    <a:pt x="110" y="560"/>
                    <a:pt x="110" y="560"/>
                  </a:cubicBezTo>
                  <a:cubicBezTo>
                    <a:pt x="113" y="565"/>
                    <a:pt x="113" y="565"/>
                    <a:pt x="113" y="565"/>
                  </a:cubicBezTo>
                  <a:cubicBezTo>
                    <a:pt x="121" y="568"/>
                    <a:pt x="121" y="568"/>
                    <a:pt x="121" y="568"/>
                  </a:cubicBezTo>
                  <a:cubicBezTo>
                    <a:pt x="126" y="565"/>
                    <a:pt x="126" y="565"/>
                    <a:pt x="126" y="565"/>
                  </a:cubicBezTo>
                  <a:cubicBezTo>
                    <a:pt x="125" y="562"/>
                    <a:pt x="125" y="562"/>
                    <a:pt x="125" y="562"/>
                  </a:cubicBezTo>
                  <a:cubicBezTo>
                    <a:pt x="120" y="557"/>
                    <a:pt x="120" y="557"/>
                    <a:pt x="120" y="557"/>
                  </a:cubicBezTo>
                  <a:cubicBezTo>
                    <a:pt x="121" y="556"/>
                    <a:pt x="121" y="556"/>
                    <a:pt x="121" y="556"/>
                  </a:cubicBezTo>
                  <a:cubicBezTo>
                    <a:pt x="121" y="556"/>
                    <a:pt x="121" y="556"/>
                    <a:pt x="121" y="556"/>
                  </a:cubicBezTo>
                  <a:cubicBezTo>
                    <a:pt x="125" y="547"/>
                    <a:pt x="125" y="547"/>
                    <a:pt x="125" y="547"/>
                  </a:cubicBezTo>
                  <a:cubicBezTo>
                    <a:pt x="135" y="547"/>
                    <a:pt x="135" y="547"/>
                    <a:pt x="135" y="547"/>
                  </a:cubicBezTo>
                  <a:cubicBezTo>
                    <a:pt x="135" y="548"/>
                    <a:pt x="135" y="548"/>
                    <a:pt x="135" y="548"/>
                  </a:cubicBezTo>
                  <a:cubicBezTo>
                    <a:pt x="149" y="552"/>
                    <a:pt x="149" y="552"/>
                    <a:pt x="149" y="552"/>
                  </a:cubicBezTo>
                  <a:cubicBezTo>
                    <a:pt x="157" y="551"/>
                    <a:pt x="157" y="551"/>
                    <a:pt x="157" y="551"/>
                  </a:cubicBezTo>
                  <a:cubicBezTo>
                    <a:pt x="163" y="546"/>
                    <a:pt x="163" y="546"/>
                    <a:pt x="163" y="546"/>
                  </a:cubicBezTo>
                  <a:cubicBezTo>
                    <a:pt x="169" y="537"/>
                    <a:pt x="174" y="534"/>
                    <a:pt x="177" y="536"/>
                  </a:cubicBezTo>
                  <a:cubicBezTo>
                    <a:pt x="180" y="535"/>
                    <a:pt x="180" y="535"/>
                    <a:pt x="180" y="535"/>
                  </a:cubicBezTo>
                  <a:cubicBezTo>
                    <a:pt x="183" y="535"/>
                    <a:pt x="185" y="536"/>
                    <a:pt x="187" y="536"/>
                  </a:cubicBezTo>
                  <a:cubicBezTo>
                    <a:pt x="187" y="537"/>
                    <a:pt x="187" y="538"/>
                    <a:pt x="187" y="538"/>
                  </a:cubicBezTo>
                  <a:cubicBezTo>
                    <a:pt x="187" y="540"/>
                    <a:pt x="189" y="543"/>
                    <a:pt x="191" y="548"/>
                  </a:cubicBezTo>
                  <a:cubicBezTo>
                    <a:pt x="191" y="548"/>
                    <a:pt x="191" y="548"/>
                    <a:pt x="191" y="548"/>
                  </a:cubicBezTo>
                  <a:cubicBezTo>
                    <a:pt x="191" y="548"/>
                    <a:pt x="191" y="548"/>
                    <a:pt x="191" y="548"/>
                  </a:cubicBezTo>
                  <a:cubicBezTo>
                    <a:pt x="193" y="554"/>
                    <a:pt x="193" y="554"/>
                    <a:pt x="193" y="554"/>
                  </a:cubicBezTo>
                  <a:cubicBezTo>
                    <a:pt x="193" y="555"/>
                    <a:pt x="193" y="555"/>
                    <a:pt x="193" y="555"/>
                  </a:cubicBezTo>
                  <a:cubicBezTo>
                    <a:pt x="191" y="562"/>
                    <a:pt x="191" y="562"/>
                    <a:pt x="191" y="562"/>
                  </a:cubicBezTo>
                  <a:cubicBezTo>
                    <a:pt x="191" y="562"/>
                    <a:pt x="191" y="562"/>
                    <a:pt x="191" y="562"/>
                  </a:cubicBezTo>
                  <a:cubicBezTo>
                    <a:pt x="191" y="562"/>
                    <a:pt x="191" y="562"/>
                    <a:pt x="191" y="562"/>
                  </a:cubicBezTo>
                  <a:cubicBezTo>
                    <a:pt x="191" y="562"/>
                    <a:pt x="191" y="562"/>
                    <a:pt x="191" y="562"/>
                  </a:cubicBezTo>
                  <a:cubicBezTo>
                    <a:pt x="184" y="570"/>
                    <a:pt x="184" y="570"/>
                    <a:pt x="184" y="570"/>
                  </a:cubicBezTo>
                  <a:cubicBezTo>
                    <a:pt x="183" y="571"/>
                    <a:pt x="183" y="571"/>
                    <a:pt x="183" y="571"/>
                  </a:cubicBezTo>
                  <a:cubicBezTo>
                    <a:pt x="183" y="571"/>
                    <a:pt x="183" y="571"/>
                    <a:pt x="183" y="571"/>
                  </a:cubicBezTo>
                  <a:cubicBezTo>
                    <a:pt x="169" y="577"/>
                    <a:pt x="169" y="577"/>
                    <a:pt x="169" y="577"/>
                  </a:cubicBezTo>
                  <a:cubicBezTo>
                    <a:pt x="167" y="581"/>
                    <a:pt x="167" y="581"/>
                    <a:pt x="167" y="581"/>
                  </a:cubicBezTo>
                  <a:cubicBezTo>
                    <a:pt x="165" y="593"/>
                    <a:pt x="165" y="593"/>
                    <a:pt x="165" y="593"/>
                  </a:cubicBezTo>
                  <a:cubicBezTo>
                    <a:pt x="166" y="598"/>
                    <a:pt x="166" y="598"/>
                    <a:pt x="166" y="598"/>
                  </a:cubicBezTo>
                  <a:cubicBezTo>
                    <a:pt x="170" y="604"/>
                    <a:pt x="170" y="604"/>
                    <a:pt x="170" y="604"/>
                  </a:cubicBezTo>
                  <a:cubicBezTo>
                    <a:pt x="171" y="606"/>
                    <a:pt x="171" y="606"/>
                    <a:pt x="171" y="606"/>
                  </a:cubicBezTo>
                  <a:cubicBezTo>
                    <a:pt x="176" y="609"/>
                    <a:pt x="176" y="609"/>
                    <a:pt x="176" y="609"/>
                  </a:cubicBezTo>
                  <a:cubicBezTo>
                    <a:pt x="193" y="609"/>
                    <a:pt x="193" y="609"/>
                    <a:pt x="193" y="609"/>
                  </a:cubicBezTo>
                  <a:cubicBezTo>
                    <a:pt x="207" y="607"/>
                    <a:pt x="207" y="607"/>
                    <a:pt x="207" y="607"/>
                  </a:cubicBezTo>
                  <a:cubicBezTo>
                    <a:pt x="209" y="605"/>
                    <a:pt x="209" y="605"/>
                    <a:pt x="209" y="605"/>
                  </a:cubicBezTo>
                  <a:cubicBezTo>
                    <a:pt x="211" y="602"/>
                    <a:pt x="213" y="602"/>
                    <a:pt x="214" y="602"/>
                  </a:cubicBezTo>
                  <a:cubicBezTo>
                    <a:pt x="224" y="603"/>
                    <a:pt x="224" y="603"/>
                    <a:pt x="224" y="603"/>
                  </a:cubicBezTo>
                  <a:cubicBezTo>
                    <a:pt x="225" y="602"/>
                    <a:pt x="225" y="602"/>
                    <a:pt x="225" y="602"/>
                  </a:cubicBezTo>
                  <a:cubicBezTo>
                    <a:pt x="224" y="599"/>
                    <a:pt x="224" y="596"/>
                    <a:pt x="225" y="594"/>
                  </a:cubicBezTo>
                  <a:cubicBezTo>
                    <a:pt x="229" y="587"/>
                    <a:pt x="229" y="587"/>
                    <a:pt x="229" y="587"/>
                  </a:cubicBezTo>
                  <a:cubicBezTo>
                    <a:pt x="229" y="574"/>
                    <a:pt x="229" y="574"/>
                    <a:pt x="229" y="574"/>
                  </a:cubicBezTo>
                  <a:cubicBezTo>
                    <a:pt x="229" y="574"/>
                    <a:pt x="229" y="574"/>
                    <a:pt x="229" y="574"/>
                  </a:cubicBezTo>
                  <a:cubicBezTo>
                    <a:pt x="237" y="553"/>
                    <a:pt x="237" y="553"/>
                    <a:pt x="237" y="553"/>
                  </a:cubicBezTo>
                  <a:cubicBezTo>
                    <a:pt x="237" y="553"/>
                    <a:pt x="237" y="553"/>
                    <a:pt x="237" y="553"/>
                  </a:cubicBezTo>
                  <a:cubicBezTo>
                    <a:pt x="237" y="552"/>
                    <a:pt x="237" y="552"/>
                    <a:pt x="237" y="552"/>
                  </a:cubicBezTo>
                  <a:cubicBezTo>
                    <a:pt x="237" y="552"/>
                    <a:pt x="237" y="552"/>
                    <a:pt x="237" y="552"/>
                  </a:cubicBezTo>
                  <a:cubicBezTo>
                    <a:pt x="237" y="552"/>
                    <a:pt x="237" y="552"/>
                    <a:pt x="237" y="552"/>
                  </a:cubicBezTo>
                  <a:cubicBezTo>
                    <a:pt x="250" y="542"/>
                    <a:pt x="250" y="542"/>
                    <a:pt x="250" y="542"/>
                  </a:cubicBezTo>
                  <a:cubicBezTo>
                    <a:pt x="251" y="541"/>
                    <a:pt x="251" y="541"/>
                    <a:pt x="251" y="541"/>
                  </a:cubicBezTo>
                  <a:cubicBezTo>
                    <a:pt x="261" y="546"/>
                    <a:pt x="261" y="546"/>
                    <a:pt x="261" y="546"/>
                  </a:cubicBezTo>
                  <a:cubicBezTo>
                    <a:pt x="261" y="546"/>
                    <a:pt x="261" y="546"/>
                    <a:pt x="261" y="546"/>
                  </a:cubicBezTo>
                  <a:cubicBezTo>
                    <a:pt x="267" y="550"/>
                    <a:pt x="270" y="553"/>
                    <a:pt x="270" y="555"/>
                  </a:cubicBezTo>
                  <a:cubicBezTo>
                    <a:pt x="269" y="564"/>
                    <a:pt x="269" y="564"/>
                    <a:pt x="269" y="564"/>
                  </a:cubicBezTo>
                  <a:cubicBezTo>
                    <a:pt x="265" y="570"/>
                    <a:pt x="265" y="570"/>
                    <a:pt x="265" y="570"/>
                  </a:cubicBezTo>
                  <a:cubicBezTo>
                    <a:pt x="263" y="578"/>
                    <a:pt x="263" y="578"/>
                    <a:pt x="263" y="578"/>
                  </a:cubicBezTo>
                  <a:cubicBezTo>
                    <a:pt x="263" y="586"/>
                    <a:pt x="263" y="586"/>
                    <a:pt x="263" y="586"/>
                  </a:cubicBezTo>
                  <a:cubicBezTo>
                    <a:pt x="265" y="590"/>
                    <a:pt x="265" y="590"/>
                    <a:pt x="265" y="590"/>
                  </a:cubicBezTo>
                  <a:cubicBezTo>
                    <a:pt x="269" y="590"/>
                    <a:pt x="269" y="590"/>
                    <a:pt x="269" y="590"/>
                  </a:cubicBezTo>
                  <a:cubicBezTo>
                    <a:pt x="270" y="590"/>
                    <a:pt x="270" y="590"/>
                    <a:pt x="270" y="590"/>
                  </a:cubicBezTo>
                  <a:cubicBezTo>
                    <a:pt x="276" y="590"/>
                    <a:pt x="276" y="590"/>
                    <a:pt x="276" y="590"/>
                  </a:cubicBezTo>
                  <a:cubicBezTo>
                    <a:pt x="279" y="592"/>
                    <a:pt x="281" y="594"/>
                    <a:pt x="283" y="598"/>
                  </a:cubicBezTo>
                  <a:cubicBezTo>
                    <a:pt x="286" y="600"/>
                    <a:pt x="286" y="600"/>
                    <a:pt x="286" y="600"/>
                  </a:cubicBezTo>
                  <a:cubicBezTo>
                    <a:pt x="287" y="600"/>
                    <a:pt x="287" y="600"/>
                    <a:pt x="287" y="600"/>
                  </a:cubicBezTo>
                  <a:cubicBezTo>
                    <a:pt x="287" y="600"/>
                    <a:pt x="287" y="600"/>
                    <a:pt x="287" y="600"/>
                  </a:cubicBezTo>
                  <a:cubicBezTo>
                    <a:pt x="287" y="600"/>
                    <a:pt x="287" y="600"/>
                    <a:pt x="287" y="600"/>
                  </a:cubicBezTo>
                  <a:cubicBezTo>
                    <a:pt x="301" y="606"/>
                    <a:pt x="301" y="606"/>
                    <a:pt x="301" y="606"/>
                  </a:cubicBezTo>
                  <a:cubicBezTo>
                    <a:pt x="307" y="608"/>
                    <a:pt x="307" y="608"/>
                    <a:pt x="307" y="608"/>
                  </a:cubicBezTo>
                  <a:cubicBezTo>
                    <a:pt x="315" y="607"/>
                    <a:pt x="315" y="607"/>
                    <a:pt x="315" y="607"/>
                  </a:cubicBezTo>
                  <a:cubicBezTo>
                    <a:pt x="319" y="602"/>
                    <a:pt x="319" y="602"/>
                    <a:pt x="319" y="602"/>
                  </a:cubicBezTo>
                  <a:cubicBezTo>
                    <a:pt x="323" y="582"/>
                    <a:pt x="323" y="582"/>
                    <a:pt x="323" y="582"/>
                  </a:cubicBezTo>
                  <a:cubicBezTo>
                    <a:pt x="324" y="572"/>
                    <a:pt x="324" y="572"/>
                    <a:pt x="324" y="572"/>
                  </a:cubicBezTo>
                  <a:cubicBezTo>
                    <a:pt x="324" y="571"/>
                    <a:pt x="324" y="571"/>
                    <a:pt x="324" y="571"/>
                  </a:cubicBezTo>
                  <a:cubicBezTo>
                    <a:pt x="325" y="570"/>
                    <a:pt x="325" y="570"/>
                    <a:pt x="325" y="570"/>
                  </a:cubicBezTo>
                  <a:cubicBezTo>
                    <a:pt x="325" y="570"/>
                    <a:pt x="325" y="570"/>
                    <a:pt x="325" y="570"/>
                  </a:cubicBezTo>
                  <a:cubicBezTo>
                    <a:pt x="333" y="564"/>
                    <a:pt x="333" y="564"/>
                    <a:pt x="333" y="564"/>
                  </a:cubicBezTo>
                  <a:cubicBezTo>
                    <a:pt x="337" y="558"/>
                    <a:pt x="337" y="558"/>
                    <a:pt x="337" y="558"/>
                  </a:cubicBezTo>
                  <a:cubicBezTo>
                    <a:pt x="337" y="558"/>
                    <a:pt x="337" y="558"/>
                    <a:pt x="337" y="558"/>
                  </a:cubicBezTo>
                  <a:cubicBezTo>
                    <a:pt x="345" y="554"/>
                    <a:pt x="345" y="554"/>
                    <a:pt x="345" y="554"/>
                  </a:cubicBezTo>
                  <a:cubicBezTo>
                    <a:pt x="350" y="551"/>
                    <a:pt x="350" y="551"/>
                    <a:pt x="350" y="551"/>
                  </a:cubicBezTo>
                  <a:cubicBezTo>
                    <a:pt x="356" y="549"/>
                    <a:pt x="356" y="549"/>
                    <a:pt x="356" y="549"/>
                  </a:cubicBezTo>
                  <a:cubicBezTo>
                    <a:pt x="353" y="537"/>
                    <a:pt x="353" y="537"/>
                    <a:pt x="353" y="537"/>
                  </a:cubicBezTo>
                  <a:cubicBezTo>
                    <a:pt x="367" y="538"/>
                    <a:pt x="367" y="538"/>
                    <a:pt x="367" y="538"/>
                  </a:cubicBezTo>
                  <a:cubicBezTo>
                    <a:pt x="367" y="538"/>
                    <a:pt x="367" y="538"/>
                    <a:pt x="367" y="538"/>
                  </a:cubicBezTo>
                  <a:cubicBezTo>
                    <a:pt x="367" y="539"/>
                    <a:pt x="367" y="539"/>
                    <a:pt x="367" y="539"/>
                  </a:cubicBezTo>
                  <a:cubicBezTo>
                    <a:pt x="367" y="539"/>
                    <a:pt x="367" y="539"/>
                    <a:pt x="367" y="539"/>
                  </a:cubicBezTo>
                  <a:cubicBezTo>
                    <a:pt x="374" y="542"/>
                    <a:pt x="374" y="542"/>
                    <a:pt x="374" y="542"/>
                  </a:cubicBezTo>
                  <a:cubicBezTo>
                    <a:pt x="374" y="542"/>
                    <a:pt x="374" y="542"/>
                    <a:pt x="374" y="542"/>
                  </a:cubicBezTo>
                  <a:cubicBezTo>
                    <a:pt x="374" y="541"/>
                    <a:pt x="374" y="541"/>
                    <a:pt x="374" y="541"/>
                  </a:cubicBezTo>
                  <a:cubicBezTo>
                    <a:pt x="376" y="534"/>
                    <a:pt x="376" y="534"/>
                    <a:pt x="376" y="534"/>
                  </a:cubicBezTo>
                  <a:cubicBezTo>
                    <a:pt x="376" y="532"/>
                    <a:pt x="376" y="532"/>
                    <a:pt x="376" y="532"/>
                  </a:cubicBezTo>
                  <a:cubicBezTo>
                    <a:pt x="377" y="533"/>
                    <a:pt x="377" y="533"/>
                    <a:pt x="377" y="533"/>
                  </a:cubicBezTo>
                  <a:cubicBezTo>
                    <a:pt x="378" y="533"/>
                    <a:pt x="378" y="533"/>
                    <a:pt x="378" y="533"/>
                  </a:cubicBezTo>
                  <a:cubicBezTo>
                    <a:pt x="384" y="534"/>
                    <a:pt x="384" y="534"/>
                    <a:pt x="384" y="534"/>
                  </a:cubicBezTo>
                  <a:cubicBezTo>
                    <a:pt x="387" y="534"/>
                    <a:pt x="387" y="534"/>
                    <a:pt x="387" y="534"/>
                  </a:cubicBezTo>
                  <a:cubicBezTo>
                    <a:pt x="393" y="528"/>
                    <a:pt x="393" y="528"/>
                    <a:pt x="393" y="528"/>
                  </a:cubicBezTo>
                  <a:cubicBezTo>
                    <a:pt x="394" y="528"/>
                    <a:pt x="394" y="528"/>
                    <a:pt x="394" y="528"/>
                  </a:cubicBezTo>
                  <a:cubicBezTo>
                    <a:pt x="394" y="527"/>
                    <a:pt x="394" y="527"/>
                    <a:pt x="394" y="527"/>
                  </a:cubicBezTo>
                  <a:cubicBezTo>
                    <a:pt x="395" y="527"/>
                    <a:pt x="395" y="527"/>
                    <a:pt x="395" y="527"/>
                  </a:cubicBezTo>
                  <a:cubicBezTo>
                    <a:pt x="403" y="526"/>
                    <a:pt x="403" y="526"/>
                    <a:pt x="403" y="526"/>
                  </a:cubicBezTo>
                  <a:cubicBezTo>
                    <a:pt x="409" y="519"/>
                    <a:pt x="409" y="519"/>
                    <a:pt x="409" y="519"/>
                  </a:cubicBezTo>
                  <a:cubicBezTo>
                    <a:pt x="413" y="514"/>
                    <a:pt x="413" y="514"/>
                    <a:pt x="413" y="514"/>
                  </a:cubicBezTo>
                  <a:cubicBezTo>
                    <a:pt x="413" y="508"/>
                    <a:pt x="413" y="508"/>
                    <a:pt x="413" y="508"/>
                  </a:cubicBezTo>
                  <a:cubicBezTo>
                    <a:pt x="413" y="505"/>
                    <a:pt x="414" y="504"/>
                    <a:pt x="417" y="502"/>
                  </a:cubicBezTo>
                  <a:cubicBezTo>
                    <a:pt x="417" y="502"/>
                    <a:pt x="417" y="502"/>
                    <a:pt x="417" y="502"/>
                  </a:cubicBezTo>
                  <a:cubicBezTo>
                    <a:pt x="417" y="502"/>
                    <a:pt x="417" y="502"/>
                    <a:pt x="417" y="502"/>
                  </a:cubicBezTo>
                  <a:cubicBezTo>
                    <a:pt x="418" y="502"/>
                    <a:pt x="418" y="502"/>
                    <a:pt x="418" y="502"/>
                  </a:cubicBezTo>
                  <a:cubicBezTo>
                    <a:pt x="425" y="503"/>
                    <a:pt x="425" y="503"/>
                    <a:pt x="425" y="503"/>
                  </a:cubicBezTo>
                  <a:cubicBezTo>
                    <a:pt x="429" y="501"/>
                    <a:pt x="429" y="501"/>
                    <a:pt x="429" y="501"/>
                  </a:cubicBezTo>
                  <a:cubicBezTo>
                    <a:pt x="430" y="496"/>
                    <a:pt x="430" y="496"/>
                    <a:pt x="430" y="496"/>
                  </a:cubicBezTo>
                  <a:cubicBezTo>
                    <a:pt x="438" y="493"/>
                    <a:pt x="438" y="493"/>
                    <a:pt x="438" y="493"/>
                  </a:cubicBezTo>
                  <a:cubicBezTo>
                    <a:pt x="438" y="493"/>
                    <a:pt x="438" y="493"/>
                    <a:pt x="438" y="493"/>
                  </a:cubicBezTo>
                  <a:cubicBezTo>
                    <a:pt x="439" y="493"/>
                    <a:pt x="439" y="493"/>
                    <a:pt x="439" y="493"/>
                  </a:cubicBezTo>
                  <a:cubicBezTo>
                    <a:pt x="439" y="493"/>
                    <a:pt x="439" y="493"/>
                    <a:pt x="439" y="493"/>
                  </a:cubicBezTo>
                  <a:cubicBezTo>
                    <a:pt x="449" y="494"/>
                    <a:pt x="449" y="494"/>
                    <a:pt x="449" y="494"/>
                  </a:cubicBezTo>
                  <a:cubicBezTo>
                    <a:pt x="457" y="492"/>
                    <a:pt x="457" y="492"/>
                    <a:pt x="457" y="492"/>
                  </a:cubicBezTo>
                  <a:cubicBezTo>
                    <a:pt x="461" y="488"/>
                    <a:pt x="461" y="488"/>
                    <a:pt x="461" y="488"/>
                  </a:cubicBezTo>
                  <a:cubicBezTo>
                    <a:pt x="465" y="481"/>
                    <a:pt x="465" y="481"/>
                    <a:pt x="465" y="481"/>
                  </a:cubicBezTo>
                  <a:cubicBezTo>
                    <a:pt x="459" y="475"/>
                    <a:pt x="459" y="475"/>
                    <a:pt x="459" y="475"/>
                  </a:cubicBezTo>
                  <a:cubicBezTo>
                    <a:pt x="459" y="474"/>
                    <a:pt x="459" y="474"/>
                    <a:pt x="459" y="474"/>
                  </a:cubicBezTo>
                  <a:cubicBezTo>
                    <a:pt x="459" y="474"/>
                    <a:pt x="459" y="474"/>
                    <a:pt x="459" y="474"/>
                  </a:cubicBezTo>
                  <a:cubicBezTo>
                    <a:pt x="457" y="470"/>
                    <a:pt x="457" y="470"/>
                    <a:pt x="457" y="470"/>
                  </a:cubicBezTo>
                  <a:cubicBezTo>
                    <a:pt x="457" y="470"/>
                    <a:pt x="457" y="470"/>
                    <a:pt x="457" y="470"/>
                  </a:cubicBezTo>
                  <a:cubicBezTo>
                    <a:pt x="456" y="462"/>
                    <a:pt x="456" y="462"/>
                    <a:pt x="456" y="462"/>
                  </a:cubicBezTo>
                  <a:cubicBezTo>
                    <a:pt x="456" y="462"/>
                    <a:pt x="456" y="462"/>
                    <a:pt x="456" y="462"/>
                  </a:cubicBezTo>
                  <a:cubicBezTo>
                    <a:pt x="459" y="456"/>
                    <a:pt x="459" y="456"/>
                    <a:pt x="459" y="456"/>
                  </a:cubicBezTo>
                  <a:cubicBezTo>
                    <a:pt x="459" y="454"/>
                    <a:pt x="461" y="451"/>
                    <a:pt x="464" y="448"/>
                  </a:cubicBezTo>
                  <a:cubicBezTo>
                    <a:pt x="468" y="439"/>
                    <a:pt x="468" y="439"/>
                    <a:pt x="468" y="439"/>
                  </a:cubicBezTo>
                  <a:cubicBezTo>
                    <a:pt x="468" y="438"/>
                    <a:pt x="468" y="438"/>
                    <a:pt x="468" y="438"/>
                  </a:cubicBezTo>
                  <a:cubicBezTo>
                    <a:pt x="469" y="438"/>
                    <a:pt x="469" y="438"/>
                    <a:pt x="469" y="438"/>
                  </a:cubicBezTo>
                  <a:cubicBezTo>
                    <a:pt x="473" y="432"/>
                    <a:pt x="473" y="432"/>
                    <a:pt x="473" y="432"/>
                  </a:cubicBezTo>
                  <a:cubicBezTo>
                    <a:pt x="479" y="420"/>
                    <a:pt x="479" y="420"/>
                    <a:pt x="479" y="420"/>
                  </a:cubicBezTo>
                  <a:cubicBezTo>
                    <a:pt x="484" y="428"/>
                    <a:pt x="484" y="428"/>
                    <a:pt x="484" y="428"/>
                  </a:cubicBezTo>
                  <a:cubicBezTo>
                    <a:pt x="485" y="428"/>
                    <a:pt x="485" y="428"/>
                    <a:pt x="485" y="428"/>
                  </a:cubicBezTo>
                  <a:cubicBezTo>
                    <a:pt x="485" y="429"/>
                    <a:pt x="485" y="429"/>
                    <a:pt x="485" y="429"/>
                  </a:cubicBezTo>
                  <a:cubicBezTo>
                    <a:pt x="487" y="437"/>
                    <a:pt x="487" y="437"/>
                    <a:pt x="487" y="437"/>
                  </a:cubicBezTo>
                  <a:cubicBezTo>
                    <a:pt x="487" y="437"/>
                    <a:pt x="487" y="437"/>
                    <a:pt x="487" y="437"/>
                  </a:cubicBezTo>
                  <a:cubicBezTo>
                    <a:pt x="488" y="445"/>
                    <a:pt x="488" y="445"/>
                    <a:pt x="488" y="445"/>
                  </a:cubicBezTo>
                  <a:cubicBezTo>
                    <a:pt x="493" y="448"/>
                    <a:pt x="493" y="448"/>
                    <a:pt x="493" y="448"/>
                  </a:cubicBezTo>
                  <a:cubicBezTo>
                    <a:pt x="494" y="448"/>
                    <a:pt x="494" y="448"/>
                    <a:pt x="494" y="448"/>
                  </a:cubicBezTo>
                  <a:cubicBezTo>
                    <a:pt x="494" y="448"/>
                    <a:pt x="494" y="448"/>
                    <a:pt x="494" y="448"/>
                  </a:cubicBezTo>
                  <a:cubicBezTo>
                    <a:pt x="494" y="448"/>
                    <a:pt x="494" y="448"/>
                    <a:pt x="494" y="448"/>
                  </a:cubicBezTo>
                  <a:cubicBezTo>
                    <a:pt x="495" y="448"/>
                    <a:pt x="495" y="448"/>
                    <a:pt x="495" y="448"/>
                  </a:cubicBezTo>
                  <a:cubicBezTo>
                    <a:pt x="496" y="448"/>
                    <a:pt x="496" y="448"/>
                    <a:pt x="496" y="448"/>
                  </a:cubicBezTo>
                  <a:cubicBezTo>
                    <a:pt x="501" y="440"/>
                    <a:pt x="501" y="440"/>
                    <a:pt x="501" y="440"/>
                  </a:cubicBezTo>
                  <a:cubicBezTo>
                    <a:pt x="503" y="432"/>
                    <a:pt x="503" y="432"/>
                    <a:pt x="503" y="432"/>
                  </a:cubicBezTo>
                  <a:cubicBezTo>
                    <a:pt x="505" y="432"/>
                    <a:pt x="505" y="432"/>
                    <a:pt x="505" y="432"/>
                  </a:cubicBezTo>
                  <a:cubicBezTo>
                    <a:pt x="506" y="432"/>
                    <a:pt x="506" y="432"/>
                    <a:pt x="506" y="432"/>
                  </a:cubicBezTo>
                  <a:cubicBezTo>
                    <a:pt x="517" y="436"/>
                    <a:pt x="517" y="436"/>
                    <a:pt x="517" y="436"/>
                  </a:cubicBezTo>
                  <a:cubicBezTo>
                    <a:pt x="523" y="432"/>
                    <a:pt x="523" y="432"/>
                    <a:pt x="523" y="432"/>
                  </a:cubicBezTo>
                  <a:cubicBezTo>
                    <a:pt x="523" y="432"/>
                    <a:pt x="523" y="432"/>
                    <a:pt x="523" y="432"/>
                  </a:cubicBezTo>
                  <a:cubicBezTo>
                    <a:pt x="524" y="432"/>
                    <a:pt x="524" y="432"/>
                    <a:pt x="524" y="432"/>
                  </a:cubicBezTo>
                  <a:cubicBezTo>
                    <a:pt x="530" y="431"/>
                    <a:pt x="530" y="431"/>
                    <a:pt x="530" y="431"/>
                  </a:cubicBezTo>
                  <a:cubicBezTo>
                    <a:pt x="534" y="424"/>
                    <a:pt x="534" y="424"/>
                    <a:pt x="534" y="424"/>
                  </a:cubicBezTo>
                  <a:cubicBezTo>
                    <a:pt x="534" y="416"/>
                    <a:pt x="534" y="416"/>
                    <a:pt x="534" y="416"/>
                  </a:cubicBezTo>
                  <a:cubicBezTo>
                    <a:pt x="537" y="403"/>
                    <a:pt x="537" y="403"/>
                    <a:pt x="537" y="403"/>
                  </a:cubicBezTo>
                  <a:cubicBezTo>
                    <a:pt x="537" y="404"/>
                    <a:pt x="537" y="404"/>
                    <a:pt x="537" y="404"/>
                  </a:cubicBezTo>
                  <a:cubicBezTo>
                    <a:pt x="539" y="404"/>
                    <a:pt x="539" y="404"/>
                    <a:pt x="539" y="404"/>
                  </a:cubicBezTo>
                  <a:cubicBezTo>
                    <a:pt x="547" y="406"/>
                    <a:pt x="547" y="406"/>
                    <a:pt x="547" y="406"/>
                  </a:cubicBezTo>
                  <a:cubicBezTo>
                    <a:pt x="551" y="398"/>
                    <a:pt x="551" y="398"/>
                    <a:pt x="551" y="398"/>
                  </a:cubicBezTo>
                  <a:cubicBezTo>
                    <a:pt x="552" y="398"/>
                    <a:pt x="552" y="398"/>
                    <a:pt x="552" y="398"/>
                  </a:cubicBezTo>
                  <a:cubicBezTo>
                    <a:pt x="553" y="398"/>
                    <a:pt x="553" y="398"/>
                    <a:pt x="553" y="398"/>
                  </a:cubicBezTo>
                  <a:cubicBezTo>
                    <a:pt x="561" y="398"/>
                    <a:pt x="561" y="398"/>
                    <a:pt x="561" y="398"/>
                  </a:cubicBezTo>
                  <a:cubicBezTo>
                    <a:pt x="562" y="398"/>
                    <a:pt x="562" y="398"/>
                    <a:pt x="562" y="398"/>
                  </a:cubicBezTo>
                  <a:cubicBezTo>
                    <a:pt x="562" y="398"/>
                    <a:pt x="562" y="398"/>
                    <a:pt x="562" y="398"/>
                  </a:cubicBezTo>
                  <a:cubicBezTo>
                    <a:pt x="563" y="398"/>
                    <a:pt x="563" y="398"/>
                    <a:pt x="563" y="398"/>
                  </a:cubicBezTo>
                  <a:cubicBezTo>
                    <a:pt x="567" y="404"/>
                    <a:pt x="567" y="404"/>
                    <a:pt x="567" y="404"/>
                  </a:cubicBezTo>
                  <a:cubicBezTo>
                    <a:pt x="567" y="404"/>
                    <a:pt x="567" y="404"/>
                    <a:pt x="567" y="404"/>
                  </a:cubicBezTo>
                  <a:cubicBezTo>
                    <a:pt x="567" y="405"/>
                    <a:pt x="567" y="405"/>
                    <a:pt x="567" y="405"/>
                  </a:cubicBezTo>
                  <a:cubicBezTo>
                    <a:pt x="567" y="406"/>
                    <a:pt x="567" y="406"/>
                    <a:pt x="567" y="406"/>
                  </a:cubicBezTo>
                  <a:cubicBezTo>
                    <a:pt x="568" y="414"/>
                    <a:pt x="568" y="414"/>
                    <a:pt x="568" y="414"/>
                  </a:cubicBezTo>
                  <a:cubicBezTo>
                    <a:pt x="572" y="417"/>
                    <a:pt x="572" y="417"/>
                    <a:pt x="572" y="417"/>
                  </a:cubicBezTo>
                  <a:cubicBezTo>
                    <a:pt x="577" y="412"/>
                    <a:pt x="577" y="412"/>
                    <a:pt x="577" y="412"/>
                  </a:cubicBezTo>
                  <a:cubicBezTo>
                    <a:pt x="579" y="414"/>
                    <a:pt x="579" y="414"/>
                    <a:pt x="579" y="414"/>
                  </a:cubicBezTo>
                  <a:cubicBezTo>
                    <a:pt x="581" y="416"/>
                    <a:pt x="581" y="418"/>
                    <a:pt x="581" y="420"/>
                  </a:cubicBezTo>
                  <a:cubicBezTo>
                    <a:pt x="581" y="427"/>
                    <a:pt x="581" y="427"/>
                    <a:pt x="581" y="427"/>
                  </a:cubicBezTo>
                  <a:cubicBezTo>
                    <a:pt x="579" y="434"/>
                    <a:pt x="579" y="434"/>
                    <a:pt x="579" y="434"/>
                  </a:cubicBezTo>
                  <a:cubicBezTo>
                    <a:pt x="581" y="438"/>
                    <a:pt x="581" y="438"/>
                    <a:pt x="581" y="438"/>
                  </a:cubicBezTo>
                  <a:cubicBezTo>
                    <a:pt x="585" y="442"/>
                    <a:pt x="585" y="442"/>
                    <a:pt x="585" y="442"/>
                  </a:cubicBezTo>
                  <a:cubicBezTo>
                    <a:pt x="601" y="444"/>
                    <a:pt x="601" y="444"/>
                    <a:pt x="601" y="444"/>
                  </a:cubicBezTo>
                  <a:cubicBezTo>
                    <a:pt x="602" y="445"/>
                    <a:pt x="602" y="445"/>
                    <a:pt x="602" y="445"/>
                  </a:cubicBezTo>
                  <a:cubicBezTo>
                    <a:pt x="602" y="445"/>
                    <a:pt x="602" y="445"/>
                    <a:pt x="602" y="445"/>
                  </a:cubicBezTo>
                  <a:cubicBezTo>
                    <a:pt x="603" y="445"/>
                    <a:pt x="603" y="445"/>
                    <a:pt x="603" y="445"/>
                  </a:cubicBezTo>
                  <a:cubicBezTo>
                    <a:pt x="603" y="445"/>
                    <a:pt x="603" y="445"/>
                    <a:pt x="603" y="445"/>
                  </a:cubicBezTo>
                  <a:cubicBezTo>
                    <a:pt x="604" y="446"/>
                    <a:pt x="604" y="446"/>
                    <a:pt x="604" y="446"/>
                  </a:cubicBezTo>
                  <a:cubicBezTo>
                    <a:pt x="609" y="440"/>
                    <a:pt x="609" y="440"/>
                    <a:pt x="609" y="440"/>
                  </a:cubicBezTo>
                  <a:cubicBezTo>
                    <a:pt x="609" y="440"/>
                    <a:pt x="609" y="440"/>
                    <a:pt x="609" y="440"/>
                  </a:cubicBezTo>
                  <a:cubicBezTo>
                    <a:pt x="613" y="436"/>
                    <a:pt x="613" y="436"/>
                    <a:pt x="613" y="436"/>
                  </a:cubicBezTo>
                  <a:cubicBezTo>
                    <a:pt x="611" y="430"/>
                    <a:pt x="611" y="430"/>
                    <a:pt x="611" y="430"/>
                  </a:cubicBezTo>
                  <a:cubicBezTo>
                    <a:pt x="607" y="404"/>
                    <a:pt x="607" y="404"/>
                    <a:pt x="607" y="404"/>
                  </a:cubicBezTo>
                  <a:cubicBezTo>
                    <a:pt x="619" y="410"/>
                    <a:pt x="619" y="410"/>
                    <a:pt x="619" y="410"/>
                  </a:cubicBezTo>
                  <a:cubicBezTo>
                    <a:pt x="619" y="410"/>
                    <a:pt x="619" y="410"/>
                    <a:pt x="619" y="410"/>
                  </a:cubicBezTo>
                  <a:cubicBezTo>
                    <a:pt x="619" y="410"/>
                    <a:pt x="619" y="410"/>
                    <a:pt x="619" y="410"/>
                  </a:cubicBezTo>
                  <a:cubicBezTo>
                    <a:pt x="625" y="416"/>
                    <a:pt x="625" y="416"/>
                    <a:pt x="625" y="416"/>
                  </a:cubicBezTo>
                  <a:cubicBezTo>
                    <a:pt x="628" y="419"/>
                    <a:pt x="628" y="419"/>
                    <a:pt x="628" y="419"/>
                  </a:cubicBezTo>
                  <a:cubicBezTo>
                    <a:pt x="633" y="416"/>
                    <a:pt x="633" y="416"/>
                    <a:pt x="633" y="416"/>
                  </a:cubicBezTo>
                  <a:cubicBezTo>
                    <a:pt x="649" y="398"/>
                    <a:pt x="649" y="398"/>
                    <a:pt x="649" y="398"/>
                  </a:cubicBezTo>
                  <a:cubicBezTo>
                    <a:pt x="649" y="398"/>
                    <a:pt x="649" y="398"/>
                    <a:pt x="649" y="398"/>
                  </a:cubicBezTo>
                  <a:cubicBezTo>
                    <a:pt x="650" y="398"/>
                    <a:pt x="650" y="398"/>
                    <a:pt x="650" y="398"/>
                  </a:cubicBezTo>
                  <a:cubicBezTo>
                    <a:pt x="656" y="393"/>
                    <a:pt x="656" y="393"/>
                    <a:pt x="656" y="393"/>
                  </a:cubicBezTo>
                  <a:cubicBezTo>
                    <a:pt x="663" y="384"/>
                    <a:pt x="663" y="384"/>
                    <a:pt x="663" y="384"/>
                  </a:cubicBezTo>
                  <a:cubicBezTo>
                    <a:pt x="663" y="383"/>
                    <a:pt x="663" y="383"/>
                    <a:pt x="663" y="383"/>
                  </a:cubicBezTo>
                  <a:cubicBezTo>
                    <a:pt x="672" y="385"/>
                    <a:pt x="672" y="385"/>
                    <a:pt x="672" y="385"/>
                  </a:cubicBezTo>
                  <a:cubicBezTo>
                    <a:pt x="677" y="385"/>
                    <a:pt x="677" y="385"/>
                    <a:pt x="677" y="385"/>
                  </a:cubicBezTo>
                  <a:cubicBezTo>
                    <a:pt x="677" y="382"/>
                    <a:pt x="677" y="379"/>
                    <a:pt x="678" y="378"/>
                  </a:cubicBezTo>
                  <a:cubicBezTo>
                    <a:pt x="685" y="370"/>
                    <a:pt x="685" y="370"/>
                    <a:pt x="685" y="370"/>
                  </a:cubicBezTo>
                  <a:cubicBezTo>
                    <a:pt x="687" y="368"/>
                    <a:pt x="687" y="368"/>
                    <a:pt x="687" y="368"/>
                  </a:cubicBezTo>
                  <a:cubicBezTo>
                    <a:pt x="695" y="371"/>
                    <a:pt x="695" y="371"/>
                    <a:pt x="695" y="371"/>
                  </a:cubicBezTo>
                  <a:cubicBezTo>
                    <a:pt x="704" y="370"/>
                    <a:pt x="704" y="370"/>
                    <a:pt x="704" y="370"/>
                  </a:cubicBezTo>
                  <a:cubicBezTo>
                    <a:pt x="711" y="363"/>
                    <a:pt x="711" y="363"/>
                    <a:pt x="711" y="363"/>
                  </a:cubicBezTo>
                  <a:cubicBezTo>
                    <a:pt x="714" y="357"/>
                    <a:pt x="714" y="357"/>
                    <a:pt x="714" y="357"/>
                  </a:cubicBezTo>
                  <a:cubicBezTo>
                    <a:pt x="712" y="354"/>
                    <a:pt x="712" y="354"/>
                    <a:pt x="712" y="354"/>
                  </a:cubicBezTo>
                  <a:cubicBezTo>
                    <a:pt x="706" y="357"/>
                    <a:pt x="706" y="357"/>
                    <a:pt x="706" y="357"/>
                  </a:cubicBezTo>
                  <a:cubicBezTo>
                    <a:pt x="706" y="356"/>
                    <a:pt x="706" y="356"/>
                    <a:pt x="706" y="356"/>
                  </a:cubicBezTo>
                  <a:cubicBezTo>
                    <a:pt x="705" y="356"/>
                    <a:pt x="705" y="356"/>
                    <a:pt x="705" y="356"/>
                  </a:cubicBezTo>
                  <a:cubicBezTo>
                    <a:pt x="698" y="350"/>
                    <a:pt x="698" y="350"/>
                    <a:pt x="698" y="350"/>
                  </a:cubicBezTo>
                  <a:cubicBezTo>
                    <a:pt x="698" y="349"/>
                    <a:pt x="698" y="349"/>
                    <a:pt x="698" y="349"/>
                  </a:cubicBezTo>
                  <a:cubicBezTo>
                    <a:pt x="701" y="338"/>
                    <a:pt x="701" y="338"/>
                    <a:pt x="701" y="338"/>
                  </a:cubicBezTo>
                  <a:cubicBezTo>
                    <a:pt x="701" y="330"/>
                    <a:pt x="701" y="330"/>
                    <a:pt x="701" y="330"/>
                  </a:cubicBezTo>
                  <a:cubicBezTo>
                    <a:pt x="699" y="324"/>
                    <a:pt x="699" y="324"/>
                    <a:pt x="699" y="324"/>
                  </a:cubicBezTo>
                  <a:cubicBezTo>
                    <a:pt x="694" y="322"/>
                    <a:pt x="694" y="322"/>
                    <a:pt x="694" y="322"/>
                  </a:cubicBezTo>
                  <a:cubicBezTo>
                    <a:pt x="694" y="321"/>
                    <a:pt x="694" y="321"/>
                    <a:pt x="694" y="321"/>
                  </a:cubicBezTo>
                  <a:cubicBezTo>
                    <a:pt x="693" y="321"/>
                    <a:pt x="693" y="321"/>
                    <a:pt x="693" y="321"/>
                  </a:cubicBezTo>
                  <a:cubicBezTo>
                    <a:pt x="693" y="320"/>
                    <a:pt x="693" y="320"/>
                    <a:pt x="693" y="320"/>
                  </a:cubicBezTo>
                  <a:cubicBezTo>
                    <a:pt x="688" y="311"/>
                    <a:pt x="688" y="311"/>
                    <a:pt x="688" y="311"/>
                  </a:cubicBezTo>
                  <a:cubicBezTo>
                    <a:pt x="687" y="310"/>
                    <a:pt x="687" y="310"/>
                    <a:pt x="687" y="310"/>
                  </a:cubicBezTo>
                  <a:cubicBezTo>
                    <a:pt x="681" y="318"/>
                    <a:pt x="681" y="318"/>
                    <a:pt x="681" y="318"/>
                  </a:cubicBezTo>
                  <a:cubicBezTo>
                    <a:pt x="674" y="322"/>
                    <a:pt x="674" y="322"/>
                    <a:pt x="674" y="322"/>
                  </a:cubicBezTo>
                  <a:cubicBezTo>
                    <a:pt x="672" y="323"/>
                    <a:pt x="672" y="323"/>
                    <a:pt x="672" y="323"/>
                  </a:cubicBezTo>
                  <a:cubicBezTo>
                    <a:pt x="672" y="322"/>
                    <a:pt x="672" y="322"/>
                    <a:pt x="672" y="322"/>
                  </a:cubicBezTo>
                  <a:cubicBezTo>
                    <a:pt x="671" y="322"/>
                    <a:pt x="671" y="322"/>
                    <a:pt x="671" y="322"/>
                  </a:cubicBezTo>
                  <a:cubicBezTo>
                    <a:pt x="664" y="315"/>
                    <a:pt x="664" y="315"/>
                    <a:pt x="664" y="315"/>
                  </a:cubicBezTo>
                  <a:cubicBezTo>
                    <a:pt x="664" y="314"/>
                    <a:pt x="664" y="314"/>
                    <a:pt x="664" y="314"/>
                  </a:cubicBezTo>
                  <a:cubicBezTo>
                    <a:pt x="659" y="303"/>
                    <a:pt x="659" y="303"/>
                    <a:pt x="659" y="303"/>
                  </a:cubicBezTo>
                  <a:cubicBezTo>
                    <a:pt x="659" y="303"/>
                    <a:pt x="659" y="303"/>
                    <a:pt x="659" y="303"/>
                  </a:cubicBezTo>
                  <a:cubicBezTo>
                    <a:pt x="657" y="295"/>
                    <a:pt x="657" y="295"/>
                    <a:pt x="657" y="295"/>
                  </a:cubicBezTo>
                  <a:cubicBezTo>
                    <a:pt x="657" y="294"/>
                    <a:pt x="657" y="294"/>
                    <a:pt x="657" y="294"/>
                  </a:cubicBezTo>
                  <a:cubicBezTo>
                    <a:pt x="657" y="294"/>
                    <a:pt x="657" y="294"/>
                    <a:pt x="657" y="294"/>
                  </a:cubicBezTo>
                  <a:cubicBezTo>
                    <a:pt x="657" y="282"/>
                    <a:pt x="657" y="282"/>
                    <a:pt x="657" y="282"/>
                  </a:cubicBezTo>
                  <a:cubicBezTo>
                    <a:pt x="656" y="275"/>
                    <a:pt x="656" y="275"/>
                    <a:pt x="656" y="275"/>
                  </a:cubicBezTo>
                  <a:cubicBezTo>
                    <a:pt x="650" y="273"/>
                    <a:pt x="650" y="273"/>
                    <a:pt x="650" y="273"/>
                  </a:cubicBezTo>
                  <a:cubicBezTo>
                    <a:pt x="650" y="273"/>
                    <a:pt x="650" y="273"/>
                    <a:pt x="650" y="273"/>
                  </a:cubicBezTo>
                  <a:cubicBezTo>
                    <a:pt x="650" y="273"/>
                    <a:pt x="650" y="273"/>
                    <a:pt x="650" y="273"/>
                  </a:cubicBezTo>
                  <a:cubicBezTo>
                    <a:pt x="637" y="263"/>
                    <a:pt x="637" y="263"/>
                    <a:pt x="637" y="263"/>
                  </a:cubicBezTo>
                  <a:cubicBezTo>
                    <a:pt x="638" y="262"/>
                    <a:pt x="638" y="262"/>
                    <a:pt x="638" y="262"/>
                  </a:cubicBezTo>
                  <a:cubicBezTo>
                    <a:pt x="644" y="255"/>
                    <a:pt x="644" y="255"/>
                    <a:pt x="644" y="255"/>
                  </a:cubicBezTo>
                  <a:cubicBezTo>
                    <a:pt x="644" y="255"/>
                    <a:pt x="644" y="255"/>
                    <a:pt x="644" y="255"/>
                  </a:cubicBezTo>
                  <a:cubicBezTo>
                    <a:pt x="644" y="254"/>
                    <a:pt x="644" y="254"/>
                    <a:pt x="644" y="254"/>
                  </a:cubicBezTo>
                  <a:cubicBezTo>
                    <a:pt x="645" y="254"/>
                    <a:pt x="645" y="254"/>
                    <a:pt x="645" y="254"/>
                  </a:cubicBezTo>
                  <a:cubicBezTo>
                    <a:pt x="645" y="254"/>
                    <a:pt x="645" y="254"/>
                    <a:pt x="645" y="254"/>
                  </a:cubicBezTo>
                  <a:cubicBezTo>
                    <a:pt x="651" y="254"/>
                    <a:pt x="651" y="254"/>
                    <a:pt x="651" y="254"/>
                  </a:cubicBezTo>
                  <a:cubicBezTo>
                    <a:pt x="652" y="254"/>
                    <a:pt x="652" y="254"/>
                    <a:pt x="652" y="254"/>
                  </a:cubicBezTo>
                  <a:cubicBezTo>
                    <a:pt x="654" y="254"/>
                    <a:pt x="656" y="255"/>
                    <a:pt x="657" y="257"/>
                  </a:cubicBezTo>
                  <a:cubicBezTo>
                    <a:pt x="663" y="261"/>
                    <a:pt x="663" y="261"/>
                    <a:pt x="663" y="261"/>
                  </a:cubicBezTo>
                  <a:cubicBezTo>
                    <a:pt x="669" y="256"/>
                    <a:pt x="669" y="256"/>
                    <a:pt x="669" y="256"/>
                  </a:cubicBezTo>
                  <a:cubicBezTo>
                    <a:pt x="673" y="250"/>
                    <a:pt x="673" y="250"/>
                    <a:pt x="673" y="250"/>
                  </a:cubicBezTo>
                  <a:cubicBezTo>
                    <a:pt x="673" y="245"/>
                    <a:pt x="673" y="245"/>
                    <a:pt x="673" y="245"/>
                  </a:cubicBezTo>
                  <a:cubicBezTo>
                    <a:pt x="672" y="232"/>
                    <a:pt x="672" y="232"/>
                    <a:pt x="672" y="232"/>
                  </a:cubicBezTo>
                  <a:cubicBezTo>
                    <a:pt x="671" y="227"/>
                    <a:pt x="671" y="227"/>
                    <a:pt x="671" y="227"/>
                  </a:cubicBezTo>
                  <a:cubicBezTo>
                    <a:pt x="662" y="226"/>
                    <a:pt x="662" y="226"/>
                    <a:pt x="662" y="226"/>
                  </a:cubicBezTo>
                  <a:cubicBezTo>
                    <a:pt x="662" y="220"/>
                    <a:pt x="662" y="220"/>
                    <a:pt x="662" y="220"/>
                  </a:cubicBezTo>
                  <a:cubicBezTo>
                    <a:pt x="654" y="210"/>
                    <a:pt x="654" y="210"/>
                    <a:pt x="654" y="210"/>
                  </a:cubicBezTo>
                  <a:cubicBezTo>
                    <a:pt x="653" y="210"/>
                    <a:pt x="653" y="210"/>
                    <a:pt x="653" y="210"/>
                  </a:cubicBezTo>
                  <a:cubicBezTo>
                    <a:pt x="649" y="203"/>
                    <a:pt x="649" y="203"/>
                    <a:pt x="649" y="203"/>
                  </a:cubicBezTo>
                  <a:cubicBezTo>
                    <a:pt x="649" y="202"/>
                    <a:pt x="649" y="202"/>
                    <a:pt x="649" y="202"/>
                  </a:cubicBezTo>
                  <a:cubicBezTo>
                    <a:pt x="649" y="201"/>
                    <a:pt x="649" y="201"/>
                    <a:pt x="649" y="201"/>
                  </a:cubicBezTo>
                  <a:cubicBezTo>
                    <a:pt x="649" y="201"/>
                    <a:pt x="649" y="201"/>
                    <a:pt x="649" y="201"/>
                  </a:cubicBezTo>
                  <a:cubicBezTo>
                    <a:pt x="657" y="190"/>
                    <a:pt x="657" y="190"/>
                    <a:pt x="657" y="190"/>
                  </a:cubicBezTo>
                  <a:cubicBezTo>
                    <a:pt x="657" y="189"/>
                    <a:pt x="657" y="189"/>
                    <a:pt x="657" y="189"/>
                  </a:cubicBezTo>
                  <a:cubicBezTo>
                    <a:pt x="658" y="189"/>
                    <a:pt x="658" y="189"/>
                    <a:pt x="658" y="189"/>
                  </a:cubicBezTo>
                  <a:cubicBezTo>
                    <a:pt x="658" y="188"/>
                    <a:pt x="658" y="188"/>
                    <a:pt x="658" y="188"/>
                  </a:cubicBezTo>
                  <a:cubicBezTo>
                    <a:pt x="659" y="188"/>
                    <a:pt x="659" y="188"/>
                    <a:pt x="659" y="188"/>
                  </a:cubicBezTo>
                  <a:cubicBezTo>
                    <a:pt x="662" y="188"/>
                    <a:pt x="662" y="188"/>
                    <a:pt x="662" y="188"/>
                  </a:cubicBezTo>
                  <a:cubicBezTo>
                    <a:pt x="667" y="184"/>
                    <a:pt x="667" y="184"/>
                    <a:pt x="667" y="184"/>
                  </a:cubicBezTo>
                  <a:cubicBezTo>
                    <a:pt x="672" y="168"/>
                    <a:pt x="672" y="168"/>
                    <a:pt x="672" y="168"/>
                  </a:cubicBezTo>
                  <a:cubicBezTo>
                    <a:pt x="672" y="168"/>
                    <a:pt x="672" y="168"/>
                    <a:pt x="672" y="168"/>
                  </a:cubicBezTo>
                  <a:cubicBezTo>
                    <a:pt x="672" y="168"/>
                    <a:pt x="672" y="168"/>
                    <a:pt x="672" y="168"/>
                  </a:cubicBezTo>
                  <a:cubicBezTo>
                    <a:pt x="679" y="161"/>
                    <a:pt x="679" y="161"/>
                    <a:pt x="679" y="161"/>
                  </a:cubicBezTo>
                  <a:cubicBezTo>
                    <a:pt x="679" y="160"/>
                    <a:pt x="679" y="160"/>
                    <a:pt x="679" y="160"/>
                  </a:cubicBezTo>
                  <a:cubicBezTo>
                    <a:pt x="679" y="160"/>
                    <a:pt x="679" y="160"/>
                    <a:pt x="679" y="160"/>
                  </a:cubicBezTo>
                  <a:cubicBezTo>
                    <a:pt x="679" y="160"/>
                    <a:pt x="679" y="160"/>
                    <a:pt x="679" y="160"/>
                  </a:cubicBezTo>
                  <a:cubicBezTo>
                    <a:pt x="687" y="158"/>
                    <a:pt x="687" y="158"/>
                    <a:pt x="687" y="158"/>
                  </a:cubicBezTo>
                  <a:cubicBezTo>
                    <a:pt x="687" y="159"/>
                    <a:pt x="687" y="159"/>
                    <a:pt x="687" y="159"/>
                  </a:cubicBezTo>
                  <a:cubicBezTo>
                    <a:pt x="691" y="163"/>
                    <a:pt x="691" y="163"/>
                    <a:pt x="691" y="163"/>
                  </a:cubicBezTo>
                  <a:cubicBezTo>
                    <a:pt x="693" y="164"/>
                    <a:pt x="693" y="164"/>
                    <a:pt x="693" y="164"/>
                  </a:cubicBezTo>
                  <a:cubicBezTo>
                    <a:pt x="696" y="151"/>
                    <a:pt x="696" y="151"/>
                    <a:pt x="696" y="151"/>
                  </a:cubicBezTo>
                  <a:cubicBezTo>
                    <a:pt x="693" y="142"/>
                    <a:pt x="693" y="142"/>
                    <a:pt x="693" y="142"/>
                  </a:cubicBezTo>
                  <a:cubicBezTo>
                    <a:pt x="693" y="142"/>
                    <a:pt x="693" y="142"/>
                    <a:pt x="693" y="142"/>
                  </a:cubicBezTo>
                  <a:cubicBezTo>
                    <a:pt x="693" y="141"/>
                    <a:pt x="693" y="141"/>
                    <a:pt x="693" y="141"/>
                  </a:cubicBezTo>
                  <a:cubicBezTo>
                    <a:pt x="694" y="131"/>
                    <a:pt x="694" y="131"/>
                    <a:pt x="694" y="131"/>
                  </a:cubicBezTo>
                  <a:cubicBezTo>
                    <a:pt x="694" y="130"/>
                    <a:pt x="694" y="130"/>
                    <a:pt x="694" y="130"/>
                  </a:cubicBezTo>
                  <a:cubicBezTo>
                    <a:pt x="699" y="125"/>
                    <a:pt x="699" y="125"/>
                    <a:pt x="699" y="125"/>
                  </a:cubicBezTo>
                  <a:cubicBezTo>
                    <a:pt x="702" y="120"/>
                    <a:pt x="702" y="120"/>
                    <a:pt x="702" y="120"/>
                  </a:cubicBezTo>
                  <a:cubicBezTo>
                    <a:pt x="702" y="115"/>
                    <a:pt x="702" y="115"/>
                    <a:pt x="702" y="115"/>
                  </a:cubicBezTo>
                  <a:cubicBezTo>
                    <a:pt x="702" y="112"/>
                    <a:pt x="701" y="108"/>
                    <a:pt x="699" y="102"/>
                  </a:cubicBezTo>
                  <a:cubicBezTo>
                    <a:pt x="699" y="102"/>
                    <a:pt x="699" y="102"/>
                    <a:pt x="699" y="102"/>
                  </a:cubicBezTo>
                  <a:cubicBezTo>
                    <a:pt x="699" y="102"/>
                    <a:pt x="699" y="102"/>
                    <a:pt x="699" y="102"/>
                  </a:cubicBezTo>
                  <a:cubicBezTo>
                    <a:pt x="699" y="93"/>
                    <a:pt x="699" y="93"/>
                    <a:pt x="699" y="93"/>
                  </a:cubicBezTo>
                  <a:cubicBezTo>
                    <a:pt x="699" y="92"/>
                    <a:pt x="699" y="92"/>
                    <a:pt x="699" y="92"/>
                  </a:cubicBezTo>
                  <a:cubicBezTo>
                    <a:pt x="701" y="84"/>
                    <a:pt x="701" y="84"/>
                    <a:pt x="701" y="84"/>
                  </a:cubicBezTo>
                  <a:cubicBezTo>
                    <a:pt x="699" y="80"/>
                    <a:pt x="698" y="78"/>
                    <a:pt x="698" y="76"/>
                  </a:cubicBezTo>
                  <a:lnTo>
                    <a:pt x="699"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itchFamily="34" charset="0"/>
                <a:buNone/>
              </a:pPr>
              <a:endParaRPr lang="zh-CN" altLang="en-US" kern="0">
                <a:solidFill>
                  <a:srgbClr val="000000"/>
                </a:solidFill>
              </a:endParaRPr>
            </a:p>
          </p:txBody>
        </p:sp>
        <p:sp>
          <p:nvSpPr>
            <p:cNvPr id="21" name="Freeform 7"/>
            <p:cNvSpPr/>
            <p:nvPr/>
          </p:nvSpPr>
          <p:spPr bwMode="auto">
            <a:xfrm rot="175386">
              <a:off x="4398128" y="3158438"/>
              <a:ext cx="1380774" cy="1168160"/>
            </a:xfrm>
            <a:custGeom>
              <a:avLst/>
              <a:gdLst>
                <a:gd name="T0" fmla="*/ 268 w 456"/>
                <a:gd name="T1" fmla="*/ 154 h 386"/>
                <a:gd name="T2" fmla="*/ 258 w 456"/>
                <a:gd name="T3" fmla="*/ 160 h 386"/>
                <a:gd name="T4" fmla="*/ 222 w 456"/>
                <a:gd name="T5" fmla="*/ 128 h 386"/>
                <a:gd name="T6" fmla="*/ 196 w 456"/>
                <a:gd name="T7" fmla="*/ 107 h 386"/>
                <a:gd name="T8" fmla="*/ 199 w 456"/>
                <a:gd name="T9" fmla="*/ 78 h 386"/>
                <a:gd name="T10" fmla="*/ 170 w 456"/>
                <a:gd name="T11" fmla="*/ 86 h 386"/>
                <a:gd name="T12" fmla="*/ 148 w 456"/>
                <a:gd name="T13" fmla="*/ 58 h 386"/>
                <a:gd name="T14" fmla="*/ 138 w 456"/>
                <a:gd name="T15" fmla="*/ 24 h 386"/>
                <a:gd name="T16" fmla="*/ 128 w 456"/>
                <a:gd name="T17" fmla="*/ 7 h 386"/>
                <a:gd name="T18" fmla="*/ 105 w 456"/>
                <a:gd name="T19" fmla="*/ 15 h 386"/>
                <a:gd name="T20" fmla="*/ 89 w 456"/>
                <a:gd name="T21" fmla="*/ 32 h 386"/>
                <a:gd name="T22" fmla="*/ 49 w 456"/>
                <a:gd name="T23" fmla="*/ 44 h 386"/>
                <a:gd name="T24" fmla="*/ 25 w 456"/>
                <a:gd name="T25" fmla="*/ 73 h 386"/>
                <a:gd name="T26" fmla="*/ 2 w 456"/>
                <a:gd name="T27" fmla="*/ 92 h 386"/>
                <a:gd name="T28" fmla="*/ 33 w 456"/>
                <a:gd name="T29" fmla="*/ 119 h 386"/>
                <a:gd name="T30" fmla="*/ 56 w 456"/>
                <a:gd name="T31" fmla="*/ 127 h 386"/>
                <a:gd name="T32" fmla="*/ 112 w 456"/>
                <a:gd name="T33" fmla="*/ 150 h 386"/>
                <a:gd name="T34" fmla="*/ 152 w 456"/>
                <a:gd name="T35" fmla="*/ 142 h 386"/>
                <a:gd name="T36" fmla="*/ 186 w 456"/>
                <a:gd name="T37" fmla="*/ 156 h 386"/>
                <a:gd name="T38" fmla="*/ 216 w 456"/>
                <a:gd name="T39" fmla="*/ 168 h 386"/>
                <a:gd name="T40" fmla="*/ 262 w 456"/>
                <a:gd name="T41" fmla="*/ 203 h 386"/>
                <a:gd name="T42" fmla="*/ 274 w 456"/>
                <a:gd name="T43" fmla="*/ 220 h 386"/>
                <a:gd name="T44" fmla="*/ 271 w 456"/>
                <a:gd name="T45" fmla="*/ 288 h 386"/>
                <a:gd name="T46" fmla="*/ 252 w 456"/>
                <a:gd name="T47" fmla="*/ 322 h 386"/>
                <a:gd name="T48" fmla="*/ 224 w 456"/>
                <a:gd name="T49" fmla="*/ 333 h 386"/>
                <a:gd name="T50" fmla="*/ 250 w 456"/>
                <a:gd name="T51" fmla="*/ 352 h 386"/>
                <a:gd name="T52" fmla="*/ 262 w 456"/>
                <a:gd name="T53" fmla="*/ 348 h 386"/>
                <a:gd name="T54" fmla="*/ 263 w 456"/>
                <a:gd name="T55" fmla="*/ 335 h 386"/>
                <a:gd name="T56" fmla="*/ 276 w 456"/>
                <a:gd name="T57" fmla="*/ 322 h 386"/>
                <a:gd name="T58" fmla="*/ 288 w 456"/>
                <a:gd name="T59" fmla="*/ 332 h 386"/>
                <a:gd name="T60" fmla="*/ 322 w 456"/>
                <a:gd name="T61" fmla="*/ 346 h 386"/>
                <a:gd name="T62" fmla="*/ 334 w 456"/>
                <a:gd name="T63" fmla="*/ 366 h 386"/>
                <a:gd name="T64" fmla="*/ 364 w 456"/>
                <a:gd name="T65" fmla="*/ 375 h 386"/>
                <a:gd name="T66" fmla="*/ 364 w 456"/>
                <a:gd name="T67" fmla="*/ 357 h 386"/>
                <a:gd name="T68" fmla="*/ 368 w 456"/>
                <a:gd name="T69" fmla="*/ 350 h 386"/>
                <a:gd name="T70" fmla="*/ 383 w 456"/>
                <a:gd name="T71" fmla="*/ 324 h 386"/>
                <a:gd name="T72" fmla="*/ 385 w 456"/>
                <a:gd name="T73" fmla="*/ 307 h 386"/>
                <a:gd name="T74" fmla="*/ 400 w 456"/>
                <a:gd name="T75" fmla="*/ 290 h 386"/>
                <a:gd name="T76" fmla="*/ 423 w 456"/>
                <a:gd name="T77" fmla="*/ 286 h 386"/>
                <a:gd name="T78" fmla="*/ 446 w 456"/>
                <a:gd name="T79" fmla="*/ 278 h 386"/>
                <a:gd name="T80" fmla="*/ 453 w 456"/>
                <a:gd name="T81" fmla="*/ 244 h 386"/>
                <a:gd name="T82" fmla="*/ 412 w 456"/>
                <a:gd name="T83" fmla="*/ 218 h 386"/>
                <a:gd name="T84" fmla="*/ 396 w 456"/>
                <a:gd name="T85" fmla="*/ 246 h 386"/>
                <a:gd name="T86" fmla="*/ 408 w 456"/>
                <a:gd name="T87" fmla="*/ 255 h 386"/>
                <a:gd name="T88" fmla="*/ 406 w 456"/>
                <a:gd name="T89" fmla="*/ 270 h 386"/>
                <a:gd name="T90" fmla="*/ 389 w 456"/>
                <a:gd name="T91" fmla="*/ 275 h 386"/>
                <a:gd name="T92" fmla="*/ 374 w 456"/>
                <a:gd name="T93" fmla="*/ 284 h 386"/>
                <a:gd name="T94" fmla="*/ 363 w 456"/>
                <a:gd name="T95" fmla="*/ 273 h 386"/>
                <a:gd name="T96" fmla="*/ 356 w 456"/>
                <a:gd name="T97" fmla="*/ 256 h 386"/>
                <a:gd name="T98" fmla="*/ 350 w 456"/>
                <a:gd name="T99" fmla="*/ 238 h 386"/>
                <a:gd name="T100" fmla="*/ 326 w 456"/>
                <a:gd name="T101" fmla="*/ 208 h 386"/>
                <a:gd name="T102" fmla="*/ 299 w 456"/>
                <a:gd name="T103" fmla="*/ 188 h 386"/>
                <a:gd name="T104" fmla="*/ 300 w 456"/>
                <a:gd name="T105" fmla="*/ 168 h 386"/>
                <a:gd name="T106" fmla="*/ 325 w 456"/>
                <a:gd name="T107" fmla="*/ 142 h 386"/>
                <a:gd name="T108" fmla="*/ 296 w 456"/>
                <a:gd name="T109" fmla="*/ 143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6" h="386">
                  <a:moveTo>
                    <a:pt x="271" y="140"/>
                  </a:moveTo>
                  <a:cubicBezTo>
                    <a:pt x="265" y="140"/>
                    <a:pt x="265" y="140"/>
                    <a:pt x="265" y="140"/>
                  </a:cubicBezTo>
                  <a:cubicBezTo>
                    <a:pt x="263" y="144"/>
                    <a:pt x="263" y="144"/>
                    <a:pt x="263" y="144"/>
                  </a:cubicBezTo>
                  <a:cubicBezTo>
                    <a:pt x="266" y="148"/>
                    <a:pt x="266" y="148"/>
                    <a:pt x="266" y="148"/>
                  </a:cubicBezTo>
                  <a:cubicBezTo>
                    <a:pt x="266" y="148"/>
                    <a:pt x="266" y="148"/>
                    <a:pt x="266" y="148"/>
                  </a:cubicBezTo>
                  <a:cubicBezTo>
                    <a:pt x="266" y="148"/>
                    <a:pt x="266" y="148"/>
                    <a:pt x="266" y="148"/>
                  </a:cubicBezTo>
                  <a:cubicBezTo>
                    <a:pt x="268" y="154"/>
                    <a:pt x="268" y="154"/>
                    <a:pt x="268" y="154"/>
                  </a:cubicBezTo>
                  <a:cubicBezTo>
                    <a:pt x="268" y="154"/>
                    <a:pt x="268" y="154"/>
                    <a:pt x="268" y="154"/>
                  </a:cubicBezTo>
                  <a:cubicBezTo>
                    <a:pt x="268" y="155"/>
                    <a:pt x="268" y="155"/>
                    <a:pt x="268" y="155"/>
                  </a:cubicBezTo>
                  <a:cubicBezTo>
                    <a:pt x="268" y="156"/>
                    <a:pt x="268" y="156"/>
                    <a:pt x="268" y="156"/>
                  </a:cubicBezTo>
                  <a:cubicBezTo>
                    <a:pt x="259" y="160"/>
                    <a:pt x="259" y="160"/>
                    <a:pt x="259" y="160"/>
                  </a:cubicBezTo>
                  <a:cubicBezTo>
                    <a:pt x="258" y="160"/>
                    <a:pt x="258" y="160"/>
                    <a:pt x="258" y="160"/>
                  </a:cubicBezTo>
                  <a:cubicBezTo>
                    <a:pt x="258" y="160"/>
                    <a:pt x="258" y="160"/>
                    <a:pt x="258" y="160"/>
                  </a:cubicBezTo>
                  <a:cubicBezTo>
                    <a:pt x="258" y="160"/>
                    <a:pt x="258" y="160"/>
                    <a:pt x="258" y="160"/>
                  </a:cubicBezTo>
                  <a:cubicBezTo>
                    <a:pt x="258" y="160"/>
                    <a:pt x="258" y="160"/>
                    <a:pt x="258" y="160"/>
                  </a:cubicBezTo>
                  <a:cubicBezTo>
                    <a:pt x="251" y="160"/>
                    <a:pt x="247" y="158"/>
                    <a:pt x="246" y="155"/>
                  </a:cubicBezTo>
                  <a:cubicBezTo>
                    <a:pt x="244" y="150"/>
                    <a:pt x="244" y="150"/>
                    <a:pt x="244" y="150"/>
                  </a:cubicBezTo>
                  <a:cubicBezTo>
                    <a:pt x="232" y="148"/>
                    <a:pt x="232" y="148"/>
                    <a:pt x="232" y="148"/>
                  </a:cubicBezTo>
                  <a:cubicBezTo>
                    <a:pt x="228" y="132"/>
                    <a:pt x="228" y="132"/>
                    <a:pt x="228" y="132"/>
                  </a:cubicBezTo>
                  <a:cubicBezTo>
                    <a:pt x="226" y="132"/>
                    <a:pt x="224" y="131"/>
                    <a:pt x="223" y="129"/>
                  </a:cubicBezTo>
                  <a:cubicBezTo>
                    <a:pt x="222" y="128"/>
                    <a:pt x="222" y="128"/>
                    <a:pt x="222" y="128"/>
                  </a:cubicBezTo>
                  <a:cubicBezTo>
                    <a:pt x="220" y="126"/>
                    <a:pt x="219" y="124"/>
                    <a:pt x="216" y="124"/>
                  </a:cubicBezTo>
                  <a:cubicBezTo>
                    <a:pt x="213" y="122"/>
                    <a:pt x="210" y="120"/>
                    <a:pt x="208" y="116"/>
                  </a:cubicBezTo>
                  <a:cubicBezTo>
                    <a:pt x="203" y="114"/>
                    <a:pt x="203" y="114"/>
                    <a:pt x="203" y="114"/>
                  </a:cubicBezTo>
                  <a:cubicBezTo>
                    <a:pt x="203" y="114"/>
                    <a:pt x="203" y="114"/>
                    <a:pt x="203" y="114"/>
                  </a:cubicBezTo>
                  <a:cubicBezTo>
                    <a:pt x="203" y="114"/>
                    <a:pt x="203" y="114"/>
                    <a:pt x="203" y="114"/>
                  </a:cubicBezTo>
                  <a:cubicBezTo>
                    <a:pt x="203" y="114"/>
                    <a:pt x="203" y="114"/>
                    <a:pt x="203" y="114"/>
                  </a:cubicBezTo>
                  <a:cubicBezTo>
                    <a:pt x="196" y="107"/>
                    <a:pt x="196" y="107"/>
                    <a:pt x="196" y="107"/>
                  </a:cubicBezTo>
                  <a:cubicBezTo>
                    <a:pt x="196" y="107"/>
                    <a:pt x="196" y="107"/>
                    <a:pt x="196" y="107"/>
                  </a:cubicBezTo>
                  <a:cubicBezTo>
                    <a:pt x="195" y="102"/>
                    <a:pt x="195" y="102"/>
                    <a:pt x="195" y="102"/>
                  </a:cubicBezTo>
                  <a:cubicBezTo>
                    <a:pt x="195" y="101"/>
                    <a:pt x="195" y="101"/>
                    <a:pt x="195" y="101"/>
                  </a:cubicBezTo>
                  <a:cubicBezTo>
                    <a:pt x="208" y="84"/>
                    <a:pt x="208" y="84"/>
                    <a:pt x="208" y="84"/>
                  </a:cubicBezTo>
                  <a:cubicBezTo>
                    <a:pt x="208" y="82"/>
                    <a:pt x="208" y="82"/>
                    <a:pt x="208" y="81"/>
                  </a:cubicBezTo>
                  <a:cubicBezTo>
                    <a:pt x="206" y="76"/>
                    <a:pt x="206" y="76"/>
                    <a:pt x="206" y="76"/>
                  </a:cubicBezTo>
                  <a:cubicBezTo>
                    <a:pt x="199" y="78"/>
                    <a:pt x="199" y="78"/>
                    <a:pt x="199" y="78"/>
                  </a:cubicBezTo>
                  <a:cubicBezTo>
                    <a:pt x="198" y="78"/>
                    <a:pt x="198" y="78"/>
                    <a:pt x="198" y="78"/>
                  </a:cubicBezTo>
                  <a:cubicBezTo>
                    <a:pt x="198" y="79"/>
                    <a:pt x="198" y="79"/>
                    <a:pt x="198" y="79"/>
                  </a:cubicBezTo>
                  <a:cubicBezTo>
                    <a:pt x="198" y="79"/>
                    <a:pt x="198" y="79"/>
                    <a:pt x="198" y="79"/>
                  </a:cubicBezTo>
                  <a:cubicBezTo>
                    <a:pt x="180" y="80"/>
                    <a:pt x="180" y="80"/>
                    <a:pt x="180" y="80"/>
                  </a:cubicBezTo>
                  <a:cubicBezTo>
                    <a:pt x="174" y="82"/>
                    <a:pt x="174" y="82"/>
                    <a:pt x="174" y="82"/>
                  </a:cubicBezTo>
                  <a:cubicBezTo>
                    <a:pt x="171" y="84"/>
                    <a:pt x="171" y="84"/>
                    <a:pt x="171" y="84"/>
                  </a:cubicBezTo>
                  <a:cubicBezTo>
                    <a:pt x="170" y="86"/>
                    <a:pt x="170" y="86"/>
                    <a:pt x="170" y="86"/>
                  </a:cubicBezTo>
                  <a:cubicBezTo>
                    <a:pt x="168" y="88"/>
                    <a:pt x="166" y="90"/>
                    <a:pt x="162" y="89"/>
                  </a:cubicBezTo>
                  <a:cubicBezTo>
                    <a:pt x="162" y="89"/>
                    <a:pt x="162" y="89"/>
                    <a:pt x="162" y="89"/>
                  </a:cubicBezTo>
                  <a:cubicBezTo>
                    <a:pt x="162" y="88"/>
                    <a:pt x="162" y="88"/>
                    <a:pt x="162" y="88"/>
                  </a:cubicBezTo>
                  <a:cubicBezTo>
                    <a:pt x="156" y="84"/>
                    <a:pt x="156" y="84"/>
                    <a:pt x="156" y="84"/>
                  </a:cubicBezTo>
                  <a:cubicBezTo>
                    <a:pt x="156" y="74"/>
                    <a:pt x="156" y="74"/>
                    <a:pt x="156" y="74"/>
                  </a:cubicBezTo>
                  <a:cubicBezTo>
                    <a:pt x="152" y="72"/>
                    <a:pt x="150" y="69"/>
                    <a:pt x="150" y="67"/>
                  </a:cubicBezTo>
                  <a:cubicBezTo>
                    <a:pt x="148" y="58"/>
                    <a:pt x="148" y="58"/>
                    <a:pt x="148" y="58"/>
                  </a:cubicBezTo>
                  <a:cubicBezTo>
                    <a:pt x="144" y="54"/>
                    <a:pt x="144" y="54"/>
                    <a:pt x="144" y="54"/>
                  </a:cubicBezTo>
                  <a:cubicBezTo>
                    <a:pt x="140" y="50"/>
                    <a:pt x="140" y="50"/>
                    <a:pt x="140" y="50"/>
                  </a:cubicBezTo>
                  <a:cubicBezTo>
                    <a:pt x="138" y="49"/>
                    <a:pt x="138" y="49"/>
                    <a:pt x="138" y="49"/>
                  </a:cubicBezTo>
                  <a:cubicBezTo>
                    <a:pt x="145" y="40"/>
                    <a:pt x="145" y="40"/>
                    <a:pt x="145" y="40"/>
                  </a:cubicBezTo>
                  <a:cubicBezTo>
                    <a:pt x="146" y="34"/>
                    <a:pt x="146" y="34"/>
                    <a:pt x="146" y="34"/>
                  </a:cubicBezTo>
                  <a:cubicBezTo>
                    <a:pt x="138" y="24"/>
                    <a:pt x="138" y="24"/>
                    <a:pt x="138" y="24"/>
                  </a:cubicBezTo>
                  <a:cubicBezTo>
                    <a:pt x="138" y="24"/>
                    <a:pt x="138" y="24"/>
                    <a:pt x="138" y="24"/>
                  </a:cubicBezTo>
                  <a:cubicBezTo>
                    <a:pt x="138" y="24"/>
                    <a:pt x="138" y="24"/>
                    <a:pt x="138" y="24"/>
                  </a:cubicBezTo>
                  <a:cubicBezTo>
                    <a:pt x="134" y="16"/>
                    <a:pt x="134" y="16"/>
                    <a:pt x="134" y="16"/>
                  </a:cubicBezTo>
                  <a:cubicBezTo>
                    <a:pt x="134" y="16"/>
                    <a:pt x="134" y="16"/>
                    <a:pt x="134" y="16"/>
                  </a:cubicBezTo>
                  <a:cubicBezTo>
                    <a:pt x="134" y="16"/>
                    <a:pt x="134" y="16"/>
                    <a:pt x="134" y="16"/>
                  </a:cubicBezTo>
                  <a:cubicBezTo>
                    <a:pt x="134" y="12"/>
                    <a:pt x="134" y="12"/>
                    <a:pt x="134" y="12"/>
                  </a:cubicBezTo>
                  <a:cubicBezTo>
                    <a:pt x="128" y="8"/>
                    <a:pt x="128" y="8"/>
                    <a:pt x="128" y="8"/>
                  </a:cubicBezTo>
                  <a:cubicBezTo>
                    <a:pt x="128" y="7"/>
                    <a:pt x="128" y="7"/>
                    <a:pt x="128" y="7"/>
                  </a:cubicBezTo>
                  <a:cubicBezTo>
                    <a:pt x="128" y="7"/>
                    <a:pt x="128" y="7"/>
                    <a:pt x="128" y="7"/>
                  </a:cubicBezTo>
                  <a:cubicBezTo>
                    <a:pt x="128" y="7"/>
                    <a:pt x="128" y="7"/>
                    <a:pt x="128" y="7"/>
                  </a:cubicBezTo>
                  <a:cubicBezTo>
                    <a:pt x="123" y="1"/>
                    <a:pt x="123" y="1"/>
                    <a:pt x="123" y="1"/>
                  </a:cubicBezTo>
                  <a:cubicBezTo>
                    <a:pt x="116" y="0"/>
                    <a:pt x="116" y="0"/>
                    <a:pt x="116" y="0"/>
                  </a:cubicBezTo>
                  <a:cubicBezTo>
                    <a:pt x="108" y="2"/>
                    <a:pt x="108" y="2"/>
                    <a:pt x="108" y="2"/>
                  </a:cubicBezTo>
                  <a:cubicBezTo>
                    <a:pt x="106" y="4"/>
                    <a:pt x="106" y="4"/>
                    <a:pt x="106" y="4"/>
                  </a:cubicBezTo>
                  <a:cubicBezTo>
                    <a:pt x="105" y="15"/>
                    <a:pt x="105" y="15"/>
                    <a:pt x="105" y="15"/>
                  </a:cubicBezTo>
                  <a:cubicBezTo>
                    <a:pt x="105" y="28"/>
                    <a:pt x="105" y="28"/>
                    <a:pt x="105" y="28"/>
                  </a:cubicBezTo>
                  <a:cubicBezTo>
                    <a:pt x="104" y="28"/>
                    <a:pt x="104" y="28"/>
                    <a:pt x="104" y="28"/>
                  </a:cubicBezTo>
                  <a:cubicBezTo>
                    <a:pt x="96" y="31"/>
                    <a:pt x="96" y="31"/>
                    <a:pt x="96" y="31"/>
                  </a:cubicBezTo>
                  <a:cubicBezTo>
                    <a:pt x="96" y="31"/>
                    <a:pt x="96" y="31"/>
                    <a:pt x="96" y="31"/>
                  </a:cubicBezTo>
                  <a:cubicBezTo>
                    <a:pt x="96" y="31"/>
                    <a:pt x="96" y="31"/>
                    <a:pt x="96" y="31"/>
                  </a:cubicBezTo>
                  <a:cubicBezTo>
                    <a:pt x="96" y="31"/>
                    <a:pt x="96" y="31"/>
                    <a:pt x="96" y="31"/>
                  </a:cubicBezTo>
                  <a:cubicBezTo>
                    <a:pt x="89" y="32"/>
                    <a:pt x="89" y="32"/>
                    <a:pt x="89" y="32"/>
                  </a:cubicBezTo>
                  <a:cubicBezTo>
                    <a:pt x="86" y="34"/>
                    <a:pt x="82" y="36"/>
                    <a:pt x="77" y="37"/>
                  </a:cubicBezTo>
                  <a:cubicBezTo>
                    <a:pt x="76" y="38"/>
                    <a:pt x="76" y="38"/>
                    <a:pt x="76" y="38"/>
                  </a:cubicBezTo>
                  <a:cubicBezTo>
                    <a:pt x="76" y="38"/>
                    <a:pt x="76" y="38"/>
                    <a:pt x="76" y="38"/>
                  </a:cubicBezTo>
                  <a:cubicBezTo>
                    <a:pt x="76" y="38"/>
                    <a:pt x="76" y="38"/>
                    <a:pt x="76" y="38"/>
                  </a:cubicBezTo>
                  <a:cubicBezTo>
                    <a:pt x="62" y="34"/>
                    <a:pt x="62" y="34"/>
                    <a:pt x="62" y="34"/>
                  </a:cubicBezTo>
                  <a:cubicBezTo>
                    <a:pt x="57" y="40"/>
                    <a:pt x="57" y="40"/>
                    <a:pt x="57" y="40"/>
                  </a:cubicBezTo>
                  <a:cubicBezTo>
                    <a:pt x="56" y="42"/>
                    <a:pt x="53" y="44"/>
                    <a:pt x="49" y="44"/>
                  </a:cubicBezTo>
                  <a:cubicBezTo>
                    <a:pt x="41" y="51"/>
                    <a:pt x="41" y="51"/>
                    <a:pt x="41" y="51"/>
                  </a:cubicBezTo>
                  <a:cubicBezTo>
                    <a:pt x="36" y="58"/>
                    <a:pt x="36" y="58"/>
                    <a:pt x="36" y="58"/>
                  </a:cubicBezTo>
                  <a:cubicBezTo>
                    <a:pt x="36" y="58"/>
                    <a:pt x="36" y="58"/>
                    <a:pt x="36" y="58"/>
                  </a:cubicBezTo>
                  <a:cubicBezTo>
                    <a:pt x="36" y="59"/>
                    <a:pt x="36" y="59"/>
                    <a:pt x="36" y="59"/>
                  </a:cubicBezTo>
                  <a:cubicBezTo>
                    <a:pt x="34" y="62"/>
                    <a:pt x="32" y="65"/>
                    <a:pt x="30" y="66"/>
                  </a:cubicBezTo>
                  <a:cubicBezTo>
                    <a:pt x="25" y="72"/>
                    <a:pt x="25" y="72"/>
                    <a:pt x="25" y="72"/>
                  </a:cubicBezTo>
                  <a:cubicBezTo>
                    <a:pt x="25" y="73"/>
                    <a:pt x="25" y="73"/>
                    <a:pt x="25" y="73"/>
                  </a:cubicBezTo>
                  <a:cubicBezTo>
                    <a:pt x="25" y="73"/>
                    <a:pt x="25" y="73"/>
                    <a:pt x="25" y="73"/>
                  </a:cubicBezTo>
                  <a:cubicBezTo>
                    <a:pt x="22" y="75"/>
                    <a:pt x="22" y="75"/>
                    <a:pt x="22" y="75"/>
                  </a:cubicBezTo>
                  <a:cubicBezTo>
                    <a:pt x="20" y="76"/>
                    <a:pt x="18" y="76"/>
                    <a:pt x="16" y="76"/>
                  </a:cubicBezTo>
                  <a:cubicBezTo>
                    <a:pt x="6" y="76"/>
                    <a:pt x="6" y="76"/>
                    <a:pt x="6" y="76"/>
                  </a:cubicBezTo>
                  <a:cubicBezTo>
                    <a:pt x="4" y="79"/>
                    <a:pt x="4" y="79"/>
                    <a:pt x="4" y="79"/>
                  </a:cubicBezTo>
                  <a:cubicBezTo>
                    <a:pt x="0" y="86"/>
                    <a:pt x="0" y="86"/>
                    <a:pt x="0" y="86"/>
                  </a:cubicBezTo>
                  <a:cubicBezTo>
                    <a:pt x="2" y="92"/>
                    <a:pt x="2" y="92"/>
                    <a:pt x="2" y="92"/>
                  </a:cubicBezTo>
                  <a:cubicBezTo>
                    <a:pt x="1" y="108"/>
                    <a:pt x="1" y="108"/>
                    <a:pt x="1" y="108"/>
                  </a:cubicBezTo>
                  <a:cubicBezTo>
                    <a:pt x="4" y="112"/>
                    <a:pt x="4" y="112"/>
                    <a:pt x="4" y="112"/>
                  </a:cubicBezTo>
                  <a:cubicBezTo>
                    <a:pt x="4" y="113"/>
                    <a:pt x="4" y="113"/>
                    <a:pt x="4" y="113"/>
                  </a:cubicBezTo>
                  <a:cubicBezTo>
                    <a:pt x="5" y="116"/>
                    <a:pt x="5" y="116"/>
                    <a:pt x="5" y="116"/>
                  </a:cubicBezTo>
                  <a:cubicBezTo>
                    <a:pt x="11" y="116"/>
                    <a:pt x="11" y="116"/>
                    <a:pt x="11" y="116"/>
                  </a:cubicBezTo>
                  <a:cubicBezTo>
                    <a:pt x="20" y="118"/>
                    <a:pt x="20" y="118"/>
                    <a:pt x="20" y="118"/>
                  </a:cubicBezTo>
                  <a:cubicBezTo>
                    <a:pt x="33" y="119"/>
                    <a:pt x="33" y="119"/>
                    <a:pt x="33" y="119"/>
                  </a:cubicBezTo>
                  <a:cubicBezTo>
                    <a:pt x="38" y="118"/>
                    <a:pt x="38" y="118"/>
                    <a:pt x="38" y="118"/>
                  </a:cubicBezTo>
                  <a:cubicBezTo>
                    <a:pt x="39" y="118"/>
                    <a:pt x="39" y="118"/>
                    <a:pt x="39" y="118"/>
                  </a:cubicBezTo>
                  <a:cubicBezTo>
                    <a:pt x="40" y="118"/>
                    <a:pt x="40" y="118"/>
                    <a:pt x="40" y="118"/>
                  </a:cubicBezTo>
                  <a:cubicBezTo>
                    <a:pt x="50" y="122"/>
                    <a:pt x="50" y="122"/>
                    <a:pt x="50" y="122"/>
                  </a:cubicBezTo>
                  <a:cubicBezTo>
                    <a:pt x="50" y="122"/>
                    <a:pt x="50" y="122"/>
                    <a:pt x="50" y="122"/>
                  </a:cubicBezTo>
                  <a:cubicBezTo>
                    <a:pt x="51" y="122"/>
                    <a:pt x="51" y="122"/>
                    <a:pt x="51" y="122"/>
                  </a:cubicBezTo>
                  <a:cubicBezTo>
                    <a:pt x="56" y="127"/>
                    <a:pt x="56" y="127"/>
                    <a:pt x="56" y="127"/>
                  </a:cubicBezTo>
                  <a:cubicBezTo>
                    <a:pt x="68" y="131"/>
                    <a:pt x="68" y="131"/>
                    <a:pt x="68" y="131"/>
                  </a:cubicBezTo>
                  <a:cubicBezTo>
                    <a:pt x="69" y="131"/>
                    <a:pt x="69" y="131"/>
                    <a:pt x="69" y="131"/>
                  </a:cubicBezTo>
                  <a:cubicBezTo>
                    <a:pt x="77" y="136"/>
                    <a:pt x="77" y="136"/>
                    <a:pt x="77" y="136"/>
                  </a:cubicBezTo>
                  <a:cubicBezTo>
                    <a:pt x="96" y="154"/>
                    <a:pt x="96" y="154"/>
                    <a:pt x="96" y="154"/>
                  </a:cubicBezTo>
                  <a:cubicBezTo>
                    <a:pt x="105" y="158"/>
                    <a:pt x="105" y="158"/>
                    <a:pt x="105" y="158"/>
                  </a:cubicBezTo>
                  <a:cubicBezTo>
                    <a:pt x="109" y="156"/>
                    <a:pt x="109" y="156"/>
                    <a:pt x="109" y="156"/>
                  </a:cubicBezTo>
                  <a:cubicBezTo>
                    <a:pt x="112" y="150"/>
                    <a:pt x="112" y="150"/>
                    <a:pt x="112" y="150"/>
                  </a:cubicBezTo>
                  <a:cubicBezTo>
                    <a:pt x="110" y="139"/>
                    <a:pt x="110" y="139"/>
                    <a:pt x="110" y="139"/>
                  </a:cubicBezTo>
                  <a:cubicBezTo>
                    <a:pt x="110" y="136"/>
                    <a:pt x="113" y="134"/>
                    <a:pt x="118" y="132"/>
                  </a:cubicBezTo>
                  <a:cubicBezTo>
                    <a:pt x="118" y="131"/>
                    <a:pt x="118" y="131"/>
                    <a:pt x="118" y="131"/>
                  </a:cubicBezTo>
                  <a:cubicBezTo>
                    <a:pt x="143" y="146"/>
                    <a:pt x="143" y="146"/>
                    <a:pt x="143" y="146"/>
                  </a:cubicBezTo>
                  <a:cubicBezTo>
                    <a:pt x="146" y="145"/>
                    <a:pt x="146" y="145"/>
                    <a:pt x="146" y="145"/>
                  </a:cubicBezTo>
                  <a:cubicBezTo>
                    <a:pt x="151" y="142"/>
                    <a:pt x="151" y="142"/>
                    <a:pt x="151" y="142"/>
                  </a:cubicBezTo>
                  <a:cubicBezTo>
                    <a:pt x="152" y="142"/>
                    <a:pt x="152" y="142"/>
                    <a:pt x="152" y="142"/>
                  </a:cubicBezTo>
                  <a:cubicBezTo>
                    <a:pt x="155" y="142"/>
                    <a:pt x="155" y="142"/>
                    <a:pt x="155" y="142"/>
                  </a:cubicBezTo>
                  <a:cubicBezTo>
                    <a:pt x="160" y="138"/>
                    <a:pt x="160" y="138"/>
                    <a:pt x="160" y="138"/>
                  </a:cubicBezTo>
                  <a:cubicBezTo>
                    <a:pt x="161" y="138"/>
                    <a:pt x="161" y="138"/>
                    <a:pt x="161" y="138"/>
                  </a:cubicBezTo>
                  <a:cubicBezTo>
                    <a:pt x="162" y="138"/>
                    <a:pt x="162" y="138"/>
                    <a:pt x="162" y="138"/>
                  </a:cubicBezTo>
                  <a:cubicBezTo>
                    <a:pt x="176" y="148"/>
                    <a:pt x="176" y="148"/>
                    <a:pt x="176" y="148"/>
                  </a:cubicBezTo>
                  <a:cubicBezTo>
                    <a:pt x="177" y="149"/>
                    <a:pt x="177" y="149"/>
                    <a:pt x="177" y="149"/>
                  </a:cubicBezTo>
                  <a:cubicBezTo>
                    <a:pt x="186" y="156"/>
                    <a:pt x="186" y="156"/>
                    <a:pt x="186" y="156"/>
                  </a:cubicBezTo>
                  <a:cubicBezTo>
                    <a:pt x="188" y="158"/>
                    <a:pt x="192" y="161"/>
                    <a:pt x="194" y="165"/>
                  </a:cubicBezTo>
                  <a:cubicBezTo>
                    <a:pt x="199" y="170"/>
                    <a:pt x="199" y="170"/>
                    <a:pt x="199" y="170"/>
                  </a:cubicBezTo>
                  <a:cubicBezTo>
                    <a:pt x="202" y="169"/>
                    <a:pt x="202" y="169"/>
                    <a:pt x="202" y="169"/>
                  </a:cubicBezTo>
                  <a:cubicBezTo>
                    <a:pt x="206" y="162"/>
                    <a:pt x="206" y="162"/>
                    <a:pt x="206" y="162"/>
                  </a:cubicBezTo>
                  <a:cubicBezTo>
                    <a:pt x="215" y="168"/>
                    <a:pt x="215" y="168"/>
                    <a:pt x="215" y="168"/>
                  </a:cubicBezTo>
                  <a:cubicBezTo>
                    <a:pt x="215" y="168"/>
                    <a:pt x="215" y="168"/>
                    <a:pt x="215" y="168"/>
                  </a:cubicBezTo>
                  <a:cubicBezTo>
                    <a:pt x="216" y="168"/>
                    <a:pt x="216" y="168"/>
                    <a:pt x="216" y="168"/>
                  </a:cubicBezTo>
                  <a:cubicBezTo>
                    <a:pt x="216" y="168"/>
                    <a:pt x="216" y="168"/>
                    <a:pt x="216" y="168"/>
                  </a:cubicBezTo>
                  <a:cubicBezTo>
                    <a:pt x="222" y="176"/>
                    <a:pt x="222" y="176"/>
                    <a:pt x="222" y="176"/>
                  </a:cubicBezTo>
                  <a:cubicBezTo>
                    <a:pt x="240" y="190"/>
                    <a:pt x="240" y="190"/>
                    <a:pt x="240" y="190"/>
                  </a:cubicBezTo>
                  <a:cubicBezTo>
                    <a:pt x="240" y="190"/>
                    <a:pt x="240" y="190"/>
                    <a:pt x="240" y="190"/>
                  </a:cubicBezTo>
                  <a:cubicBezTo>
                    <a:pt x="246" y="196"/>
                    <a:pt x="246" y="196"/>
                    <a:pt x="246" y="196"/>
                  </a:cubicBezTo>
                  <a:cubicBezTo>
                    <a:pt x="261" y="191"/>
                    <a:pt x="261" y="191"/>
                    <a:pt x="261" y="191"/>
                  </a:cubicBezTo>
                  <a:cubicBezTo>
                    <a:pt x="262" y="203"/>
                    <a:pt x="262" y="203"/>
                    <a:pt x="262" y="203"/>
                  </a:cubicBezTo>
                  <a:cubicBezTo>
                    <a:pt x="269" y="210"/>
                    <a:pt x="269" y="210"/>
                    <a:pt x="269" y="210"/>
                  </a:cubicBezTo>
                  <a:cubicBezTo>
                    <a:pt x="269" y="210"/>
                    <a:pt x="269" y="210"/>
                    <a:pt x="269" y="210"/>
                  </a:cubicBezTo>
                  <a:cubicBezTo>
                    <a:pt x="269" y="210"/>
                    <a:pt x="269" y="210"/>
                    <a:pt x="269" y="210"/>
                  </a:cubicBezTo>
                  <a:cubicBezTo>
                    <a:pt x="274" y="218"/>
                    <a:pt x="274" y="218"/>
                    <a:pt x="274" y="218"/>
                  </a:cubicBezTo>
                  <a:cubicBezTo>
                    <a:pt x="274" y="219"/>
                    <a:pt x="274" y="219"/>
                    <a:pt x="274" y="219"/>
                  </a:cubicBezTo>
                  <a:cubicBezTo>
                    <a:pt x="274" y="219"/>
                    <a:pt x="274" y="219"/>
                    <a:pt x="274" y="219"/>
                  </a:cubicBezTo>
                  <a:cubicBezTo>
                    <a:pt x="274" y="220"/>
                    <a:pt x="274" y="220"/>
                    <a:pt x="274" y="220"/>
                  </a:cubicBezTo>
                  <a:cubicBezTo>
                    <a:pt x="280" y="247"/>
                    <a:pt x="280" y="247"/>
                    <a:pt x="280" y="247"/>
                  </a:cubicBezTo>
                  <a:cubicBezTo>
                    <a:pt x="286" y="258"/>
                    <a:pt x="286" y="258"/>
                    <a:pt x="286" y="258"/>
                  </a:cubicBezTo>
                  <a:cubicBezTo>
                    <a:pt x="278" y="279"/>
                    <a:pt x="278" y="279"/>
                    <a:pt x="278" y="279"/>
                  </a:cubicBezTo>
                  <a:cubicBezTo>
                    <a:pt x="278" y="280"/>
                    <a:pt x="278" y="280"/>
                    <a:pt x="278" y="280"/>
                  </a:cubicBezTo>
                  <a:cubicBezTo>
                    <a:pt x="272" y="282"/>
                    <a:pt x="272" y="282"/>
                    <a:pt x="272" y="282"/>
                  </a:cubicBezTo>
                  <a:cubicBezTo>
                    <a:pt x="272" y="288"/>
                    <a:pt x="272" y="288"/>
                    <a:pt x="272" y="288"/>
                  </a:cubicBezTo>
                  <a:cubicBezTo>
                    <a:pt x="271" y="288"/>
                    <a:pt x="271" y="288"/>
                    <a:pt x="271" y="288"/>
                  </a:cubicBezTo>
                  <a:cubicBezTo>
                    <a:pt x="264" y="299"/>
                    <a:pt x="264" y="299"/>
                    <a:pt x="264" y="299"/>
                  </a:cubicBezTo>
                  <a:cubicBezTo>
                    <a:pt x="264" y="299"/>
                    <a:pt x="264" y="299"/>
                    <a:pt x="264" y="299"/>
                  </a:cubicBezTo>
                  <a:cubicBezTo>
                    <a:pt x="254" y="300"/>
                    <a:pt x="254" y="300"/>
                    <a:pt x="254" y="300"/>
                  </a:cubicBezTo>
                  <a:cubicBezTo>
                    <a:pt x="244" y="308"/>
                    <a:pt x="244" y="308"/>
                    <a:pt x="244" y="308"/>
                  </a:cubicBezTo>
                  <a:cubicBezTo>
                    <a:pt x="246" y="309"/>
                    <a:pt x="247" y="310"/>
                    <a:pt x="250" y="311"/>
                  </a:cubicBezTo>
                  <a:cubicBezTo>
                    <a:pt x="254" y="312"/>
                    <a:pt x="254" y="316"/>
                    <a:pt x="252" y="321"/>
                  </a:cubicBezTo>
                  <a:cubicBezTo>
                    <a:pt x="252" y="322"/>
                    <a:pt x="252" y="322"/>
                    <a:pt x="252" y="322"/>
                  </a:cubicBezTo>
                  <a:cubicBezTo>
                    <a:pt x="246" y="328"/>
                    <a:pt x="246" y="328"/>
                    <a:pt x="246" y="328"/>
                  </a:cubicBezTo>
                  <a:cubicBezTo>
                    <a:pt x="245" y="328"/>
                    <a:pt x="245" y="328"/>
                    <a:pt x="245" y="328"/>
                  </a:cubicBezTo>
                  <a:cubicBezTo>
                    <a:pt x="245" y="329"/>
                    <a:pt x="245" y="329"/>
                    <a:pt x="245" y="329"/>
                  </a:cubicBezTo>
                  <a:cubicBezTo>
                    <a:pt x="244" y="329"/>
                    <a:pt x="244" y="329"/>
                    <a:pt x="244" y="329"/>
                  </a:cubicBezTo>
                  <a:cubicBezTo>
                    <a:pt x="244" y="329"/>
                    <a:pt x="244" y="329"/>
                    <a:pt x="244" y="329"/>
                  </a:cubicBezTo>
                  <a:cubicBezTo>
                    <a:pt x="225" y="326"/>
                    <a:pt x="225" y="326"/>
                    <a:pt x="225" y="326"/>
                  </a:cubicBezTo>
                  <a:cubicBezTo>
                    <a:pt x="224" y="333"/>
                    <a:pt x="224" y="333"/>
                    <a:pt x="224" y="333"/>
                  </a:cubicBezTo>
                  <a:cubicBezTo>
                    <a:pt x="226" y="348"/>
                    <a:pt x="226" y="348"/>
                    <a:pt x="226" y="348"/>
                  </a:cubicBezTo>
                  <a:cubicBezTo>
                    <a:pt x="242" y="354"/>
                    <a:pt x="242" y="354"/>
                    <a:pt x="242" y="354"/>
                  </a:cubicBezTo>
                  <a:cubicBezTo>
                    <a:pt x="242" y="355"/>
                    <a:pt x="242" y="355"/>
                    <a:pt x="242" y="355"/>
                  </a:cubicBezTo>
                  <a:cubicBezTo>
                    <a:pt x="242" y="355"/>
                    <a:pt x="242" y="355"/>
                    <a:pt x="242" y="355"/>
                  </a:cubicBezTo>
                  <a:cubicBezTo>
                    <a:pt x="248" y="353"/>
                    <a:pt x="248" y="353"/>
                    <a:pt x="248" y="353"/>
                  </a:cubicBezTo>
                  <a:cubicBezTo>
                    <a:pt x="249" y="353"/>
                    <a:pt x="249" y="353"/>
                    <a:pt x="249" y="353"/>
                  </a:cubicBezTo>
                  <a:cubicBezTo>
                    <a:pt x="250" y="352"/>
                    <a:pt x="250" y="352"/>
                    <a:pt x="250" y="352"/>
                  </a:cubicBezTo>
                  <a:cubicBezTo>
                    <a:pt x="250" y="353"/>
                    <a:pt x="250" y="353"/>
                    <a:pt x="250" y="353"/>
                  </a:cubicBezTo>
                  <a:cubicBezTo>
                    <a:pt x="250" y="353"/>
                    <a:pt x="250" y="353"/>
                    <a:pt x="250" y="353"/>
                  </a:cubicBezTo>
                  <a:cubicBezTo>
                    <a:pt x="255" y="356"/>
                    <a:pt x="255" y="356"/>
                    <a:pt x="255" y="356"/>
                  </a:cubicBezTo>
                  <a:cubicBezTo>
                    <a:pt x="262" y="356"/>
                    <a:pt x="262" y="356"/>
                    <a:pt x="262" y="356"/>
                  </a:cubicBezTo>
                  <a:cubicBezTo>
                    <a:pt x="264" y="355"/>
                    <a:pt x="264" y="355"/>
                    <a:pt x="264" y="355"/>
                  </a:cubicBezTo>
                  <a:cubicBezTo>
                    <a:pt x="262" y="348"/>
                    <a:pt x="262" y="348"/>
                    <a:pt x="262" y="348"/>
                  </a:cubicBezTo>
                  <a:cubicBezTo>
                    <a:pt x="262" y="348"/>
                    <a:pt x="262" y="348"/>
                    <a:pt x="262" y="348"/>
                  </a:cubicBezTo>
                  <a:cubicBezTo>
                    <a:pt x="262" y="348"/>
                    <a:pt x="262" y="348"/>
                    <a:pt x="262" y="348"/>
                  </a:cubicBezTo>
                  <a:cubicBezTo>
                    <a:pt x="260" y="340"/>
                    <a:pt x="260" y="340"/>
                    <a:pt x="260" y="340"/>
                  </a:cubicBezTo>
                  <a:cubicBezTo>
                    <a:pt x="260" y="339"/>
                    <a:pt x="260" y="339"/>
                    <a:pt x="260" y="339"/>
                  </a:cubicBezTo>
                  <a:cubicBezTo>
                    <a:pt x="260" y="338"/>
                    <a:pt x="260" y="338"/>
                    <a:pt x="260" y="338"/>
                  </a:cubicBezTo>
                  <a:cubicBezTo>
                    <a:pt x="260" y="338"/>
                    <a:pt x="260" y="338"/>
                    <a:pt x="260" y="338"/>
                  </a:cubicBezTo>
                  <a:cubicBezTo>
                    <a:pt x="260" y="338"/>
                    <a:pt x="260" y="338"/>
                    <a:pt x="260" y="338"/>
                  </a:cubicBezTo>
                  <a:cubicBezTo>
                    <a:pt x="263" y="335"/>
                    <a:pt x="263" y="335"/>
                    <a:pt x="263" y="335"/>
                  </a:cubicBezTo>
                  <a:cubicBezTo>
                    <a:pt x="264" y="334"/>
                    <a:pt x="264" y="334"/>
                    <a:pt x="264" y="334"/>
                  </a:cubicBezTo>
                  <a:cubicBezTo>
                    <a:pt x="264" y="334"/>
                    <a:pt x="264" y="334"/>
                    <a:pt x="264" y="334"/>
                  </a:cubicBezTo>
                  <a:cubicBezTo>
                    <a:pt x="264" y="334"/>
                    <a:pt x="264" y="334"/>
                    <a:pt x="264" y="334"/>
                  </a:cubicBezTo>
                  <a:cubicBezTo>
                    <a:pt x="268" y="328"/>
                    <a:pt x="268" y="328"/>
                    <a:pt x="268" y="328"/>
                  </a:cubicBezTo>
                  <a:cubicBezTo>
                    <a:pt x="269" y="327"/>
                    <a:pt x="269" y="327"/>
                    <a:pt x="269" y="327"/>
                  </a:cubicBezTo>
                  <a:cubicBezTo>
                    <a:pt x="276" y="322"/>
                    <a:pt x="276" y="322"/>
                    <a:pt x="276" y="322"/>
                  </a:cubicBezTo>
                  <a:cubicBezTo>
                    <a:pt x="276" y="322"/>
                    <a:pt x="276" y="322"/>
                    <a:pt x="276" y="322"/>
                  </a:cubicBezTo>
                  <a:cubicBezTo>
                    <a:pt x="276" y="321"/>
                    <a:pt x="276" y="321"/>
                    <a:pt x="276" y="321"/>
                  </a:cubicBezTo>
                  <a:cubicBezTo>
                    <a:pt x="277" y="321"/>
                    <a:pt x="277" y="321"/>
                    <a:pt x="277" y="321"/>
                  </a:cubicBezTo>
                  <a:cubicBezTo>
                    <a:pt x="277" y="321"/>
                    <a:pt x="277" y="321"/>
                    <a:pt x="277" y="321"/>
                  </a:cubicBezTo>
                  <a:cubicBezTo>
                    <a:pt x="286" y="320"/>
                    <a:pt x="286" y="320"/>
                    <a:pt x="286" y="320"/>
                  </a:cubicBezTo>
                  <a:cubicBezTo>
                    <a:pt x="286" y="322"/>
                    <a:pt x="286" y="322"/>
                    <a:pt x="286" y="322"/>
                  </a:cubicBezTo>
                  <a:cubicBezTo>
                    <a:pt x="286" y="325"/>
                    <a:pt x="286" y="327"/>
                    <a:pt x="286" y="328"/>
                  </a:cubicBezTo>
                  <a:cubicBezTo>
                    <a:pt x="288" y="332"/>
                    <a:pt x="288" y="332"/>
                    <a:pt x="288" y="332"/>
                  </a:cubicBezTo>
                  <a:cubicBezTo>
                    <a:pt x="290" y="337"/>
                    <a:pt x="290" y="337"/>
                    <a:pt x="290" y="337"/>
                  </a:cubicBezTo>
                  <a:cubicBezTo>
                    <a:pt x="298" y="342"/>
                    <a:pt x="298" y="342"/>
                    <a:pt x="298" y="342"/>
                  </a:cubicBezTo>
                  <a:cubicBezTo>
                    <a:pt x="320" y="344"/>
                    <a:pt x="320" y="344"/>
                    <a:pt x="320" y="344"/>
                  </a:cubicBezTo>
                  <a:cubicBezTo>
                    <a:pt x="321" y="344"/>
                    <a:pt x="321" y="344"/>
                    <a:pt x="321" y="344"/>
                  </a:cubicBezTo>
                  <a:cubicBezTo>
                    <a:pt x="322" y="344"/>
                    <a:pt x="322" y="344"/>
                    <a:pt x="322" y="344"/>
                  </a:cubicBezTo>
                  <a:cubicBezTo>
                    <a:pt x="322" y="345"/>
                    <a:pt x="322" y="345"/>
                    <a:pt x="322" y="345"/>
                  </a:cubicBezTo>
                  <a:cubicBezTo>
                    <a:pt x="322" y="346"/>
                    <a:pt x="322" y="346"/>
                    <a:pt x="322" y="346"/>
                  </a:cubicBezTo>
                  <a:cubicBezTo>
                    <a:pt x="322" y="353"/>
                    <a:pt x="322" y="353"/>
                    <a:pt x="322" y="353"/>
                  </a:cubicBezTo>
                  <a:cubicBezTo>
                    <a:pt x="328" y="360"/>
                    <a:pt x="328" y="360"/>
                    <a:pt x="328" y="360"/>
                  </a:cubicBezTo>
                  <a:cubicBezTo>
                    <a:pt x="333" y="362"/>
                    <a:pt x="333" y="362"/>
                    <a:pt x="333" y="362"/>
                  </a:cubicBezTo>
                  <a:cubicBezTo>
                    <a:pt x="334" y="362"/>
                    <a:pt x="334" y="362"/>
                    <a:pt x="334" y="362"/>
                  </a:cubicBezTo>
                  <a:cubicBezTo>
                    <a:pt x="334" y="362"/>
                    <a:pt x="334" y="362"/>
                    <a:pt x="334" y="362"/>
                  </a:cubicBezTo>
                  <a:cubicBezTo>
                    <a:pt x="334" y="363"/>
                    <a:pt x="334" y="363"/>
                    <a:pt x="334" y="363"/>
                  </a:cubicBezTo>
                  <a:cubicBezTo>
                    <a:pt x="334" y="366"/>
                    <a:pt x="334" y="366"/>
                    <a:pt x="334" y="366"/>
                  </a:cubicBezTo>
                  <a:cubicBezTo>
                    <a:pt x="334" y="370"/>
                    <a:pt x="334" y="370"/>
                    <a:pt x="334" y="370"/>
                  </a:cubicBezTo>
                  <a:cubicBezTo>
                    <a:pt x="332" y="378"/>
                    <a:pt x="332" y="378"/>
                    <a:pt x="332" y="378"/>
                  </a:cubicBezTo>
                  <a:cubicBezTo>
                    <a:pt x="335" y="380"/>
                    <a:pt x="335" y="380"/>
                    <a:pt x="335" y="380"/>
                  </a:cubicBezTo>
                  <a:cubicBezTo>
                    <a:pt x="338" y="380"/>
                    <a:pt x="341" y="380"/>
                    <a:pt x="344" y="382"/>
                  </a:cubicBezTo>
                  <a:cubicBezTo>
                    <a:pt x="353" y="386"/>
                    <a:pt x="353" y="386"/>
                    <a:pt x="353" y="386"/>
                  </a:cubicBezTo>
                  <a:cubicBezTo>
                    <a:pt x="358" y="382"/>
                    <a:pt x="358" y="382"/>
                    <a:pt x="358" y="382"/>
                  </a:cubicBezTo>
                  <a:cubicBezTo>
                    <a:pt x="364" y="375"/>
                    <a:pt x="364" y="375"/>
                    <a:pt x="364" y="375"/>
                  </a:cubicBezTo>
                  <a:cubicBezTo>
                    <a:pt x="365" y="372"/>
                    <a:pt x="365" y="372"/>
                    <a:pt x="365" y="372"/>
                  </a:cubicBezTo>
                  <a:cubicBezTo>
                    <a:pt x="365" y="372"/>
                    <a:pt x="365" y="372"/>
                    <a:pt x="365" y="372"/>
                  </a:cubicBezTo>
                  <a:cubicBezTo>
                    <a:pt x="366" y="371"/>
                    <a:pt x="366" y="371"/>
                    <a:pt x="366" y="371"/>
                  </a:cubicBezTo>
                  <a:cubicBezTo>
                    <a:pt x="367" y="370"/>
                    <a:pt x="367" y="370"/>
                    <a:pt x="367" y="370"/>
                  </a:cubicBezTo>
                  <a:cubicBezTo>
                    <a:pt x="367" y="370"/>
                    <a:pt x="367" y="370"/>
                    <a:pt x="367" y="370"/>
                  </a:cubicBezTo>
                  <a:cubicBezTo>
                    <a:pt x="365" y="361"/>
                    <a:pt x="365" y="361"/>
                    <a:pt x="365" y="361"/>
                  </a:cubicBezTo>
                  <a:cubicBezTo>
                    <a:pt x="364" y="357"/>
                    <a:pt x="364" y="357"/>
                    <a:pt x="364" y="357"/>
                  </a:cubicBezTo>
                  <a:cubicBezTo>
                    <a:pt x="364" y="356"/>
                    <a:pt x="364" y="356"/>
                    <a:pt x="364" y="356"/>
                  </a:cubicBezTo>
                  <a:cubicBezTo>
                    <a:pt x="364" y="356"/>
                    <a:pt x="364" y="356"/>
                    <a:pt x="364" y="356"/>
                  </a:cubicBezTo>
                  <a:cubicBezTo>
                    <a:pt x="364" y="356"/>
                    <a:pt x="364" y="356"/>
                    <a:pt x="364" y="356"/>
                  </a:cubicBezTo>
                  <a:cubicBezTo>
                    <a:pt x="364" y="355"/>
                    <a:pt x="364" y="355"/>
                    <a:pt x="364" y="355"/>
                  </a:cubicBezTo>
                  <a:cubicBezTo>
                    <a:pt x="368" y="350"/>
                    <a:pt x="368" y="350"/>
                    <a:pt x="368" y="350"/>
                  </a:cubicBezTo>
                  <a:cubicBezTo>
                    <a:pt x="368" y="350"/>
                    <a:pt x="368" y="350"/>
                    <a:pt x="368" y="350"/>
                  </a:cubicBezTo>
                  <a:cubicBezTo>
                    <a:pt x="368" y="350"/>
                    <a:pt x="368" y="350"/>
                    <a:pt x="368" y="350"/>
                  </a:cubicBezTo>
                  <a:cubicBezTo>
                    <a:pt x="374" y="345"/>
                    <a:pt x="374" y="345"/>
                    <a:pt x="374" y="345"/>
                  </a:cubicBezTo>
                  <a:cubicBezTo>
                    <a:pt x="375" y="345"/>
                    <a:pt x="375" y="345"/>
                    <a:pt x="375" y="345"/>
                  </a:cubicBezTo>
                  <a:cubicBezTo>
                    <a:pt x="388" y="345"/>
                    <a:pt x="388" y="345"/>
                    <a:pt x="388" y="345"/>
                  </a:cubicBezTo>
                  <a:cubicBezTo>
                    <a:pt x="390" y="344"/>
                    <a:pt x="390" y="344"/>
                    <a:pt x="390" y="344"/>
                  </a:cubicBezTo>
                  <a:cubicBezTo>
                    <a:pt x="390" y="338"/>
                    <a:pt x="390" y="338"/>
                    <a:pt x="390" y="338"/>
                  </a:cubicBezTo>
                  <a:cubicBezTo>
                    <a:pt x="388" y="332"/>
                    <a:pt x="388" y="332"/>
                    <a:pt x="388" y="332"/>
                  </a:cubicBezTo>
                  <a:cubicBezTo>
                    <a:pt x="383" y="324"/>
                    <a:pt x="383" y="324"/>
                    <a:pt x="383" y="324"/>
                  </a:cubicBezTo>
                  <a:cubicBezTo>
                    <a:pt x="383" y="324"/>
                    <a:pt x="383" y="324"/>
                    <a:pt x="383" y="324"/>
                  </a:cubicBezTo>
                  <a:cubicBezTo>
                    <a:pt x="383" y="324"/>
                    <a:pt x="383" y="324"/>
                    <a:pt x="383" y="324"/>
                  </a:cubicBezTo>
                  <a:cubicBezTo>
                    <a:pt x="383" y="314"/>
                    <a:pt x="383" y="314"/>
                    <a:pt x="383" y="314"/>
                  </a:cubicBezTo>
                  <a:cubicBezTo>
                    <a:pt x="383" y="313"/>
                    <a:pt x="383" y="313"/>
                    <a:pt x="383" y="313"/>
                  </a:cubicBezTo>
                  <a:cubicBezTo>
                    <a:pt x="383" y="313"/>
                    <a:pt x="383" y="313"/>
                    <a:pt x="383" y="313"/>
                  </a:cubicBezTo>
                  <a:cubicBezTo>
                    <a:pt x="385" y="307"/>
                    <a:pt x="385" y="307"/>
                    <a:pt x="385" y="307"/>
                  </a:cubicBezTo>
                  <a:cubicBezTo>
                    <a:pt x="385" y="307"/>
                    <a:pt x="385" y="307"/>
                    <a:pt x="385" y="307"/>
                  </a:cubicBezTo>
                  <a:cubicBezTo>
                    <a:pt x="386" y="307"/>
                    <a:pt x="386" y="307"/>
                    <a:pt x="386" y="307"/>
                  </a:cubicBezTo>
                  <a:cubicBezTo>
                    <a:pt x="386" y="307"/>
                    <a:pt x="386" y="307"/>
                    <a:pt x="386" y="307"/>
                  </a:cubicBezTo>
                  <a:cubicBezTo>
                    <a:pt x="396" y="291"/>
                    <a:pt x="396" y="291"/>
                    <a:pt x="396" y="291"/>
                  </a:cubicBezTo>
                  <a:cubicBezTo>
                    <a:pt x="397" y="291"/>
                    <a:pt x="397" y="291"/>
                    <a:pt x="397" y="291"/>
                  </a:cubicBezTo>
                  <a:cubicBezTo>
                    <a:pt x="397" y="291"/>
                    <a:pt x="397" y="291"/>
                    <a:pt x="397" y="291"/>
                  </a:cubicBezTo>
                  <a:cubicBezTo>
                    <a:pt x="398" y="290"/>
                    <a:pt x="398" y="290"/>
                    <a:pt x="398" y="290"/>
                  </a:cubicBezTo>
                  <a:cubicBezTo>
                    <a:pt x="400" y="290"/>
                    <a:pt x="400" y="290"/>
                    <a:pt x="400" y="290"/>
                  </a:cubicBezTo>
                  <a:cubicBezTo>
                    <a:pt x="404" y="291"/>
                    <a:pt x="404" y="291"/>
                    <a:pt x="404" y="291"/>
                  </a:cubicBezTo>
                  <a:cubicBezTo>
                    <a:pt x="414" y="296"/>
                    <a:pt x="414" y="296"/>
                    <a:pt x="414" y="296"/>
                  </a:cubicBezTo>
                  <a:cubicBezTo>
                    <a:pt x="420" y="298"/>
                    <a:pt x="420" y="298"/>
                    <a:pt x="420" y="298"/>
                  </a:cubicBezTo>
                  <a:cubicBezTo>
                    <a:pt x="420" y="295"/>
                    <a:pt x="420" y="295"/>
                    <a:pt x="420" y="295"/>
                  </a:cubicBezTo>
                  <a:cubicBezTo>
                    <a:pt x="419" y="294"/>
                    <a:pt x="419" y="294"/>
                    <a:pt x="419" y="294"/>
                  </a:cubicBezTo>
                  <a:cubicBezTo>
                    <a:pt x="419" y="293"/>
                    <a:pt x="419" y="293"/>
                    <a:pt x="419" y="293"/>
                  </a:cubicBezTo>
                  <a:cubicBezTo>
                    <a:pt x="419" y="290"/>
                    <a:pt x="420" y="288"/>
                    <a:pt x="423" y="286"/>
                  </a:cubicBezTo>
                  <a:cubicBezTo>
                    <a:pt x="430" y="281"/>
                    <a:pt x="430" y="281"/>
                    <a:pt x="430" y="281"/>
                  </a:cubicBezTo>
                  <a:cubicBezTo>
                    <a:pt x="430" y="281"/>
                    <a:pt x="430" y="281"/>
                    <a:pt x="430" y="281"/>
                  </a:cubicBezTo>
                  <a:cubicBezTo>
                    <a:pt x="430" y="281"/>
                    <a:pt x="430" y="281"/>
                    <a:pt x="430" y="281"/>
                  </a:cubicBezTo>
                  <a:cubicBezTo>
                    <a:pt x="430" y="280"/>
                    <a:pt x="430" y="280"/>
                    <a:pt x="430" y="280"/>
                  </a:cubicBezTo>
                  <a:cubicBezTo>
                    <a:pt x="434" y="279"/>
                    <a:pt x="437" y="278"/>
                    <a:pt x="438" y="278"/>
                  </a:cubicBezTo>
                  <a:cubicBezTo>
                    <a:pt x="445" y="278"/>
                    <a:pt x="445" y="278"/>
                    <a:pt x="445" y="278"/>
                  </a:cubicBezTo>
                  <a:cubicBezTo>
                    <a:pt x="446" y="278"/>
                    <a:pt x="446" y="278"/>
                    <a:pt x="446" y="278"/>
                  </a:cubicBezTo>
                  <a:cubicBezTo>
                    <a:pt x="446" y="278"/>
                    <a:pt x="446" y="278"/>
                    <a:pt x="446" y="278"/>
                  </a:cubicBezTo>
                  <a:cubicBezTo>
                    <a:pt x="450" y="278"/>
                    <a:pt x="450" y="278"/>
                    <a:pt x="450" y="278"/>
                  </a:cubicBezTo>
                  <a:cubicBezTo>
                    <a:pt x="452" y="268"/>
                    <a:pt x="452" y="268"/>
                    <a:pt x="452" y="268"/>
                  </a:cubicBezTo>
                  <a:cubicBezTo>
                    <a:pt x="452" y="262"/>
                    <a:pt x="452" y="262"/>
                    <a:pt x="452" y="262"/>
                  </a:cubicBezTo>
                  <a:cubicBezTo>
                    <a:pt x="452" y="257"/>
                    <a:pt x="452" y="254"/>
                    <a:pt x="454" y="254"/>
                  </a:cubicBezTo>
                  <a:cubicBezTo>
                    <a:pt x="456" y="248"/>
                    <a:pt x="456" y="248"/>
                    <a:pt x="456" y="248"/>
                  </a:cubicBezTo>
                  <a:cubicBezTo>
                    <a:pt x="453" y="244"/>
                    <a:pt x="453" y="244"/>
                    <a:pt x="453" y="244"/>
                  </a:cubicBezTo>
                  <a:cubicBezTo>
                    <a:pt x="448" y="240"/>
                    <a:pt x="448" y="240"/>
                    <a:pt x="448" y="240"/>
                  </a:cubicBezTo>
                  <a:cubicBezTo>
                    <a:pt x="438" y="238"/>
                    <a:pt x="438" y="238"/>
                    <a:pt x="438" y="238"/>
                  </a:cubicBezTo>
                  <a:cubicBezTo>
                    <a:pt x="436" y="238"/>
                    <a:pt x="432" y="236"/>
                    <a:pt x="426" y="230"/>
                  </a:cubicBezTo>
                  <a:cubicBezTo>
                    <a:pt x="420" y="228"/>
                    <a:pt x="420" y="228"/>
                    <a:pt x="420" y="228"/>
                  </a:cubicBezTo>
                  <a:cubicBezTo>
                    <a:pt x="420" y="228"/>
                    <a:pt x="420" y="228"/>
                    <a:pt x="420" y="228"/>
                  </a:cubicBezTo>
                  <a:cubicBezTo>
                    <a:pt x="420" y="227"/>
                    <a:pt x="420" y="227"/>
                    <a:pt x="420" y="227"/>
                  </a:cubicBezTo>
                  <a:cubicBezTo>
                    <a:pt x="412" y="218"/>
                    <a:pt x="412" y="218"/>
                    <a:pt x="412" y="218"/>
                  </a:cubicBezTo>
                  <a:cubicBezTo>
                    <a:pt x="406" y="218"/>
                    <a:pt x="406" y="218"/>
                    <a:pt x="406" y="218"/>
                  </a:cubicBezTo>
                  <a:cubicBezTo>
                    <a:pt x="405" y="218"/>
                    <a:pt x="405" y="218"/>
                    <a:pt x="405" y="218"/>
                  </a:cubicBezTo>
                  <a:cubicBezTo>
                    <a:pt x="405" y="218"/>
                    <a:pt x="405" y="218"/>
                    <a:pt x="405" y="218"/>
                  </a:cubicBezTo>
                  <a:cubicBezTo>
                    <a:pt x="399" y="215"/>
                    <a:pt x="399" y="215"/>
                    <a:pt x="399" y="215"/>
                  </a:cubicBezTo>
                  <a:cubicBezTo>
                    <a:pt x="395" y="220"/>
                    <a:pt x="395" y="220"/>
                    <a:pt x="395" y="220"/>
                  </a:cubicBezTo>
                  <a:cubicBezTo>
                    <a:pt x="394" y="238"/>
                    <a:pt x="394" y="238"/>
                    <a:pt x="394" y="238"/>
                  </a:cubicBezTo>
                  <a:cubicBezTo>
                    <a:pt x="396" y="246"/>
                    <a:pt x="396" y="246"/>
                    <a:pt x="396" y="246"/>
                  </a:cubicBezTo>
                  <a:cubicBezTo>
                    <a:pt x="398" y="246"/>
                    <a:pt x="398" y="246"/>
                    <a:pt x="398" y="246"/>
                  </a:cubicBezTo>
                  <a:cubicBezTo>
                    <a:pt x="399" y="246"/>
                    <a:pt x="399" y="246"/>
                    <a:pt x="399" y="246"/>
                  </a:cubicBezTo>
                  <a:cubicBezTo>
                    <a:pt x="404" y="248"/>
                    <a:pt x="404" y="248"/>
                    <a:pt x="404" y="248"/>
                  </a:cubicBezTo>
                  <a:cubicBezTo>
                    <a:pt x="404" y="248"/>
                    <a:pt x="404" y="248"/>
                    <a:pt x="404" y="248"/>
                  </a:cubicBezTo>
                  <a:cubicBezTo>
                    <a:pt x="404" y="248"/>
                    <a:pt x="404" y="248"/>
                    <a:pt x="404" y="248"/>
                  </a:cubicBezTo>
                  <a:cubicBezTo>
                    <a:pt x="407" y="255"/>
                    <a:pt x="407" y="255"/>
                    <a:pt x="407" y="255"/>
                  </a:cubicBezTo>
                  <a:cubicBezTo>
                    <a:pt x="408" y="255"/>
                    <a:pt x="408" y="255"/>
                    <a:pt x="408" y="255"/>
                  </a:cubicBezTo>
                  <a:cubicBezTo>
                    <a:pt x="408" y="256"/>
                    <a:pt x="408" y="256"/>
                    <a:pt x="408" y="256"/>
                  </a:cubicBezTo>
                  <a:cubicBezTo>
                    <a:pt x="408" y="256"/>
                    <a:pt x="408" y="256"/>
                    <a:pt x="408" y="256"/>
                  </a:cubicBezTo>
                  <a:cubicBezTo>
                    <a:pt x="408" y="256"/>
                    <a:pt x="408" y="256"/>
                    <a:pt x="408" y="256"/>
                  </a:cubicBezTo>
                  <a:cubicBezTo>
                    <a:pt x="406" y="268"/>
                    <a:pt x="406" y="268"/>
                    <a:pt x="406" y="268"/>
                  </a:cubicBezTo>
                  <a:cubicBezTo>
                    <a:pt x="406" y="269"/>
                    <a:pt x="406" y="269"/>
                    <a:pt x="406" y="269"/>
                  </a:cubicBezTo>
                  <a:cubicBezTo>
                    <a:pt x="406" y="270"/>
                    <a:pt x="406" y="270"/>
                    <a:pt x="406" y="270"/>
                  </a:cubicBezTo>
                  <a:cubicBezTo>
                    <a:pt x="406" y="270"/>
                    <a:pt x="406" y="270"/>
                    <a:pt x="406" y="270"/>
                  </a:cubicBezTo>
                  <a:cubicBezTo>
                    <a:pt x="404" y="271"/>
                    <a:pt x="402" y="272"/>
                    <a:pt x="400" y="273"/>
                  </a:cubicBezTo>
                  <a:cubicBezTo>
                    <a:pt x="399" y="274"/>
                    <a:pt x="399" y="274"/>
                    <a:pt x="399" y="274"/>
                  </a:cubicBezTo>
                  <a:cubicBezTo>
                    <a:pt x="399" y="273"/>
                    <a:pt x="399" y="273"/>
                    <a:pt x="399" y="273"/>
                  </a:cubicBezTo>
                  <a:cubicBezTo>
                    <a:pt x="398" y="273"/>
                    <a:pt x="398" y="273"/>
                    <a:pt x="398" y="273"/>
                  </a:cubicBezTo>
                  <a:cubicBezTo>
                    <a:pt x="396" y="272"/>
                    <a:pt x="396" y="272"/>
                    <a:pt x="396" y="272"/>
                  </a:cubicBezTo>
                  <a:cubicBezTo>
                    <a:pt x="389" y="275"/>
                    <a:pt x="389" y="275"/>
                    <a:pt x="389" y="275"/>
                  </a:cubicBezTo>
                  <a:cubicBezTo>
                    <a:pt x="389" y="275"/>
                    <a:pt x="389" y="275"/>
                    <a:pt x="389" y="275"/>
                  </a:cubicBezTo>
                  <a:cubicBezTo>
                    <a:pt x="389" y="276"/>
                    <a:pt x="389" y="276"/>
                    <a:pt x="389" y="276"/>
                  </a:cubicBezTo>
                  <a:cubicBezTo>
                    <a:pt x="390" y="276"/>
                    <a:pt x="390" y="276"/>
                    <a:pt x="390" y="276"/>
                  </a:cubicBezTo>
                  <a:cubicBezTo>
                    <a:pt x="391" y="287"/>
                    <a:pt x="391" y="287"/>
                    <a:pt x="391" y="287"/>
                  </a:cubicBezTo>
                  <a:cubicBezTo>
                    <a:pt x="391" y="289"/>
                    <a:pt x="390" y="290"/>
                    <a:pt x="388" y="290"/>
                  </a:cubicBezTo>
                  <a:cubicBezTo>
                    <a:pt x="384" y="290"/>
                    <a:pt x="384" y="290"/>
                    <a:pt x="384" y="290"/>
                  </a:cubicBezTo>
                  <a:cubicBezTo>
                    <a:pt x="381" y="290"/>
                    <a:pt x="380" y="289"/>
                    <a:pt x="379" y="288"/>
                  </a:cubicBezTo>
                  <a:cubicBezTo>
                    <a:pt x="374" y="284"/>
                    <a:pt x="374" y="284"/>
                    <a:pt x="374" y="284"/>
                  </a:cubicBezTo>
                  <a:cubicBezTo>
                    <a:pt x="374" y="284"/>
                    <a:pt x="374" y="284"/>
                    <a:pt x="374" y="284"/>
                  </a:cubicBezTo>
                  <a:cubicBezTo>
                    <a:pt x="373" y="284"/>
                    <a:pt x="373" y="284"/>
                    <a:pt x="373" y="284"/>
                  </a:cubicBezTo>
                  <a:cubicBezTo>
                    <a:pt x="373" y="283"/>
                    <a:pt x="373" y="283"/>
                    <a:pt x="373" y="283"/>
                  </a:cubicBezTo>
                  <a:cubicBezTo>
                    <a:pt x="370" y="276"/>
                    <a:pt x="370" y="276"/>
                    <a:pt x="370" y="276"/>
                  </a:cubicBezTo>
                  <a:cubicBezTo>
                    <a:pt x="370" y="276"/>
                    <a:pt x="368" y="274"/>
                    <a:pt x="364" y="273"/>
                  </a:cubicBezTo>
                  <a:cubicBezTo>
                    <a:pt x="363" y="273"/>
                    <a:pt x="363" y="273"/>
                    <a:pt x="363" y="273"/>
                  </a:cubicBezTo>
                  <a:cubicBezTo>
                    <a:pt x="363" y="273"/>
                    <a:pt x="363" y="273"/>
                    <a:pt x="363" y="273"/>
                  </a:cubicBezTo>
                  <a:cubicBezTo>
                    <a:pt x="357" y="269"/>
                    <a:pt x="357" y="269"/>
                    <a:pt x="357" y="269"/>
                  </a:cubicBezTo>
                  <a:cubicBezTo>
                    <a:pt x="356" y="269"/>
                    <a:pt x="356" y="269"/>
                    <a:pt x="356" y="269"/>
                  </a:cubicBezTo>
                  <a:cubicBezTo>
                    <a:pt x="356" y="268"/>
                    <a:pt x="356" y="268"/>
                    <a:pt x="356" y="268"/>
                  </a:cubicBezTo>
                  <a:cubicBezTo>
                    <a:pt x="356" y="268"/>
                    <a:pt x="356" y="268"/>
                    <a:pt x="356" y="268"/>
                  </a:cubicBezTo>
                  <a:cubicBezTo>
                    <a:pt x="355" y="262"/>
                    <a:pt x="355" y="262"/>
                    <a:pt x="355" y="262"/>
                  </a:cubicBezTo>
                  <a:cubicBezTo>
                    <a:pt x="356" y="256"/>
                    <a:pt x="356" y="256"/>
                    <a:pt x="356" y="256"/>
                  </a:cubicBezTo>
                  <a:cubicBezTo>
                    <a:pt x="356" y="256"/>
                    <a:pt x="356" y="256"/>
                    <a:pt x="356" y="256"/>
                  </a:cubicBezTo>
                  <a:cubicBezTo>
                    <a:pt x="356" y="256"/>
                    <a:pt x="356" y="256"/>
                    <a:pt x="356" y="256"/>
                  </a:cubicBezTo>
                  <a:cubicBezTo>
                    <a:pt x="356" y="256"/>
                    <a:pt x="356" y="256"/>
                    <a:pt x="356" y="256"/>
                  </a:cubicBezTo>
                  <a:cubicBezTo>
                    <a:pt x="358" y="253"/>
                    <a:pt x="358" y="253"/>
                    <a:pt x="358" y="253"/>
                  </a:cubicBezTo>
                  <a:cubicBezTo>
                    <a:pt x="358" y="251"/>
                    <a:pt x="358" y="251"/>
                    <a:pt x="358" y="251"/>
                  </a:cubicBezTo>
                  <a:cubicBezTo>
                    <a:pt x="356" y="244"/>
                    <a:pt x="356" y="244"/>
                    <a:pt x="356" y="244"/>
                  </a:cubicBezTo>
                  <a:cubicBezTo>
                    <a:pt x="350" y="239"/>
                    <a:pt x="350" y="239"/>
                    <a:pt x="350" y="239"/>
                  </a:cubicBezTo>
                  <a:cubicBezTo>
                    <a:pt x="350" y="238"/>
                    <a:pt x="350" y="238"/>
                    <a:pt x="350" y="238"/>
                  </a:cubicBezTo>
                  <a:cubicBezTo>
                    <a:pt x="349" y="222"/>
                    <a:pt x="349" y="222"/>
                    <a:pt x="349" y="222"/>
                  </a:cubicBezTo>
                  <a:cubicBezTo>
                    <a:pt x="345" y="218"/>
                    <a:pt x="345" y="218"/>
                    <a:pt x="345" y="218"/>
                  </a:cubicBezTo>
                  <a:cubicBezTo>
                    <a:pt x="344" y="218"/>
                    <a:pt x="344" y="218"/>
                    <a:pt x="344" y="218"/>
                  </a:cubicBezTo>
                  <a:cubicBezTo>
                    <a:pt x="344" y="217"/>
                    <a:pt x="344" y="217"/>
                    <a:pt x="344" y="217"/>
                  </a:cubicBezTo>
                  <a:cubicBezTo>
                    <a:pt x="344" y="217"/>
                    <a:pt x="344" y="217"/>
                    <a:pt x="344" y="217"/>
                  </a:cubicBezTo>
                  <a:cubicBezTo>
                    <a:pt x="341" y="210"/>
                    <a:pt x="341" y="210"/>
                    <a:pt x="341" y="210"/>
                  </a:cubicBezTo>
                  <a:cubicBezTo>
                    <a:pt x="326" y="208"/>
                    <a:pt x="326" y="208"/>
                    <a:pt x="326" y="208"/>
                  </a:cubicBezTo>
                  <a:cubicBezTo>
                    <a:pt x="323" y="207"/>
                    <a:pt x="320" y="204"/>
                    <a:pt x="319" y="201"/>
                  </a:cubicBezTo>
                  <a:cubicBezTo>
                    <a:pt x="312" y="201"/>
                    <a:pt x="312" y="201"/>
                    <a:pt x="312" y="201"/>
                  </a:cubicBezTo>
                  <a:cubicBezTo>
                    <a:pt x="310" y="200"/>
                    <a:pt x="308" y="199"/>
                    <a:pt x="305" y="196"/>
                  </a:cubicBezTo>
                  <a:cubicBezTo>
                    <a:pt x="304" y="195"/>
                    <a:pt x="304" y="195"/>
                    <a:pt x="304" y="195"/>
                  </a:cubicBezTo>
                  <a:cubicBezTo>
                    <a:pt x="302" y="194"/>
                    <a:pt x="301" y="191"/>
                    <a:pt x="299" y="188"/>
                  </a:cubicBezTo>
                  <a:cubicBezTo>
                    <a:pt x="299" y="188"/>
                    <a:pt x="299" y="188"/>
                    <a:pt x="299" y="188"/>
                  </a:cubicBezTo>
                  <a:cubicBezTo>
                    <a:pt x="299" y="188"/>
                    <a:pt x="299" y="188"/>
                    <a:pt x="299" y="188"/>
                  </a:cubicBezTo>
                  <a:cubicBezTo>
                    <a:pt x="298" y="181"/>
                    <a:pt x="298" y="181"/>
                    <a:pt x="298" y="181"/>
                  </a:cubicBezTo>
                  <a:cubicBezTo>
                    <a:pt x="298" y="181"/>
                    <a:pt x="298" y="181"/>
                    <a:pt x="298" y="181"/>
                  </a:cubicBezTo>
                  <a:cubicBezTo>
                    <a:pt x="298" y="181"/>
                    <a:pt x="298" y="181"/>
                    <a:pt x="298" y="181"/>
                  </a:cubicBezTo>
                  <a:cubicBezTo>
                    <a:pt x="298" y="180"/>
                    <a:pt x="298" y="180"/>
                    <a:pt x="298" y="180"/>
                  </a:cubicBezTo>
                  <a:cubicBezTo>
                    <a:pt x="298" y="180"/>
                    <a:pt x="298" y="180"/>
                    <a:pt x="298" y="180"/>
                  </a:cubicBezTo>
                  <a:cubicBezTo>
                    <a:pt x="300" y="168"/>
                    <a:pt x="300" y="168"/>
                    <a:pt x="300" y="168"/>
                  </a:cubicBezTo>
                  <a:cubicBezTo>
                    <a:pt x="300" y="168"/>
                    <a:pt x="300" y="168"/>
                    <a:pt x="300" y="168"/>
                  </a:cubicBezTo>
                  <a:cubicBezTo>
                    <a:pt x="302" y="162"/>
                    <a:pt x="302" y="162"/>
                    <a:pt x="302" y="162"/>
                  </a:cubicBezTo>
                  <a:cubicBezTo>
                    <a:pt x="302" y="162"/>
                    <a:pt x="302" y="162"/>
                    <a:pt x="302" y="162"/>
                  </a:cubicBezTo>
                  <a:cubicBezTo>
                    <a:pt x="302" y="162"/>
                    <a:pt x="302" y="162"/>
                    <a:pt x="302" y="162"/>
                  </a:cubicBezTo>
                  <a:cubicBezTo>
                    <a:pt x="303" y="162"/>
                    <a:pt x="303" y="162"/>
                    <a:pt x="303" y="162"/>
                  </a:cubicBezTo>
                  <a:cubicBezTo>
                    <a:pt x="318" y="155"/>
                    <a:pt x="318" y="155"/>
                    <a:pt x="318" y="155"/>
                  </a:cubicBezTo>
                  <a:cubicBezTo>
                    <a:pt x="324" y="148"/>
                    <a:pt x="324" y="148"/>
                    <a:pt x="324" y="148"/>
                  </a:cubicBezTo>
                  <a:cubicBezTo>
                    <a:pt x="325" y="142"/>
                    <a:pt x="325" y="142"/>
                    <a:pt x="325" y="142"/>
                  </a:cubicBezTo>
                  <a:cubicBezTo>
                    <a:pt x="324" y="138"/>
                    <a:pt x="324" y="138"/>
                    <a:pt x="324" y="138"/>
                  </a:cubicBezTo>
                  <a:cubicBezTo>
                    <a:pt x="322" y="132"/>
                    <a:pt x="320" y="129"/>
                    <a:pt x="320" y="127"/>
                  </a:cubicBezTo>
                  <a:cubicBezTo>
                    <a:pt x="317" y="128"/>
                    <a:pt x="317" y="128"/>
                    <a:pt x="317" y="128"/>
                  </a:cubicBezTo>
                  <a:cubicBezTo>
                    <a:pt x="312" y="127"/>
                    <a:pt x="312" y="127"/>
                    <a:pt x="312" y="127"/>
                  </a:cubicBezTo>
                  <a:cubicBezTo>
                    <a:pt x="310" y="128"/>
                    <a:pt x="307" y="131"/>
                    <a:pt x="303" y="136"/>
                  </a:cubicBezTo>
                  <a:cubicBezTo>
                    <a:pt x="296" y="143"/>
                    <a:pt x="296" y="143"/>
                    <a:pt x="296" y="143"/>
                  </a:cubicBezTo>
                  <a:cubicBezTo>
                    <a:pt x="296" y="143"/>
                    <a:pt x="296" y="143"/>
                    <a:pt x="296" y="143"/>
                  </a:cubicBezTo>
                  <a:cubicBezTo>
                    <a:pt x="295" y="143"/>
                    <a:pt x="295" y="143"/>
                    <a:pt x="295" y="143"/>
                  </a:cubicBezTo>
                  <a:cubicBezTo>
                    <a:pt x="290" y="144"/>
                    <a:pt x="286" y="145"/>
                    <a:pt x="284" y="144"/>
                  </a:cubicBezTo>
                  <a:lnTo>
                    <a:pt x="271" y="1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itchFamily="34" charset="0"/>
                <a:buNone/>
              </a:pPr>
              <a:endParaRPr lang="zh-CN" altLang="en-US" kern="0">
                <a:solidFill>
                  <a:srgbClr val="000000"/>
                </a:solidFill>
              </a:endParaRPr>
            </a:p>
          </p:txBody>
        </p:sp>
        <p:sp>
          <p:nvSpPr>
            <p:cNvPr id="22" name="Freeform 8"/>
            <p:cNvSpPr/>
            <p:nvPr/>
          </p:nvSpPr>
          <p:spPr bwMode="auto">
            <a:xfrm rot="175386">
              <a:off x="5375721" y="3585871"/>
              <a:ext cx="278098" cy="459008"/>
            </a:xfrm>
            <a:custGeom>
              <a:avLst/>
              <a:gdLst>
                <a:gd name="T0" fmla="*/ 46 w 92"/>
                <a:gd name="T1" fmla="*/ 29 h 152"/>
                <a:gd name="T2" fmla="*/ 46 w 92"/>
                <a:gd name="T3" fmla="*/ 43 h 152"/>
                <a:gd name="T4" fmla="*/ 42 w 92"/>
                <a:gd name="T5" fmla="*/ 54 h 152"/>
                <a:gd name="T6" fmla="*/ 38 w 92"/>
                <a:gd name="T7" fmla="*/ 62 h 152"/>
                <a:gd name="T8" fmla="*/ 37 w 92"/>
                <a:gd name="T9" fmla="*/ 61 h 152"/>
                <a:gd name="T10" fmla="*/ 22 w 92"/>
                <a:gd name="T11" fmla="*/ 65 h 152"/>
                <a:gd name="T12" fmla="*/ 6 w 92"/>
                <a:gd name="T13" fmla="*/ 67 h 152"/>
                <a:gd name="T14" fmla="*/ 4 w 92"/>
                <a:gd name="T15" fmla="*/ 70 h 152"/>
                <a:gd name="T16" fmla="*/ 19 w 92"/>
                <a:gd name="T17" fmla="*/ 72 h 152"/>
                <a:gd name="T18" fmla="*/ 20 w 92"/>
                <a:gd name="T19" fmla="*/ 72 h 152"/>
                <a:gd name="T20" fmla="*/ 24 w 92"/>
                <a:gd name="T21" fmla="*/ 81 h 152"/>
                <a:gd name="T22" fmla="*/ 30 w 92"/>
                <a:gd name="T23" fmla="*/ 92 h 152"/>
                <a:gd name="T24" fmla="*/ 35 w 92"/>
                <a:gd name="T25" fmla="*/ 108 h 152"/>
                <a:gd name="T26" fmla="*/ 36 w 92"/>
                <a:gd name="T27" fmla="*/ 108 h 152"/>
                <a:gd name="T28" fmla="*/ 38 w 92"/>
                <a:gd name="T29" fmla="*/ 116 h 152"/>
                <a:gd name="T30" fmla="*/ 36 w 92"/>
                <a:gd name="T31" fmla="*/ 124 h 152"/>
                <a:gd name="T32" fmla="*/ 36 w 92"/>
                <a:gd name="T33" fmla="*/ 132 h 152"/>
                <a:gd name="T34" fmla="*/ 50 w 92"/>
                <a:gd name="T35" fmla="*/ 140 h 152"/>
                <a:gd name="T36" fmla="*/ 58 w 92"/>
                <a:gd name="T37" fmla="*/ 151 h 152"/>
                <a:gd name="T38" fmla="*/ 62 w 92"/>
                <a:gd name="T39" fmla="*/ 152 h 152"/>
                <a:gd name="T40" fmla="*/ 61 w 92"/>
                <a:gd name="T41" fmla="*/ 139 h 152"/>
                <a:gd name="T42" fmla="*/ 70 w 92"/>
                <a:gd name="T43" fmla="*/ 134 h 152"/>
                <a:gd name="T44" fmla="*/ 71 w 92"/>
                <a:gd name="T45" fmla="*/ 134 h 152"/>
                <a:gd name="T46" fmla="*/ 72 w 92"/>
                <a:gd name="T47" fmla="*/ 134 h 152"/>
                <a:gd name="T48" fmla="*/ 78 w 92"/>
                <a:gd name="T49" fmla="*/ 133 h 152"/>
                <a:gd name="T50" fmla="*/ 79 w 92"/>
                <a:gd name="T51" fmla="*/ 122 h 152"/>
                <a:gd name="T52" fmla="*/ 74 w 92"/>
                <a:gd name="T53" fmla="*/ 116 h 152"/>
                <a:gd name="T54" fmla="*/ 69 w 92"/>
                <a:gd name="T55" fmla="*/ 116 h 152"/>
                <a:gd name="T56" fmla="*/ 66 w 92"/>
                <a:gd name="T57" fmla="*/ 105 h 152"/>
                <a:gd name="T58" fmla="*/ 68 w 92"/>
                <a:gd name="T59" fmla="*/ 84 h 152"/>
                <a:gd name="T60" fmla="*/ 82 w 92"/>
                <a:gd name="T61" fmla="*/ 80 h 152"/>
                <a:gd name="T62" fmla="*/ 92 w 92"/>
                <a:gd name="T63" fmla="*/ 54 h 152"/>
                <a:gd name="T64" fmla="*/ 84 w 92"/>
                <a:gd name="T65" fmla="*/ 48 h 152"/>
                <a:gd name="T66" fmla="*/ 83 w 92"/>
                <a:gd name="T67" fmla="*/ 48 h 152"/>
                <a:gd name="T68" fmla="*/ 76 w 92"/>
                <a:gd name="T69" fmla="*/ 48 h 152"/>
                <a:gd name="T70" fmla="*/ 72 w 92"/>
                <a:gd name="T71" fmla="*/ 42 h 152"/>
                <a:gd name="T72" fmla="*/ 71 w 92"/>
                <a:gd name="T73" fmla="*/ 42 h 152"/>
                <a:gd name="T74" fmla="*/ 73 w 92"/>
                <a:gd name="T75" fmla="*/ 26 h 152"/>
                <a:gd name="T76" fmla="*/ 76 w 92"/>
                <a:gd name="T77" fmla="*/ 18 h 152"/>
                <a:gd name="T78" fmla="*/ 78 w 92"/>
                <a:gd name="T79" fmla="*/ 10 h 152"/>
                <a:gd name="T80" fmla="*/ 64 w 92"/>
                <a:gd name="T81"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 h="152">
                  <a:moveTo>
                    <a:pt x="54" y="9"/>
                  </a:moveTo>
                  <a:cubicBezTo>
                    <a:pt x="46" y="29"/>
                    <a:pt x="46" y="29"/>
                    <a:pt x="46" y="29"/>
                  </a:cubicBezTo>
                  <a:cubicBezTo>
                    <a:pt x="46" y="42"/>
                    <a:pt x="46" y="42"/>
                    <a:pt x="46" y="42"/>
                  </a:cubicBezTo>
                  <a:cubicBezTo>
                    <a:pt x="46" y="43"/>
                    <a:pt x="46" y="43"/>
                    <a:pt x="46" y="43"/>
                  </a:cubicBezTo>
                  <a:cubicBezTo>
                    <a:pt x="42" y="50"/>
                    <a:pt x="42" y="50"/>
                    <a:pt x="42" y="50"/>
                  </a:cubicBezTo>
                  <a:cubicBezTo>
                    <a:pt x="42" y="54"/>
                    <a:pt x="42" y="54"/>
                    <a:pt x="42" y="54"/>
                  </a:cubicBezTo>
                  <a:cubicBezTo>
                    <a:pt x="42" y="57"/>
                    <a:pt x="41" y="60"/>
                    <a:pt x="38" y="61"/>
                  </a:cubicBezTo>
                  <a:cubicBezTo>
                    <a:pt x="38" y="62"/>
                    <a:pt x="38" y="62"/>
                    <a:pt x="38" y="62"/>
                  </a:cubicBezTo>
                  <a:cubicBezTo>
                    <a:pt x="37" y="62"/>
                    <a:pt x="37" y="62"/>
                    <a:pt x="37" y="62"/>
                  </a:cubicBezTo>
                  <a:cubicBezTo>
                    <a:pt x="37" y="61"/>
                    <a:pt x="37" y="61"/>
                    <a:pt x="37" y="61"/>
                  </a:cubicBezTo>
                  <a:cubicBezTo>
                    <a:pt x="27" y="60"/>
                    <a:pt x="27" y="60"/>
                    <a:pt x="27" y="60"/>
                  </a:cubicBezTo>
                  <a:cubicBezTo>
                    <a:pt x="22" y="65"/>
                    <a:pt x="22" y="65"/>
                    <a:pt x="22" y="65"/>
                  </a:cubicBezTo>
                  <a:cubicBezTo>
                    <a:pt x="6" y="67"/>
                    <a:pt x="6" y="67"/>
                    <a:pt x="6" y="67"/>
                  </a:cubicBezTo>
                  <a:cubicBezTo>
                    <a:pt x="6" y="67"/>
                    <a:pt x="6" y="67"/>
                    <a:pt x="6" y="67"/>
                  </a:cubicBezTo>
                  <a:cubicBezTo>
                    <a:pt x="0" y="67"/>
                    <a:pt x="0" y="67"/>
                    <a:pt x="0" y="67"/>
                  </a:cubicBezTo>
                  <a:cubicBezTo>
                    <a:pt x="4" y="70"/>
                    <a:pt x="4" y="70"/>
                    <a:pt x="4" y="70"/>
                  </a:cubicBezTo>
                  <a:cubicBezTo>
                    <a:pt x="18" y="72"/>
                    <a:pt x="18" y="72"/>
                    <a:pt x="18" y="72"/>
                  </a:cubicBezTo>
                  <a:cubicBezTo>
                    <a:pt x="19" y="72"/>
                    <a:pt x="19" y="72"/>
                    <a:pt x="19" y="72"/>
                  </a:cubicBezTo>
                  <a:cubicBezTo>
                    <a:pt x="20" y="72"/>
                    <a:pt x="20" y="72"/>
                    <a:pt x="20" y="72"/>
                  </a:cubicBezTo>
                  <a:cubicBezTo>
                    <a:pt x="20" y="72"/>
                    <a:pt x="20" y="72"/>
                    <a:pt x="20" y="72"/>
                  </a:cubicBezTo>
                  <a:cubicBezTo>
                    <a:pt x="20" y="72"/>
                    <a:pt x="20" y="72"/>
                    <a:pt x="20" y="72"/>
                  </a:cubicBezTo>
                  <a:cubicBezTo>
                    <a:pt x="24" y="81"/>
                    <a:pt x="24" y="81"/>
                    <a:pt x="24" y="81"/>
                  </a:cubicBezTo>
                  <a:cubicBezTo>
                    <a:pt x="28" y="84"/>
                    <a:pt x="28" y="84"/>
                    <a:pt x="28" y="84"/>
                  </a:cubicBezTo>
                  <a:cubicBezTo>
                    <a:pt x="29" y="86"/>
                    <a:pt x="30" y="88"/>
                    <a:pt x="30" y="92"/>
                  </a:cubicBezTo>
                  <a:cubicBezTo>
                    <a:pt x="30" y="103"/>
                    <a:pt x="30" y="103"/>
                    <a:pt x="30" y="103"/>
                  </a:cubicBezTo>
                  <a:cubicBezTo>
                    <a:pt x="35" y="108"/>
                    <a:pt x="35" y="108"/>
                    <a:pt x="35" y="108"/>
                  </a:cubicBezTo>
                  <a:cubicBezTo>
                    <a:pt x="36" y="108"/>
                    <a:pt x="36" y="108"/>
                    <a:pt x="36" y="108"/>
                  </a:cubicBezTo>
                  <a:cubicBezTo>
                    <a:pt x="36" y="108"/>
                    <a:pt x="36" y="108"/>
                    <a:pt x="36" y="108"/>
                  </a:cubicBezTo>
                  <a:cubicBezTo>
                    <a:pt x="36" y="108"/>
                    <a:pt x="36" y="108"/>
                    <a:pt x="36" y="108"/>
                  </a:cubicBezTo>
                  <a:cubicBezTo>
                    <a:pt x="38" y="116"/>
                    <a:pt x="38" y="116"/>
                    <a:pt x="38" y="116"/>
                  </a:cubicBezTo>
                  <a:cubicBezTo>
                    <a:pt x="38" y="120"/>
                    <a:pt x="38" y="120"/>
                    <a:pt x="38" y="120"/>
                  </a:cubicBezTo>
                  <a:cubicBezTo>
                    <a:pt x="36" y="124"/>
                    <a:pt x="36" y="124"/>
                    <a:pt x="36" y="124"/>
                  </a:cubicBezTo>
                  <a:cubicBezTo>
                    <a:pt x="35" y="128"/>
                    <a:pt x="35" y="128"/>
                    <a:pt x="35" y="128"/>
                  </a:cubicBezTo>
                  <a:cubicBezTo>
                    <a:pt x="36" y="132"/>
                    <a:pt x="36" y="132"/>
                    <a:pt x="36" y="132"/>
                  </a:cubicBezTo>
                  <a:cubicBezTo>
                    <a:pt x="41" y="135"/>
                    <a:pt x="41" y="135"/>
                    <a:pt x="41" y="135"/>
                  </a:cubicBezTo>
                  <a:cubicBezTo>
                    <a:pt x="46" y="137"/>
                    <a:pt x="49" y="138"/>
                    <a:pt x="50" y="140"/>
                  </a:cubicBezTo>
                  <a:cubicBezTo>
                    <a:pt x="53" y="146"/>
                    <a:pt x="53" y="146"/>
                    <a:pt x="53" y="146"/>
                  </a:cubicBezTo>
                  <a:cubicBezTo>
                    <a:pt x="56" y="148"/>
                    <a:pt x="58" y="150"/>
                    <a:pt x="58" y="151"/>
                  </a:cubicBezTo>
                  <a:cubicBezTo>
                    <a:pt x="62" y="152"/>
                    <a:pt x="62" y="152"/>
                    <a:pt x="62" y="152"/>
                  </a:cubicBezTo>
                  <a:cubicBezTo>
                    <a:pt x="62" y="152"/>
                    <a:pt x="62" y="152"/>
                    <a:pt x="62" y="152"/>
                  </a:cubicBezTo>
                  <a:cubicBezTo>
                    <a:pt x="61" y="144"/>
                    <a:pt x="61" y="144"/>
                    <a:pt x="61" y="144"/>
                  </a:cubicBezTo>
                  <a:cubicBezTo>
                    <a:pt x="60" y="142"/>
                    <a:pt x="60" y="140"/>
                    <a:pt x="61" y="139"/>
                  </a:cubicBezTo>
                  <a:cubicBezTo>
                    <a:pt x="62" y="138"/>
                    <a:pt x="63" y="137"/>
                    <a:pt x="64" y="136"/>
                  </a:cubicBezTo>
                  <a:cubicBezTo>
                    <a:pt x="70" y="134"/>
                    <a:pt x="70" y="134"/>
                    <a:pt x="70" y="134"/>
                  </a:cubicBezTo>
                  <a:cubicBezTo>
                    <a:pt x="70" y="134"/>
                    <a:pt x="70" y="134"/>
                    <a:pt x="70" y="134"/>
                  </a:cubicBezTo>
                  <a:cubicBezTo>
                    <a:pt x="71" y="134"/>
                    <a:pt x="71" y="134"/>
                    <a:pt x="71" y="134"/>
                  </a:cubicBezTo>
                  <a:cubicBezTo>
                    <a:pt x="71" y="134"/>
                    <a:pt x="71" y="134"/>
                    <a:pt x="71" y="134"/>
                  </a:cubicBezTo>
                  <a:cubicBezTo>
                    <a:pt x="72" y="134"/>
                    <a:pt x="72" y="134"/>
                    <a:pt x="72" y="134"/>
                  </a:cubicBezTo>
                  <a:cubicBezTo>
                    <a:pt x="74" y="135"/>
                    <a:pt x="74" y="135"/>
                    <a:pt x="74" y="135"/>
                  </a:cubicBezTo>
                  <a:cubicBezTo>
                    <a:pt x="78" y="133"/>
                    <a:pt x="78" y="133"/>
                    <a:pt x="78" y="133"/>
                  </a:cubicBezTo>
                  <a:cubicBezTo>
                    <a:pt x="78" y="132"/>
                    <a:pt x="78" y="132"/>
                    <a:pt x="78" y="132"/>
                  </a:cubicBezTo>
                  <a:cubicBezTo>
                    <a:pt x="79" y="122"/>
                    <a:pt x="79" y="122"/>
                    <a:pt x="79" y="122"/>
                  </a:cubicBezTo>
                  <a:cubicBezTo>
                    <a:pt x="77" y="118"/>
                    <a:pt x="77" y="118"/>
                    <a:pt x="77" y="118"/>
                  </a:cubicBezTo>
                  <a:cubicBezTo>
                    <a:pt x="74" y="116"/>
                    <a:pt x="74" y="116"/>
                    <a:pt x="74" y="116"/>
                  </a:cubicBezTo>
                  <a:cubicBezTo>
                    <a:pt x="70" y="116"/>
                    <a:pt x="70" y="116"/>
                    <a:pt x="70" y="116"/>
                  </a:cubicBezTo>
                  <a:cubicBezTo>
                    <a:pt x="69" y="116"/>
                    <a:pt x="69" y="116"/>
                    <a:pt x="69" y="116"/>
                  </a:cubicBezTo>
                  <a:cubicBezTo>
                    <a:pt x="68" y="115"/>
                    <a:pt x="68" y="115"/>
                    <a:pt x="68" y="115"/>
                  </a:cubicBezTo>
                  <a:cubicBezTo>
                    <a:pt x="66" y="105"/>
                    <a:pt x="66" y="105"/>
                    <a:pt x="66" y="105"/>
                  </a:cubicBezTo>
                  <a:cubicBezTo>
                    <a:pt x="67" y="84"/>
                    <a:pt x="67" y="84"/>
                    <a:pt x="67" y="84"/>
                  </a:cubicBezTo>
                  <a:cubicBezTo>
                    <a:pt x="68" y="84"/>
                    <a:pt x="68" y="84"/>
                    <a:pt x="68" y="84"/>
                  </a:cubicBezTo>
                  <a:cubicBezTo>
                    <a:pt x="74" y="75"/>
                    <a:pt x="74" y="75"/>
                    <a:pt x="74" y="75"/>
                  </a:cubicBezTo>
                  <a:cubicBezTo>
                    <a:pt x="82" y="80"/>
                    <a:pt x="82" y="80"/>
                    <a:pt x="82" y="80"/>
                  </a:cubicBezTo>
                  <a:cubicBezTo>
                    <a:pt x="88" y="80"/>
                    <a:pt x="88" y="80"/>
                    <a:pt x="88" y="80"/>
                  </a:cubicBezTo>
                  <a:cubicBezTo>
                    <a:pt x="92" y="54"/>
                    <a:pt x="92" y="54"/>
                    <a:pt x="92" y="54"/>
                  </a:cubicBezTo>
                  <a:cubicBezTo>
                    <a:pt x="90" y="51"/>
                    <a:pt x="89" y="49"/>
                    <a:pt x="87" y="48"/>
                  </a:cubicBezTo>
                  <a:cubicBezTo>
                    <a:pt x="84" y="48"/>
                    <a:pt x="84" y="48"/>
                    <a:pt x="84" y="48"/>
                  </a:cubicBezTo>
                  <a:cubicBezTo>
                    <a:pt x="84" y="48"/>
                    <a:pt x="84" y="48"/>
                    <a:pt x="84" y="48"/>
                  </a:cubicBezTo>
                  <a:cubicBezTo>
                    <a:pt x="83" y="48"/>
                    <a:pt x="83" y="48"/>
                    <a:pt x="83" y="48"/>
                  </a:cubicBezTo>
                  <a:cubicBezTo>
                    <a:pt x="77" y="49"/>
                    <a:pt x="77" y="49"/>
                    <a:pt x="77" y="49"/>
                  </a:cubicBezTo>
                  <a:cubicBezTo>
                    <a:pt x="76" y="48"/>
                    <a:pt x="76" y="48"/>
                    <a:pt x="76" y="48"/>
                  </a:cubicBezTo>
                  <a:cubicBezTo>
                    <a:pt x="76" y="48"/>
                    <a:pt x="76" y="48"/>
                    <a:pt x="76" y="48"/>
                  </a:cubicBezTo>
                  <a:cubicBezTo>
                    <a:pt x="72" y="42"/>
                    <a:pt x="72" y="42"/>
                    <a:pt x="72" y="42"/>
                  </a:cubicBezTo>
                  <a:cubicBezTo>
                    <a:pt x="72" y="42"/>
                    <a:pt x="72" y="42"/>
                    <a:pt x="72" y="42"/>
                  </a:cubicBezTo>
                  <a:cubicBezTo>
                    <a:pt x="71" y="42"/>
                    <a:pt x="71" y="42"/>
                    <a:pt x="71" y="42"/>
                  </a:cubicBezTo>
                  <a:cubicBezTo>
                    <a:pt x="71" y="32"/>
                    <a:pt x="71" y="32"/>
                    <a:pt x="71" y="32"/>
                  </a:cubicBezTo>
                  <a:cubicBezTo>
                    <a:pt x="73" y="26"/>
                    <a:pt x="73" y="26"/>
                    <a:pt x="73" y="26"/>
                  </a:cubicBezTo>
                  <a:cubicBezTo>
                    <a:pt x="74" y="24"/>
                    <a:pt x="74" y="24"/>
                    <a:pt x="74" y="24"/>
                  </a:cubicBezTo>
                  <a:cubicBezTo>
                    <a:pt x="74" y="22"/>
                    <a:pt x="75" y="20"/>
                    <a:pt x="76" y="18"/>
                  </a:cubicBezTo>
                  <a:cubicBezTo>
                    <a:pt x="78" y="16"/>
                    <a:pt x="78" y="16"/>
                    <a:pt x="78" y="16"/>
                  </a:cubicBezTo>
                  <a:cubicBezTo>
                    <a:pt x="78" y="10"/>
                    <a:pt x="78" y="10"/>
                    <a:pt x="78" y="10"/>
                  </a:cubicBezTo>
                  <a:cubicBezTo>
                    <a:pt x="72" y="4"/>
                    <a:pt x="72" y="4"/>
                    <a:pt x="72" y="4"/>
                  </a:cubicBezTo>
                  <a:cubicBezTo>
                    <a:pt x="64" y="0"/>
                    <a:pt x="64" y="0"/>
                    <a:pt x="64" y="0"/>
                  </a:cubicBezTo>
                  <a:lnTo>
                    <a:pt x="54"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itchFamily="34" charset="0"/>
                <a:buNone/>
              </a:pPr>
              <a:endParaRPr lang="zh-CN" altLang="en-US" kern="0">
                <a:solidFill>
                  <a:srgbClr val="000000"/>
                </a:solidFill>
              </a:endParaRPr>
            </a:p>
          </p:txBody>
        </p:sp>
        <p:sp>
          <p:nvSpPr>
            <p:cNvPr id="23" name="Freeform 9"/>
            <p:cNvSpPr/>
            <p:nvPr/>
          </p:nvSpPr>
          <p:spPr bwMode="auto">
            <a:xfrm rot="175386">
              <a:off x="2778118" y="2284139"/>
              <a:ext cx="1973402" cy="1492379"/>
            </a:xfrm>
            <a:custGeom>
              <a:avLst/>
              <a:gdLst>
                <a:gd name="T0" fmla="*/ 639 w 652"/>
                <a:gd name="T1" fmla="*/ 228 h 493"/>
                <a:gd name="T2" fmla="*/ 612 w 652"/>
                <a:gd name="T3" fmla="*/ 204 h 493"/>
                <a:gd name="T4" fmla="*/ 596 w 652"/>
                <a:gd name="T5" fmla="*/ 184 h 493"/>
                <a:gd name="T6" fmla="*/ 520 w 652"/>
                <a:gd name="T7" fmla="*/ 166 h 493"/>
                <a:gd name="T8" fmla="*/ 524 w 652"/>
                <a:gd name="T9" fmla="*/ 90 h 493"/>
                <a:gd name="T10" fmla="*/ 470 w 652"/>
                <a:gd name="T11" fmla="*/ 25 h 493"/>
                <a:gd name="T12" fmla="*/ 443 w 652"/>
                <a:gd name="T13" fmla="*/ 7 h 493"/>
                <a:gd name="T14" fmla="*/ 401 w 652"/>
                <a:gd name="T15" fmla="*/ 61 h 493"/>
                <a:gd name="T16" fmla="*/ 309 w 652"/>
                <a:gd name="T17" fmla="*/ 112 h 493"/>
                <a:gd name="T18" fmla="*/ 291 w 652"/>
                <a:gd name="T19" fmla="*/ 115 h 493"/>
                <a:gd name="T20" fmla="*/ 237 w 652"/>
                <a:gd name="T21" fmla="*/ 110 h 493"/>
                <a:gd name="T22" fmla="*/ 245 w 652"/>
                <a:gd name="T23" fmla="*/ 168 h 493"/>
                <a:gd name="T24" fmla="*/ 234 w 652"/>
                <a:gd name="T25" fmla="*/ 198 h 493"/>
                <a:gd name="T26" fmla="*/ 226 w 652"/>
                <a:gd name="T27" fmla="*/ 196 h 493"/>
                <a:gd name="T28" fmla="*/ 202 w 652"/>
                <a:gd name="T29" fmla="*/ 224 h 493"/>
                <a:gd name="T30" fmla="*/ 165 w 652"/>
                <a:gd name="T31" fmla="*/ 234 h 493"/>
                <a:gd name="T32" fmla="*/ 92 w 652"/>
                <a:gd name="T33" fmla="*/ 253 h 493"/>
                <a:gd name="T34" fmla="*/ 53 w 652"/>
                <a:gd name="T35" fmla="*/ 247 h 493"/>
                <a:gd name="T36" fmla="*/ 33 w 652"/>
                <a:gd name="T37" fmla="*/ 240 h 493"/>
                <a:gd name="T38" fmla="*/ 5 w 652"/>
                <a:gd name="T39" fmla="*/ 284 h 493"/>
                <a:gd name="T40" fmla="*/ 27 w 652"/>
                <a:gd name="T41" fmla="*/ 303 h 493"/>
                <a:gd name="T42" fmla="*/ 21 w 652"/>
                <a:gd name="T43" fmla="*/ 356 h 493"/>
                <a:gd name="T44" fmla="*/ 21 w 652"/>
                <a:gd name="T45" fmla="*/ 367 h 493"/>
                <a:gd name="T46" fmla="*/ 60 w 652"/>
                <a:gd name="T47" fmla="*/ 417 h 493"/>
                <a:gd name="T48" fmla="*/ 85 w 652"/>
                <a:gd name="T49" fmla="*/ 443 h 493"/>
                <a:gd name="T50" fmla="*/ 105 w 652"/>
                <a:gd name="T51" fmla="*/ 490 h 493"/>
                <a:gd name="T52" fmla="*/ 130 w 652"/>
                <a:gd name="T53" fmla="*/ 493 h 493"/>
                <a:gd name="T54" fmla="*/ 145 w 652"/>
                <a:gd name="T55" fmla="*/ 466 h 493"/>
                <a:gd name="T56" fmla="*/ 165 w 652"/>
                <a:gd name="T57" fmla="*/ 468 h 493"/>
                <a:gd name="T58" fmla="*/ 230 w 652"/>
                <a:gd name="T59" fmla="*/ 465 h 493"/>
                <a:gd name="T60" fmla="*/ 251 w 652"/>
                <a:gd name="T61" fmla="*/ 480 h 493"/>
                <a:gd name="T62" fmla="*/ 285 w 652"/>
                <a:gd name="T63" fmla="*/ 480 h 493"/>
                <a:gd name="T64" fmla="*/ 360 w 652"/>
                <a:gd name="T65" fmla="*/ 470 h 493"/>
                <a:gd name="T66" fmla="*/ 413 w 652"/>
                <a:gd name="T67" fmla="*/ 472 h 493"/>
                <a:gd name="T68" fmla="*/ 446 w 652"/>
                <a:gd name="T69" fmla="*/ 484 h 493"/>
                <a:gd name="T70" fmla="*/ 473 w 652"/>
                <a:gd name="T71" fmla="*/ 491 h 493"/>
                <a:gd name="T72" fmla="*/ 469 w 652"/>
                <a:gd name="T73" fmla="*/ 470 h 493"/>
                <a:gd name="T74" fmla="*/ 477 w 652"/>
                <a:gd name="T75" fmla="*/ 460 h 493"/>
                <a:gd name="T76" fmla="*/ 479 w 652"/>
                <a:gd name="T77" fmla="*/ 446 h 493"/>
                <a:gd name="T78" fmla="*/ 461 w 652"/>
                <a:gd name="T79" fmla="*/ 428 h 493"/>
                <a:gd name="T80" fmla="*/ 462 w 652"/>
                <a:gd name="T81" fmla="*/ 414 h 493"/>
                <a:gd name="T82" fmla="*/ 494 w 652"/>
                <a:gd name="T83" fmla="*/ 396 h 493"/>
                <a:gd name="T84" fmla="*/ 527 w 652"/>
                <a:gd name="T85" fmla="*/ 390 h 493"/>
                <a:gd name="T86" fmla="*/ 544 w 652"/>
                <a:gd name="T87" fmla="*/ 375 h 493"/>
                <a:gd name="T88" fmla="*/ 545 w 652"/>
                <a:gd name="T89" fmla="*/ 367 h 493"/>
                <a:gd name="T90" fmla="*/ 547 w 652"/>
                <a:gd name="T91" fmla="*/ 343 h 493"/>
                <a:gd name="T92" fmla="*/ 585 w 652"/>
                <a:gd name="T93" fmla="*/ 314 h 493"/>
                <a:gd name="T94" fmla="*/ 603 w 652"/>
                <a:gd name="T95" fmla="*/ 302 h 493"/>
                <a:gd name="T96" fmla="*/ 635 w 652"/>
                <a:gd name="T97" fmla="*/ 294 h 493"/>
                <a:gd name="T98" fmla="*/ 648 w 652"/>
                <a:gd name="T99" fmla="*/ 281 h 493"/>
                <a:gd name="T100" fmla="*/ 651 w 652"/>
                <a:gd name="T101" fmla="*/ 266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2" h="493">
                  <a:moveTo>
                    <a:pt x="651" y="265"/>
                  </a:moveTo>
                  <a:cubicBezTo>
                    <a:pt x="652" y="265"/>
                    <a:pt x="652" y="265"/>
                    <a:pt x="652" y="265"/>
                  </a:cubicBezTo>
                  <a:cubicBezTo>
                    <a:pt x="652" y="265"/>
                    <a:pt x="652" y="265"/>
                    <a:pt x="652" y="265"/>
                  </a:cubicBezTo>
                  <a:cubicBezTo>
                    <a:pt x="652" y="264"/>
                    <a:pt x="652" y="264"/>
                    <a:pt x="652" y="264"/>
                  </a:cubicBezTo>
                  <a:cubicBezTo>
                    <a:pt x="639" y="228"/>
                    <a:pt x="639" y="228"/>
                    <a:pt x="639" y="228"/>
                  </a:cubicBezTo>
                  <a:cubicBezTo>
                    <a:pt x="631" y="222"/>
                    <a:pt x="631" y="222"/>
                    <a:pt x="631" y="222"/>
                  </a:cubicBezTo>
                  <a:cubicBezTo>
                    <a:pt x="631" y="221"/>
                    <a:pt x="631" y="221"/>
                    <a:pt x="631" y="221"/>
                  </a:cubicBezTo>
                  <a:cubicBezTo>
                    <a:pt x="629" y="206"/>
                    <a:pt x="629" y="206"/>
                    <a:pt x="629" y="206"/>
                  </a:cubicBezTo>
                  <a:cubicBezTo>
                    <a:pt x="613" y="204"/>
                    <a:pt x="613" y="204"/>
                    <a:pt x="613" y="204"/>
                  </a:cubicBezTo>
                  <a:cubicBezTo>
                    <a:pt x="612" y="204"/>
                    <a:pt x="612" y="204"/>
                    <a:pt x="612" y="204"/>
                  </a:cubicBezTo>
                  <a:cubicBezTo>
                    <a:pt x="611" y="204"/>
                    <a:pt x="611" y="204"/>
                    <a:pt x="611" y="204"/>
                  </a:cubicBezTo>
                  <a:cubicBezTo>
                    <a:pt x="611" y="203"/>
                    <a:pt x="611" y="203"/>
                    <a:pt x="611" y="203"/>
                  </a:cubicBezTo>
                  <a:cubicBezTo>
                    <a:pt x="611" y="202"/>
                    <a:pt x="611" y="202"/>
                    <a:pt x="611" y="202"/>
                  </a:cubicBezTo>
                  <a:cubicBezTo>
                    <a:pt x="611" y="202"/>
                    <a:pt x="611" y="202"/>
                    <a:pt x="611" y="202"/>
                  </a:cubicBezTo>
                  <a:cubicBezTo>
                    <a:pt x="609" y="196"/>
                    <a:pt x="604" y="190"/>
                    <a:pt x="596" y="184"/>
                  </a:cubicBezTo>
                  <a:cubicBezTo>
                    <a:pt x="591" y="180"/>
                    <a:pt x="587" y="178"/>
                    <a:pt x="583" y="177"/>
                  </a:cubicBezTo>
                  <a:cubicBezTo>
                    <a:pt x="581" y="176"/>
                    <a:pt x="578" y="174"/>
                    <a:pt x="576" y="173"/>
                  </a:cubicBezTo>
                  <a:cubicBezTo>
                    <a:pt x="571" y="169"/>
                    <a:pt x="553" y="166"/>
                    <a:pt x="521" y="166"/>
                  </a:cubicBezTo>
                  <a:cubicBezTo>
                    <a:pt x="520" y="166"/>
                    <a:pt x="520" y="166"/>
                    <a:pt x="520" y="166"/>
                  </a:cubicBezTo>
                  <a:cubicBezTo>
                    <a:pt x="520" y="166"/>
                    <a:pt x="520" y="166"/>
                    <a:pt x="520" y="166"/>
                  </a:cubicBezTo>
                  <a:cubicBezTo>
                    <a:pt x="516" y="160"/>
                    <a:pt x="516" y="160"/>
                    <a:pt x="516" y="160"/>
                  </a:cubicBezTo>
                  <a:cubicBezTo>
                    <a:pt x="515" y="156"/>
                    <a:pt x="513" y="153"/>
                    <a:pt x="513" y="150"/>
                  </a:cubicBezTo>
                  <a:cubicBezTo>
                    <a:pt x="513" y="145"/>
                    <a:pt x="518" y="131"/>
                    <a:pt x="529" y="107"/>
                  </a:cubicBezTo>
                  <a:cubicBezTo>
                    <a:pt x="524" y="90"/>
                    <a:pt x="524" y="90"/>
                    <a:pt x="524" y="90"/>
                  </a:cubicBezTo>
                  <a:cubicBezTo>
                    <a:pt x="524" y="90"/>
                    <a:pt x="524" y="90"/>
                    <a:pt x="524" y="90"/>
                  </a:cubicBezTo>
                  <a:cubicBezTo>
                    <a:pt x="518" y="62"/>
                    <a:pt x="518" y="62"/>
                    <a:pt x="518" y="62"/>
                  </a:cubicBezTo>
                  <a:cubicBezTo>
                    <a:pt x="517" y="58"/>
                    <a:pt x="510" y="54"/>
                    <a:pt x="498" y="50"/>
                  </a:cubicBezTo>
                  <a:cubicBezTo>
                    <a:pt x="496" y="50"/>
                    <a:pt x="493" y="49"/>
                    <a:pt x="491" y="47"/>
                  </a:cubicBezTo>
                  <a:cubicBezTo>
                    <a:pt x="487" y="45"/>
                    <a:pt x="483" y="42"/>
                    <a:pt x="482" y="37"/>
                  </a:cubicBezTo>
                  <a:cubicBezTo>
                    <a:pt x="479" y="32"/>
                    <a:pt x="475" y="28"/>
                    <a:pt x="470" y="25"/>
                  </a:cubicBezTo>
                  <a:cubicBezTo>
                    <a:pt x="469" y="25"/>
                    <a:pt x="469" y="25"/>
                    <a:pt x="469" y="25"/>
                  </a:cubicBezTo>
                  <a:cubicBezTo>
                    <a:pt x="469" y="24"/>
                    <a:pt x="469" y="24"/>
                    <a:pt x="469" y="24"/>
                  </a:cubicBezTo>
                  <a:cubicBezTo>
                    <a:pt x="464" y="0"/>
                    <a:pt x="464" y="0"/>
                    <a:pt x="464" y="0"/>
                  </a:cubicBezTo>
                  <a:cubicBezTo>
                    <a:pt x="445" y="2"/>
                    <a:pt x="445" y="2"/>
                    <a:pt x="445" y="2"/>
                  </a:cubicBezTo>
                  <a:cubicBezTo>
                    <a:pt x="443" y="7"/>
                    <a:pt x="443" y="7"/>
                    <a:pt x="443" y="7"/>
                  </a:cubicBezTo>
                  <a:cubicBezTo>
                    <a:pt x="441" y="15"/>
                    <a:pt x="438" y="19"/>
                    <a:pt x="435" y="19"/>
                  </a:cubicBezTo>
                  <a:cubicBezTo>
                    <a:pt x="423" y="23"/>
                    <a:pt x="423" y="23"/>
                    <a:pt x="423" y="23"/>
                  </a:cubicBezTo>
                  <a:cubicBezTo>
                    <a:pt x="415" y="26"/>
                    <a:pt x="411" y="29"/>
                    <a:pt x="408" y="33"/>
                  </a:cubicBezTo>
                  <a:cubicBezTo>
                    <a:pt x="407" y="34"/>
                    <a:pt x="406" y="39"/>
                    <a:pt x="405" y="46"/>
                  </a:cubicBezTo>
                  <a:cubicBezTo>
                    <a:pt x="404" y="53"/>
                    <a:pt x="403" y="58"/>
                    <a:pt x="401" y="61"/>
                  </a:cubicBezTo>
                  <a:cubicBezTo>
                    <a:pt x="399" y="66"/>
                    <a:pt x="395" y="70"/>
                    <a:pt x="389" y="72"/>
                  </a:cubicBezTo>
                  <a:cubicBezTo>
                    <a:pt x="379" y="76"/>
                    <a:pt x="361" y="70"/>
                    <a:pt x="337" y="52"/>
                  </a:cubicBezTo>
                  <a:cubicBezTo>
                    <a:pt x="304" y="94"/>
                    <a:pt x="304" y="94"/>
                    <a:pt x="304" y="94"/>
                  </a:cubicBezTo>
                  <a:cubicBezTo>
                    <a:pt x="308" y="112"/>
                    <a:pt x="308" y="112"/>
                    <a:pt x="308" y="112"/>
                  </a:cubicBezTo>
                  <a:cubicBezTo>
                    <a:pt x="309" y="112"/>
                    <a:pt x="309" y="112"/>
                    <a:pt x="309" y="112"/>
                  </a:cubicBezTo>
                  <a:cubicBezTo>
                    <a:pt x="309" y="112"/>
                    <a:pt x="309" y="112"/>
                    <a:pt x="309" y="112"/>
                  </a:cubicBezTo>
                  <a:cubicBezTo>
                    <a:pt x="308" y="113"/>
                    <a:pt x="308" y="113"/>
                    <a:pt x="308" y="113"/>
                  </a:cubicBezTo>
                  <a:cubicBezTo>
                    <a:pt x="308" y="113"/>
                    <a:pt x="308" y="113"/>
                    <a:pt x="308" y="113"/>
                  </a:cubicBezTo>
                  <a:cubicBezTo>
                    <a:pt x="307" y="116"/>
                    <a:pt x="304" y="117"/>
                    <a:pt x="301" y="118"/>
                  </a:cubicBezTo>
                  <a:cubicBezTo>
                    <a:pt x="298" y="118"/>
                    <a:pt x="295" y="117"/>
                    <a:pt x="291" y="115"/>
                  </a:cubicBezTo>
                  <a:cubicBezTo>
                    <a:pt x="288" y="112"/>
                    <a:pt x="279" y="110"/>
                    <a:pt x="264" y="110"/>
                  </a:cubicBezTo>
                  <a:cubicBezTo>
                    <a:pt x="257" y="109"/>
                    <a:pt x="257" y="109"/>
                    <a:pt x="257" y="109"/>
                  </a:cubicBezTo>
                  <a:cubicBezTo>
                    <a:pt x="257" y="109"/>
                    <a:pt x="257" y="109"/>
                    <a:pt x="257" y="109"/>
                  </a:cubicBezTo>
                  <a:cubicBezTo>
                    <a:pt x="247" y="108"/>
                    <a:pt x="247" y="108"/>
                    <a:pt x="247" y="108"/>
                  </a:cubicBezTo>
                  <a:cubicBezTo>
                    <a:pt x="237" y="110"/>
                    <a:pt x="237" y="110"/>
                    <a:pt x="237" y="110"/>
                  </a:cubicBezTo>
                  <a:cubicBezTo>
                    <a:pt x="241" y="117"/>
                    <a:pt x="241" y="117"/>
                    <a:pt x="241" y="117"/>
                  </a:cubicBezTo>
                  <a:cubicBezTo>
                    <a:pt x="245" y="122"/>
                    <a:pt x="247" y="126"/>
                    <a:pt x="247" y="128"/>
                  </a:cubicBezTo>
                  <a:cubicBezTo>
                    <a:pt x="242" y="154"/>
                    <a:pt x="242" y="154"/>
                    <a:pt x="242" y="154"/>
                  </a:cubicBezTo>
                  <a:cubicBezTo>
                    <a:pt x="244" y="168"/>
                    <a:pt x="244" y="168"/>
                    <a:pt x="244" y="168"/>
                  </a:cubicBezTo>
                  <a:cubicBezTo>
                    <a:pt x="245" y="168"/>
                    <a:pt x="245" y="168"/>
                    <a:pt x="245" y="168"/>
                  </a:cubicBezTo>
                  <a:cubicBezTo>
                    <a:pt x="245" y="168"/>
                    <a:pt x="245" y="168"/>
                    <a:pt x="245" y="168"/>
                  </a:cubicBezTo>
                  <a:cubicBezTo>
                    <a:pt x="244" y="168"/>
                    <a:pt x="244" y="168"/>
                    <a:pt x="244" y="168"/>
                  </a:cubicBezTo>
                  <a:cubicBezTo>
                    <a:pt x="244" y="168"/>
                    <a:pt x="244" y="168"/>
                    <a:pt x="244" y="168"/>
                  </a:cubicBezTo>
                  <a:cubicBezTo>
                    <a:pt x="236" y="194"/>
                    <a:pt x="236" y="194"/>
                    <a:pt x="236" y="194"/>
                  </a:cubicBezTo>
                  <a:cubicBezTo>
                    <a:pt x="236" y="197"/>
                    <a:pt x="235" y="198"/>
                    <a:pt x="234" y="198"/>
                  </a:cubicBezTo>
                  <a:cubicBezTo>
                    <a:pt x="233" y="198"/>
                    <a:pt x="233" y="198"/>
                    <a:pt x="233" y="198"/>
                  </a:cubicBezTo>
                  <a:cubicBezTo>
                    <a:pt x="233" y="197"/>
                    <a:pt x="233" y="197"/>
                    <a:pt x="233" y="197"/>
                  </a:cubicBezTo>
                  <a:cubicBezTo>
                    <a:pt x="232" y="195"/>
                    <a:pt x="232" y="195"/>
                    <a:pt x="232" y="195"/>
                  </a:cubicBezTo>
                  <a:cubicBezTo>
                    <a:pt x="231" y="192"/>
                    <a:pt x="230" y="190"/>
                    <a:pt x="229" y="191"/>
                  </a:cubicBezTo>
                  <a:cubicBezTo>
                    <a:pt x="228" y="191"/>
                    <a:pt x="227" y="193"/>
                    <a:pt x="226" y="196"/>
                  </a:cubicBezTo>
                  <a:cubicBezTo>
                    <a:pt x="225" y="204"/>
                    <a:pt x="220" y="210"/>
                    <a:pt x="213" y="216"/>
                  </a:cubicBezTo>
                  <a:cubicBezTo>
                    <a:pt x="206" y="222"/>
                    <a:pt x="206" y="222"/>
                    <a:pt x="206" y="222"/>
                  </a:cubicBezTo>
                  <a:cubicBezTo>
                    <a:pt x="203" y="224"/>
                    <a:pt x="203" y="224"/>
                    <a:pt x="203" y="224"/>
                  </a:cubicBezTo>
                  <a:cubicBezTo>
                    <a:pt x="203" y="224"/>
                    <a:pt x="203" y="224"/>
                    <a:pt x="203" y="224"/>
                  </a:cubicBezTo>
                  <a:cubicBezTo>
                    <a:pt x="202" y="224"/>
                    <a:pt x="202" y="224"/>
                    <a:pt x="202" y="224"/>
                  </a:cubicBezTo>
                  <a:cubicBezTo>
                    <a:pt x="176" y="224"/>
                    <a:pt x="176" y="224"/>
                    <a:pt x="176" y="224"/>
                  </a:cubicBezTo>
                  <a:cubicBezTo>
                    <a:pt x="166" y="234"/>
                    <a:pt x="166" y="234"/>
                    <a:pt x="166" y="234"/>
                  </a:cubicBezTo>
                  <a:cubicBezTo>
                    <a:pt x="166" y="234"/>
                    <a:pt x="166" y="234"/>
                    <a:pt x="166" y="234"/>
                  </a:cubicBezTo>
                  <a:cubicBezTo>
                    <a:pt x="165" y="234"/>
                    <a:pt x="165" y="234"/>
                    <a:pt x="165" y="234"/>
                  </a:cubicBezTo>
                  <a:cubicBezTo>
                    <a:pt x="165" y="234"/>
                    <a:pt x="165" y="234"/>
                    <a:pt x="165" y="234"/>
                  </a:cubicBezTo>
                  <a:cubicBezTo>
                    <a:pt x="137" y="230"/>
                    <a:pt x="137" y="230"/>
                    <a:pt x="137" y="230"/>
                  </a:cubicBezTo>
                  <a:cubicBezTo>
                    <a:pt x="133" y="234"/>
                    <a:pt x="128" y="236"/>
                    <a:pt x="124" y="235"/>
                  </a:cubicBezTo>
                  <a:cubicBezTo>
                    <a:pt x="120" y="234"/>
                    <a:pt x="113" y="236"/>
                    <a:pt x="103" y="239"/>
                  </a:cubicBezTo>
                  <a:cubicBezTo>
                    <a:pt x="92" y="252"/>
                    <a:pt x="92" y="252"/>
                    <a:pt x="92" y="252"/>
                  </a:cubicBezTo>
                  <a:cubicBezTo>
                    <a:pt x="92" y="253"/>
                    <a:pt x="92" y="253"/>
                    <a:pt x="92" y="253"/>
                  </a:cubicBezTo>
                  <a:cubicBezTo>
                    <a:pt x="74" y="254"/>
                    <a:pt x="74" y="254"/>
                    <a:pt x="74" y="254"/>
                  </a:cubicBezTo>
                  <a:cubicBezTo>
                    <a:pt x="74" y="239"/>
                    <a:pt x="74" y="239"/>
                    <a:pt x="74" y="239"/>
                  </a:cubicBezTo>
                  <a:cubicBezTo>
                    <a:pt x="63" y="239"/>
                    <a:pt x="63" y="239"/>
                    <a:pt x="63" y="239"/>
                  </a:cubicBezTo>
                  <a:cubicBezTo>
                    <a:pt x="61" y="245"/>
                    <a:pt x="61" y="245"/>
                    <a:pt x="61" y="245"/>
                  </a:cubicBezTo>
                  <a:cubicBezTo>
                    <a:pt x="53" y="247"/>
                    <a:pt x="53" y="247"/>
                    <a:pt x="53" y="247"/>
                  </a:cubicBezTo>
                  <a:cubicBezTo>
                    <a:pt x="52" y="247"/>
                    <a:pt x="52" y="247"/>
                    <a:pt x="52" y="247"/>
                  </a:cubicBezTo>
                  <a:cubicBezTo>
                    <a:pt x="52" y="247"/>
                    <a:pt x="52" y="247"/>
                    <a:pt x="52" y="247"/>
                  </a:cubicBezTo>
                  <a:cubicBezTo>
                    <a:pt x="51" y="247"/>
                    <a:pt x="51" y="247"/>
                    <a:pt x="51" y="247"/>
                  </a:cubicBezTo>
                  <a:cubicBezTo>
                    <a:pt x="51" y="247"/>
                    <a:pt x="51" y="247"/>
                    <a:pt x="51" y="247"/>
                  </a:cubicBezTo>
                  <a:cubicBezTo>
                    <a:pt x="46" y="244"/>
                    <a:pt x="39" y="241"/>
                    <a:pt x="33" y="240"/>
                  </a:cubicBezTo>
                  <a:cubicBezTo>
                    <a:pt x="29" y="240"/>
                    <a:pt x="25" y="242"/>
                    <a:pt x="19" y="248"/>
                  </a:cubicBezTo>
                  <a:cubicBezTo>
                    <a:pt x="12" y="254"/>
                    <a:pt x="7" y="259"/>
                    <a:pt x="5" y="264"/>
                  </a:cubicBezTo>
                  <a:cubicBezTo>
                    <a:pt x="6" y="264"/>
                    <a:pt x="7" y="266"/>
                    <a:pt x="7" y="268"/>
                  </a:cubicBezTo>
                  <a:cubicBezTo>
                    <a:pt x="7" y="271"/>
                    <a:pt x="8" y="274"/>
                    <a:pt x="8" y="277"/>
                  </a:cubicBezTo>
                  <a:cubicBezTo>
                    <a:pt x="7" y="280"/>
                    <a:pt x="6" y="282"/>
                    <a:pt x="5" y="284"/>
                  </a:cubicBezTo>
                  <a:cubicBezTo>
                    <a:pt x="3" y="285"/>
                    <a:pt x="1" y="288"/>
                    <a:pt x="0" y="295"/>
                  </a:cubicBezTo>
                  <a:cubicBezTo>
                    <a:pt x="7" y="299"/>
                    <a:pt x="7" y="299"/>
                    <a:pt x="7" y="299"/>
                  </a:cubicBezTo>
                  <a:cubicBezTo>
                    <a:pt x="15" y="290"/>
                    <a:pt x="15" y="290"/>
                    <a:pt x="15" y="290"/>
                  </a:cubicBezTo>
                  <a:cubicBezTo>
                    <a:pt x="27" y="302"/>
                    <a:pt x="27" y="302"/>
                    <a:pt x="27" y="302"/>
                  </a:cubicBezTo>
                  <a:cubicBezTo>
                    <a:pt x="27" y="303"/>
                    <a:pt x="27" y="303"/>
                    <a:pt x="27" y="303"/>
                  </a:cubicBezTo>
                  <a:cubicBezTo>
                    <a:pt x="29" y="325"/>
                    <a:pt x="29" y="325"/>
                    <a:pt x="29" y="325"/>
                  </a:cubicBezTo>
                  <a:cubicBezTo>
                    <a:pt x="29" y="326"/>
                    <a:pt x="29" y="326"/>
                    <a:pt x="29" y="326"/>
                  </a:cubicBezTo>
                  <a:cubicBezTo>
                    <a:pt x="29" y="326"/>
                    <a:pt x="29" y="326"/>
                    <a:pt x="29" y="326"/>
                  </a:cubicBezTo>
                  <a:cubicBezTo>
                    <a:pt x="22" y="356"/>
                    <a:pt x="22" y="356"/>
                    <a:pt x="22" y="356"/>
                  </a:cubicBezTo>
                  <a:cubicBezTo>
                    <a:pt x="21" y="356"/>
                    <a:pt x="21" y="356"/>
                    <a:pt x="21" y="356"/>
                  </a:cubicBezTo>
                  <a:cubicBezTo>
                    <a:pt x="11" y="356"/>
                    <a:pt x="5" y="356"/>
                    <a:pt x="3" y="358"/>
                  </a:cubicBezTo>
                  <a:cubicBezTo>
                    <a:pt x="3" y="360"/>
                    <a:pt x="7" y="363"/>
                    <a:pt x="14" y="368"/>
                  </a:cubicBezTo>
                  <a:cubicBezTo>
                    <a:pt x="20" y="367"/>
                    <a:pt x="20" y="367"/>
                    <a:pt x="20" y="367"/>
                  </a:cubicBezTo>
                  <a:cubicBezTo>
                    <a:pt x="21" y="367"/>
                    <a:pt x="21" y="367"/>
                    <a:pt x="21" y="367"/>
                  </a:cubicBezTo>
                  <a:cubicBezTo>
                    <a:pt x="21" y="367"/>
                    <a:pt x="21" y="367"/>
                    <a:pt x="21" y="367"/>
                  </a:cubicBezTo>
                  <a:cubicBezTo>
                    <a:pt x="35" y="380"/>
                    <a:pt x="35" y="380"/>
                    <a:pt x="35" y="380"/>
                  </a:cubicBezTo>
                  <a:cubicBezTo>
                    <a:pt x="40" y="384"/>
                    <a:pt x="39" y="392"/>
                    <a:pt x="33" y="403"/>
                  </a:cubicBezTo>
                  <a:cubicBezTo>
                    <a:pt x="35" y="416"/>
                    <a:pt x="35" y="416"/>
                    <a:pt x="35" y="416"/>
                  </a:cubicBezTo>
                  <a:cubicBezTo>
                    <a:pt x="40" y="417"/>
                    <a:pt x="40" y="417"/>
                    <a:pt x="40" y="417"/>
                  </a:cubicBezTo>
                  <a:cubicBezTo>
                    <a:pt x="60" y="417"/>
                    <a:pt x="60" y="417"/>
                    <a:pt x="60" y="417"/>
                  </a:cubicBezTo>
                  <a:cubicBezTo>
                    <a:pt x="50" y="426"/>
                    <a:pt x="50" y="426"/>
                    <a:pt x="50" y="426"/>
                  </a:cubicBezTo>
                  <a:cubicBezTo>
                    <a:pt x="56" y="430"/>
                    <a:pt x="56" y="430"/>
                    <a:pt x="56" y="430"/>
                  </a:cubicBezTo>
                  <a:cubicBezTo>
                    <a:pt x="56" y="430"/>
                    <a:pt x="56" y="430"/>
                    <a:pt x="56" y="430"/>
                  </a:cubicBezTo>
                  <a:cubicBezTo>
                    <a:pt x="64" y="434"/>
                    <a:pt x="64" y="434"/>
                    <a:pt x="64" y="434"/>
                  </a:cubicBezTo>
                  <a:cubicBezTo>
                    <a:pt x="85" y="443"/>
                    <a:pt x="85" y="443"/>
                    <a:pt x="85" y="443"/>
                  </a:cubicBezTo>
                  <a:cubicBezTo>
                    <a:pt x="86" y="444"/>
                    <a:pt x="86" y="444"/>
                    <a:pt x="86" y="444"/>
                  </a:cubicBezTo>
                  <a:cubicBezTo>
                    <a:pt x="87" y="444"/>
                    <a:pt x="87" y="444"/>
                    <a:pt x="87" y="444"/>
                  </a:cubicBezTo>
                  <a:cubicBezTo>
                    <a:pt x="89" y="476"/>
                    <a:pt x="89" y="476"/>
                    <a:pt x="89" y="476"/>
                  </a:cubicBezTo>
                  <a:cubicBezTo>
                    <a:pt x="89" y="483"/>
                    <a:pt x="94" y="488"/>
                    <a:pt x="103" y="491"/>
                  </a:cubicBezTo>
                  <a:cubicBezTo>
                    <a:pt x="105" y="490"/>
                    <a:pt x="105" y="490"/>
                    <a:pt x="105" y="490"/>
                  </a:cubicBezTo>
                  <a:cubicBezTo>
                    <a:pt x="105" y="490"/>
                    <a:pt x="105" y="490"/>
                    <a:pt x="105" y="490"/>
                  </a:cubicBezTo>
                  <a:cubicBezTo>
                    <a:pt x="106" y="490"/>
                    <a:pt x="106" y="490"/>
                    <a:pt x="106" y="490"/>
                  </a:cubicBezTo>
                  <a:cubicBezTo>
                    <a:pt x="128" y="493"/>
                    <a:pt x="128" y="493"/>
                    <a:pt x="128" y="493"/>
                  </a:cubicBezTo>
                  <a:cubicBezTo>
                    <a:pt x="130" y="493"/>
                    <a:pt x="130" y="493"/>
                    <a:pt x="130" y="493"/>
                  </a:cubicBezTo>
                  <a:cubicBezTo>
                    <a:pt x="130" y="493"/>
                    <a:pt x="130" y="493"/>
                    <a:pt x="130" y="493"/>
                  </a:cubicBezTo>
                  <a:cubicBezTo>
                    <a:pt x="130" y="492"/>
                    <a:pt x="130" y="492"/>
                    <a:pt x="130" y="492"/>
                  </a:cubicBezTo>
                  <a:cubicBezTo>
                    <a:pt x="133" y="488"/>
                    <a:pt x="134" y="484"/>
                    <a:pt x="134" y="484"/>
                  </a:cubicBezTo>
                  <a:cubicBezTo>
                    <a:pt x="134" y="483"/>
                    <a:pt x="134" y="483"/>
                    <a:pt x="134" y="483"/>
                  </a:cubicBezTo>
                  <a:cubicBezTo>
                    <a:pt x="134" y="479"/>
                    <a:pt x="135" y="476"/>
                    <a:pt x="139" y="474"/>
                  </a:cubicBezTo>
                  <a:cubicBezTo>
                    <a:pt x="142" y="471"/>
                    <a:pt x="144" y="469"/>
                    <a:pt x="145" y="466"/>
                  </a:cubicBezTo>
                  <a:cubicBezTo>
                    <a:pt x="145" y="466"/>
                    <a:pt x="145" y="466"/>
                    <a:pt x="145" y="466"/>
                  </a:cubicBezTo>
                  <a:cubicBezTo>
                    <a:pt x="147" y="462"/>
                    <a:pt x="151" y="462"/>
                    <a:pt x="157" y="464"/>
                  </a:cubicBezTo>
                  <a:cubicBezTo>
                    <a:pt x="158" y="464"/>
                    <a:pt x="158" y="464"/>
                    <a:pt x="158" y="464"/>
                  </a:cubicBezTo>
                  <a:cubicBezTo>
                    <a:pt x="158" y="464"/>
                    <a:pt x="158" y="464"/>
                    <a:pt x="158" y="464"/>
                  </a:cubicBezTo>
                  <a:cubicBezTo>
                    <a:pt x="165" y="468"/>
                    <a:pt x="165" y="468"/>
                    <a:pt x="165" y="468"/>
                  </a:cubicBezTo>
                  <a:cubicBezTo>
                    <a:pt x="191" y="473"/>
                    <a:pt x="191" y="473"/>
                    <a:pt x="191" y="473"/>
                  </a:cubicBezTo>
                  <a:cubicBezTo>
                    <a:pt x="206" y="472"/>
                    <a:pt x="206" y="472"/>
                    <a:pt x="206" y="472"/>
                  </a:cubicBezTo>
                  <a:cubicBezTo>
                    <a:pt x="217" y="467"/>
                    <a:pt x="217" y="467"/>
                    <a:pt x="217" y="467"/>
                  </a:cubicBezTo>
                  <a:cubicBezTo>
                    <a:pt x="219" y="464"/>
                    <a:pt x="221" y="463"/>
                    <a:pt x="222" y="462"/>
                  </a:cubicBezTo>
                  <a:cubicBezTo>
                    <a:pt x="224" y="462"/>
                    <a:pt x="227" y="462"/>
                    <a:pt x="230" y="465"/>
                  </a:cubicBezTo>
                  <a:cubicBezTo>
                    <a:pt x="232" y="466"/>
                    <a:pt x="232" y="466"/>
                    <a:pt x="232" y="466"/>
                  </a:cubicBezTo>
                  <a:cubicBezTo>
                    <a:pt x="233" y="467"/>
                    <a:pt x="235" y="470"/>
                    <a:pt x="236" y="474"/>
                  </a:cubicBezTo>
                  <a:cubicBezTo>
                    <a:pt x="244" y="480"/>
                    <a:pt x="244" y="480"/>
                    <a:pt x="244" y="480"/>
                  </a:cubicBezTo>
                  <a:cubicBezTo>
                    <a:pt x="250" y="480"/>
                    <a:pt x="250" y="480"/>
                    <a:pt x="250" y="480"/>
                  </a:cubicBezTo>
                  <a:cubicBezTo>
                    <a:pt x="251" y="480"/>
                    <a:pt x="251" y="480"/>
                    <a:pt x="251" y="480"/>
                  </a:cubicBezTo>
                  <a:cubicBezTo>
                    <a:pt x="251" y="480"/>
                    <a:pt x="251" y="480"/>
                    <a:pt x="251" y="480"/>
                  </a:cubicBezTo>
                  <a:cubicBezTo>
                    <a:pt x="252" y="480"/>
                    <a:pt x="252" y="480"/>
                    <a:pt x="252" y="480"/>
                  </a:cubicBezTo>
                  <a:cubicBezTo>
                    <a:pt x="260" y="484"/>
                    <a:pt x="260" y="484"/>
                    <a:pt x="260" y="484"/>
                  </a:cubicBezTo>
                  <a:cubicBezTo>
                    <a:pt x="276" y="482"/>
                    <a:pt x="276" y="482"/>
                    <a:pt x="276" y="482"/>
                  </a:cubicBezTo>
                  <a:cubicBezTo>
                    <a:pt x="285" y="480"/>
                    <a:pt x="285" y="480"/>
                    <a:pt x="285" y="480"/>
                  </a:cubicBezTo>
                  <a:cubicBezTo>
                    <a:pt x="307" y="482"/>
                    <a:pt x="307" y="482"/>
                    <a:pt x="307" y="482"/>
                  </a:cubicBezTo>
                  <a:cubicBezTo>
                    <a:pt x="317" y="479"/>
                    <a:pt x="317" y="479"/>
                    <a:pt x="317" y="479"/>
                  </a:cubicBezTo>
                  <a:cubicBezTo>
                    <a:pt x="329" y="474"/>
                    <a:pt x="329" y="474"/>
                    <a:pt x="329" y="474"/>
                  </a:cubicBezTo>
                  <a:cubicBezTo>
                    <a:pt x="331" y="472"/>
                    <a:pt x="334" y="471"/>
                    <a:pt x="338" y="470"/>
                  </a:cubicBezTo>
                  <a:cubicBezTo>
                    <a:pt x="360" y="470"/>
                    <a:pt x="360" y="470"/>
                    <a:pt x="360" y="470"/>
                  </a:cubicBezTo>
                  <a:cubicBezTo>
                    <a:pt x="368" y="467"/>
                    <a:pt x="368" y="467"/>
                    <a:pt x="368" y="467"/>
                  </a:cubicBezTo>
                  <a:cubicBezTo>
                    <a:pt x="371" y="465"/>
                    <a:pt x="374" y="464"/>
                    <a:pt x="377" y="464"/>
                  </a:cubicBezTo>
                  <a:cubicBezTo>
                    <a:pt x="389" y="464"/>
                    <a:pt x="389" y="464"/>
                    <a:pt x="389" y="464"/>
                  </a:cubicBezTo>
                  <a:cubicBezTo>
                    <a:pt x="395" y="468"/>
                    <a:pt x="395" y="468"/>
                    <a:pt x="395" y="468"/>
                  </a:cubicBezTo>
                  <a:cubicBezTo>
                    <a:pt x="413" y="472"/>
                    <a:pt x="413" y="472"/>
                    <a:pt x="413" y="472"/>
                  </a:cubicBezTo>
                  <a:cubicBezTo>
                    <a:pt x="415" y="472"/>
                    <a:pt x="417" y="474"/>
                    <a:pt x="421" y="478"/>
                  </a:cubicBezTo>
                  <a:cubicBezTo>
                    <a:pt x="429" y="482"/>
                    <a:pt x="429" y="482"/>
                    <a:pt x="429" y="482"/>
                  </a:cubicBezTo>
                  <a:cubicBezTo>
                    <a:pt x="429" y="483"/>
                    <a:pt x="429" y="483"/>
                    <a:pt x="429" y="483"/>
                  </a:cubicBezTo>
                  <a:cubicBezTo>
                    <a:pt x="446" y="484"/>
                    <a:pt x="446" y="484"/>
                    <a:pt x="446" y="484"/>
                  </a:cubicBezTo>
                  <a:cubicBezTo>
                    <a:pt x="446" y="484"/>
                    <a:pt x="446" y="484"/>
                    <a:pt x="446" y="484"/>
                  </a:cubicBezTo>
                  <a:cubicBezTo>
                    <a:pt x="446" y="484"/>
                    <a:pt x="446" y="484"/>
                    <a:pt x="446" y="484"/>
                  </a:cubicBezTo>
                  <a:cubicBezTo>
                    <a:pt x="454" y="488"/>
                    <a:pt x="454" y="488"/>
                    <a:pt x="454" y="488"/>
                  </a:cubicBezTo>
                  <a:cubicBezTo>
                    <a:pt x="464" y="490"/>
                    <a:pt x="464" y="490"/>
                    <a:pt x="464" y="490"/>
                  </a:cubicBezTo>
                  <a:cubicBezTo>
                    <a:pt x="464" y="490"/>
                    <a:pt x="464" y="490"/>
                    <a:pt x="464" y="490"/>
                  </a:cubicBezTo>
                  <a:cubicBezTo>
                    <a:pt x="473" y="491"/>
                    <a:pt x="473" y="491"/>
                    <a:pt x="473" y="491"/>
                  </a:cubicBezTo>
                  <a:cubicBezTo>
                    <a:pt x="475" y="486"/>
                    <a:pt x="475" y="486"/>
                    <a:pt x="475" y="486"/>
                  </a:cubicBezTo>
                  <a:cubicBezTo>
                    <a:pt x="471" y="478"/>
                    <a:pt x="471" y="478"/>
                    <a:pt x="471" y="478"/>
                  </a:cubicBezTo>
                  <a:cubicBezTo>
                    <a:pt x="470" y="470"/>
                    <a:pt x="470" y="470"/>
                    <a:pt x="470" y="470"/>
                  </a:cubicBezTo>
                  <a:cubicBezTo>
                    <a:pt x="470" y="470"/>
                    <a:pt x="470" y="470"/>
                    <a:pt x="470" y="470"/>
                  </a:cubicBezTo>
                  <a:cubicBezTo>
                    <a:pt x="469" y="470"/>
                    <a:pt x="469" y="470"/>
                    <a:pt x="469" y="470"/>
                  </a:cubicBezTo>
                  <a:cubicBezTo>
                    <a:pt x="471" y="468"/>
                    <a:pt x="471" y="468"/>
                    <a:pt x="471" y="468"/>
                  </a:cubicBezTo>
                  <a:cubicBezTo>
                    <a:pt x="476" y="461"/>
                    <a:pt x="476" y="461"/>
                    <a:pt x="476" y="461"/>
                  </a:cubicBezTo>
                  <a:cubicBezTo>
                    <a:pt x="476" y="460"/>
                    <a:pt x="476" y="460"/>
                    <a:pt x="476" y="460"/>
                  </a:cubicBezTo>
                  <a:cubicBezTo>
                    <a:pt x="476" y="460"/>
                    <a:pt x="476" y="460"/>
                    <a:pt x="476" y="460"/>
                  </a:cubicBezTo>
                  <a:cubicBezTo>
                    <a:pt x="477" y="460"/>
                    <a:pt x="477" y="460"/>
                    <a:pt x="477" y="460"/>
                  </a:cubicBezTo>
                  <a:cubicBezTo>
                    <a:pt x="477" y="460"/>
                    <a:pt x="477" y="460"/>
                    <a:pt x="477" y="460"/>
                  </a:cubicBezTo>
                  <a:cubicBezTo>
                    <a:pt x="482" y="456"/>
                    <a:pt x="482" y="456"/>
                    <a:pt x="482" y="456"/>
                  </a:cubicBezTo>
                  <a:cubicBezTo>
                    <a:pt x="482" y="456"/>
                    <a:pt x="482" y="456"/>
                    <a:pt x="482" y="456"/>
                  </a:cubicBezTo>
                  <a:cubicBezTo>
                    <a:pt x="481" y="454"/>
                    <a:pt x="481" y="454"/>
                    <a:pt x="481" y="454"/>
                  </a:cubicBezTo>
                  <a:cubicBezTo>
                    <a:pt x="479" y="446"/>
                    <a:pt x="479" y="446"/>
                    <a:pt x="479" y="446"/>
                  </a:cubicBezTo>
                  <a:cubicBezTo>
                    <a:pt x="479" y="444"/>
                    <a:pt x="477" y="444"/>
                    <a:pt x="475" y="442"/>
                  </a:cubicBezTo>
                  <a:cubicBezTo>
                    <a:pt x="475" y="442"/>
                    <a:pt x="475" y="442"/>
                    <a:pt x="475" y="442"/>
                  </a:cubicBezTo>
                  <a:cubicBezTo>
                    <a:pt x="469" y="436"/>
                    <a:pt x="469" y="436"/>
                    <a:pt x="469" y="436"/>
                  </a:cubicBezTo>
                  <a:cubicBezTo>
                    <a:pt x="461" y="429"/>
                    <a:pt x="461" y="429"/>
                    <a:pt x="461" y="429"/>
                  </a:cubicBezTo>
                  <a:cubicBezTo>
                    <a:pt x="461" y="428"/>
                    <a:pt x="461" y="428"/>
                    <a:pt x="461" y="428"/>
                  </a:cubicBezTo>
                  <a:cubicBezTo>
                    <a:pt x="460" y="428"/>
                    <a:pt x="460" y="428"/>
                    <a:pt x="460" y="428"/>
                  </a:cubicBezTo>
                  <a:cubicBezTo>
                    <a:pt x="461" y="428"/>
                    <a:pt x="461" y="428"/>
                    <a:pt x="461" y="428"/>
                  </a:cubicBezTo>
                  <a:cubicBezTo>
                    <a:pt x="461" y="427"/>
                    <a:pt x="461" y="427"/>
                    <a:pt x="461" y="427"/>
                  </a:cubicBezTo>
                  <a:cubicBezTo>
                    <a:pt x="462" y="419"/>
                    <a:pt x="462" y="419"/>
                    <a:pt x="462" y="419"/>
                  </a:cubicBezTo>
                  <a:cubicBezTo>
                    <a:pt x="462" y="414"/>
                    <a:pt x="462" y="414"/>
                    <a:pt x="462" y="414"/>
                  </a:cubicBezTo>
                  <a:cubicBezTo>
                    <a:pt x="458" y="404"/>
                    <a:pt x="458" y="404"/>
                    <a:pt x="458" y="404"/>
                  </a:cubicBezTo>
                  <a:cubicBezTo>
                    <a:pt x="467" y="402"/>
                    <a:pt x="467" y="402"/>
                    <a:pt x="467" y="402"/>
                  </a:cubicBezTo>
                  <a:cubicBezTo>
                    <a:pt x="472" y="398"/>
                    <a:pt x="472" y="398"/>
                    <a:pt x="472" y="398"/>
                  </a:cubicBezTo>
                  <a:cubicBezTo>
                    <a:pt x="483" y="398"/>
                    <a:pt x="483" y="398"/>
                    <a:pt x="483" y="398"/>
                  </a:cubicBezTo>
                  <a:cubicBezTo>
                    <a:pt x="494" y="396"/>
                    <a:pt x="494" y="396"/>
                    <a:pt x="494" y="396"/>
                  </a:cubicBezTo>
                  <a:cubicBezTo>
                    <a:pt x="495" y="396"/>
                    <a:pt x="495" y="396"/>
                    <a:pt x="495" y="396"/>
                  </a:cubicBezTo>
                  <a:cubicBezTo>
                    <a:pt x="502" y="397"/>
                    <a:pt x="502" y="397"/>
                    <a:pt x="502" y="397"/>
                  </a:cubicBezTo>
                  <a:cubicBezTo>
                    <a:pt x="511" y="394"/>
                    <a:pt x="511" y="394"/>
                    <a:pt x="511" y="394"/>
                  </a:cubicBezTo>
                  <a:cubicBezTo>
                    <a:pt x="521" y="392"/>
                    <a:pt x="521" y="392"/>
                    <a:pt x="521" y="392"/>
                  </a:cubicBezTo>
                  <a:cubicBezTo>
                    <a:pt x="527" y="390"/>
                    <a:pt x="527" y="390"/>
                    <a:pt x="527" y="390"/>
                  </a:cubicBezTo>
                  <a:cubicBezTo>
                    <a:pt x="528" y="390"/>
                    <a:pt x="528" y="390"/>
                    <a:pt x="528" y="390"/>
                  </a:cubicBezTo>
                  <a:cubicBezTo>
                    <a:pt x="545" y="386"/>
                    <a:pt x="545" y="386"/>
                    <a:pt x="545" y="386"/>
                  </a:cubicBezTo>
                  <a:cubicBezTo>
                    <a:pt x="548" y="384"/>
                    <a:pt x="548" y="384"/>
                    <a:pt x="548" y="384"/>
                  </a:cubicBezTo>
                  <a:cubicBezTo>
                    <a:pt x="547" y="380"/>
                    <a:pt x="547" y="380"/>
                    <a:pt x="547" y="380"/>
                  </a:cubicBezTo>
                  <a:cubicBezTo>
                    <a:pt x="544" y="375"/>
                    <a:pt x="544" y="375"/>
                    <a:pt x="544" y="375"/>
                  </a:cubicBezTo>
                  <a:cubicBezTo>
                    <a:pt x="544" y="374"/>
                    <a:pt x="544" y="374"/>
                    <a:pt x="544" y="374"/>
                  </a:cubicBezTo>
                  <a:cubicBezTo>
                    <a:pt x="543" y="374"/>
                    <a:pt x="543" y="374"/>
                    <a:pt x="543" y="374"/>
                  </a:cubicBezTo>
                  <a:cubicBezTo>
                    <a:pt x="543" y="374"/>
                    <a:pt x="543" y="374"/>
                    <a:pt x="543" y="374"/>
                  </a:cubicBezTo>
                  <a:cubicBezTo>
                    <a:pt x="544" y="368"/>
                    <a:pt x="544" y="368"/>
                    <a:pt x="544" y="368"/>
                  </a:cubicBezTo>
                  <a:cubicBezTo>
                    <a:pt x="545" y="367"/>
                    <a:pt x="545" y="367"/>
                    <a:pt x="545" y="367"/>
                  </a:cubicBezTo>
                  <a:cubicBezTo>
                    <a:pt x="545" y="359"/>
                    <a:pt x="545" y="359"/>
                    <a:pt x="545" y="359"/>
                  </a:cubicBezTo>
                  <a:cubicBezTo>
                    <a:pt x="543" y="352"/>
                    <a:pt x="543" y="352"/>
                    <a:pt x="543" y="352"/>
                  </a:cubicBezTo>
                  <a:cubicBezTo>
                    <a:pt x="543" y="352"/>
                    <a:pt x="543" y="352"/>
                    <a:pt x="543" y="352"/>
                  </a:cubicBezTo>
                  <a:cubicBezTo>
                    <a:pt x="543" y="351"/>
                    <a:pt x="543" y="351"/>
                    <a:pt x="543" y="351"/>
                  </a:cubicBezTo>
                  <a:cubicBezTo>
                    <a:pt x="547" y="343"/>
                    <a:pt x="547" y="343"/>
                    <a:pt x="547" y="343"/>
                  </a:cubicBezTo>
                  <a:cubicBezTo>
                    <a:pt x="549" y="340"/>
                    <a:pt x="551" y="338"/>
                    <a:pt x="553" y="338"/>
                  </a:cubicBezTo>
                  <a:cubicBezTo>
                    <a:pt x="563" y="338"/>
                    <a:pt x="563" y="338"/>
                    <a:pt x="563" y="338"/>
                  </a:cubicBezTo>
                  <a:cubicBezTo>
                    <a:pt x="565" y="338"/>
                    <a:pt x="567" y="338"/>
                    <a:pt x="569" y="336"/>
                  </a:cubicBezTo>
                  <a:cubicBezTo>
                    <a:pt x="585" y="315"/>
                    <a:pt x="585" y="315"/>
                    <a:pt x="585" y="315"/>
                  </a:cubicBezTo>
                  <a:cubicBezTo>
                    <a:pt x="585" y="314"/>
                    <a:pt x="585" y="314"/>
                    <a:pt x="585" y="314"/>
                  </a:cubicBezTo>
                  <a:cubicBezTo>
                    <a:pt x="585" y="314"/>
                    <a:pt x="585" y="314"/>
                    <a:pt x="585" y="314"/>
                  </a:cubicBezTo>
                  <a:cubicBezTo>
                    <a:pt x="593" y="307"/>
                    <a:pt x="593" y="307"/>
                    <a:pt x="593" y="307"/>
                  </a:cubicBezTo>
                  <a:cubicBezTo>
                    <a:pt x="594" y="306"/>
                    <a:pt x="594" y="306"/>
                    <a:pt x="594" y="306"/>
                  </a:cubicBezTo>
                  <a:cubicBezTo>
                    <a:pt x="597" y="306"/>
                    <a:pt x="599" y="304"/>
                    <a:pt x="601" y="304"/>
                  </a:cubicBezTo>
                  <a:cubicBezTo>
                    <a:pt x="603" y="302"/>
                    <a:pt x="603" y="302"/>
                    <a:pt x="603" y="302"/>
                  </a:cubicBezTo>
                  <a:cubicBezTo>
                    <a:pt x="605" y="298"/>
                    <a:pt x="608" y="296"/>
                    <a:pt x="609" y="296"/>
                  </a:cubicBezTo>
                  <a:cubicBezTo>
                    <a:pt x="623" y="299"/>
                    <a:pt x="623" y="299"/>
                    <a:pt x="623" y="299"/>
                  </a:cubicBezTo>
                  <a:cubicBezTo>
                    <a:pt x="635" y="294"/>
                    <a:pt x="635" y="294"/>
                    <a:pt x="635" y="294"/>
                  </a:cubicBezTo>
                  <a:cubicBezTo>
                    <a:pt x="635" y="294"/>
                    <a:pt x="635" y="294"/>
                    <a:pt x="635" y="294"/>
                  </a:cubicBezTo>
                  <a:cubicBezTo>
                    <a:pt x="635" y="294"/>
                    <a:pt x="635" y="294"/>
                    <a:pt x="635" y="294"/>
                  </a:cubicBezTo>
                  <a:cubicBezTo>
                    <a:pt x="635" y="294"/>
                    <a:pt x="635" y="294"/>
                    <a:pt x="635" y="294"/>
                  </a:cubicBezTo>
                  <a:cubicBezTo>
                    <a:pt x="635" y="294"/>
                    <a:pt x="635" y="294"/>
                    <a:pt x="635" y="294"/>
                  </a:cubicBezTo>
                  <a:cubicBezTo>
                    <a:pt x="642" y="293"/>
                    <a:pt x="642" y="293"/>
                    <a:pt x="642" y="293"/>
                  </a:cubicBezTo>
                  <a:cubicBezTo>
                    <a:pt x="648" y="290"/>
                    <a:pt x="648" y="290"/>
                    <a:pt x="648" y="290"/>
                  </a:cubicBezTo>
                  <a:cubicBezTo>
                    <a:pt x="648" y="281"/>
                    <a:pt x="648" y="281"/>
                    <a:pt x="648" y="281"/>
                  </a:cubicBezTo>
                  <a:cubicBezTo>
                    <a:pt x="649" y="270"/>
                    <a:pt x="649" y="270"/>
                    <a:pt x="649" y="270"/>
                  </a:cubicBezTo>
                  <a:cubicBezTo>
                    <a:pt x="649" y="269"/>
                    <a:pt x="649" y="269"/>
                    <a:pt x="649" y="269"/>
                  </a:cubicBezTo>
                  <a:cubicBezTo>
                    <a:pt x="649" y="269"/>
                    <a:pt x="649" y="269"/>
                    <a:pt x="649" y="269"/>
                  </a:cubicBezTo>
                  <a:cubicBezTo>
                    <a:pt x="649" y="269"/>
                    <a:pt x="649" y="269"/>
                    <a:pt x="649" y="269"/>
                  </a:cubicBezTo>
                  <a:cubicBezTo>
                    <a:pt x="651" y="266"/>
                    <a:pt x="651" y="266"/>
                    <a:pt x="651" y="266"/>
                  </a:cubicBezTo>
                  <a:lnTo>
                    <a:pt x="651" y="2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itchFamily="34" charset="0"/>
                <a:buNone/>
              </a:pPr>
              <a:endParaRPr lang="zh-CN" altLang="en-US" kern="0">
                <a:solidFill>
                  <a:srgbClr val="000000"/>
                </a:solidFill>
              </a:endParaRPr>
            </a:p>
          </p:txBody>
        </p:sp>
        <p:sp>
          <p:nvSpPr>
            <p:cNvPr id="24" name="Freeform 10"/>
            <p:cNvSpPr/>
            <p:nvPr/>
          </p:nvSpPr>
          <p:spPr bwMode="auto">
            <a:xfrm rot="175386">
              <a:off x="4013163" y="3500872"/>
              <a:ext cx="1227759" cy="881585"/>
            </a:xfrm>
            <a:custGeom>
              <a:avLst/>
              <a:gdLst>
                <a:gd name="T0" fmla="*/ 241 w 406"/>
                <a:gd name="T1" fmla="*/ 29 h 291"/>
                <a:gd name="T2" fmla="*/ 228 w 406"/>
                <a:gd name="T3" fmla="*/ 42 h 291"/>
                <a:gd name="T4" fmla="*/ 190 w 406"/>
                <a:gd name="T5" fmla="*/ 14 h 291"/>
                <a:gd name="T6" fmla="*/ 178 w 406"/>
                <a:gd name="T7" fmla="*/ 9 h 291"/>
                <a:gd name="T8" fmla="*/ 144 w 406"/>
                <a:gd name="T9" fmla="*/ 2 h 291"/>
                <a:gd name="T10" fmla="*/ 114 w 406"/>
                <a:gd name="T11" fmla="*/ 5 h 291"/>
                <a:gd name="T12" fmla="*/ 98 w 406"/>
                <a:gd name="T13" fmla="*/ 10 h 291"/>
                <a:gd name="T14" fmla="*/ 72 w 406"/>
                <a:gd name="T15" fmla="*/ 13 h 291"/>
                <a:gd name="T16" fmla="*/ 41 w 406"/>
                <a:gd name="T17" fmla="*/ 20 h 291"/>
                <a:gd name="T18" fmla="*/ 49 w 406"/>
                <a:gd name="T19" fmla="*/ 45 h 291"/>
                <a:gd name="T20" fmla="*/ 62 w 406"/>
                <a:gd name="T21" fmla="*/ 65 h 291"/>
                <a:gd name="T22" fmla="*/ 52 w 406"/>
                <a:gd name="T23" fmla="*/ 89 h 291"/>
                <a:gd name="T24" fmla="*/ 56 w 406"/>
                <a:gd name="T25" fmla="*/ 102 h 291"/>
                <a:gd name="T26" fmla="*/ 30 w 406"/>
                <a:gd name="T27" fmla="*/ 105 h 291"/>
                <a:gd name="T28" fmla="*/ 10 w 406"/>
                <a:gd name="T29" fmla="*/ 121 h 291"/>
                <a:gd name="T30" fmla="*/ 2 w 406"/>
                <a:gd name="T31" fmla="*/ 136 h 291"/>
                <a:gd name="T32" fmla="*/ 5 w 406"/>
                <a:gd name="T33" fmla="*/ 169 h 291"/>
                <a:gd name="T34" fmla="*/ 8 w 406"/>
                <a:gd name="T35" fmla="*/ 197 h 291"/>
                <a:gd name="T36" fmla="*/ 38 w 406"/>
                <a:gd name="T37" fmla="*/ 209 h 291"/>
                <a:gd name="T38" fmla="*/ 50 w 406"/>
                <a:gd name="T39" fmla="*/ 217 h 291"/>
                <a:gd name="T40" fmla="*/ 63 w 406"/>
                <a:gd name="T41" fmla="*/ 229 h 291"/>
                <a:gd name="T42" fmla="*/ 93 w 406"/>
                <a:gd name="T43" fmla="*/ 241 h 291"/>
                <a:gd name="T44" fmla="*/ 136 w 406"/>
                <a:gd name="T45" fmla="*/ 250 h 291"/>
                <a:gd name="T46" fmla="*/ 158 w 406"/>
                <a:gd name="T47" fmla="*/ 256 h 291"/>
                <a:gd name="T48" fmla="*/ 170 w 406"/>
                <a:gd name="T49" fmla="*/ 268 h 291"/>
                <a:gd name="T50" fmla="*/ 174 w 406"/>
                <a:gd name="T51" fmla="*/ 277 h 291"/>
                <a:gd name="T52" fmla="*/ 183 w 406"/>
                <a:gd name="T53" fmla="*/ 289 h 291"/>
                <a:gd name="T54" fmla="*/ 195 w 406"/>
                <a:gd name="T55" fmla="*/ 284 h 291"/>
                <a:gd name="T56" fmla="*/ 210 w 406"/>
                <a:gd name="T57" fmla="*/ 279 h 291"/>
                <a:gd name="T58" fmla="*/ 222 w 406"/>
                <a:gd name="T59" fmla="*/ 276 h 291"/>
                <a:gd name="T60" fmla="*/ 226 w 406"/>
                <a:gd name="T61" fmla="*/ 261 h 291"/>
                <a:gd name="T62" fmla="*/ 242 w 406"/>
                <a:gd name="T63" fmla="*/ 235 h 291"/>
                <a:gd name="T64" fmla="*/ 239 w 406"/>
                <a:gd name="T65" fmla="*/ 210 h 291"/>
                <a:gd name="T66" fmla="*/ 246 w 406"/>
                <a:gd name="T67" fmla="*/ 203 h 291"/>
                <a:gd name="T68" fmla="*/ 278 w 406"/>
                <a:gd name="T69" fmla="*/ 213 h 291"/>
                <a:gd name="T70" fmla="*/ 284 w 406"/>
                <a:gd name="T71" fmla="*/ 231 h 291"/>
                <a:gd name="T72" fmla="*/ 299 w 406"/>
                <a:gd name="T73" fmla="*/ 249 h 291"/>
                <a:gd name="T74" fmla="*/ 325 w 406"/>
                <a:gd name="T75" fmla="*/ 259 h 291"/>
                <a:gd name="T76" fmla="*/ 332 w 406"/>
                <a:gd name="T77" fmla="*/ 261 h 291"/>
                <a:gd name="T78" fmla="*/ 350 w 406"/>
                <a:gd name="T79" fmla="*/ 254 h 291"/>
                <a:gd name="T80" fmla="*/ 361 w 406"/>
                <a:gd name="T81" fmla="*/ 236 h 291"/>
                <a:gd name="T82" fmla="*/ 346 w 406"/>
                <a:gd name="T83" fmla="*/ 229 h 291"/>
                <a:gd name="T84" fmla="*/ 367 w 406"/>
                <a:gd name="T85" fmla="*/ 203 h 291"/>
                <a:gd name="T86" fmla="*/ 376 w 406"/>
                <a:gd name="T87" fmla="*/ 175 h 291"/>
                <a:gd name="T88" fmla="*/ 402 w 406"/>
                <a:gd name="T89" fmla="*/ 145 h 291"/>
                <a:gd name="T90" fmla="*/ 400 w 406"/>
                <a:gd name="T91" fmla="*/ 127 h 291"/>
                <a:gd name="T92" fmla="*/ 382 w 406"/>
                <a:gd name="T93" fmla="*/ 84 h 291"/>
                <a:gd name="T94" fmla="*/ 368 w 406"/>
                <a:gd name="T95" fmla="*/ 79 h 291"/>
                <a:gd name="T96" fmla="*/ 336 w 406"/>
                <a:gd name="T97" fmla="*/ 50 h 291"/>
                <a:gd name="T98" fmla="*/ 328 w 406"/>
                <a:gd name="T99" fmla="*/ 53 h 291"/>
                <a:gd name="T100" fmla="*/ 308 w 406"/>
                <a:gd name="T101" fmla="*/ 39 h 291"/>
                <a:gd name="T102" fmla="*/ 281 w 406"/>
                <a:gd name="T103" fmla="*/ 25 h 291"/>
                <a:gd name="T104" fmla="*/ 272 w 406"/>
                <a:gd name="T105" fmla="*/ 27 h 291"/>
                <a:gd name="T106" fmla="*/ 242 w 406"/>
                <a:gd name="T107" fmla="*/ 15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06" h="291">
                  <a:moveTo>
                    <a:pt x="242" y="15"/>
                  </a:moveTo>
                  <a:cubicBezTo>
                    <a:pt x="238" y="18"/>
                    <a:pt x="238" y="18"/>
                    <a:pt x="238" y="18"/>
                  </a:cubicBezTo>
                  <a:cubicBezTo>
                    <a:pt x="238" y="19"/>
                    <a:pt x="239" y="23"/>
                    <a:pt x="240" y="28"/>
                  </a:cubicBezTo>
                  <a:cubicBezTo>
                    <a:pt x="240" y="29"/>
                    <a:pt x="240" y="29"/>
                    <a:pt x="240" y="29"/>
                  </a:cubicBezTo>
                  <a:cubicBezTo>
                    <a:pt x="241" y="29"/>
                    <a:pt x="241" y="29"/>
                    <a:pt x="241" y="29"/>
                  </a:cubicBezTo>
                  <a:cubicBezTo>
                    <a:pt x="240" y="29"/>
                    <a:pt x="240" y="29"/>
                    <a:pt x="240" y="29"/>
                  </a:cubicBezTo>
                  <a:cubicBezTo>
                    <a:pt x="236" y="39"/>
                    <a:pt x="236" y="39"/>
                    <a:pt x="236" y="39"/>
                  </a:cubicBezTo>
                  <a:cubicBezTo>
                    <a:pt x="230" y="41"/>
                    <a:pt x="230" y="41"/>
                    <a:pt x="230" y="41"/>
                  </a:cubicBezTo>
                  <a:cubicBezTo>
                    <a:pt x="229" y="42"/>
                    <a:pt x="229" y="42"/>
                    <a:pt x="229" y="42"/>
                  </a:cubicBezTo>
                  <a:cubicBezTo>
                    <a:pt x="228" y="42"/>
                    <a:pt x="228" y="42"/>
                    <a:pt x="228" y="42"/>
                  </a:cubicBezTo>
                  <a:cubicBezTo>
                    <a:pt x="218" y="37"/>
                    <a:pt x="218" y="37"/>
                    <a:pt x="218" y="37"/>
                  </a:cubicBezTo>
                  <a:cubicBezTo>
                    <a:pt x="218" y="37"/>
                    <a:pt x="218" y="37"/>
                    <a:pt x="218" y="37"/>
                  </a:cubicBezTo>
                  <a:cubicBezTo>
                    <a:pt x="218" y="37"/>
                    <a:pt x="218" y="37"/>
                    <a:pt x="218" y="37"/>
                  </a:cubicBezTo>
                  <a:cubicBezTo>
                    <a:pt x="198" y="19"/>
                    <a:pt x="198" y="19"/>
                    <a:pt x="198" y="19"/>
                  </a:cubicBezTo>
                  <a:cubicBezTo>
                    <a:pt x="190" y="14"/>
                    <a:pt x="190" y="14"/>
                    <a:pt x="190" y="14"/>
                  </a:cubicBezTo>
                  <a:cubicBezTo>
                    <a:pt x="178" y="10"/>
                    <a:pt x="178" y="10"/>
                    <a:pt x="178" y="10"/>
                  </a:cubicBezTo>
                  <a:cubicBezTo>
                    <a:pt x="178" y="9"/>
                    <a:pt x="178" y="9"/>
                    <a:pt x="178" y="9"/>
                  </a:cubicBezTo>
                  <a:cubicBezTo>
                    <a:pt x="178" y="9"/>
                    <a:pt x="178" y="9"/>
                    <a:pt x="178" y="9"/>
                  </a:cubicBezTo>
                  <a:cubicBezTo>
                    <a:pt x="178" y="9"/>
                    <a:pt x="178" y="9"/>
                    <a:pt x="178" y="9"/>
                  </a:cubicBezTo>
                  <a:cubicBezTo>
                    <a:pt x="178" y="9"/>
                    <a:pt x="178" y="9"/>
                    <a:pt x="178" y="9"/>
                  </a:cubicBezTo>
                  <a:cubicBezTo>
                    <a:pt x="172" y="5"/>
                    <a:pt x="172" y="5"/>
                    <a:pt x="172" y="5"/>
                  </a:cubicBezTo>
                  <a:cubicBezTo>
                    <a:pt x="162" y="2"/>
                    <a:pt x="162" y="2"/>
                    <a:pt x="162" y="2"/>
                  </a:cubicBezTo>
                  <a:cubicBezTo>
                    <a:pt x="157" y="3"/>
                    <a:pt x="157" y="3"/>
                    <a:pt x="157" y="3"/>
                  </a:cubicBezTo>
                  <a:cubicBezTo>
                    <a:pt x="156" y="3"/>
                    <a:pt x="156" y="3"/>
                    <a:pt x="156" y="3"/>
                  </a:cubicBezTo>
                  <a:cubicBezTo>
                    <a:pt x="144" y="2"/>
                    <a:pt x="144" y="2"/>
                    <a:pt x="144" y="2"/>
                  </a:cubicBezTo>
                  <a:cubicBezTo>
                    <a:pt x="143" y="2"/>
                    <a:pt x="143" y="2"/>
                    <a:pt x="143" y="2"/>
                  </a:cubicBezTo>
                  <a:cubicBezTo>
                    <a:pt x="134" y="0"/>
                    <a:pt x="134" y="0"/>
                    <a:pt x="134" y="0"/>
                  </a:cubicBezTo>
                  <a:cubicBezTo>
                    <a:pt x="128" y="0"/>
                    <a:pt x="128" y="0"/>
                    <a:pt x="128" y="0"/>
                  </a:cubicBezTo>
                  <a:cubicBezTo>
                    <a:pt x="124" y="3"/>
                    <a:pt x="124" y="3"/>
                    <a:pt x="124" y="3"/>
                  </a:cubicBezTo>
                  <a:cubicBezTo>
                    <a:pt x="122" y="4"/>
                    <a:pt x="118" y="5"/>
                    <a:pt x="114" y="5"/>
                  </a:cubicBezTo>
                  <a:cubicBezTo>
                    <a:pt x="106" y="7"/>
                    <a:pt x="106" y="7"/>
                    <a:pt x="106" y="7"/>
                  </a:cubicBezTo>
                  <a:cubicBezTo>
                    <a:pt x="99" y="9"/>
                    <a:pt x="99" y="9"/>
                    <a:pt x="99" y="9"/>
                  </a:cubicBezTo>
                  <a:cubicBezTo>
                    <a:pt x="98" y="10"/>
                    <a:pt x="98" y="10"/>
                    <a:pt x="98" y="10"/>
                  </a:cubicBezTo>
                  <a:cubicBezTo>
                    <a:pt x="98" y="10"/>
                    <a:pt x="98" y="10"/>
                    <a:pt x="98" y="10"/>
                  </a:cubicBezTo>
                  <a:cubicBezTo>
                    <a:pt x="98" y="10"/>
                    <a:pt x="98" y="10"/>
                    <a:pt x="98" y="10"/>
                  </a:cubicBezTo>
                  <a:cubicBezTo>
                    <a:pt x="90" y="11"/>
                    <a:pt x="90" y="11"/>
                    <a:pt x="90" y="11"/>
                  </a:cubicBezTo>
                  <a:cubicBezTo>
                    <a:pt x="80" y="14"/>
                    <a:pt x="80" y="14"/>
                    <a:pt x="80" y="14"/>
                  </a:cubicBezTo>
                  <a:cubicBezTo>
                    <a:pt x="80" y="14"/>
                    <a:pt x="80" y="14"/>
                    <a:pt x="80" y="14"/>
                  </a:cubicBezTo>
                  <a:cubicBezTo>
                    <a:pt x="79" y="14"/>
                    <a:pt x="79" y="14"/>
                    <a:pt x="79" y="14"/>
                  </a:cubicBezTo>
                  <a:cubicBezTo>
                    <a:pt x="72" y="13"/>
                    <a:pt x="72" y="13"/>
                    <a:pt x="72" y="13"/>
                  </a:cubicBezTo>
                  <a:cubicBezTo>
                    <a:pt x="60" y="15"/>
                    <a:pt x="60" y="15"/>
                    <a:pt x="60" y="15"/>
                  </a:cubicBezTo>
                  <a:cubicBezTo>
                    <a:pt x="50" y="15"/>
                    <a:pt x="50" y="15"/>
                    <a:pt x="50" y="15"/>
                  </a:cubicBezTo>
                  <a:cubicBezTo>
                    <a:pt x="46" y="19"/>
                    <a:pt x="46" y="19"/>
                    <a:pt x="46" y="19"/>
                  </a:cubicBezTo>
                  <a:cubicBezTo>
                    <a:pt x="46" y="19"/>
                    <a:pt x="46" y="19"/>
                    <a:pt x="46" y="19"/>
                  </a:cubicBezTo>
                  <a:cubicBezTo>
                    <a:pt x="41" y="20"/>
                    <a:pt x="41" y="20"/>
                    <a:pt x="41" y="20"/>
                  </a:cubicBezTo>
                  <a:cubicBezTo>
                    <a:pt x="43" y="25"/>
                    <a:pt x="43" y="25"/>
                    <a:pt x="43" y="25"/>
                  </a:cubicBezTo>
                  <a:cubicBezTo>
                    <a:pt x="43" y="33"/>
                    <a:pt x="43" y="33"/>
                    <a:pt x="43" y="33"/>
                  </a:cubicBezTo>
                  <a:cubicBezTo>
                    <a:pt x="42" y="39"/>
                    <a:pt x="42" y="39"/>
                    <a:pt x="42" y="39"/>
                  </a:cubicBezTo>
                  <a:cubicBezTo>
                    <a:pt x="49" y="45"/>
                    <a:pt x="49" y="45"/>
                    <a:pt x="49" y="45"/>
                  </a:cubicBezTo>
                  <a:cubicBezTo>
                    <a:pt x="49" y="45"/>
                    <a:pt x="49" y="45"/>
                    <a:pt x="49" y="45"/>
                  </a:cubicBezTo>
                  <a:cubicBezTo>
                    <a:pt x="49" y="45"/>
                    <a:pt x="49" y="45"/>
                    <a:pt x="49" y="45"/>
                  </a:cubicBezTo>
                  <a:cubicBezTo>
                    <a:pt x="49" y="45"/>
                    <a:pt x="49" y="45"/>
                    <a:pt x="49" y="45"/>
                  </a:cubicBezTo>
                  <a:cubicBezTo>
                    <a:pt x="55" y="51"/>
                    <a:pt x="55" y="51"/>
                    <a:pt x="55" y="51"/>
                  </a:cubicBezTo>
                  <a:cubicBezTo>
                    <a:pt x="58" y="54"/>
                    <a:pt x="60" y="56"/>
                    <a:pt x="60" y="59"/>
                  </a:cubicBezTo>
                  <a:cubicBezTo>
                    <a:pt x="62" y="65"/>
                    <a:pt x="62" y="65"/>
                    <a:pt x="62" y="65"/>
                  </a:cubicBezTo>
                  <a:cubicBezTo>
                    <a:pt x="65" y="71"/>
                    <a:pt x="65" y="71"/>
                    <a:pt x="65" y="71"/>
                  </a:cubicBezTo>
                  <a:cubicBezTo>
                    <a:pt x="64" y="71"/>
                    <a:pt x="64" y="71"/>
                    <a:pt x="64" y="71"/>
                  </a:cubicBezTo>
                  <a:cubicBezTo>
                    <a:pt x="56" y="77"/>
                    <a:pt x="56" y="77"/>
                    <a:pt x="56" y="77"/>
                  </a:cubicBezTo>
                  <a:cubicBezTo>
                    <a:pt x="51" y="83"/>
                    <a:pt x="51" y="83"/>
                    <a:pt x="51" y="83"/>
                  </a:cubicBezTo>
                  <a:cubicBezTo>
                    <a:pt x="52" y="89"/>
                    <a:pt x="52" y="89"/>
                    <a:pt x="52" y="89"/>
                  </a:cubicBezTo>
                  <a:cubicBezTo>
                    <a:pt x="56" y="98"/>
                    <a:pt x="56" y="98"/>
                    <a:pt x="56" y="98"/>
                  </a:cubicBezTo>
                  <a:cubicBezTo>
                    <a:pt x="56" y="99"/>
                    <a:pt x="56" y="99"/>
                    <a:pt x="56" y="99"/>
                  </a:cubicBezTo>
                  <a:cubicBezTo>
                    <a:pt x="56" y="99"/>
                    <a:pt x="56" y="99"/>
                    <a:pt x="56" y="99"/>
                  </a:cubicBezTo>
                  <a:cubicBezTo>
                    <a:pt x="56" y="99"/>
                    <a:pt x="56" y="99"/>
                    <a:pt x="56" y="99"/>
                  </a:cubicBezTo>
                  <a:cubicBezTo>
                    <a:pt x="56" y="102"/>
                    <a:pt x="56" y="102"/>
                    <a:pt x="56" y="102"/>
                  </a:cubicBezTo>
                  <a:cubicBezTo>
                    <a:pt x="55" y="104"/>
                    <a:pt x="54" y="106"/>
                    <a:pt x="53" y="107"/>
                  </a:cubicBezTo>
                  <a:cubicBezTo>
                    <a:pt x="50" y="109"/>
                    <a:pt x="46" y="109"/>
                    <a:pt x="40" y="107"/>
                  </a:cubicBezTo>
                  <a:cubicBezTo>
                    <a:pt x="30" y="105"/>
                    <a:pt x="30" y="105"/>
                    <a:pt x="30" y="105"/>
                  </a:cubicBezTo>
                  <a:cubicBezTo>
                    <a:pt x="30" y="105"/>
                    <a:pt x="30" y="105"/>
                    <a:pt x="30" y="105"/>
                  </a:cubicBezTo>
                  <a:cubicBezTo>
                    <a:pt x="30" y="105"/>
                    <a:pt x="30" y="105"/>
                    <a:pt x="30" y="105"/>
                  </a:cubicBezTo>
                  <a:cubicBezTo>
                    <a:pt x="29" y="105"/>
                    <a:pt x="29" y="105"/>
                    <a:pt x="29" y="105"/>
                  </a:cubicBezTo>
                  <a:cubicBezTo>
                    <a:pt x="22" y="101"/>
                    <a:pt x="22" y="101"/>
                    <a:pt x="22" y="101"/>
                  </a:cubicBezTo>
                  <a:cubicBezTo>
                    <a:pt x="10" y="101"/>
                    <a:pt x="10" y="101"/>
                    <a:pt x="10" y="101"/>
                  </a:cubicBezTo>
                  <a:cubicBezTo>
                    <a:pt x="11" y="101"/>
                    <a:pt x="11" y="101"/>
                    <a:pt x="11" y="101"/>
                  </a:cubicBezTo>
                  <a:cubicBezTo>
                    <a:pt x="10" y="121"/>
                    <a:pt x="10" y="121"/>
                    <a:pt x="10" y="121"/>
                  </a:cubicBezTo>
                  <a:cubicBezTo>
                    <a:pt x="9" y="124"/>
                    <a:pt x="7" y="125"/>
                    <a:pt x="4" y="125"/>
                  </a:cubicBezTo>
                  <a:cubicBezTo>
                    <a:pt x="3" y="126"/>
                    <a:pt x="2" y="127"/>
                    <a:pt x="3" y="131"/>
                  </a:cubicBezTo>
                  <a:cubicBezTo>
                    <a:pt x="3" y="131"/>
                    <a:pt x="3" y="131"/>
                    <a:pt x="3" y="131"/>
                  </a:cubicBezTo>
                  <a:cubicBezTo>
                    <a:pt x="2" y="131"/>
                    <a:pt x="2" y="131"/>
                    <a:pt x="2" y="131"/>
                  </a:cubicBezTo>
                  <a:cubicBezTo>
                    <a:pt x="2" y="136"/>
                    <a:pt x="2" y="136"/>
                    <a:pt x="2" y="136"/>
                  </a:cubicBezTo>
                  <a:cubicBezTo>
                    <a:pt x="4" y="139"/>
                    <a:pt x="6" y="141"/>
                    <a:pt x="7" y="142"/>
                  </a:cubicBezTo>
                  <a:cubicBezTo>
                    <a:pt x="9" y="152"/>
                    <a:pt x="9" y="152"/>
                    <a:pt x="9" y="152"/>
                  </a:cubicBezTo>
                  <a:cubicBezTo>
                    <a:pt x="9" y="155"/>
                    <a:pt x="9" y="155"/>
                    <a:pt x="9" y="155"/>
                  </a:cubicBezTo>
                  <a:cubicBezTo>
                    <a:pt x="9" y="157"/>
                    <a:pt x="8" y="159"/>
                    <a:pt x="8" y="161"/>
                  </a:cubicBezTo>
                  <a:cubicBezTo>
                    <a:pt x="5" y="169"/>
                    <a:pt x="5" y="169"/>
                    <a:pt x="5" y="169"/>
                  </a:cubicBezTo>
                  <a:cubicBezTo>
                    <a:pt x="0" y="179"/>
                    <a:pt x="0" y="179"/>
                    <a:pt x="0" y="179"/>
                  </a:cubicBezTo>
                  <a:cubicBezTo>
                    <a:pt x="0" y="181"/>
                    <a:pt x="0" y="181"/>
                    <a:pt x="0" y="181"/>
                  </a:cubicBezTo>
                  <a:cubicBezTo>
                    <a:pt x="0" y="185"/>
                    <a:pt x="0" y="185"/>
                    <a:pt x="0" y="185"/>
                  </a:cubicBezTo>
                  <a:cubicBezTo>
                    <a:pt x="6" y="192"/>
                    <a:pt x="6" y="192"/>
                    <a:pt x="6" y="192"/>
                  </a:cubicBezTo>
                  <a:cubicBezTo>
                    <a:pt x="7" y="194"/>
                    <a:pt x="8" y="195"/>
                    <a:pt x="8" y="197"/>
                  </a:cubicBezTo>
                  <a:cubicBezTo>
                    <a:pt x="13" y="203"/>
                    <a:pt x="13" y="203"/>
                    <a:pt x="13" y="203"/>
                  </a:cubicBezTo>
                  <a:cubicBezTo>
                    <a:pt x="20" y="211"/>
                    <a:pt x="20" y="211"/>
                    <a:pt x="20" y="211"/>
                  </a:cubicBezTo>
                  <a:cubicBezTo>
                    <a:pt x="23" y="214"/>
                    <a:pt x="25" y="215"/>
                    <a:pt x="26" y="215"/>
                  </a:cubicBezTo>
                  <a:cubicBezTo>
                    <a:pt x="34" y="211"/>
                    <a:pt x="34" y="211"/>
                    <a:pt x="34" y="211"/>
                  </a:cubicBezTo>
                  <a:cubicBezTo>
                    <a:pt x="35" y="209"/>
                    <a:pt x="36" y="209"/>
                    <a:pt x="38" y="209"/>
                  </a:cubicBezTo>
                  <a:cubicBezTo>
                    <a:pt x="40" y="209"/>
                    <a:pt x="42" y="210"/>
                    <a:pt x="46" y="212"/>
                  </a:cubicBezTo>
                  <a:cubicBezTo>
                    <a:pt x="46" y="212"/>
                    <a:pt x="46" y="212"/>
                    <a:pt x="46" y="212"/>
                  </a:cubicBezTo>
                  <a:cubicBezTo>
                    <a:pt x="46" y="212"/>
                    <a:pt x="46" y="212"/>
                    <a:pt x="46" y="212"/>
                  </a:cubicBezTo>
                  <a:cubicBezTo>
                    <a:pt x="46" y="213"/>
                    <a:pt x="46" y="213"/>
                    <a:pt x="46" y="213"/>
                  </a:cubicBezTo>
                  <a:cubicBezTo>
                    <a:pt x="50" y="217"/>
                    <a:pt x="50" y="217"/>
                    <a:pt x="50" y="217"/>
                  </a:cubicBezTo>
                  <a:cubicBezTo>
                    <a:pt x="52" y="222"/>
                    <a:pt x="52" y="222"/>
                    <a:pt x="52" y="222"/>
                  </a:cubicBezTo>
                  <a:cubicBezTo>
                    <a:pt x="54" y="224"/>
                    <a:pt x="54" y="224"/>
                    <a:pt x="54" y="224"/>
                  </a:cubicBezTo>
                  <a:cubicBezTo>
                    <a:pt x="55" y="225"/>
                    <a:pt x="55" y="225"/>
                    <a:pt x="55" y="225"/>
                  </a:cubicBezTo>
                  <a:cubicBezTo>
                    <a:pt x="60" y="229"/>
                    <a:pt x="60" y="229"/>
                    <a:pt x="60" y="229"/>
                  </a:cubicBezTo>
                  <a:cubicBezTo>
                    <a:pt x="63" y="229"/>
                    <a:pt x="63" y="229"/>
                    <a:pt x="63" y="229"/>
                  </a:cubicBezTo>
                  <a:cubicBezTo>
                    <a:pt x="65" y="229"/>
                    <a:pt x="66" y="231"/>
                    <a:pt x="68" y="232"/>
                  </a:cubicBezTo>
                  <a:cubicBezTo>
                    <a:pt x="68" y="233"/>
                    <a:pt x="73" y="235"/>
                    <a:pt x="80" y="237"/>
                  </a:cubicBezTo>
                  <a:cubicBezTo>
                    <a:pt x="81" y="237"/>
                    <a:pt x="81" y="237"/>
                    <a:pt x="81" y="237"/>
                  </a:cubicBezTo>
                  <a:cubicBezTo>
                    <a:pt x="93" y="241"/>
                    <a:pt x="93" y="241"/>
                    <a:pt x="93" y="241"/>
                  </a:cubicBezTo>
                  <a:cubicBezTo>
                    <a:pt x="93" y="241"/>
                    <a:pt x="93" y="241"/>
                    <a:pt x="93" y="241"/>
                  </a:cubicBezTo>
                  <a:cubicBezTo>
                    <a:pt x="94" y="241"/>
                    <a:pt x="94" y="241"/>
                    <a:pt x="94" y="241"/>
                  </a:cubicBezTo>
                  <a:cubicBezTo>
                    <a:pt x="102" y="245"/>
                    <a:pt x="102" y="245"/>
                    <a:pt x="102" y="245"/>
                  </a:cubicBezTo>
                  <a:cubicBezTo>
                    <a:pt x="116" y="249"/>
                    <a:pt x="116" y="249"/>
                    <a:pt x="116" y="249"/>
                  </a:cubicBezTo>
                  <a:cubicBezTo>
                    <a:pt x="117" y="249"/>
                    <a:pt x="117" y="249"/>
                    <a:pt x="117" y="249"/>
                  </a:cubicBezTo>
                  <a:cubicBezTo>
                    <a:pt x="136" y="250"/>
                    <a:pt x="136" y="250"/>
                    <a:pt x="136" y="250"/>
                  </a:cubicBezTo>
                  <a:cubicBezTo>
                    <a:pt x="144" y="247"/>
                    <a:pt x="144" y="247"/>
                    <a:pt x="144" y="247"/>
                  </a:cubicBezTo>
                  <a:cubicBezTo>
                    <a:pt x="152" y="247"/>
                    <a:pt x="152" y="247"/>
                    <a:pt x="152" y="247"/>
                  </a:cubicBezTo>
                  <a:cubicBezTo>
                    <a:pt x="152" y="247"/>
                    <a:pt x="152" y="247"/>
                    <a:pt x="152" y="247"/>
                  </a:cubicBezTo>
                  <a:cubicBezTo>
                    <a:pt x="152" y="248"/>
                    <a:pt x="152" y="248"/>
                    <a:pt x="152" y="248"/>
                  </a:cubicBezTo>
                  <a:cubicBezTo>
                    <a:pt x="158" y="256"/>
                    <a:pt x="158" y="256"/>
                    <a:pt x="158" y="256"/>
                  </a:cubicBezTo>
                  <a:cubicBezTo>
                    <a:pt x="158" y="256"/>
                    <a:pt x="158" y="256"/>
                    <a:pt x="158" y="256"/>
                  </a:cubicBezTo>
                  <a:cubicBezTo>
                    <a:pt x="158" y="256"/>
                    <a:pt x="158" y="256"/>
                    <a:pt x="158" y="256"/>
                  </a:cubicBezTo>
                  <a:cubicBezTo>
                    <a:pt x="162" y="263"/>
                    <a:pt x="162" y="263"/>
                    <a:pt x="162" y="263"/>
                  </a:cubicBezTo>
                  <a:cubicBezTo>
                    <a:pt x="166" y="266"/>
                    <a:pt x="166" y="266"/>
                    <a:pt x="166" y="266"/>
                  </a:cubicBezTo>
                  <a:cubicBezTo>
                    <a:pt x="170" y="268"/>
                    <a:pt x="170" y="268"/>
                    <a:pt x="170" y="268"/>
                  </a:cubicBezTo>
                  <a:cubicBezTo>
                    <a:pt x="170" y="269"/>
                    <a:pt x="170" y="269"/>
                    <a:pt x="170" y="269"/>
                  </a:cubicBezTo>
                  <a:cubicBezTo>
                    <a:pt x="170" y="269"/>
                    <a:pt x="170" y="269"/>
                    <a:pt x="170" y="269"/>
                  </a:cubicBezTo>
                  <a:cubicBezTo>
                    <a:pt x="171" y="269"/>
                    <a:pt x="171" y="269"/>
                    <a:pt x="171" y="269"/>
                  </a:cubicBezTo>
                  <a:cubicBezTo>
                    <a:pt x="174" y="277"/>
                    <a:pt x="174" y="277"/>
                    <a:pt x="174" y="277"/>
                  </a:cubicBezTo>
                  <a:cubicBezTo>
                    <a:pt x="174" y="277"/>
                    <a:pt x="174" y="277"/>
                    <a:pt x="174" y="277"/>
                  </a:cubicBezTo>
                  <a:cubicBezTo>
                    <a:pt x="175" y="277"/>
                    <a:pt x="175" y="277"/>
                    <a:pt x="175" y="277"/>
                  </a:cubicBezTo>
                  <a:cubicBezTo>
                    <a:pt x="175" y="278"/>
                    <a:pt x="175" y="278"/>
                    <a:pt x="175" y="278"/>
                  </a:cubicBezTo>
                  <a:cubicBezTo>
                    <a:pt x="177" y="287"/>
                    <a:pt x="177" y="287"/>
                    <a:pt x="177" y="287"/>
                  </a:cubicBezTo>
                  <a:cubicBezTo>
                    <a:pt x="182" y="289"/>
                    <a:pt x="182" y="289"/>
                    <a:pt x="182" y="289"/>
                  </a:cubicBezTo>
                  <a:cubicBezTo>
                    <a:pt x="183" y="289"/>
                    <a:pt x="183" y="289"/>
                    <a:pt x="183" y="289"/>
                  </a:cubicBezTo>
                  <a:cubicBezTo>
                    <a:pt x="183" y="289"/>
                    <a:pt x="183" y="289"/>
                    <a:pt x="183" y="289"/>
                  </a:cubicBezTo>
                  <a:cubicBezTo>
                    <a:pt x="183" y="289"/>
                    <a:pt x="183" y="289"/>
                    <a:pt x="183" y="289"/>
                  </a:cubicBezTo>
                  <a:cubicBezTo>
                    <a:pt x="188" y="291"/>
                    <a:pt x="188" y="291"/>
                    <a:pt x="188" y="291"/>
                  </a:cubicBezTo>
                  <a:cubicBezTo>
                    <a:pt x="194" y="290"/>
                    <a:pt x="194" y="290"/>
                    <a:pt x="194" y="290"/>
                  </a:cubicBezTo>
                  <a:cubicBezTo>
                    <a:pt x="195" y="284"/>
                    <a:pt x="195" y="284"/>
                    <a:pt x="195" y="284"/>
                  </a:cubicBezTo>
                  <a:cubicBezTo>
                    <a:pt x="195" y="284"/>
                    <a:pt x="195" y="284"/>
                    <a:pt x="195" y="284"/>
                  </a:cubicBezTo>
                  <a:cubicBezTo>
                    <a:pt x="196" y="283"/>
                    <a:pt x="196" y="283"/>
                    <a:pt x="196" y="283"/>
                  </a:cubicBezTo>
                  <a:cubicBezTo>
                    <a:pt x="202" y="277"/>
                    <a:pt x="202" y="277"/>
                    <a:pt x="202" y="277"/>
                  </a:cubicBezTo>
                  <a:cubicBezTo>
                    <a:pt x="210" y="279"/>
                    <a:pt x="210" y="279"/>
                    <a:pt x="210" y="279"/>
                  </a:cubicBezTo>
                  <a:cubicBezTo>
                    <a:pt x="210" y="279"/>
                    <a:pt x="210" y="279"/>
                    <a:pt x="210" y="279"/>
                  </a:cubicBezTo>
                  <a:cubicBezTo>
                    <a:pt x="214" y="287"/>
                    <a:pt x="214" y="287"/>
                    <a:pt x="214" y="287"/>
                  </a:cubicBezTo>
                  <a:cubicBezTo>
                    <a:pt x="221" y="285"/>
                    <a:pt x="221" y="285"/>
                    <a:pt x="221" y="285"/>
                  </a:cubicBezTo>
                  <a:cubicBezTo>
                    <a:pt x="222" y="277"/>
                    <a:pt x="222" y="277"/>
                    <a:pt x="222" y="277"/>
                  </a:cubicBezTo>
                  <a:cubicBezTo>
                    <a:pt x="222" y="277"/>
                    <a:pt x="222" y="277"/>
                    <a:pt x="222" y="277"/>
                  </a:cubicBezTo>
                  <a:cubicBezTo>
                    <a:pt x="222" y="276"/>
                    <a:pt x="222" y="276"/>
                    <a:pt x="222" y="276"/>
                  </a:cubicBezTo>
                  <a:cubicBezTo>
                    <a:pt x="222" y="276"/>
                    <a:pt x="222" y="276"/>
                    <a:pt x="222" y="276"/>
                  </a:cubicBezTo>
                  <a:cubicBezTo>
                    <a:pt x="228" y="273"/>
                    <a:pt x="228" y="273"/>
                    <a:pt x="228" y="273"/>
                  </a:cubicBezTo>
                  <a:cubicBezTo>
                    <a:pt x="226" y="262"/>
                    <a:pt x="226" y="262"/>
                    <a:pt x="226" y="262"/>
                  </a:cubicBezTo>
                  <a:cubicBezTo>
                    <a:pt x="226" y="261"/>
                    <a:pt x="226" y="261"/>
                    <a:pt x="226" y="261"/>
                  </a:cubicBezTo>
                  <a:cubicBezTo>
                    <a:pt x="226" y="261"/>
                    <a:pt x="226" y="261"/>
                    <a:pt x="226" y="261"/>
                  </a:cubicBezTo>
                  <a:cubicBezTo>
                    <a:pt x="226" y="261"/>
                    <a:pt x="226" y="261"/>
                    <a:pt x="226" y="261"/>
                  </a:cubicBezTo>
                  <a:cubicBezTo>
                    <a:pt x="232" y="248"/>
                    <a:pt x="232" y="248"/>
                    <a:pt x="232" y="248"/>
                  </a:cubicBezTo>
                  <a:cubicBezTo>
                    <a:pt x="238" y="246"/>
                    <a:pt x="238" y="246"/>
                    <a:pt x="238" y="246"/>
                  </a:cubicBezTo>
                  <a:cubicBezTo>
                    <a:pt x="236" y="235"/>
                    <a:pt x="236" y="235"/>
                    <a:pt x="236" y="235"/>
                  </a:cubicBezTo>
                  <a:cubicBezTo>
                    <a:pt x="242" y="235"/>
                    <a:pt x="242" y="235"/>
                    <a:pt x="242" y="235"/>
                  </a:cubicBezTo>
                  <a:cubicBezTo>
                    <a:pt x="242" y="229"/>
                    <a:pt x="242" y="229"/>
                    <a:pt x="242" y="229"/>
                  </a:cubicBezTo>
                  <a:cubicBezTo>
                    <a:pt x="238" y="219"/>
                    <a:pt x="238" y="219"/>
                    <a:pt x="238" y="219"/>
                  </a:cubicBezTo>
                  <a:cubicBezTo>
                    <a:pt x="238" y="219"/>
                    <a:pt x="238" y="219"/>
                    <a:pt x="238" y="219"/>
                  </a:cubicBezTo>
                  <a:cubicBezTo>
                    <a:pt x="238" y="218"/>
                    <a:pt x="238" y="218"/>
                    <a:pt x="238" y="218"/>
                  </a:cubicBezTo>
                  <a:cubicBezTo>
                    <a:pt x="239" y="210"/>
                    <a:pt x="239" y="210"/>
                    <a:pt x="239" y="210"/>
                  </a:cubicBezTo>
                  <a:cubicBezTo>
                    <a:pt x="239" y="209"/>
                    <a:pt x="239" y="209"/>
                    <a:pt x="239" y="209"/>
                  </a:cubicBezTo>
                  <a:cubicBezTo>
                    <a:pt x="240" y="209"/>
                    <a:pt x="240" y="209"/>
                    <a:pt x="240" y="209"/>
                  </a:cubicBezTo>
                  <a:cubicBezTo>
                    <a:pt x="244" y="203"/>
                    <a:pt x="244" y="203"/>
                    <a:pt x="244" y="203"/>
                  </a:cubicBezTo>
                  <a:cubicBezTo>
                    <a:pt x="245" y="203"/>
                    <a:pt x="245" y="203"/>
                    <a:pt x="245" y="203"/>
                  </a:cubicBezTo>
                  <a:cubicBezTo>
                    <a:pt x="246" y="203"/>
                    <a:pt x="246" y="203"/>
                    <a:pt x="246" y="203"/>
                  </a:cubicBezTo>
                  <a:cubicBezTo>
                    <a:pt x="257" y="205"/>
                    <a:pt x="257" y="205"/>
                    <a:pt x="257" y="205"/>
                  </a:cubicBezTo>
                  <a:cubicBezTo>
                    <a:pt x="257" y="205"/>
                    <a:pt x="257" y="205"/>
                    <a:pt x="257" y="205"/>
                  </a:cubicBezTo>
                  <a:cubicBezTo>
                    <a:pt x="266" y="207"/>
                    <a:pt x="266" y="207"/>
                    <a:pt x="266" y="207"/>
                  </a:cubicBezTo>
                  <a:cubicBezTo>
                    <a:pt x="274" y="205"/>
                    <a:pt x="274" y="205"/>
                    <a:pt x="274" y="205"/>
                  </a:cubicBezTo>
                  <a:cubicBezTo>
                    <a:pt x="278" y="213"/>
                    <a:pt x="278" y="213"/>
                    <a:pt x="278" y="213"/>
                  </a:cubicBezTo>
                  <a:cubicBezTo>
                    <a:pt x="278" y="214"/>
                    <a:pt x="278" y="214"/>
                    <a:pt x="278" y="214"/>
                  </a:cubicBezTo>
                  <a:cubicBezTo>
                    <a:pt x="278" y="220"/>
                    <a:pt x="278" y="220"/>
                    <a:pt x="278" y="220"/>
                  </a:cubicBezTo>
                  <a:cubicBezTo>
                    <a:pt x="280" y="226"/>
                    <a:pt x="280" y="226"/>
                    <a:pt x="280" y="226"/>
                  </a:cubicBezTo>
                  <a:cubicBezTo>
                    <a:pt x="280" y="229"/>
                    <a:pt x="282" y="230"/>
                    <a:pt x="284" y="231"/>
                  </a:cubicBezTo>
                  <a:cubicBezTo>
                    <a:pt x="284" y="231"/>
                    <a:pt x="284" y="231"/>
                    <a:pt x="284" y="231"/>
                  </a:cubicBezTo>
                  <a:cubicBezTo>
                    <a:pt x="288" y="231"/>
                    <a:pt x="290" y="233"/>
                    <a:pt x="290" y="235"/>
                  </a:cubicBezTo>
                  <a:cubicBezTo>
                    <a:pt x="291" y="237"/>
                    <a:pt x="292" y="240"/>
                    <a:pt x="295" y="243"/>
                  </a:cubicBezTo>
                  <a:cubicBezTo>
                    <a:pt x="299" y="249"/>
                    <a:pt x="299" y="249"/>
                    <a:pt x="299" y="249"/>
                  </a:cubicBezTo>
                  <a:cubicBezTo>
                    <a:pt x="299" y="249"/>
                    <a:pt x="299" y="249"/>
                    <a:pt x="299" y="249"/>
                  </a:cubicBezTo>
                  <a:cubicBezTo>
                    <a:pt x="299" y="249"/>
                    <a:pt x="299" y="249"/>
                    <a:pt x="299" y="249"/>
                  </a:cubicBezTo>
                  <a:cubicBezTo>
                    <a:pt x="301" y="253"/>
                    <a:pt x="301" y="253"/>
                    <a:pt x="301" y="253"/>
                  </a:cubicBezTo>
                  <a:cubicBezTo>
                    <a:pt x="305" y="253"/>
                    <a:pt x="305" y="253"/>
                    <a:pt x="305" y="253"/>
                  </a:cubicBezTo>
                  <a:cubicBezTo>
                    <a:pt x="312" y="247"/>
                    <a:pt x="312" y="247"/>
                    <a:pt x="312" y="247"/>
                  </a:cubicBezTo>
                  <a:cubicBezTo>
                    <a:pt x="316" y="256"/>
                    <a:pt x="316" y="256"/>
                    <a:pt x="316" y="256"/>
                  </a:cubicBezTo>
                  <a:cubicBezTo>
                    <a:pt x="325" y="259"/>
                    <a:pt x="325" y="259"/>
                    <a:pt x="325" y="259"/>
                  </a:cubicBezTo>
                  <a:cubicBezTo>
                    <a:pt x="325" y="259"/>
                    <a:pt x="325" y="259"/>
                    <a:pt x="325" y="259"/>
                  </a:cubicBezTo>
                  <a:cubicBezTo>
                    <a:pt x="326" y="259"/>
                    <a:pt x="326" y="259"/>
                    <a:pt x="326" y="259"/>
                  </a:cubicBezTo>
                  <a:cubicBezTo>
                    <a:pt x="330" y="267"/>
                    <a:pt x="330" y="267"/>
                    <a:pt x="330" y="267"/>
                  </a:cubicBezTo>
                  <a:cubicBezTo>
                    <a:pt x="332" y="269"/>
                    <a:pt x="332" y="269"/>
                    <a:pt x="332" y="269"/>
                  </a:cubicBezTo>
                  <a:cubicBezTo>
                    <a:pt x="332" y="261"/>
                    <a:pt x="332" y="261"/>
                    <a:pt x="332" y="261"/>
                  </a:cubicBezTo>
                  <a:cubicBezTo>
                    <a:pt x="332" y="261"/>
                    <a:pt x="332" y="261"/>
                    <a:pt x="332" y="261"/>
                  </a:cubicBezTo>
                  <a:cubicBezTo>
                    <a:pt x="332" y="259"/>
                    <a:pt x="332" y="259"/>
                    <a:pt x="332" y="259"/>
                  </a:cubicBezTo>
                  <a:cubicBezTo>
                    <a:pt x="350" y="259"/>
                    <a:pt x="350" y="259"/>
                    <a:pt x="350" y="259"/>
                  </a:cubicBezTo>
                  <a:cubicBezTo>
                    <a:pt x="350" y="257"/>
                    <a:pt x="350" y="257"/>
                    <a:pt x="350" y="257"/>
                  </a:cubicBezTo>
                  <a:cubicBezTo>
                    <a:pt x="351" y="257"/>
                    <a:pt x="351" y="255"/>
                    <a:pt x="350" y="254"/>
                  </a:cubicBezTo>
                  <a:cubicBezTo>
                    <a:pt x="349" y="251"/>
                    <a:pt x="348" y="249"/>
                    <a:pt x="348" y="247"/>
                  </a:cubicBezTo>
                  <a:cubicBezTo>
                    <a:pt x="348" y="243"/>
                    <a:pt x="348" y="241"/>
                    <a:pt x="349" y="240"/>
                  </a:cubicBezTo>
                  <a:cubicBezTo>
                    <a:pt x="350" y="239"/>
                    <a:pt x="351" y="239"/>
                    <a:pt x="353" y="239"/>
                  </a:cubicBezTo>
                  <a:cubicBezTo>
                    <a:pt x="360" y="241"/>
                    <a:pt x="360" y="241"/>
                    <a:pt x="360" y="241"/>
                  </a:cubicBezTo>
                  <a:cubicBezTo>
                    <a:pt x="361" y="236"/>
                    <a:pt x="361" y="236"/>
                    <a:pt x="361" y="236"/>
                  </a:cubicBezTo>
                  <a:cubicBezTo>
                    <a:pt x="348" y="230"/>
                    <a:pt x="348" y="230"/>
                    <a:pt x="348" y="230"/>
                  </a:cubicBezTo>
                  <a:cubicBezTo>
                    <a:pt x="347" y="230"/>
                    <a:pt x="347" y="230"/>
                    <a:pt x="347" y="230"/>
                  </a:cubicBezTo>
                  <a:cubicBezTo>
                    <a:pt x="346" y="229"/>
                    <a:pt x="346" y="229"/>
                    <a:pt x="346" y="229"/>
                  </a:cubicBezTo>
                  <a:cubicBezTo>
                    <a:pt x="346" y="229"/>
                    <a:pt x="346" y="229"/>
                    <a:pt x="346" y="229"/>
                  </a:cubicBezTo>
                  <a:cubicBezTo>
                    <a:pt x="346" y="229"/>
                    <a:pt x="346" y="229"/>
                    <a:pt x="346" y="229"/>
                  </a:cubicBezTo>
                  <a:cubicBezTo>
                    <a:pt x="344" y="213"/>
                    <a:pt x="344" y="213"/>
                    <a:pt x="344" y="213"/>
                  </a:cubicBezTo>
                  <a:cubicBezTo>
                    <a:pt x="345" y="203"/>
                    <a:pt x="345" y="203"/>
                    <a:pt x="345" y="203"/>
                  </a:cubicBezTo>
                  <a:cubicBezTo>
                    <a:pt x="345" y="201"/>
                    <a:pt x="345" y="201"/>
                    <a:pt x="345" y="201"/>
                  </a:cubicBezTo>
                  <a:cubicBezTo>
                    <a:pt x="345" y="201"/>
                    <a:pt x="345" y="201"/>
                    <a:pt x="345" y="201"/>
                  </a:cubicBezTo>
                  <a:cubicBezTo>
                    <a:pt x="367" y="203"/>
                    <a:pt x="367" y="203"/>
                    <a:pt x="367" y="203"/>
                  </a:cubicBezTo>
                  <a:cubicBezTo>
                    <a:pt x="372" y="198"/>
                    <a:pt x="372" y="198"/>
                    <a:pt x="372" y="198"/>
                  </a:cubicBezTo>
                  <a:cubicBezTo>
                    <a:pt x="374" y="196"/>
                    <a:pt x="373" y="195"/>
                    <a:pt x="372" y="194"/>
                  </a:cubicBezTo>
                  <a:cubicBezTo>
                    <a:pt x="367" y="192"/>
                    <a:pt x="364" y="190"/>
                    <a:pt x="364" y="187"/>
                  </a:cubicBezTo>
                  <a:cubicBezTo>
                    <a:pt x="364" y="186"/>
                    <a:pt x="364" y="185"/>
                    <a:pt x="366" y="184"/>
                  </a:cubicBezTo>
                  <a:cubicBezTo>
                    <a:pt x="376" y="175"/>
                    <a:pt x="376" y="175"/>
                    <a:pt x="376" y="175"/>
                  </a:cubicBezTo>
                  <a:cubicBezTo>
                    <a:pt x="386" y="174"/>
                    <a:pt x="386" y="174"/>
                    <a:pt x="386" y="174"/>
                  </a:cubicBezTo>
                  <a:cubicBezTo>
                    <a:pt x="391" y="165"/>
                    <a:pt x="391" y="165"/>
                    <a:pt x="391" y="165"/>
                  </a:cubicBezTo>
                  <a:cubicBezTo>
                    <a:pt x="391" y="157"/>
                    <a:pt x="391" y="157"/>
                    <a:pt x="391" y="157"/>
                  </a:cubicBezTo>
                  <a:cubicBezTo>
                    <a:pt x="398" y="155"/>
                    <a:pt x="398" y="155"/>
                    <a:pt x="398" y="155"/>
                  </a:cubicBezTo>
                  <a:cubicBezTo>
                    <a:pt x="400" y="149"/>
                    <a:pt x="402" y="146"/>
                    <a:pt x="402" y="145"/>
                  </a:cubicBezTo>
                  <a:cubicBezTo>
                    <a:pt x="406" y="138"/>
                    <a:pt x="406" y="138"/>
                    <a:pt x="406" y="138"/>
                  </a:cubicBezTo>
                  <a:cubicBezTo>
                    <a:pt x="400" y="128"/>
                    <a:pt x="400" y="128"/>
                    <a:pt x="400" y="128"/>
                  </a:cubicBezTo>
                  <a:cubicBezTo>
                    <a:pt x="400" y="128"/>
                    <a:pt x="400" y="128"/>
                    <a:pt x="400" y="128"/>
                  </a:cubicBezTo>
                  <a:cubicBezTo>
                    <a:pt x="400" y="128"/>
                    <a:pt x="400" y="128"/>
                    <a:pt x="400" y="128"/>
                  </a:cubicBezTo>
                  <a:cubicBezTo>
                    <a:pt x="400" y="127"/>
                    <a:pt x="400" y="127"/>
                    <a:pt x="400" y="127"/>
                  </a:cubicBezTo>
                  <a:cubicBezTo>
                    <a:pt x="396" y="114"/>
                    <a:pt x="396" y="114"/>
                    <a:pt x="396" y="114"/>
                  </a:cubicBezTo>
                  <a:cubicBezTo>
                    <a:pt x="396" y="113"/>
                    <a:pt x="396" y="113"/>
                    <a:pt x="396" y="113"/>
                  </a:cubicBezTo>
                  <a:cubicBezTo>
                    <a:pt x="394" y="99"/>
                    <a:pt x="394" y="99"/>
                    <a:pt x="394" y="99"/>
                  </a:cubicBezTo>
                  <a:cubicBezTo>
                    <a:pt x="389" y="91"/>
                    <a:pt x="389" y="91"/>
                    <a:pt x="389" y="91"/>
                  </a:cubicBezTo>
                  <a:cubicBezTo>
                    <a:pt x="382" y="84"/>
                    <a:pt x="382" y="84"/>
                    <a:pt x="382" y="84"/>
                  </a:cubicBezTo>
                  <a:cubicBezTo>
                    <a:pt x="382" y="84"/>
                    <a:pt x="382" y="84"/>
                    <a:pt x="382" y="84"/>
                  </a:cubicBezTo>
                  <a:cubicBezTo>
                    <a:pt x="382" y="83"/>
                    <a:pt x="382" y="83"/>
                    <a:pt x="382" y="83"/>
                  </a:cubicBezTo>
                  <a:cubicBezTo>
                    <a:pt x="382" y="83"/>
                    <a:pt x="382" y="83"/>
                    <a:pt x="382" y="83"/>
                  </a:cubicBezTo>
                  <a:cubicBezTo>
                    <a:pt x="381" y="75"/>
                    <a:pt x="381" y="75"/>
                    <a:pt x="381" y="75"/>
                  </a:cubicBezTo>
                  <a:cubicBezTo>
                    <a:pt x="368" y="79"/>
                    <a:pt x="368" y="79"/>
                    <a:pt x="368" y="79"/>
                  </a:cubicBezTo>
                  <a:cubicBezTo>
                    <a:pt x="368" y="79"/>
                    <a:pt x="368" y="79"/>
                    <a:pt x="368" y="79"/>
                  </a:cubicBezTo>
                  <a:cubicBezTo>
                    <a:pt x="362" y="72"/>
                    <a:pt x="362" y="72"/>
                    <a:pt x="362" y="72"/>
                  </a:cubicBezTo>
                  <a:cubicBezTo>
                    <a:pt x="344" y="59"/>
                    <a:pt x="344" y="59"/>
                    <a:pt x="344" y="59"/>
                  </a:cubicBezTo>
                  <a:cubicBezTo>
                    <a:pt x="343" y="59"/>
                    <a:pt x="343" y="59"/>
                    <a:pt x="343" y="59"/>
                  </a:cubicBezTo>
                  <a:cubicBezTo>
                    <a:pt x="336" y="50"/>
                    <a:pt x="336" y="50"/>
                    <a:pt x="336" y="50"/>
                  </a:cubicBezTo>
                  <a:cubicBezTo>
                    <a:pt x="332" y="47"/>
                    <a:pt x="332" y="47"/>
                    <a:pt x="332" y="47"/>
                  </a:cubicBezTo>
                  <a:cubicBezTo>
                    <a:pt x="329" y="51"/>
                    <a:pt x="329" y="51"/>
                    <a:pt x="329" y="51"/>
                  </a:cubicBezTo>
                  <a:cubicBezTo>
                    <a:pt x="329" y="52"/>
                    <a:pt x="329" y="52"/>
                    <a:pt x="329" y="52"/>
                  </a:cubicBezTo>
                  <a:cubicBezTo>
                    <a:pt x="329" y="53"/>
                    <a:pt x="329" y="53"/>
                    <a:pt x="329" y="53"/>
                  </a:cubicBezTo>
                  <a:cubicBezTo>
                    <a:pt x="328" y="53"/>
                    <a:pt x="328" y="53"/>
                    <a:pt x="328" y="53"/>
                  </a:cubicBezTo>
                  <a:cubicBezTo>
                    <a:pt x="328" y="53"/>
                    <a:pt x="328" y="53"/>
                    <a:pt x="328" y="53"/>
                  </a:cubicBezTo>
                  <a:cubicBezTo>
                    <a:pt x="322" y="53"/>
                    <a:pt x="322" y="53"/>
                    <a:pt x="322" y="53"/>
                  </a:cubicBezTo>
                  <a:cubicBezTo>
                    <a:pt x="321" y="53"/>
                    <a:pt x="321" y="53"/>
                    <a:pt x="321" y="53"/>
                  </a:cubicBezTo>
                  <a:cubicBezTo>
                    <a:pt x="321" y="53"/>
                    <a:pt x="321" y="53"/>
                    <a:pt x="321" y="53"/>
                  </a:cubicBezTo>
                  <a:cubicBezTo>
                    <a:pt x="308" y="39"/>
                    <a:pt x="308" y="39"/>
                    <a:pt x="308" y="39"/>
                  </a:cubicBezTo>
                  <a:cubicBezTo>
                    <a:pt x="305" y="38"/>
                    <a:pt x="302" y="35"/>
                    <a:pt x="298" y="31"/>
                  </a:cubicBezTo>
                  <a:cubicBezTo>
                    <a:pt x="292" y="27"/>
                    <a:pt x="292" y="27"/>
                    <a:pt x="292" y="27"/>
                  </a:cubicBezTo>
                  <a:cubicBezTo>
                    <a:pt x="292" y="26"/>
                    <a:pt x="292" y="26"/>
                    <a:pt x="292" y="26"/>
                  </a:cubicBezTo>
                  <a:cubicBezTo>
                    <a:pt x="285" y="22"/>
                    <a:pt x="285" y="22"/>
                    <a:pt x="285" y="22"/>
                  </a:cubicBezTo>
                  <a:cubicBezTo>
                    <a:pt x="281" y="25"/>
                    <a:pt x="281" y="25"/>
                    <a:pt x="281" y="25"/>
                  </a:cubicBezTo>
                  <a:cubicBezTo>
                    <a:pt x="280" y="26"/>
                    <a:pt x="280" y="26"/>
                    <a:pt x="280" y="26"/>
                  </a:cubicBezTo>
                  <a:cubicBezTo>
                    <a:pt x="280" y="26"/>
                    <a:pt x="280" y="26"/>
                    <a:pt x="280" y="26"/>
                  </a:cubicBezTo>
                  <a:cubicBezTo>
                    <a:pt x="280" y="26"/>
                    <a:pt x="280" y="26"/>
                    <a:pt x="280" y="26"/>
                  </a:cubicBezTo>
                  <a:cubicBezTo>
                    <a:pt x="276" y="25"/>
                    <a:pt x="276" y="25"/>
                    <a:pt x="276" y="25"/>
                  </a:cubicBezTo>
                  <a:cubicBezTo>
                    <a:pt x="272" y="27"/>
                    <a:pt x="272" y="27"/>
                    <a:pt x="272" y="27"/>
                  </a:cubicBezTo>
                  <a:cubicBezTo>
                    <a:pt x="272" y="27"/>
                    <a:pt x="272" y="27"/>
                    <a:pt x="272" y="27"/>
                  </a:cubicBezTo>
                  <a:cubicBezTo>
                    <a:pt x="271" y="28"/>
                    <a:pt x="271" y="28"/>
                    <a:pt x="271" y="28"/>
                  </a:cubicBezTo>
                  <a:cubicBezTo>
                    <a:pt x="271" y="28"/>
                    <a:pt x="271" y="28"/>
                    <a:pt x="271" y="28"/>
                  </a:cubicBezTo>
                  <a:cubicBezTo>
                    <a:pt x="265" y="29"/>
                    <a:pt x="265" y="29"/>
                    <a:pt x="265" y="29"/>
                  </a:cubicBezTo>
                  <a:cubicBezTo>
                    <a:pt x="258" y="24"/>
                    <a:pt x="250" y="20"/>
                    <a:pt x="24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itchFamily="34" charset="0"/>
                <a:buNone/>
              </a:pPr>
              <a:endParaRPr lang="zh-CN" altLang="en-US" kern="0">
                <a:solidFill>
                  <a:srgbClr val="000000"/>
                </a:solidFill>
              </a:endParaRPr>
            </a:p>
          </p:txBody>
        </p:sp>
        <p:sp>
          <p:nvSpPr>
            <p:cNvPr id="25" name="Freeform 11"/>
            <p:cNvSpPr/>
            <p:nvPr/>
          </p:nvSpPr>
          <p:spPr bwMode="auto">
            <a:xfrm rot="175386">
              <a:off x="4684727" y="4149309"/>
              <a:ext cx="1061385" cy="932586"/>
            </a:xfrm>
            <a:custGeom>
              <a:avLst/>
              <a:gdLst>
                <a:gd name="T0" fmla="*/ 10 w 351"/>
                <a:gd name="T1" fmla="*/ 14 h 308"/>
                <a:gd name="T2" fmla="*/ 9 w 351"/>
                <a:gd name="T3" fmla="*/ 35 h 308"/>
                <a:gd name="T4" fmla="*/ 5 w 351"/>
                <a:gd name="T5" fmla="*/ 57 h 308"/>
                <a:gd name="T6" fmla="*/ 19 w 351"/>
                <a:gd name="T7" fmla="*/ 69 h 308"/>
                <a:gd name="T8" fmla="*/ 35 w 351"/>
                <a:gd name="T9" fmla="*/ 97 h 308"/>
                <a:gd name="T10" fmla="*/ 37 w 351"/>
                <a:gd name="T11" fmla="*/ 122 h 308"/>
                <a:gd name="T12" fmla="*/ 45 w 351"/>
                <a:gd name="T13" fmla="*/ 143 h 308"/>
                <a:gd name="T14" fmla="*/ 50 w 351"/>
                <a:gd name="T15" fmla="*/ 175 h 308"/>
                <a:gd name="T16" fmla="*/ 47 w 351"/>
                <a:gd name="T17" fmla="*/ 218 h 308"/>
                <a:gd name="T18" fmla="*/ 55 w 351"/>
                <a:gd name="T19" fmla="*/ 231 h 308"/>
                <a:gd name="T20" fmla="*/ 62 w 351"/>
                <a:gd name="T21" fmla="*/ 213 h 308"/>
                <a:gd name="T22" fmla="*/ 78 w 351"/>
                <a:gd name="T23" fmla="*/ 220 h 308"/>
                <a:gd name="T24" fmla="*/ 85 w 351"/>
                <a:gd name="T25" fmla="*/ 237 h 308"/>
                <a:gd name="T26" fmla="*/ 102 w 351"/>
                <a:gd name="T27" fmla="*/ 239 h 308"/>
                <a:gd name="T28" fmla="*/ 119 w 351"/>
                <a:gd name="T29" fmla="*/ 279 h 308"/>
                <a:gd name="T30" fmla="*/ 123 w 351"/>
                <a:gd name="T31" fmla="*/ 299 h 308"/>
                <a:gd name="T32" fmla="*/ 131 w 351"/>
                <a:gd name="T33" fmla="*/ 308 h 308"/>
                <a:gd name="T34" fmla="*/ 153 w 351"/>
                <a:gd name="T35" fmla="*/ 293 h 308"/>
                <a:gd name="T36" fmla="*/ 164 w 351"/>
                <a:gd name="T37" fmla="*/ 268 h 308"/>
                <a:gd name="T38" fmla="*/ 173 w 351"/>
                <a:gd name="T39" fmla="*/ 255 h 308"/>
                <a:gd name="T40" fmla="*/ 187 w 351"/>
                <a:gd name="T41" fmla="*/ 235 h 308"/>
                <a:gd name="T42" fmla="*/ 195 w 351"/>
                <a:gd name="T43" fmla="*/ 218 h 308"/>
                <a:gd name="T44" fmla="*/ 221 w 351"/>
                <a:gd name="T45" fmla="*/ 225 h 308"/>
                <a:gd name="T46" fmla="*/ 229 w 351"/>
                <a:gd name="T47" fmla="*/ 236 h 308"/>
                <a:gd name="T48" fmla="*/ 240 w 351"/>
                <a:gd name="T49" fmla="*/ 233 h 308"/>
                <a:gd name="T50" fmla="*/ 255 w 351"/>
                <a:gd name="T51" fmla="*/ 249 h 308"/>
                <a:gd name="T52" fmla="*/ 275 w 351"/>
                <a:gd name="T53" fmla="*/ 233 h 308"/>
                <a:gd name="T54" fmla="*/ 264 w 351"/>
                <a:gd name="T55" fmla="*/ 229 h 308"/>
                <a:gd name="T56" fmla="*/ 259 w 351"/>
                <a:gd name="T57" fmla="*/ 210 h 308"/>
                <a:gd name="T58" fmla="*/ 275 w 351"/>
                <a:gd name="T59" fmla="*/ 209 h 308"/>
                <a:gd name="T60" fmla="*/ 259 w 351"/>
                <a:gd name="T61" fmla="*/ 187 h 308"/>
                <a:gd name="T62" fmla="*/ 255 w 351"/>
                <a:gd name="T63" fmla="*/ 163 h 308"/>
                <a:gd name="T64" fmla="*/ 303 w 351"/>
                <a:gd name="T65" fmla="*/ 143 h 308"/>
                <a:gd name="T66" fmla="*/ 327 w 351"/>
                <a:gd name="T67" fmla="*/ 121 h 308"/>
                <a:gd name="T68" fmla="*/ 333 w 351"/>
                <a:gd name="T69" fmla="*/ 111 h 308"/>
                <a:gd name="T70" fmla="*/ 343 w 351"/>
                <a:gd name="T71" fmla="*/ 85 h 308"/>
                <a:gd name="T72" fmla="*/ 325 w 351"/>
                <a:gd name="T73" fmla="*/ 78 h 308"/>
                <a:gd name="T74" fmla="*/ 315 w 351"/>
                <a:gd name="T75" fmla="*/ 68 h 308"/>
                <a:gd name="T76" fmla="*/ 304 w 351"/>
                <a:gd name="T77" fmla="*/ 73 h 308"/>
                <a:gd name="T78" fmla="*/ 298 w 351"/>
                <a:gd name="T79" fmla="*/ 63 h 308"/>
                <a:gd name="T80" fmla="*/ 287 w 351"/>
                <a:gd name="T81" fmla="*/ 62 h 308"/>
                <a:gd name="T82" fmla="*/ 263 w 351"/>
                <a:gd name="T83" fmla="*/ 58 h 308"/>
                <a:gd name="T84" fmla="*/ 253 w 351"/>
                <a:gd name="T85" fmla="*/ 59 h 308"/>
                <a:gd name="T86" fmla="*/ 219 w 351"/>
                <a:gd name="T87" fmla="*/ 55 h 308"/>
                <a:gd name="T88" fmla="*/ 217 w 351"/>
                <a:gd name="T89" fmla="*/ 39 h 308"/>
                <a:gd name="T90" fmla="*/ 180 w 351"/>
                <a:gd name="T91" fmla="*/ 16 h 308"/>
                <a:gd name="T92" fmla="*/ 163 w 351"/>
                <a:gd name="T93" fmla="*/ 5 h 308"/>
                <a:gd name="T94" fmla="*/ 160 w 351"/>
                <a:gd name="T95" fmla="*/ 31 h 308"/>
                <a:gd name="T96" fmla="*/ 140 w 351"/>
                <a:gd name="T97" fmla="*/ 33 h 308"/>
                <a:gd name="T98" fmla="*/ 131 w 351"/>
                <a:gd name="T99" fmla="*/ 41 h 308"/>
                <a:gd name="T100" fmla="*/ 122 w 351"/>
                <a:gd name="T101" fmla="*/ 55 h 308"/>
                <a:gd name="T102" fmla="*/ 95 w 351"/>
                <a:gd name="T103" fmla="*/ 67 h 308"/>
                <a:gd name="T104" fmla="*/ 77 w 351"/>
                <a:gd name="T105" fmla="*/ 50 h 308"/>
                <a:gd name="T106" fmla="*/ 63 w 351"/>
                <a:gd name="T107" fmla="*/ 47 h 308"/>
                <a:gd name="T108" fmla="*/ 49 w 351"/>
                <a:gd name="T109" fmla="*/ 31 h 308"/>
                <a:gd name="T110" fmla="*/ 34 w 351"/>
                <a:gd name="T111" fmla="*/ 7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1" h="308">
                  <a:moveTo>
                    <a:pt x="33" y="7"/>
                  </a:moveTo>
                  <a:cubicBezTo>
                    <a:pt x="23" y="5"/>
                    <a:pt x="23" y="5"/>
                    <a:pt x="23" y="5"/>
                  </a:cubicBezTo>
                  <a:cubicBezTo>
                    <a:pt x="14" y="3"/>
                    <a:pt x="14" y="3"/>
                    <a:pt x="14" y="3"/>
                  </a:cubicBezTo>
                  <a:cubicBezTo>
                    <a:pt x="11" y="7"/>
                    <a:pt x="11" y="7"/>
                    <a:pt x="11" y="7"/>
                  </a:cubicBezTo>
                  <a:cubicBezTo>
                    <a:pt x="10" y="14"/>
                    <a:pt x="10" y="14"/>
                    <a:pt x="10" y="14"/>
                  </a:cubicBezTo>
                  <a:cubicBezTo>
                    <a:pt x="10" y="14"/>
                    <a:pt x="10" y="14"/>
                    <a:pt x="10" y="14"/>
                  </a:cubicBezTo>
                  <a:cubicBezTo>
                    <a:pt x="13" y="25"/>
                    <a:pt x="13" y="25"/>
                    <a:pt x="13" y="25"/>
                  </a:cubicBezTo>
                  <a:cubicBezTo>
                    <a:pt x="13" y="33"/>
                    <a:pt x="13" y="33"/>
                    <a:pt x="13" y="33"/>
                  </a:cubicBezTo>
                  <a:cubicBezTo>
                    <a:pt x="13" y="35"/>
                    <a:pt x="13" y="35"/>
                    <a:pt x="13" y="35"/>
                  </a:cubicBezTo>
                  <a:cubicBezTo>
                    <a:pt x="9" y="35"/>
                    <a:pt x="9" y="35"/>
                    <a:pt x="9" y="35"/>
                  </a:cubicBezTo>
                  <a:cubicBezTo>
                    <a:pt x="11" y="45"/>
                    <a:pt x="11" y="45"/>
                    <a:pt x="11" y="45"/>
                  </a:cubicBezTo>
                  <a:cubicBezTo>
                    <a:pt x="3" y="47"/>
                    <a:pt x="3" y="47"/>
                    <a:pt x="3" y="47"/>
                  </a:cubicBezTo>
                  <a:cubicBezTo>
                    <a:pt x="0" y="53"/>
                    <a:pt x="0" y="53"/>
                    <a:pt x="0" y="53"/>
                  </a:cubicBezTo>
                  <a:cubicBezTo>
                    <a:pt x="4" y="57"/>
                    <a:pt x="4" y="57"/>
                    <a:pt x="4" y="57"/>
                  </a:cubicBezTo>
                  <a:cubicBezTo>
                    <a:pt x="5" y="57"/>
                    <a:pt x="5" y="57"/>
                    <a:pt x="5" y="57"/>
                  </a:cubicBezTo>
                  <a:cubicBezTo>
                    <a:pt x="5" y="57"/>
                    <a:pt x="5" y="57"/>
                    <a:pt x="5" y="57"/>
                  </a:cubicBezTo>
                  <a:cubicBezTo>
                    <a:pt x="19" y="68"/>
                    <a:pt x="19" y="68"/>
                    <a:pt x="19" y="68"/>
                  </a:cubicBezTo>
                  <a:cubicBezTo>
                    <a:pt x="19" y="69"/>
                    <a:pt x="19" y="69"/>
                    <a:pt x="19" y="69"/>
                  </a:cubicBezTo>
                  <a:cubicBezTo>
                    <a:pt x="19" y="69"/>
                    <a:pt x="19" y="69"/>
                    <a:pt x="19" y="69"/>
                  </a:cubicBezTo>
                  <a:cubicBezTo>
                    <a:pt x="19" y="69"/>
                    <a:pt x="19" y="69"/>
                    <a:pt x="19" y="69"/>
                  </a:cubicBezTo>
                  <a:cubicBezTo>
                    <a:pt x="19" y="69"/>
                    <a:pt x="19" y="69"/>
                    <a:pt x="19" y="69"/>
                  </a:cubicBezTo>
                  <a:cubicBezTo>
                    <a:pt x="21" y="79"/>
                    <a:pt x="21" y="79"/>
                    <a:pt x="21" y="79"/>
                  </a:cubicBezTo>
                  <a:cubicBezTo>
                    <a:pt x="28" y="89"/>
                    <a:pt x="28" y="89"/>
                    <a:pt x="28" y="89"/>
                  </a:cubicBezTo>
                  <a:cubicBezTo>
                    <a:pt x="29" y="91"/>
                    <a:pt x="31" y="93"/>
                    <a:pt x="35" y="97"/>
                  </a:cubicBezTo>
                  <a:cubicBezTo>
                    <a:pt x="35" y="97"/>
                    <a:pt x="35" y="97"/>
                    <a:pt x="35" y="97"/>
                  </a:cubicBezTo>
                  <a:cubicBezTo>
                    <a:pt x="36" y="97"/>
                    <a:pt x="36" y="97"/>
                    <a:pt x="36" y="97"/>
                  </a:cubicBezTo>
                  <a:cubicBezTo>
                    <a:pt x="36" y="97"/>
                    <a:pt x="36" y="97"/>
                    <a:pt x="36" y="97"/>
                  </a:cubicBezTo>
                  <a:cubicBezTo>
                    <a:pt x="35" y="98"/>
                    <a:pt x="35" y="98"/>
                    <a:pt x="35" y="98"/>
                  </a:cubicBezTo>
                  <a:cubicBezTo>
                    <a:pt x="35" y="107"/>
                    <a:pt x="35" y="107"/>
                    <a:pt x="35" y="107"/>
                  </a:cubicBezTo>
                  <a:cubicBezTo>
                    <a:pt x="37" y="109"/>
                    <a:pt x="37" y="115"/>
                    <a:pt x="37" y="122"/>
                  </a:cubicBezTo>
                  <a:cubicBezTo>
                    <a:pt x="41" y="127"/>
                    <a:pt x="42" y="131"/>
                    <a:pt x="42" y="133"/>
                  </a:cubicBezTo>
                  <a:cubicBezTo>
                    <a:pt x="42" y="135"/>
                    <a:pt x="43" y="138"/>
                    <a:pt x="45" y="143"/>
                  </a:cubicBezTo>
                  <a:cubicBezTo>
                    <a:pt x="45" y="143"/>
                    <a:pt x="45" y="143"/>
                    <a:pt x="45" y="143"/>
                  </a:cubicBezTo>
                  <a:cubicBezTo>
                    <a:pt x="45" y="143"/>
                    <a:pt x="45" y="143"/>
                    <a:pt x="45" y="143"/>
                  </a:cubicBezTo>
                  <a:cubicBezTo>
                    <a:pt x="45" y="143"/>
                    <a:pt x="45" y="143"/>
                    <a:pt x="45" y="143"/>
                  </a:cubicBezTo>
                  <a:cubicBezTo>
                    <a:pt x="46" y="149"/>
                    <a:pt x="46" y="153"/>
                    <a:pt x="45" y="157"/>
                  </a:cubicBezTo>
                  <a:cubicBezTo>
                    <a:pt x="43" y="160"/>
                    <a:pt x="45" y="165"/>
                    <a:pt x="49" y="173"/>
                  </a:cubicBezTo>
                  <a:cubicBezTo>
                    <a:pt x="50" y="173"/>
                    <a:pt x="50" y="173"/>
                    <a:pt x="50" y="173"/>
                  </a:cubicBezTo>
                  <a:cubicBezTo>
                    <a:pt x="50" y="174"/>
                    <a:pt x="50" y="174"/>
                    <a:pt x="50" y="174"/>
                  </a:cubicBezTo>
                  <a:cubicBezTo>
                    <a:pt x="50" y="175"/>
                    <a:pt x="50" y="175"/>
                    <a:pt x="50" y="175"/>
                  </a:cubicBezTo>
                  <a:cubicBezTo>
                    <a:pt x="43" y="189"/>
                    <a:pt x="43" y="189"/>
                    <a:pt x="43" y="189"/>
                  </a:cubicBezTo>
                  <a:cubicBezTo>
                    <a:pt x="45" y="192"/>
                    <a:pt x="45" y="194"/>
                    <a:pt x="45" y="196"/>
                  </a:cubicBezTo>
                  <a:cubicBezTo>
                    <a:pt x="43" y="209"/>
                    <a:pt x="43" y="209"/>
                    <a:pt x="43" y="209"/>
                  </a:cubicBezTo>
                  <a:cubicBezTo>
                    <a:pt x="43" y="213"/>
                    <a:pt x="43" y="216"/>
                    <a:pt x="45" y="217"/>
                  </a:cubicBezTo>
                  <a:cubicBezTo>
                    <a:pt x="47" y="218"/>
                    <a:pt x="47" y="218"/>
                    <a:pt x="47" y="218"/>
                  </a:cubicBezTo>
                  <a:cubicBezTo>
                    <a:pt x="51" y="220"/>
                    <a:pt x="52" y="222"/>
                    <a:pt x="52" y="224"/>
                  </a:cubicBezTo>
                  <a:cubicBezTo>
                    <a:pt x="51" y="231"/>
                    <a:pt x="51" y="231"/>
                    <a:pt x="51" y="231"/>
                  </a:cubicBezTo>
                  <a:cubicBezTo>
                    <a:pt x="53" y="231"/>
                    <a:pt x="53" y="231"/>
                    <a:pt x="53" y="231"/>
                  </a:cubicBezTo>
                  <a:cubicBezTo>
                    <a:pt x="54" y="232"/>
                    <a:pt x="54" y="232"/>
                    <a:pt x="54" y="232"/>
                  </a:cubicBezTo>
                  <a:cubicBezTo>
                    <a:pt x="55" y="231"/>
                    <a:pt x="55" y="231"/>
                    <a:pt x="55" y="231"/>
                  </a:cubicBezTo>
                  <a:cubicBezTo>
                    <a:pt x="56" y="229"/>
                    <a:pt x="57" y="228"/>
                    <a:pt x="58" y="226"/>
                  </a:cubicBezTo>
                  <a:cubicBezTo>
                    <a:pt x="59" y="225"/>
                    <a:pt x="59" y="225"/>
                    <a:pt x="59" y="225"/>
                  </a:cubicBezTo>
                  <a:cubicBezTo>
                    <a:pt x="59" y="224"/>
                    <a:pt x="59" y="224"/>
                    <a:pt x="59" y="224"/>
                  </a:cubicBezTo>
                  <a:cubicBezTo>
                    <a:pt x="61" y="223"/>
                    <a:pt x="61" y="222"/>
                    <a:pt x="63" y="220"/>
                  </a:cubicBezTo>
                  <a:cubicBezTo>
                    <a:pt x="63" y="218"/>
                    <a:pt x="63" y="215"/>
                    <a:pt x="62" y="213"/>
                  </a:cubicBezTo>
                  <a:cubicBezTo>
                    <a:pt x="61" y="211"/>
                    <a:pt x="61" y="211"/>
                    <a:pt x="61" y="211"/>
                  </a:cubicBezTo>
                  <a:cubicBezTo>
                    <a:pt x="63" y="210"/>
                    <a:pt x="63" y="210"/>
                    <a:pt x="63" y="210"/>
                  </a:cubicBezTo>
                  <a:cubicBezTo>
                    <a:pt x="70" y="209"/>
                    <a:pt x="73" y="209"/>
                    <a:pt x="75" y="212"/>
                  </a:cubicBezTo>
                  <a:cubicBezTo>
                    <a:pt x="78" y="220"/>
                    <a:pt x="78" y="220"/>
                    <a:pt x="78" y="220"/>
                  </a:cubicBezTo>
                  <a:cubicBezTo>
                    <a:pt x="78" y="220"/>
                    <a:pt x="78" y="220"/>
                    <a:pt x="78" y="220"/>
                  </a:cubicBezTo>
                  <a:cubicBezTo>
                    <a:pt x="78" y="221"/>
                    <a:pt x="78" y="221"/>
                    <a:pt x="78" y="221"/>
                  </a:cubicBezTo>
                  <a:cubicBezTo>
                    <a:pt x="79" y="234"/>
                    <a:pt x="79" y="234"/>
                    <a:pt x="79" y="234"/>
                  </a:cubicBezTo>
                  <a:cubicBezTo>
                    <a:pt x="85" y="237"/>
                    <a:pt x="85" y="237"/>
                    <a:pt x="85" y="237"/>
                  </a:cubicBezTo>
                  <a:cubicBezTo>
                    <a:pt x="85" y="237"/>
                    <a:pt x="85" y="237"/>
                    <a:pt x="85" y="237"/>
                  </a:cubicBezTo>
                  <a:cubicBezTo>
                    <a:pt x="85" y="237"/>
                    <a:pt x="85" y="237"/>
                    <a:pt x="85" y="237"/>
                  </a:cubicBezTo>
                  <a:cubicBezTo>
                    <a:pt x="89" y="239"/>
                    <a:pt x="89" y="239"/>
                    <a:pt x="89" y="239"/>
                  </a:cubicBezTo>
                  <a:cubicBezTo>
                    <a:pt x="92" y="236"/>
                    <a:pt x="92" y="236"/>
                    <a:pt x="92" y="236"/>
                  </a:cubicBezTo>
                  <a:cubicBezTo>
                    <a:pt x="95" y="233"/>
                    <a:pt x="95" y="233"/>
                    <a:pt x="95" y="233"/>
                  </a:cubicBezTo>
                  <a:cubicBezTo>
                    <a:pt x="97" y="233"/>
                    <a:pt x="97" y="233"/>
                    <a:pt x="97" y="233"/>
                  </a:cubicBezTo>
                  <a:cubicBezTo>
                    <a:pt x="99" y="234"/>
                    <a:pt x="101" y="236"/>
                    <a:pt x="102" y="239"/>
                  </a:cubicBezTo>
                  <a:cubicBezTo>
                    <a:pt x="103" y="249"/>
                    <a:pt x="103" y="249"/>
                    <a:pt x="103" y="249"/>
                  </a:cubicBezTo>
                  <a:cubicBezTo>
                    <a:pt x="104" y="251"/>
                    <a:pt x="104" y="251"/>
                    <a:pt x="104" y="251"/>
                  </a:cubicBezTo>
                  <a:cubicBezTo>
                    <a:pt x="115" y="274"/>
                    <a:pt x="115" y="274"/>
                    <a:pt x="115" y="274"/>
                  </a:cubicBezTo>
                  <a:cubicBezTo>
                    <a:pt x="119" y="278"/>
                    <a:pt x="119" y="278"/>
                    <a:pt x="119" y="278"/>
                  </a:cubicBezTo>
                  <a:cubicBezTo>
                    <a:pt x="119" y="279"/>
                    <a:pt x="119" y="279"/>
                    <a:pt x="119" y="279"/>
                  </a:cubicBezTo>
                  <a:cubicBezTo>
                    <a:pt x="119" y="279"/>
                    <a:pt x="119" y="279"/>
                    <a:pt x="119" y="279"/>
                  </a:cubicBezTo>
                  <a:cubicBezTo>
                    <a:pt x="121" y="289"/>
                    <a:pt x="121" y="289"/>
                    <a:pt x="121" y="289"/>
                  </a:cubicBezTo>
                  <a:cubicBezTo>
                    <a:pt x="121" y="289"/>
                    <a:pt x="121" y="289"/>
                    <a:pt x="121" y="289"/>
                  </a:cubicBezTo>
                  <a:cubicBezTo>
                    <a:pt x="122" y="298"/>
                    <a:pt x="122" y="298"/>
                    <a:pt x="122" y="298"/>
                  </a:cubicBezTo>
                  <a:cubicBezTo>
                    <a:pt x="123" y="299"/>
                    <a:pt x="123" y="299"/>
                    <a:pt x="123" y="299"/>
                  </a:cubicBezTo>
                  <a:cubicBezTo>
                    <a:pt x="125" y="295"/>
                    <a:pt x="128" y="293"/>
                    <a:pt x="129" y="293"/>
                  </a:cubicBezTo>
                  <a:cubicBezTo>
                    <a:pt x="131" y="294"/>
                    <a:pt x="131" y="295"/>
                    <a:pt x="131" y="296"/>
                  </a:cubicBezTo>
                  <a:cubicBezTo>
                    <a:pt x="131" y="299"/>
                    <a:pt x="131" y="299"/>
                    <a:pt x="131" y="299"/>
                  </a:cubicBezTo>
                  <a:cubicBezTo>
                    <a:pt x="131" y="306"/>
                    <a:pt x="131" y="306"/>
                    <a:pt x="131" y="306"/>
                  </a:cubicBezTo>
                  <a:cubicBezTo>
                    <a:pt x="131" y="308"/>
                    <a:pt x="131" y="308"/>
                    <a:pt x="131" y="308"/>
                  </a:cubicBezTo>
                  <a:cubicBezTo>
                    <a:pt x="133" y="308"/>
                    <a:pt x="135" y="308"/>
                    <a:pt x="135" y="307"/>
                  </a:cubicBezTo>
                  <a:cubicBezTo>
                    <a:pt x="139" y="301"/>
                    <a:pt x="139" y="301"/>
                    <a:pt x="139" y="301"/>
                  </a:cubicBezTo>
                  <a:cubicBezTo>
                    <a:pt x="144" y="297"/>
                    <a:pt x="144" y="297"/>
                    <a:pt x="144" y="297"/>
                  </a:cubicBezTo>
                  <a:cubicBezTo>
                    <a:pt x="147" y="295"/>
                    <a:pt x="149" y="293"/>
                    <a:pt x="153" y="293"/>
                  </a:cubicBezTo>
                  <a:cubicBezTo>
                    <a:pt x="153" y="293"/>
                    <a:pt x="153" y="293"/>
                    <a:pt x="153" y="293"/>
                  </a:cubicBezTo>
                  <a:cubicBezTo>
                    <a:pt x="161" y="295"/>
                    <a:pt x="161" y="295"/>
                    <a:pt x="161" y="295"/>
                  </a:cubicBezTo>
                  <a:cubicBezTo>
                    <a:pt x="164" y="294"/>
                    <a:pt x="164" y="294"/>
                    <a:pt x="164" y="294"/>
                  </a:cubicBezTo>
                  <a:cubicBezTo>
                    <a:pt x="168" y="288"/>
                    <a:pt x="168" y="288"/>
                    <a:pt x="168" y="288"/>
                  </a:cubicBezTo>
                  <a:cubicBezTo>
                    <a:pt x="167" y="279"/>
                    <a:pt x="167" y="279"/>
                    <a:pt x="167" y="279"/>
                  </a:cubicBezTo>
                  <a:cubicBezTo>
                    <a:pt x="165" y="275"/>
                    <a:pt x="163" y="271"/>
                    <a:pt x="164" y="268"/>
                  </a:cubicBezTo>
                  <a:cubicBezTo>
                    <a:pt x="165" y="261"/>
                    <a:pt x="165" y="261"/>
                    <a:pt x="165" y="261"/>
                  </a:cubicBezTo>
                  <a:cubicBezTo>
                    <a:pt x="165" y="260"/>
                    <a:pt x="165" y="260"/>
                    <a:pt x="165" y="260"/>
                  </a:cubicBezTo>
                  <a:cubicBezTo>
                    <a:pt x="166" y="259"/>
                    <a:pt x="166" y="259"/>
                    <a:pt x="166" y="259"/>
                  </a:cubicBezTo>
                  <a:cubicBezTo>
                    <a:pt x="166" y="259"/>
                    <a:pt x="166" y="259"/>
                    <a:pt x="166" y="259"/>
                  </a:cubicBezTo>
                  <a:cubicBezTo>
                    <a:pt x="173" y="255"/>
                    <a:pt x="173" y="255"/>
                    <a:pt x="173" y="255"/>
                  </a:cubicBezTo>
                  <a:cubicBezTo>
                    <a:pt x="174" y="255"/>
                    <a:pt x="174" y="255"/>
                    <a:pt x="174" y="255"/>
                  </a:cubicBezTo>
                  <a:cubicBezTo>
                    <a:pt x="174" y="255"/>
                    <a:pt x="174" y="255"/>
                    <a:pt x="174" y="255"/>
                  </a:cubicBezTo>
                  <a:cubicBezTo>
                    <a:pt x="179" y="251"/>
                    <a:pt x="179" y="251"/>
                    <a:pt x="179" y="251"/>
                  </a:cubicBezTo>
                  <a:cubicBezTo>
                    <a:pt x="186" y="242"/>
                    <a:pt x="186" y="242"/>
                    <a:pt x="186" y="242"/>
                  </a:cubicBezTo>
                  <a:cubicBezTo>
                    <a:pt x="187" y="235"/>
                    <a:pt x="187" y="235"/>
                    <a:pt x="187" y="235"/>
                  </a:cubicBezTo>
                  <a:cubicBezTo>
                    <a:pt x="179" y="218"/>
                    <a:pt x="179" y="218"/>
                    <a:pt x="179" y="218"/>
                  </a:cubicBezTo>
                  <a:cubicBezTo>
                    <a:pt x="195" y="225"/>
                    <a:pt x="195" y="225"/>
                    <a:pt x="195" y="225"/>
                  </a:cubicBezTo>
                  <a:cubicBezTo>
                    <a:pt x="195" y="219"/>
                    <a:pt x="195" y="219"/>
                    <a:pt x="195" y="219"/>
                  </a:cubicBezTo>
                  <a:cubicBezTo>
                    <a:pt x="195" y="219"/>
                    <a:pt x="195" y="219"/>
                    <a:pt x="195" y="219"/>
                  </a:cubicBezTo>
                  <a:cubicBezTo>
                    <a:pt x="195" y="218"/>
                    <a:pt x="195" y="218"/>
                    <a:pt x="195" y="218"/>
                  </a:cubicBezTo>
                  <a:cubicBezTo>
                    <a:pt x="201" y="213"/>
                    <a:pt x="201" y="213"/>
                    <a:pt x="201" y="213"/>
                  </a:cubicBezTo>
                  <a:cubicBezTo>
                    <a:pt x="213" y="210"/>
                    <a:pt x="213" y="210"/>
                    <a:pt x="213" y="210"/>
                  </a:cubicBezTo>
                  <a:cubicBezTo>
                    <a:pt x="214" y="210"/>
                    <a:pt x="214" y="210"/>
                    <a:pt x="214" y="210"/>
                  </a:cubicBezTo>
                  <a:cubicBezTo>
                    <a:pt x="221" y="225"/>
                    <a:pt x="221" y="225"/>
                    <a:pt x="221" y="225"/>
                  </a:cubicBezTo>
                  <a:cubicBezTo>
                    <a:pt x="221" y="225"/>
                    <a:pt x="221" y="225"/>
                    <a:pt x="221" y="225"/>
                  </a:cubicBezTo>
                  <a:cubicBezTo>
                    <a:pt x="220" y="231"/>
                    <a:pt x="220" y="231"/>
                    <a:pt x="220" y="231"/>
                  </a:cubicBezTo>
                  <a:cubicBezTo>
                    <a:pt x="221" y="236"/>
                    <a:pt x="221" y="236"/>
                    <a:pt x="221" y="236"/>
                  </a:cubicBezTo>
                  <a:cubicBezTo>
                    <a:pt x="221" y="239"/>
                    <a:pt x="223" y="240"/>
                    <a:pt x="224" y="240"/>
                  </a:cubicBezTo>
                  <a:cubicBezTo>
                    <a:pt x="226" y="240"/>
                    <a:pt x="227" y="239"/>
                    <a:pt x="229" y="237"/>
                  </a:cubicBezTo>
                  <a:cubicBezTo>
                    <a:pt x="229" y="236"/>
                    <a:pt x="229" y="236"/>
                    <a:pt x="229" y="236"/>
                  </a:cubicBezTo>
                  <a:cubicBezTo>
                    <a:pt x="229" y="236"/>
                    <a:pt x="229" y="236"/>
                    <a:pt x="229" y="236"/>
                  </a:cubicBezTo>
                  <a:cubicBezTo>
                    <a:pt x="230" y="236"/>
                    <a:pt x="230" y="236"/>
                    <a:pt x="230" y="236"/>
                  </a:cubicBezTo>
                  <a:cubicBezTo>
                    <a:pt x="239" y="233"/>
                    <a:pt x="239" y="233"/>
                    <a:pt x="239" y="233"/>
                  </a:cubicBezTo>
                  <a:cubicBezTo>
                    <a:pt x="239" y="233"/>
                    <a:pt x="239" y="233"/>
                    <a:pt x="239" y="233"/>
                  </a:cubicBezTo>
                  <a:cubicBezTo>
                    <a:pt x="240" y="233"/>
                    <a:pt x="240" y="233"/>
                    <a:pt x="240" y="233"/>
                  </a:cubicBezTo>
                  <a:cubicBezTo>
                    <a:pt x="245" y="233"/>
                    <a:pt x="247" y="234"/>
                    <a:pt x="249" y="236"/>
                  </a:cubicBezTo>
                  <a:cubicBezTo>
                    <a:pt x="249" y="247"/>
                    <a:pt x="249" y="247"/>
                    <a:pt x="249" y="247"/>
                  </a:cubicBezTo>
                  <a:cubicBezTo>
                    <a:pt x="249" y="247"/>
                    <a:pt x="249" y="247"/>
                    <a:pt x="249" y="247"/>
                  </a:cubicBezTo>
                  <a:cubicBezTo>
                    <a:pt x="251" y="248"/>
                    <a:pt x="251" y="248"/>
                    <a:pt x="251" y="248"/>
                  </a:cubicBezTo>
                  <a:cubicBezTo>
                    <a:pt x="255" y="249"/>
                    <a:pt x="255" y="249"/>
                    <a:pt x="255" y="249"/>
                  </a:cubicBezTo>
                  <a:cubicBezTo>
                    <a:pt x="261" y="249"/>
                    <a:pt x="261" y="249"/>
                    <a:pt x="261" y="249"/>
                  </a:cubicBezTo>
                  <a:cubicBezTo>
                    <a:pt x="271" y="246"/>
                    <a:pt x="271" y="246"/>
                    <a:pt x="271" y="246"/>
                  </a:cubicBezTo>
                  <a:cubicBezTo>
                    <a:pt x="277" y="241"/>
                    <a:pt x="277" y="241"/>
                    <a:pt x="277" y="241"/>
                  </a:cubicBezTo>
                  <a:cubicBezTo>
                    <a:pt x="278" y="236"/>
                    <a:pt x="278" y="236"/>
                    <a:pt x="278" y="236"/>
                  </a:cubicBezTo>
                  <a:cubicBezTo>
                    <a:pt x="275" y="233"/>
                    <a:pt x="275" y="233"/>
                    <a:pt x="275" y="233"/>
                  </a:cubicBezTo>
                  <a:cubicBezTo>
                    <a:pt x="265" y="229"/>
                    <a:pt x="265" y="229"/>
                    <a:pt x="265" y="229"/>
                  </a:cubicBezTo>
                  <a:cubicBezTo>
                    <a:pt x="265" y="229"/>
                    <a:pt x="265" y="229"/>
                    <a:pt x="265" y="229"/>
                  </a:cubicBezTo>
                  <a:cubicBezTo>
                    <a:pt x="264" y="229"/>
                    <a:pt x="264" y="229"/>
                    <a:pt x="264" y="229"/>
                  </a:cubicBezTo>
                  <a:cubicBezTo>
                    <a:pt x="264" y="229"/>
                    <a:pt x="264" y="229"/>
                    <a:pt x="264" y="229"/>
                  </a:cubicBezTo>
                  <a:cubicBezTo>
                    <a:pt x="264" y="229"/>
                    <a:pt x="264" y="229"/>
                    <a:pt x="264" y="229"/>
                  </a:cubicBezTo>
                  <a:cubicBezTo>
                    <a:pt x="252" y="217"/>
                    <a:pt x="252" y="217"/>
                    <a:pt x="252" y="217"/>
                  </a:cubicBezTo>
                  <a:cubicBezTo>
                    <a:pt x="253" y="216"/>
                    <a:pt x="253" y="216"/>
                    <a:pt x="253" y="216"/>
                  </a:cubicBezTo>
                  <a:cubicBezTo>
                    <a:pt x="259" y="211"/>
                    <a:pt x="259" y="211"/>
                    <a:pt x="259" y="211"/>
                  </a:cubicBezTo>
                  <a:cubicBezTo>
                    <a:pt x="259" y="210"/>
                    <a:pt x="259" y="210"/>
                    <a:pt x="259" y="210"/>
                  </a:cubicBezTo>
                  <a:cubicBezTo>
                    <a:pt x="259" y="210"/>
                    <a:pt x="259" y="210"/>
                    <a:pt x="259" y="210"/>
                  </a:cubicBezTo>
                  <a:cubicBezTo>
                    <a:pt x="265" y="208"/>
                    <a:pt x="265" y="208"/>
                    <a:pt x="265" y="208"/>
                  </a:cubicBezTo>
                  <a:cubicBezTo>
                    <a:pt x="265" y="208"/>
                    <a:pt x="265" y="208"/>
                    <a:pt x="265" y="208"/>
                  </a:cubicBezTo>
                  <a:cubicBezTo>
                    <a:pt x="267" y="208"/>
                    <a:pt x="267" y="208"/>
                    <a:pt x="267" y="208"/>
                  </a:cubicBezTo>
                  <a:cubicBezTo>
                    <a:pt x="275" y="209"/>
                    <a:pt x="275" y="209"/>
                    <a:pt x="275" y="209"/>
                  </a:cubicBezTo>
                  <a:cubicBezTo>
                    <a:pt x="275" y="209"/>
                    <a:pt x="275" y="209"/>
                    <a:pt x="275" y="209"/>
                  </a:cubicBezTo>
                  <a:cubicBezTo>
                    <a:pt x="275" y="210"/>
                    <a:pt x="275" y="210"/>
                    <a:pt x="275" y="210"/>
                  </a:cubicBezTo>
                  <a:cubicBezTo>
                    <a:pt x="275" y="207"/>
                    <a:pt x="275" y="207"/>
                    <a:pt x="275" y="207"/>
                  </a:cubicBezTo>
                  <a:cubicBezTo>
                    <a:pt x="272" y="201"/>
                    <a:pt x="272" y="201"/>
                    <a:pt x="272" y="201"/>
                  </a:cubicBezTo>
                  <a:cubicBezTo>
                    <a:pt x="266" y="198"/>
                    <a:pt x="266" y="198"/>
                    <a:pt x="266" y="198"/>
                  </a:cubicBezTo>
                  <a:cubicBezTo>
                    <a:pt x="259" y="187"/>
                    <a:pt x="259" y="187"/>
                    <a:pt x="259" y="187"/>
                  </a:cubicBezTo>
                  <a:cubicBezTo>
                    <a:pt x="259" y="187"/>
                    <a:pt x="259" y="187"/>
                    <a:pt x="259" y="187"/>
                  </a:cubicBezTo>
                  <a:cubicBezTo>
                    <a:pt x="258" y="186"/>
                    <a:pt x="258" y="186"/>
                    <a:pt x="258" y="186"/>
                  </a:cubicBezTo>
                  <a:cubicBezTo>
                    <a:pt x="258" y="186"/>
                    <a:pt x="258" y="186"/>
                    <a:pt x="258" y="186"/>
                  </a:cubicBezTo>
                  <a:cubicBezTo>
                    <a:pt x="255" y="173"/>
                    <a:pt x="255" y="173"/>
                    <a:pt x="255" y="173"/>
                  </a:cubicBezTo>
                  <a:cubicBezTo>
                    <a:pt x="255" y="163"/>
                    <a:pt x="255" y="163"/>
                    <a:pt x="255" y="163"/>
                  </a:cubicBezTo>
                  <a:cubicBezTo>
                    <a:pt x="261" y="157"/>
                    <a:pt x="261" y="157"/>
                    <a:pt x="261" y="157"/>
                  </a:cubicBezTo>
                  <a:cubicBezTo>
                    <a:pt x="271" y="157"/>
                    <a:pt x="271" y="157"/>
                    <a:pt x="271" y="157"/>
                  </a:cubicBezTo>
                  <a:cubicBezTo>
                    <a:pt x="293" y="159"/>
                    <a:pt x="293" y="159"/>
                    <a:pt x="293" y="159"/>
                  </a:cubicBezTo>
                  <a:cubicBezTo>
                    <a:pt x="303" y="144"/>
                    <a:pt x="303" y="144"/>
                    <a:pt x="303" y="144"/>
                  </a:cubicBezTo>
                  <a:cubicBezTo>
                    <a:pt x="303" y="143"/>
                    <a:pt x="303" y="143"/>
                    <a:pt x="303" y="143"/>
                  </a:cubicBezTo>
                  <a:cubicBezTo>
                    <a:pt x="304" y="143"/>
                    <a:pt x="304" y="143"/>
                    <a:pt x="304" y="143"/>
                  </a:cubicBezTo>
                  <a:cubicBezTo>
                    <a:pt x="313" y="139"/>
                    <a:pt x="313" y="139"/>
                    <a:pt x="313" y="139"/>
                  </a:cubicBezTo>
                  <a:cubicBezTo>
                    <a:pt x="317" y="130"/>
                    <a:pt x="317" y="130"/>
                    <a:pt x="317" y="130"/>
                  </a:cubicBezTo>
                  <a:cubicBezTo>
                    <a:pt x="317" y="129"/>
                    <a:pt x="317" y="129"/>
                    <a:pt x="317" y="129"/>
                  </a:cubicBezTo>
                  <a:cubicBezTo>
                    <a:pt x="327" y="121"/>
                    <a:pt x="327" y="121"/>
                    <a:pt x="327" y="121"/>
                  </a:cubicBezTo>
                  <a:cubicBezTo>
                    <a:pt x="332" y="112"/>
                    <a:pt x="332" y="112"/>
                    <a:pt x="332" y="112"/>
                  </a:cubicBezTo>
                  <a:cubicBezTo>
                    <a:pt x="332" y="112"/>
                    <a:pt x="332" y="112"/>
                    <a:pt x="332" y="112"/>
                  </a:cubicBezTo>
                  <a:cubicBezTo>
                    <a:pt x="333" y="112"/>
                    <a:pt x="333" y="112"/>
                    <a:pt x="333" y="112"/>
                  </a:cubicBezTo>
                  <a:cubicBezTo>
                    <a:pt x="333" y="111"/>
                    <a:pt x="333" y="111"/>
                    <a:pt x="333" y="111"/>
                  </a:cubicBezTo>
                  <a:cubicBezTo>
                    <a:pt x="333" y="111"/>
                    <a:pt x="333" y="111"/>
                    <a:pt x="333" y="111"/>
                  </a:cubicBezTo>
                  <a:cubicBezTo>
                    <a:pt x="337" y="107"/>
                    <a:pt x="337" y="107"/>
                    <a:pt x="337" y="107"/>
                  </a:cubicBezTo>
                  <a:cubicBezTo>
                    <a:pt x="341" y="99"/>
                    <a:pt x="341" y="99"/>
                    <a:pt x="341" y="99"/>
                  </a:cubicBezTo>
                  <a:cubicBezTo>
                    <a:pt x="343" y="87"/>
                    <a:pt x="343" y="87"/>
                    <a:pt x="343" y="87"/>
                  </a:cubicBezTo>
                  <a:cubicBezTo>
                    <a:pt x="343" y="86"/>
                    <a:pt x="343" y="86"/>
                    <a:pt x="343" y="86"/>
                  </a:cubicBezTo>
                  <a:cubicBezTo>
                    <a:pt x="343" y="85"/>
                    <a:pt x="343" y="85"/>
                    <a:pt x="343" y="85"/>
                  </a:cubicBezTo>
                  <a:cubicBezTo>
                    <a:pt x="350" y="81"/>
                    <a:pt x="350" y="81"/>
                    <a:pt x="350" y="81"/>
                  </a:cubicBezTo>
                  <a:cubicBezTo>
                    <a:pt x="351" y="79"/>
                    <a:pt x="351" y="79"/>
                    <a:pt x="351" y="79"/>
                  </a:cubicBezTo>
                  <a:cubicBezTo>
                    <a:pt x="342" y="78"/>
                    <a:pt x="342" y="78"/>
                    <a:pt x="342" y="78"/>
                  </a:cubicBezTo>
                  <a:cubicBezTo>
                    <a:pt x="326" y="79"/>
                    <a:pt x="326" y="79"/>
                    <a:pt x="326" y="79"/>
                  </a:cubicBezTo>
                  <a:cubicBezTo>
                    <a:pt x="325" y="78"/>
                    <a:pt x="325" y="78"/>
                    <a:pt x="325" y="78"/>
                  </a:cubicBezTo>
                  <a:cubicBezTo>
                    <a:pt x="319" y="73"/>
                    <a:pt x="319" y="73"/>
                    <a:pt x="319" y="73"/>
                  </a:cubicBezTo>
                  <a:cubicBezTo>
                    <a:pt x="319" y="73"/>
                    <a:pt x="319" y="73"/>
                    <a:pt x="319" y="73"/>
                  </a:cubicBezTo>
                  <a:cubicBezTo>
                    <a:pt x="319" y="73"/>
                    <a:pt x="319" y="73"/>
                    <a:pt x="319" y="73"/>
                  </a:cubicBezTo>
                  <a:cubicBezTo>
                    <a:pt x="319" y="73"/>
                    <a:pt x="319" y="73"/>
                    <a:pt x="319" y="73"/>
                  </a:cubicBezTo>
                  <a:cubicBezTo>
                    <a:pt x="315" y="68"/>
                    <a:pt x="315" y="68"/>
                    <a:pt x="315" y="68"/>
                  </a:cubicBezTo>
                  <a:cubicBezTo>
                    <a:pt x="315" y="69"/>
                    <a:pt x="315" y="69"/>
                    <a:pt x="315" y="69"/>
                  </a:cubicBezTo>
                  <a:cubicBezTo>
                    <a:pt x="314" y="69"/>
                    <a:pt x="314" y="69"/>
                    <a:pt x="314" y="69"/>
                  </a:cubicBezTo>
                  <a:cubicBezTo>
                    <a:pt x="313" y="71"/>
                    <a:pt x="311" y="71"/>
                    <a:pt x="309" y="71"/>
                  </a:cubicBezTo>
                  <a:cubicBezTo>
                    <a:pt x="307" y="72"/>
                    <a:pt x="307" y="72"/>
                    <a:pt x="307" y="72"/>
                  </a:cubicBezTo>
                  <a:cubicBezTo>
                    <a:pt x="306" y="73"/>
                    <a:pt x="305" y="73"/>
                    <a:pt x="304" y="73"/>
                  </a:cubicBezTo>
                  <a:cubicBezTo>
                    <a:pt x="303" y="73"/>
                    <a:pt x="303" y="71"/>
                    <a:pt x="302" y="69"/>
                  </a:cubicBezTo>
                  <a:cubicBezTo>
                    <a:pt x="302" y="67"/>
                    <a:pt x="301" y="65"/>
                    <a:pt x="299" y="63"/>
                  </a:cubicBezTo>
                  <a:cubicBezTo>
                    <a:pt x="298" y="63"/>
                    <a:pt x="298" y="63"/>
                    <a:pt x="298" y="63"/>
                  </a:cubicBezTo>
                  <a:cubicBezTo>
                    <a:pt x="298" y="63"/>
                    <a:pt x="298" y="63"/>
                    <a:pt x="298" y="63"/>
                  </a:cubicBezTo>
                  <a:cubicBezTo>
                    <a:pt x="298" y="63"/>
                    <a:pt x="298" y="63"/>
                    <a:pt x="298" y="63"/>
                  </a:cubicBezTo>
                  <a:cubicBezTo>
                    <a:pt x="296" y="57"/>
                    <a:pt x="296" y="57"/>
                    <a:pt x="296" y="57"/>
                  </a:cubicBezTo>
                  <a:cubicBezTo>
                    <a:pt x="294" y="57"/>
                    <a:pt x="294" y="57"/>
                    <a:pt x="294" y="57"/>
                  </a:cubicBezTo>
                  <a:cubicBezTo>
                    <a:pt x="288" y="61"/>
                    <a:pt x="288" y="61"/>
                    <a:pt x="288" y="61"/>
                  </a:cubicBezTo>
                  <a:cubicBezTo>
                    <a:pt x="288" y="62"/>
                    <a:pt x="288" y="62"/>
                    <a:pt x="288" y="62"/>
                  </a:cubicBezTo>
                  <a:cubicBezTo>
                    <a:pt x="287" y="62"/>
                    <a:pt x="287" y="62"/>
                    <a:pt x="287" y="62"/>
                  </a:cubicBezTo>
                  <a:cubicBezTo>
                    <a:pt x="273" y="65"/>
                    <a:pt x="273" y="65"/>
                    <a:pt x="273" y="65"/>
                  </a:cubicBezTo>
                  <a:cubicBezTo>
                    <a:pt x="273" y="65"/>
                    <a:pt x="273" y="65"/>
                    <a:pt x="273" y="65"/>
                  </a:cubicBezTo>
                  <a:cubicBezTo>
                    <a:pt x="272" y="64"/>
                    <a:pt x="272" y="64"/>
                    <a:pt x="272" y="64"/>
                  </a:cubicBezTo>
                  <a:cubicBezTo>
                    <a:pt x="263" y="58"/>
                    <a:pt x="263" y="58"/>
                    <a:pt x="263" y="58"/>
                  </a:cubicBezTo>
                  <a:cubicBezTo>
                    <a:pt x="263" y="58"/>
                    <a:pt x="263" y="58"/>
                    <a:pt x="263" y="58"/>
                  </a:cubicBezTo>
                  <a:cubicBezTo>
                    <a:pt x="262" y="57"/>
                    <a:pt x="262" y="57"/>
                    <a:pt x="262" y="57"/>
                  </a:cubicBezTo>
                  <a:cubicBezTo>
                    <a:pt x="262" y="57"/>
                    <a:pt x="262" y="57"/>
                    <a:pt x="262" y="57"/>
                  </a:cubicBezTo>
                  <a:cubicBezTo>
                    <a:pt x="262" y="57"/>
                    <a:pt x="262" y="57"/>
                    <a:pt x="262" y="57"/>
                  </a:cubicBezTo>
                  <a:cubicBezTo>
                    <a:pt x="259" y="52"/>
                    <a:pt x="259" y="52"/>
                    <a:pt x="259" y="52"/>
                  </a:cubicBezTo>
                  <a:cubicBezTo>
                    <a:pt x="253" y="59"/>
                    <a:pt x="253" y="59"/>
                    <a:pt x="253" y="59"/>
                  </a:cubicBezTo>
                  <a:cubicBezTo>
                    <a:pt x="248" y="65"/>
                    <a:pt x="244" y="67"/>
                    <a:pt x="242" y="65"/>
                  </a:cubicBezTo>
                  <a:cubicBezTo>
                    <a:pt x="233" y="60"/>
                    <a:pt x="233" y="60"/>
                    <a:pt x="233" y="60"/>
                  </a:cubicBezTo>
                  <a:cubicBezTo>
                    <a:pt x="226" y="59"/>
                    <a:pt x="226" y="59"/>
                    <a:pt x="226" y="59"/>
                  </a:cubicBezTo>
                  <a:cubicBezTo>
                    <a:pt x="225" y="60"/>
                    <a:pt x="225" y="60"/>
                    <a:pt x="225" y="60"/>
                  </a:cubicBezTo>
                  <a:cubicBezTo>
                    <a:pt x="219" y="55"/>
                    <a:pt x="219" y="55"/>
                    <a:pt x="219" y="55"/>
                  </a:cubicBezTo>
                  <a:cubicBezTo>
                    <a:pt x="219" y="55"/>
                    <a:pt x="219" y="55"/>
                    <a:pt x="219" y="55"/>
                  </a:cubicBezTo>
                  <a:cubicBezTo>
                    <a:pt x="218" y="55"/>
                    <a:pt x="218" y="55"/>
                    <a:pt x="218" y="55"/>
                  </a:cubicBezTo>
                  <a:cubicBezTo>
                    <a:pt x="221" y="44"/>
                    <a:pt x="221" y="44"/>
                    <a:pt x="221" y="44"/>
                  </a:cubicBezTo>
                  <a:cubicBezTo>
                    <a:pt x="221" y="40"/>
                    <a:pt x="221" y="40"/>
                    <a:pt x="221" y="40"/>
                  </a:cubicBezTo>
                  <a:cubicBezTo>
                    <a:pt x="217" y="39"/>
                    <a:pt x="217" y="39"/>
                    <a:pt x="217" y="39"/>
                  </a:cubicBezTo>
                  <a:cubicBezTo>
                    <a:pt x="217" y="39"/>
                    <a:pt x="217" y="39"/>
                    <a:pt x="217" y="39"/>
                  </a:cubicBezTo>
                  <a:cubicBezTo>
                    <a:pt x="208" y="29"/>
                    <a:pt x="208" y="29"/>
                    <a:pt x="208" y="29"/>
                  </a:cubicBezTo>
                  <a:cubicBezTo>
                    <a:pt x="209" y="23"/>
                    <a:pt x="209" y="23"/>
                    <a:pt x="209" y="23"/>
                  </a:cubicBezTo>
                  <a:cubicBezTo>
                    <a:pt x="188" y="21"/>
                    <a:pt x="188" y="21"/>
                    <a:pt x="188" y="21"/>
                  </a:cubicBezTo>
                  <a:cubicBezTo>
                    <a:pt x="180" y="16"/>
                    <a:pt x="180" y="16"/>
                    <a:pt x="180" y="16"/>
                  </a:cubicBezTo>
                  <a:cubicBezTo>
                    <a:pt x="178" y="15"/>
                    <a:pt x="176" y="13"/>
                    <a:pt x="175" y="9"/>
                  </a:cubicBezTo>
                  <a:cubicBezTo>
                    <a:pt x="174" y="6"/>
                    <a:pt x="174" y="6"/>
                    <a:pt x="174" y="6"/>
                  </a:cubicBezTo>
                  <a:cubicBezTo>
                    <a:pt x="172" y="0"/>
                    <a:pt x="172" y="0"/>
                    <a:pt x="172" y="0"/>
                  </a:cubicBezTo>
                  <a:cubicBezTo>
                    <a:pt x="169" y="0"/>
                    <a:pt x="169" y="0"/>
                    <a:pt x="169" y="0"/>
                  </a:cubicBezTo>
                  <a:cubicBezTo>
                    <a:pt x="163" y="5"/>
                    <a:pt x="163" y="5"/>
                    <a:pt x="163" y="5"/>
                  </a:cubicBezTo>
                  <a:cubicBezTo>
                    <a:pt x="155" y="15"/>
                    <a:pt x="155" y="15"/>
                    <a:pt x="155" y="15"/>
                  </a:cubicBezTo>
                  <a:cubicBezTo>
                    <a:pt x="157" y="21"/>
                    <a:pt x="157" y="21"/>
                    <a:pt x="157" y="21"/>
                  </a:cubicBezTo>
                  <a:cubicBezTo>
                    <a:pt x="159" y="30"/>
                    <a:pt x="159" y="30"/>
                    <a:pt x="159" y="30"/>
                  </a:cubicBezTo>
                  <a:cubicBezTo>
                    <a:pt x="159" y="31"/>
                    <a:pt x="159" y="31"/>
                    <a:pt x="159" y="31"/>
                  </a:cubicBezTo>
                  <a:cubicBezTo>
                    <a:pt x="160" y="31"/>
                    <a:pt x="160" y="31"/>
                    <a:pt x="160" y="31"/>
                  </a:cubicBezTo>
                  <a:cubicBezTo>
                    <a:pt x="159" y="31"/>
                    <a:pt x="159" y="31"/>
                    <a:pt x="159" y="31"/>
                  </a:cubicBezTo>
                  <a:cubicBezTo>
                    <a:pt x="159" y="31"/>
                    <a:pt x="159" y="31"/>
                    <a:pt x="159" y="31"/>
                  </a:cubicBezTo>
                  <a:cubicBezTo>
                    <a:pt x="159" y="34"/>
                    <a:pt x="156" y="35"/>
                    <a:pt x="153" y="35"/>
                  </a:cubicBezTo>
                  <a:cubicBezTo>
                    <a:pt x="145" y="35"/>
                    <a:pt x="145" y="35"/>
                    <a:pt x="145" y="35"/>
                  </a:cubicBezTo>
                  <a:cubicBezTo>
                    <a:pt x="140" y="33"/>
                    <a:pt x="140" y="33"/>
                    <a:pt x="140" y="33"/>
                  </a:cubicBezTo>
                  <a:cubicBezTo>
                    <a:pt x="134" y="35"/>
                    <a:pt x="134" y="35"/>
                    <a:pt x="134" y="35"/>
                  </a:cubicBezTo>
                  <a:cubicBezTo>
                    <a:pt x="133" y="35"/>
                    <a:pt x="133" y="35"/>
                    <a:pt x="133" y="35"/>
                  </a:cubicBezTo>
                  <a:cubicBezTo>
                    <a:pt x="132" y="35"/>
                    <a:pt x="132" y="35"/>
                    <a:pt x="132" y="35"/>
                  </a:cubicBezTo>
                  <a:cubicBezTo>
                    <a:pt x="131" y="41"/>
                    <a:pt x="131" y="41"/>
                    <a:pt x="131" y="41"/>
                  </a:cubicBezTo>
                  <a:cubicBezTo>
                    <a:pt x="131" y="41"/>
                    <a:pt x="131" y="41"/>
                    <a:pt x="131" y="41"/>
                  </a:cubicBezTo>
                  <a:cubicBezTo>
                    <a:pt x="131" y="43"/>
                    <a:pt x="131" y="43"/>
                    <a:pt x="131" y="43"/>
                  </a:cubicBezTo>
                  <a:cubicBezTo>
                    <a:pt x="129" y="43"/>
                    <a:pt x="129" y="43"/>
                    <a:pt x="129" y="43"/>
                  </a:cubicBezTo>
                  <a:cubicBezTo>
                    <a:pt x="119" y="39"/>
                    <a:pt x="119" y="39"/>
                    <a:pt x="119" y="39"/>
                  </a:cubicBezTo>
                  <a:cubicBezTo>
                    <a:pt x="119" y="43"/>
                    <a:pt x="120" y="45"/>
                    <a:pt x="121" y="48"/>
                  </a:cubicBezTo>
                  <a:cubicBezTo>
                    <a:pt x="123" y="51"/>
                    <a:pt x="123" y="53"/>
                    <a:pt x="122" y="55"/>
                  </a:cubicBezTo>
                  <a:cubicBezTo>
                    <a:pt x="121" y="58"/>
                    <a:pt x="121" y="58"/>
                    <a:pt x="121" y="58"/>
                  </a:cubicBezTo>
                  <a:cubicBezTo>
                    <a:pt x="119" y="59"/>
                    <a:pt x="116" y="60"/>
                    <a:pt x="111" y="59"/>
                  </a:cubicBezTo>
                  <a:cubicBezTo>
                    <a:pt x="104" y="59"/>
                    <a:pt x="104" y="59"/>
                    <a:pt x="104" y="59"/>
                  </a:cubicBezTo>
                  <a:cubicBezTo>
                    <a:pt x="103" y="71"/>
                    <a:pt x="103" y="71"/>
                    <a:pt x="103" y="71"/>
                  </a:cubicBezTo>
                  <a:cubicBezTo>
                    <a:pt x="95" y="67"/>
                    <a:pt x="95" y="67"/>
                    <a:pt x="95" y="67"/>
                  </a:cubicBezTo>
                  <a:cubicBezTo>
                    <a:pt x="94" y="67"/>
                    <a:pt x="94" y="67"/>
                    <a:pt x="94" y="67"/>
                  </a:cubicBezTo>
                  <a:cubicBezTo>
                    <a:pt x="94" y="67"/>
                    <a:pt x="94" y="67"/>
                    <a:pt x="94" y="67"/>
                  </a:cubicBezTo>
                  <a:cubicBezTo>
                    <a:pt x="89" y="59"/>
                    <a:pt x="89" y="59"/>
                    <a:pt x="89" y="59"/>
                  </a:cubicBezTo>
                  <a:cubicBezTo>
                    <a:pt x="80" y="55"/>
                    <a:pt x="80" y="55"/>
                    <a:pt x="80" y="55"/>
                  </a:cubicBezTo>
                  <a:cubicBezTo>
                    <a:pt x="77" y="50"/>
                    <a:pt x="77" y="50"/>
                    <a:pt x="77" y="50"/>
                  </a:cubicBezTo>
                  <a:cubicBezTo>
                    <a:pt x="74" y="53"/>
                    <a:pt x="74" y="53"/>
                    <a:pt x="74" y="53"/>
                  </a:cubicBezTo>
                  <a:cubicBezTo>
                    <a:pt x="73" y="53"/>
                    <a:pt x="73" y="53"/>
                    <a:pt x="73" y="53"/>
                  </a:cubicBezTo>
                  <a:cubicBezTo>
                    <a:pt x="67" y="54"/>
                    <a:pt x="67" y="54"/>
                    <a:pt x="67" y="54"/>
                  </a:cubicBezTo>
                  <a:cubicBezTo>
                    <a:pt x="66" y="54"/>
                    <a:pt x="66" y="54"/>
                    <a:pt x="66" y="54"/>
                  </a:cubicBezTo>
                  <a:cubicBezTo>
                    <a:pt x="63" y="47"/>
                    <a:pt x="63" y="47"/>
                    <a:pt x="63" y="47"/>
                  </a:cubicBezTo>
                  <a:cubicBezTo>
                    <a:pt x="59" y="43"/>
                    <a:pt x="59" y="43"/>
                    <a:pt x="59" y="43"/>
                  </a:cubicBezTo>
                  <a:cubicBezTo>
                    <a:pt x="59" y="42"/>
                    <a:pt x="59" y="42"/>
                    <a:pt x="59" y="42"/>
                  </a:cubicBezTo>
                  <a:cubicBezTo>
                    <a:pt x="56" y="38"/>
                    <a:pt x="54" y="35"/>
                    <a:pt x="53" y="33"/>
                  </a:cubicBezTo>
                  <a:cubicBezTo>
                    <a:pt x="53" y="32"/>
                    <a:pt x="53" y="31"/>
                    <a:pt x="51" y="31"/>
                  </a:cubicBezTo>
                  <a:cubicBezTo>
                    <a:pt x="49" y="31"/>
                    <a:pt x="49" y="31"/>
                    <a:pt x="49" y="31"/>
                  </a:cubicBezTo>
                  <a:cubicBezTo>
                    <a:pt x="46" y="29"/>
                    <a:pt x="44" y="27"/>
                    <a:pt x="43" y="23"/>
                  </a:cubicBezTo>
                  <a:cubicBezTo>
                    <a:pt x="41" y="17"/>
                    <a:pt x="41" y="17"/>
                    <a:pt x="41" y="17"/>
                  </a:cubicBezTo>
                  <a:cubicBezTo>
                    <a:pt x="41" y="11"/>
                    <a:pt x="41" y="11"/>
                    <a:pt x="41" y="11"/>
                  </a:cubicBezTo>
                  <a:cubicBezTo>
                    <a:pt x="39" y="6"/>
                    <a:pt x="39" y="6"/>
                    <a:pt x="39" y="6"/>
                  </a:cubicBezTo>
                  <a:cubicBezTo>
                    <a:pt x="34" y="7"/>
                    <a:pt x="34" y="7"/>
                    <a:pt x="34" y="7"/>
                  </a:cubicBezTo>
                  <a:cubicBezTo>
                    <a:pt x="33" y="7"/>
                    <a:pt x="33" y="7"/>
                    <a:pt x="33" y="7"/>
                  </a:cubicBezTo>
                  <a:cubicBezTo>
                    <a:pt x="33" y="7"/>
                    <a:pt x="33" y="7"/>
                    <a:pt x="3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itchFamily="34" charset="0"/>
                <a:buNone/>
              </a:pPr>
              <a:endParaRPr lang="zh-CN" altLang="en-US" kern="0">
                <a:solidFill>
                  <a:srgbClr val="000000"/>
                </a:solidFill>
              </a:endParaRPr>
            </a:p>
          </p:txBody>
        </p:sp>
        <p:sp>
          <p:nvSpPr>
            <p:cNvPr id="27" name="Freeform 12"/>
            <p:cNvSpPr/>
            <p:nvPr/>
          </p:nvSpPr>
          <p:spPr bwMode="auto">
            <a:xfrm rot="175386">
              <a:off x="2932348" y="3702445"/>
              <a:ext cx="1904180" cy="1156017"/>
            </a:xfrm>
            <a:custGeom>
              <a:avLst/>
              <a:gdLst>
                <a:gd name="T0" fmla="*/ 67 w 629"/>
                <a:gd name="T1" fmla="*/ 18 h 382"/>
                <a:gd name="T2" fmla="*/ 34 w 629"/>
                <a:gd name="T3" fmla="*/ 29 h 382"/>
                <a:gd name="T4" fmla="*/ 21 w 629"/>
                <a:gd name="T5" fmla="*/ 54 h 382"/>
                <a:gd name="T6" fmla="*/ 10 w 629"/>
                <a:gd name="T7" fmla="*/ 105 h 382"/>
                <a:gd name="T8" fmla="*/ 9 w 629"/>
                <a:gd name="T9" fmla="*/ 119 h 382"/>
                <a:gd name="T10" fmla="*/ 31 w 629"/>
                <a:gd name="T11" fmla="*/ 166 h 382"/>
                <a:gd name="T12" fmla="*/ 65 w 629"/>
                <a:gd name="T13" fmla="*/ 204 h 382"/>
                <a:gd name="T14" fmla="*/ 92 w 629"/>
                <a:gd name="T15" fmla="*/ 196 h 382"/>
                <a:gd name="T16" fmla="*/ 118 w 629"/>
                <a:gd name="T17" fmla="*/ 230 h 382"/>
                <a:gd name="T18" fmla="*/ 145 w 629"/>
                <a:gd name="T19" fmla="*/ 250 h 382"/>
                <a:gd name="T20" fmla="*/ 157 w 629"/>
                <a:gd name="T21" fmla="*/ 271 h 382"/>
                <a:gd name="T22" fmla="*/ 189 w 629"/>
                <a:gd name="T23" fmla="*/ 293 h 382"/>
                <a:gd name="T24" fmla="*/ 204 w 629"/>
                <a:gd name="T25" fmla="*/ 302 h 382"/>
                <a:gd name="T26" fmla="*/ 236 w 629"/>
                <a:gd name="T27" fmla="*/ 314 h 382"/>
                <a:gd name="T28" fmla="*/ 299 w 629"/>
                <a:gd name="T29" fmla="*/ 324 h 382"/>
                <a:gd name="T30" fmla="*/ 297 w 629"/>
                <a:gd name="T31" fmla="*/ 350 h 382"/>
                <a:gd name="T32" fmla="*/ 387 w 629"/>
                <a:gd name="T33" fmla="*/ 339 h 382"/>
                <a:gd name="T34" fmla="*/ 397 w 629"/>
                <a:gd name="T35" fmla="*/ 369 h 382"/>
                <a:gd name="T36" fmla="*/ 479 w 629"/>
                <a:gd name="T37" fmla="*/ 357 h 382"/>
                <a:gd name="T38" fmla="*/ 513 w 629"/>
                <a:gd name="T39" fmla="*/ 340 h 382"/>
                <a:gd name="T40" fmla="*/ 569 w 629"/>
                <a:gd name="T41" fmla="*/ 360 h 382"/>
                <a:gd name="T42" fmla="*/ 570 w 629"/>
                <a:gd name="T43" fmla="*/ 358 h 382"/>
                <a:gd name="T44" fmla="*/ 597 w 629"/>
                <a:gd name="T45" fmla="*/ 348 h 382"/>
                <a:gd name="T46" fmla="*/ 608 w 629"/>
                <a:gd name="T47" fmla="*/ 332 h 382"/>
                <a:gd name="T48" fmla="*/ 624 w 629"/>
                <a:gd name="T49" fmla="*/ 281 h 382"/>
                <a:gd name="T50" fmla="*/ 617 w 629"/>
                <a:gd name="T51" fmla="*/ 248 h 382"/>
                <a:gd name="T52" fmla="*/ 601 w 629"/>
                <a:gd name="T53" fmla="*/ 207 h 382"/>
                <a:gd name="T54" fmla="*/ 593 w 629"/>
                <a:gd name="T55" fmla="*/ 192 h 382"/>
                <a:gd name="T56" fmla="*/ 583 w 629"/>
                <a:gd name="T57" fmla="*/ 197 h 382"/>
                <a:gd name="T58" fmla="*/ 558 w 629"/>
                <a:gd name="T59" fmla="*/ 203 h 382"/>
                <a:gd name="T60" fmla="*/ 532 w 629"/>
                <a:gd name="T61" fmla="*/ 214 h 382"/>
                <a:gd name="T62" fmla="*/ 513 w 629"/>
                <a:gd name="T63" fmla="*/ 190 h 382"/>
                <a:gd name="T64" fmla="*/ 496 w 629"/>
                <a:gd name="T65" fmla="*/ 172 h 382"/>
                <a:gd name="T66" fmla="*/ 443 w 629"/>
                <a:gd name="T67" fmla="*/ 166 h 382"/>
                <a:gd name="T68" fmla="*/ 403 w 629"/>
                <a:gd name="T69" fmla="*/ 150 h 382"/>
                <a:gd name="T70" fmla="*/ 389 w 629"/>
                <a:gd name="T71" fmla="*/ 134 h 382"/>
                <a:gd name="T72" fmla="*/ 369 w 629"/>
                <a:gd name="T73" fmla="*/ 136 h 382"/>
                <a:gd name="T74" fmla="*/ 347 w 629"/>
                <a:gd name="T75" fmla="*/ 98 h 382"/>
                <a:gd name="T76" fmla="*/ 356 w 629"/>
                <a:gd name="T77" fmla="*/ 74 h 382"/>
                <a:gd name="T78" fmla="*/ 357 w 629"/>
                <a:gd name="T79" fmla="*/ 40 h 382"/>
                <a:gd name="T80" fmla="*/ 357 w 629"/>
                <a:gd name="T81" fmla="*/ 22 h 382"/>
                <a:gd name="T82" fmla="*/ 355 w 629"/>
                <a:gd name="T83" fmla="*/ 20 h 382"/>
                <a:gd name="T84" fmla="*/ 347 w 629"/>
                <a:gd name="T85" fmla="*/ 15 h 382"/>
                <a:gd name="T86" fmla="*/ 305 w 629"/>
                <a:gd name="T87" fmla="*/ 2 h 382"/>
                <a:gd name="T88" fmla="*/ 260 w 629"/>
                <a:gd name="T89" fmla="*/ 12 h 382"/>
                <a:gd name="T90" fmla="*/ 221 w 629"/>
                <a:gd name="T91" fmla="*/ 18 h 382"/>
                <a:gd name="T92" fmla="*/ 206 w 629"/>
                <a:gd name="T93" fmla="*/ 20 h 382"/>
                <a:gd name="T94" fmla="*/ 171 w 629"/>
                <a:gd name="T95" fmla="*/ 18 h 382"/>
                <a:gd name="T96" fmla="*/ 152 w 629"/>
                <a:gd name="T97" fmla="*/ 0 h 382"/>
                <a:gd name="T98" fmla="*/ 135 w 629"/>
                <a:gd name="T99" fmla="*/ 10 h 382"/>
                <a:gd name="T100" fmla="*/ 92 w 629"/>
                <a:gd name="T101" fmla="*/ 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9" h="382">
                  <a:moveTo>
                    <a:pt x="77" y="2"/>
                  </a:moveTo>
                  <a:cubicBezTo>
                    <a:pt x="77" y="2"/>
                    <a:pt x="77" y="2"/>
                    <a:pt x="77" y="2"/>
                  </a:cubicBezTo>
                  <a:cubicBezTo>
                    <a:pt x="76" y="6"/>
                    <a:pt x="73" y="8"/>
                    <a:pt x="70" y="11"/>
                  </a:cubicBezTo>
                  <a:cubicBezTo>
                    <a:pt x="67" y="12"/>
                    <a:pt x="67" y="14"/>
                    <a:pt x="67" y="16"/>
                  </a:cubicBezTo>
                  <a:cubicBezTo>
                    <a:pt x="67" y="18"/>
                    <a:pt x="67" y="18"/>
                    <a:pt x="67" y="18"/>
                  </a:cubicBezTo>
                  <a:cubicBezTo>
                    <a:pt x="67" y="20"/>
                    <a:pt x="65" y="23"/>
                    <a:pt x="62" y="28"/>
                  </a:cubicBezTo>
                  <a:cubicBezTo>
                    <a:pt x="62" y="30"/>
                    <a:pt x="62" y="30"/>
                    <a:pt x="62" y="30"/>
                  </a:cubicBezTo>
                  <a:cubicBezTo>
                    <a:pt x="61" y="31"/>
                    <a:pt x="59" y="32"/>
                    <a:pt x="57" y="32"/>
                  </a:cubicBezTo>
                  <a:cubicBezTo>
                    <a:pt x="34" y="29"/>
                    <a:pt x="34" y="29"/>
                    <a:pt x="34" y="29"/>
                  </a:cubicBezTo>
                  <a:cubicBezTo>
                    <a:pt x="34" y="29"/>
                    <a:pt x="34" y="29"/>
                    <a:pt x="34" y="29"/>
                  </a:cubicBezTo>
                  <a:cubicBezTo>
                    <a:pt x="32" y="34"/>
                    <a:pt x="32" y="34"/>
                    <a:pt x="32" y="34"/>
                  </a:cubicBezTo>
                  <a:cubicBezTo>
                    <a:pt x="32" y="35"/>
                    <a:pt x="32" y="35"/>
                    <a:pt x="32" y="35"/>
                  </a:cubicBezTo>
                  <a:cubicBezTo>
                    <a:pt x="32" y="35"/>
                    <a:pt x="32" y="35"/>
                    <a:pt x="32" y="35"/>
                  </a:cubicBezTo>
                  <a:cubicBezTo>
                    <a:pt x="32" y="35"/>
                    <a:pt x="32" y="35"/>
                    <a:pt x="32" y="35"/>
                  </a:cubicBezTo>
                  <a:cubicBezTo>
                    <a:pt x="26" y="44"/>
                    <a:pt x="22" y="50"/>
                    <a:pt x="21" y="54"/>
                  </a:cubicBezTo>
                  <a:cubicBezTo>
                    <a:pt x="21" y="56"/>
                    <a:pt x="23" y="63"/>
                    <a:pt x="29" y="75"/>
                  </a:cubicBezTo>
                  <a:cubicBezTo>
                    <a:pt x="32" y="84"/>
                    <a:pt x="32" y="84"/>
                    <a:pt x="32" y="84"/>
                  </a:cubicBezTo>
                  <a:cubicBezTo>
                    <a:pt x="34" y="88"/>
                    <a:pt x="33" y="92"/>
                    <a:pt x="29" y="98"/>
                  </a:cubicBezTo>
                  <a:cubicBezTo>
                    <a:pt x="22" y="105"/>
                    <a:pt x="22" y="105"/>
                    <a:pt x="22" y="105"/>
                  </a:cubicBezTo>
                  <a:cubicBezTo>
                    <a:pt x="10" y="105"/>
                    <a:pt x="10" y="105"/>
                    <a:pt x="10" y="105"/>
                  </a:cubicBezTo>
                  <a:cubicBezTo>
                    <a:pt x="7" y="92"/>
                    <a:pt x="7" y="92"/>
                    <a:pt x="7" y="92"/>
                  </a:cubicBezTo>
                  <a:cubicBezTo>
                    <a:pt x="4" y="108"/>
                    <a:pt x="4" y="108"/>
                    <a:pt x="4" y="108"/>
                  </a:cubicBezTo>
                  <a:cubicBezTo>
                    <a:pt x="9" y="116"/>
                    <a:pt x="9" y="116"/>
                    <a:pt x="9" y="116"/>
                  </a:cubicBezTo>
                  <a:cubicBezTo>
                    <a:pt x="10" y="117"/>
                    <a:pt x="10" y="118"/>
                    <a:pt x="9" y="118"/>
                  </a:cubicBezTo>
                  <a:cubicBezTo>
                    <a:pt x="9" y="119"/>
                    <a:pt x="9" y="119"/>
                    <a:pt x="9" y="119"/>
                  </a:cubicBezTo>
                  <a:cubicBezTo>
                    <a:pt x="7" y="120"/>
                    <a:pt x="5" y="124"/>
                    <a:pt x="2" y="131"/>
                  </a:cubicBezTo>
                  <a:cubicBezTo>
                    <a:pt x="0" y="137"/>
                    <a:pt x="1" y="143"/>
                    <a:pt x="6" y="150"/>
                  </a:cubicBezTo>
                  <a:cubicBezTo>
                    <a:pt x="15" y="150"/>
                    <a:pt x="15" y="150"/>
                    <a:pt x="15" y="150"/>
                  </a:cubicBezTo>
                  <a:cubicBezTo>
                    <a:pt x="19" y="150"/>
                    <a:pt x="23" y="156"/>
                    <a:pt x="30" y="165"/>
                  </a:cubicBezTo>
                  <a:cubicBezTo>
                    <a:pt x="31" y="166"/>
                    <a:pt x="31" y="166"/>
                    <a:pt x="31" y="166"/>
                  </a:cubicBezTo>
                  <a:cubicBezTo>
                    <a:pt x="31" y="166"/>
                    <a:pt x="31" y="166"/>
                    <a:pt x="31" y="166"/>
                  </a:cubicBezTo>
                  <a:cubicBezTo>
                    <a:pt x="31" y="168"/>
                    <a:pt x="32" y="170"/>
                    <a:pt x="34" y="172"/>
                  </a:cubicBezTo>
                  <a:cubicBezTo>
                    <a:pt x="55" y="192"/>
                    <a:pt x="55" y="192"/>
                    <a:pt x="55" y="192"/>
                  </a:cubicBezTo>
                  <a:cubicBezTo>
                    <a:pt x="55" y="192"/>
                    <a:pt x="55" y="192"/>
                    <a:pt x="55" y="192"/>
                  </a:cubicBezTo>
                  <a:cubicBezTo>
                    <a:pt x="65" y="204"/>
                    <a:pt x="65" y="204"/>
                    <a:pt x="65" y="204"/>
                  </a:cubicBezTo>
                  <a:cubicBezTo>
                    <a:pt x="70" y="204"/>
                    <a:pt x="70" y="204"/>
                    <a:pt x="70" y="204"/>
                  </a:cubicBezTo>
                  <a:cubicBezTo>
                    <a:pt x="76" y="193"/>
                    <a:pt x="76" y="193"/>
                    <a:pt x="76" y="193"/>
                  </a:cubicBezTo>
                  <a:cubicBezTo>
                    <a:pt x="77" y="192"/>
                    <a:pt x="77" y="192"/>
                    <a:pt x="77" y="192"/>
                  </a:cubicBezTo>
                  <a:cubicBezTo>
                    <a:pt x="77" y="192"/>
                    <a:pt x="77" y="192"/>
                    <a:pt x="77" y="192"/>
                  </a:cubicBezTo>
                  <a:cubicBezTo>
                    <a:pt x="92" y="196"/>
                    <a:pt x="92" y="196"/>
                    <a:pt x="92" y="196"/>
                  </a:cubicBezTo>
                  <a:cubicBezTo>
                    <a:pt x="92" y="196"/>
                    <a:pt x="92" y="196"/>
                    <a:pt x="92" y="196"/>
                  </a:cubicBezTo>
                  <a:cubicBezTo>
                    <a:pt x="92" y="197"/>
                    <a:pt x="92" y="197"/>
                    <a:pt x="92" y="197"/>
                  </a:cubicBezTo>
                  <a:cubicBezTo>
                    <a:pt x="94" y="207"/>
                    <a:pt x="94" y="207"/>
                    <a:pt x="94" y="207"/>
                  </a:cubicBezTo>
                  <a:cubicBezTo>
                    <a:pt x="112" y="227"/>
                    <a:pt x="112" y="227"/>
                    <a:pt x="112" y="227"/>
                  </a:cubicBezTo>
                  <a:cubicBezTo>
                    <a:pt x="118" y="230"/>
                    <a:pt x="118" y="230"/>
                    <a:pt x="118" y="230"/>
                  </a:cubicBezTo>
                  <a:cubicBezTo>
                    <a:pt x="118" y="230"/>
                    <a:pt x="118" y="230"/>
                    <a:pt x="118" y="230"/>
                  </a:cubicBezTo>
                  <a:cubicBezTo>
                    <a:pt x="121" y="232"/>
                    <a:pt x="121" y="232"/>
                    <a:pt x="121" y="232"/>
                  </a:cubicBezTo>
                  <a:cubicBezTo>
                    <a:pt x="121" y="232"/>
                    <a:pt x="121" y="232"/>
                    <a:pt x="121" y="232"/>
                  </a:cubicBezTo>
                  <a:cubicBezTo>
                    <a:pt x="135" y="252"/>
                    <a:pt x="135" y="252"/>
                    <a:pt x="135" y="252"/>
                  </a:cubicBezTo>
                  <a:cubicBezTo>
                    <a:pt x="145" y="250"/>
                    <a:pt x="145" y="250"/>
                    <a:pt x="145" y="250"/>
                  </a:cubicBezTo>
                  <a:cubicBezTo>
                    <a:pt x="146" y="250"/>
                    <a:pt x="146" y="250"/>
                    <a:pt x="146" y="250"/>
                  </a:cubicBezTo>
                  <a:cubicBezTo>
                    <a:pt x="147" y="250"/>
                    <a:pt x="147" y="250"/>
                    <a:pt x="147" y="250"/>
                  </a:cubicBezTo>
                  <a:cubicBezTo>
                    <a:pt x="147" y="251"/>
                    <a:pt x="147" y="251"/>
                    <a:pt x="147" y="251"/>
                  </a:cubicBezTo>
                  <a:cubicBezTo>
                    <a:pt x="148" y="252"/>
                    <a:pt x="148" y="252"/>
                    <a:pt x="148" y="252"/>
                  </a:cubicBezTo>
                  <a:cubicBezTo>
                    <a:pt x="157" y="271"/>
                    <a:pt x="157" y="271"/>
                    <a:pt x="157" y="271"/>
                  </a:cubicBezTo>
                  <a:cubicBezTo>
                    <a:pt x="168" y="278"/>
                    <a:pt x="168" y="278"/>
                    <a:pt x="168" y="278"/>
                  </a:cubicBezTo>
                  <a:cubicBezTo>
                    <a:pt x="177" y="280"/>
                    <a:pt x="177" y="280"/>
                    <a:pt x="177" y="280"/>
                  </a:cubicBezTo>
                  <a:cubicBezTo>
                    <a:pt x="182" y="292"/>
                    <a:pt x="182" y="292"/>
                    <a:pt x="182" y="292"/>
                  </a:cubicBezTo>
                  <a:cubicBezTo>
                    <a:pt x="189" y="292"/>
                    <a:pt x="189" y="292"/>
                    <a:pt x="189" y="292"/>
                  </a:cubicBezTo>
                  <a:cubicBezTo>
                    <a:pt x="189" y="293"/>
                    <a:pt x="189" y="293"/>
                    <a:pt x="189" y="293"/>
                  </a:cubicBezTo>
                  <a:cubicBezTo>
                    <a:pt x="189" y="293"/>
                    <a:pt x="189" y="293"/>
                    <a:pt x="189" y="293"/>
                  </a:cubicBezTo>
                  <a:cubicBezTo>
                    <a:pt x="203" y="301"/>
                    <a:pt x="203" y="301"/>
                    <a:pt x="203" y="301"/>
                  </a:cubicBezTo>
                  <a:cubicBezTo>
                    <a:pt x="203" y="301"/>
                    <a:pt x="203" y="301"/>
                    <a:pt x="203" y="301"/>
                  </a:cubicBezTo>
                  <a:cubicBezTo>
                    <a:pt x="203" y="301"/>
                    <a:pt x="203" y="301"/>
                    <a:pt x="203" y="301"/>
                  </a:cubicBezTo>
                  <a:cubicBezTo>
                    <a:pt x="204" y="302"/>
                    <a:pt x="204" y="302"/>
                    <a:pt x="204" y="302"/>
                  </a:cubicBezTo>
                  <a:cubicBezTo>
                    <a:pt x="214" y="314"/>
                    <a:pt x="214" y="314"/>
                    <a:pt x="214" y="314"/>
                  </a:cubicBezTo>
                  <a:cubicBezTo>
                    <a:pt x="229" y="312"/>
                    <a:pt x="229" y="312"/>
                    <a:pt x="229" y="312"/>
                  </a:cubicBezTo>
                  <a:cubicBezTo>
                    <a:pt x="230" y="312"/>
                    <a:pt x="230" y="312"/>
                    <a:pt x="230" y="312"/>
                  </a:cubicBezTo>
                  <a:cubicBezTo>
                    <a:pt x="236" y="314"/>
                    <a:pt x="236" y="314"/>
                    <a:pt x="236" y="314"/>
                  </a:cubicBezTo>
                  <a:cubicBezTo>
                    <a:pt x="236" y="314"/>
                    <a:pt x="236" y="314"/>
                    <a:pt x="236" y="314"/>
                  </a:cubicBezTo>
                  <a:cubicBezTo>
                    <a:pt x="246" y="322"/>
                    <a:pt x="246" y="322"/>
                    <a:pt x="246" y="322"/>
                  </a:cubicBezTo>
                  <a:cubicBezTo>
                    <a:pt x="263" y="324"/>
                    <a:pt x="263" y="324"/>
                    <a:pt x="263" y="324"/>
                  </a:cubicBezTo>
                  <a:cubicBezTo>
                    <a:pt x="273" y="322"/>
                    <a:pt x="273" y="322"/>
                    <a:pt x="273" y="322"/>
                  </a:cubicBezTo>
                  <a:cubicBezTo>
                    <a:pt x="273" y="322"/>
                    <a:pt x="273" y="322"/>
                    <a:pt x="273" y="322"/>
                  </a:cubicBezTo>
                  <a:cubicBezTo>
                    <a:pt x="287" y="320"/>
                    <a:pt x="296" y="321"/>
                    <a:pt x="299" y="324"/>
                  </a:cubicBezTo>
                  <a:cubicBezTo>
                    <a:pt x="301" y="328"/>
                    <a:pt x="300" y="331"/>
                    <a:pt x="295" y="335"/>
                  </a:cubicBezTo>
                  <a:cubicBezTo>
                    <a:pt x="291" y="339"/>
                    <a:pt x="291" y="339"/>
                    <a:pt x="291" y="339"/>
                  </a:cubicBezTo>
                  <a:cubicBezTo>
                    <a:pt x="290" y="341"/>
                    <a:pt x="292" y="344"/>
                    <a:pt x="297" y="349"/>
                  </a:cubicBezTo>
                  <a:cubicBezTo>
                    <a:pt x="297" y="350"/>
                    <a:pt x="297" y="350"/>
                    <a:pt x="297" y="350"/>
                  </a:cubicBezTo>
                  <a:cubicBezTo>
                    <a:pt x="297" y="350"/>
                    <a:pt x="297" y="350"/>
                    <a:pt x="297" y="350"/>
                  </a:cubicBezTo>
                  <a:cubicBezTo>
                    <a:pt x="300" y="352"/>
                    <a:pt x="300" y="352"/>
                    <a:pt x="300" y="352"/>
                  </a:cubicBezTo>
                  <a:cubicBezTo>
                    <a:pt x="301" y="351"/>
                    <a:pt x="301" y="351"/>
                    <a:pt x="301" y="351"/>
                  </a:cubicBezTo>
                  <a:cubicBezTo>
                    <a:pt x="311" y="332"/>
                    <a:pt x="319" y="322"/>
                    <a:pt x="325" y="320"/>
                  </a:cubicBezTo>
                  <a:cubicBezTo>
                    <a:pt x="331" y="318"/>
                    <a:pt x="343" y="323"/>
                    <a:pt x="363" y="335"/>
                  </a:cubicBezTo>
                  <a:cubicBezTo>
                    <a:pt x="387" y="339"/>
                    <a:pt x="387" y="339"/>
                    <a:pt x="387" y="339"/>
                  </a:cubicBezTo>
                  <a:cubicBezTo>
                    <a:pt x="387" y="340"/>
                    <a:pt x="387" y="340"/>
                    <a:pt x="387" y="340"/>
                  </a:cubicBezTo>
                  <a:cubicBezTo>
                    <a:pt x="387" y="341"/>
                    <a:pt x="387" y="341"/>
                    <a:pt x="387" y="341"/>
                  </a:cubicBezTo>
                  <a:cubicBezTo>
                    <a:pt x="385" y="352"/>
                    <a:pt x="385" y="352"/>
                    <a:pt x="385" y="352"/>
                  </a:cubicBezTo>
                  <a:cubicBezTo>
                    <a:pt x="397" y="354"/>
                    <a:pt x="397" y="354"/>
                    <a:pt x="397" y="354"/>
                  </a:cubicBezTo>
                  <a:cubicBezTo>
                    <a:pt x="397" y="369"/>
                    <a:pt x="397" y="369"/>
                    <a:pt x="397" y="369"/>
                  </a:cubicBezTo>
                  <a:cubicBezTo>
                    <a:pt x="401" y="376"/>
                    <a:pt x="403" y="380"/>
                    <a:pt x="405" y="381"/>
                  </a:cubicBezTo>
                  <a:cubicBezTo>
                    <a:pt x="407" y="382"/>
                    <a:pt x="419" y="382"/>
                    <a:pt x="441" y="381"/>
                  </a:cubicBezTo>
                  <a:cubicBezTo>
                    <a:pt x="453" y="374"/>
                    <a:pt x="453" y="374"/>
                    <a:pt x="453" y="374"/>
                  </a:cubicBezTo>
                  <a:cubicBezTo>
                    <a:pt x="465" y="358"/>
                    <a:pt x="465" y="358"/>
                    <a:pt x="465" y="358"/>
                  </a:cubicBezTo>
                  <a:cubicBezTo>
                    <a:pt x="479" y="357"/>
                    <a:pt x="479" y="357"/>
                    <a:pt x="479" y="357"/>
                  </a:cubicBezTo>
                  <a:cubicBezTo>
                    <a:pt x="486" y="355"/>
                    <a:pt x="486" y="355"/>
                    <a:pt x="486" y="355"/>
                  </a:cubicBezTo>
                  <a:cubicBezTo>
                    <a:pt x="512" y="340"/>
                    <a:pt x="512" y="340"/>
                    <a:pt x="512" y="340"/>
                  </a:cubicBezTo>
                  <a:cubicBezTo>
                    <a:pt x="513" y="340"/>
                    <a:pt x="513" y="340"/>
                    <a:pt x="513" y="340"/>
                  </a:cubicBezTo>
                  <a:cubicBezTo>
                    <a:pt x="513" y="340"/>
                    <a:pt x="513" y="340"/>
                    <a:pt x="513" y="340"/>
                  </a:cubicBezTo>
                  <a:cubicBezTo>
                    <a:pt x="513" y="340"/>
                    <a:pt x="513" y="340"/>
                    <a:pt x="513" y="340"/>
                  </a:cubicBezTo>
                  <a:cubicBezTo>
                    <a:pt x="528" y="338"/>
                    <a:pt x="537" y="338"/>
                    <a:pt x="539" y="340"/>
                  </a:cubicBezTo>
                  <a:cubicBezTo>
                    <a:pt x="557" y="354"/>
                    <a:pt x="557" y="354"/>
                    <a:pt x="557" y="354"/>
                  </a:cubicBezTo>
                  <a:cubicBezTo>
                    <a:pt x="562" y="356"/>
                    <a:pt x="562" y="356"/>
                    <a:pt x="562" y="356"/>
                  </a:cubicBezTo>
                  <a:cubicBezTo>
                    <a:pt x="563" y="357"/>
                    <a:pt x="563" y="357"/>
                    <a:pt x="563" y="357"/>
                  </a:cubicBezTo>
                  <a:cubicBezTo>
                    <a:pt x="569" y="360"/>
                    <a:pt x="569" y="360"/>
                    <a:pt x="569" y="360"/>
                  </a:cubicBezTo>
                  <a:cubicBezTo>
                    <a:pt x="570" y="360"/>
                    <a:pt x="570" y="360"/>
                    <a:pt x="570" y="360"/>
                  </a:cubicBezTo>
                  <a:cubicBezTo>
                    <a:pt x="570" y="359"/>
                    <a:pt x="570" y="359"/>
                    <a:pt x="570" y="359"/>
                  </a:cubicBezTo>
                  <a:cubicBezTo>
                    <a:pt x="570" y="358"/>
                    <a:pt x="570" y="358"/>
                    <a:pt x="570" y="358"/>
                  </a:cubicBezTo>
                  <a:cubicBezTo>
                    <a:pt x="570" y="358"/>
                    <a:pt x="570" y="358"/>
                    <a:pt x="570" y="358"/>
                  </a:cubicBezTo>
                  <a:cubicBezTo>
                    <a:pt x="570" y="358"/>
                    <a:pt x="570" y="358"/>
                    <a:pt x="570" y="358"/>
                  </a:cubicBezTo>
                  <a:cubicBezTo>
                    <a:pt x="573" y="346"/>
                    <a:pt x="573" y="346"/>
                    <a:pt x="573" y="346"/>
                  </a:cubicBezTo>
                  <a:cubicBezTo>
                    <a:pt x="571" y="342"/>
                    <a:pt x="571" y="339"/>
                    <a:pt x="573" y="337"/>
                  </a:cubicBezTo>
                  <a:cubicBezTo>
                    <a:pt x="573" y="335"/>
                    <a:pt x="575" y="334"/>
                    <a:pt x="579" y="333"/>
                  </a:cubicBezTo>
                  <a:cubicBezTo>
                    <a:pt x="585" y="332"/>
                    <a:pt x="590" y="337"/>
                    <a:pt x="596" y="348"/>
                  </a:cubicBezTo>
                  <a:cubicBezTo>
                    <a:pt x="597" y="348"/>
                    <a:pt x="597" y="348"/>
                    <a:pt x="597" y="348"/>
                  </a:cubicBezTo>
                  <a:cubicBezTo>
                    <a:pt x="597" y="348"/>
                    <a:pt x="597" y="348"/>
                    <a:pt x="597" y="348"/>
                  </a:cubicBezTo>
                  <a:cubicBezTo>
                    <a:pt x="607" y="344"/>
                    <a:pt x="607" y="344"/>
                    <a:pt x="607" y="344"/>
                  </a:cubicBezTo>
                  <a:cubicBezTo>
                    <a:pt x="609" y="344"/>
                    <a:pt x="610" y="342"/>
                    <a:pt x="610" y="340"/>
                  </a:cubicBezTo>
                  <a:cubicBezTo>
                    <a:pt x="608" y="332"/>
                    <a:pt x="608" y="332"/>
                    <a:pt x="608" y="332"/>
                  </a:cubicBezTo>
                  <a:cubicBezTo>
                    <a:pt x="608" y="332"/>
                    <a:pt x="608" y="332"/>
                    <a:pt x="608" y="332"/>
                  </a:cubicBezTo>
                  <a:cubicBezTo>
                    <a:pt x="607" y="329"/>
                    <a:pt x="608" y="326"/>
                    <a:pt x="611" y="325"/>
                  </a:cubicBezTo>
                  <a:cubicBezTo>
                    <a:pt x="615" y="322"/>
                    <a:pt x="615" y="322"/>
                    <a:pt x="615" y="322"/>
                  </a:cubicBezTo>
                  <a:cubicBezTo>
                    <a:pt x="623" y="312"/>
                    <a:pt x="623" y="312"/>
                    <a:pt x="623" y="312"/>
                  </a:cubicBezTo>
                  <a:cubicBezTo>
                    <a:pt x="629" y="299"/>
                    <a:pt x="629" y="299"/>
                    <a:pt x="629" y="299"/>
                  </a:cubicBezTo>
                  <a:cubicBezTo>
                    <a:pt x="624" y="291"/>
                    <a:pt x="623" y="285"/>
                    <a:pt x="624" y="281"/>
                  </a:cubicBezTo>
                  <a:cubicBezTo>
                    <a:pt x="625" y="270"/>
                    <a:pt x="625" y="270"/>
                    <a:pt x="625" y="270"/>
                  </a:cubicBezTo>
                  <a:cubicBezTo>
                    <a:pt x="623" y="265"/>
                    <a:pt x="622" y="262"/>
                    <a:pt x="622" y="259"/>
                  </a:cubicBezTo>
                  <a:cubicBezTo>
                    <a:pt x="622" y="258"/>
                    <a:pt x="620" y="254"/>
                    <a:pt x="617" y="249"/>
                  </a:cubicBezTo>
                  <a:cubicBezTo>
                    <a:pt x="617" y="249"/>
                    <a:pt x="617" y="249"/>
                    <a:pt x="617" y="249"/>
                  </a:cubicBezTo>
                  <a:cubicBezTo>
                    <a:pt x="617" y="248"/>
                    <a:pt x="617" y="248"/>
                    <a:pt x="617" y="248"/>
                  </a:cubicBezTo>
                  <a:cubicBezTo>
                    <a:pt x="615" y="234"/>
                    <a:pt x="615" y="234"/>
                    <a:pt x="615" y="234"/>
                  </a:cubicBezTo>
                  <a:cubicBezTo>
                    <a:pt x="615" y="231"/>
                    <a:pt x="615" y="228"/>
                    <a:pt x="615" y="224"/>
                  </a:cubicBezTo>
                  <a:cubicBezTo>
                    <a:pt x="612" y="221"/>
                    <a:pt x="609" y="218"/>
                    <a:pt x="608" y="216"/>
                  </a:cubicBezTo>
                  <a:cubicBezTo>
                    <a:pt x="602" y="208"/>
                    <a:pt x="602" y="208"/>
                    <a:pt x="602" y="208"/>
                  </a:cubicBezTo>
                  <a:cubicBezTo>
                    <a:pt x="601" y="207"/>
                    <a:pt x="601" y="207"/>
                    <a:pt x="601" y="207"/>
                  </a:cubicBezTo>
                  <a:cubicBezTo>
                    <a:pt x="601" y="206"/>
                    <a:pt x="601" y="206"/>
                    <a:pt x="601" y="206"/>
                  </a:cubicBezTo>
                  <a:cubicBezTo>
                    <a:pt x="601" y="206"/>
                    <a:pt x="601" y="206"/>
                    <a:pt x="601" y="206"/>
                  </a:cubicBezTo>
                  <a:cubicBezTo>
                    <a:pt x="599" y="196"/>
                    <a:pt x="599" y="196"/>
                    <a:pt x="599" y="196"/>
                  </a:cubicBezTo>
                  <a:cubicBezTo>
                    <a:pt x="593" y="191"/>
                    <a:pt x="593" y="191"/>
                    <a:pt x="593" y="191"/>
                  </a:cubicBezTo>
                  <a:cubicBezTo>
                    <a:pt x="593" y="192"/>
                    <a:pt x="593" y="192"/>
                    <a:pt x="593" y="192"/>
                  </a:cubicBezTo>
                  <a:cubicBezTo>
                    <a:pt x="582" y="182"/>
                    <a:pt x="582" y="182"/>
                    <a:pt x="582" y="182"/>
                  </a:cubicBezTo>
                  <a:cubicBezTo>
                    <a:pt x="582" y="183"/>
                    <a:pt x="582" y="183"/>
                    <a:pt x="582" y="183"/>
                  </a:cubicBezTo>
                  <a:cubicBezTo>
                    <a:pt x="583" y="196"/>
                    <a:pt x="583" y="196"/>
                    <a:pt x="583" y="196"/>
                  </a:cubicBezTo>
                  <a:cubicBezTo>
                    <a:pt x="583" y="196"/>
                    <a:pt x="583" y="196"/>
                    <a:pt x="583" y="196"/>
                  </a:cubicBezTo>
                  <a:cubicBezTo>
                    <a:pt x="583" y="197"/>
                    <a:pt x="583" y="197"/>
                    <a:pt x="583" y="197"/>
                  </a:cubicBezTo>
                  <a:cubicBezTo>
                    <a:pt x="577" y="200"/>
                    <a:pt x="577" y="200"/>
                    <a:pt x="577" y="200"/>
                  </a:cubicBezTo>
                  <a:cubicBezTo>
                    <a:pt x="577" y="208"/>
                    <a:pt x="577" y="208"/>
                    <a:pt x="577" y="208"/>
                  </a:cubicBezTo>
                  <a:cubicBezTo>
                    <a:pt x="577" y="209"/>
                    <a:pt x="577" y="209"/>
                    <a:pt x="577" y="209"/>
                  </a:cubicBezTo>
                  <a:cubicBezTo>
                    <a:pt x="563" y="214"/>
                    <a:pt x="563" y="214"/>
                    <a:pt x="563" y="214"/>
                  </a:cubicBezTo>
                  <a:cubicBezTo>
                    <a:pt x="558" y="203"/>
                    <a:pt x="558" y="203"/>
                    <a:pt x="558" y="203"/>
                  </a:cubicBezTo>
                  <a:cubicBezTo>
                    <a:pt x="555" y="202"/>
                    <a:pt x="555" y="202"/>
                    <a:pt x="555" y="202"/>
                  </a:cubicBezTo>
                  <a:cubicBezTo>
                    <a:pt x="551" y="207"/>
                    <a:pt x="551" y="207"/>
                    <a:pt x="551" y="207"/>
                  </a:cubicBezTo>
                  <a:cubicBezTo>
                    <a:pt x="548" y="215"/>
                    <a:pt x="548" y="215"/>
                    <a:pt x="548" y="215"/>
                  </a:cubicBezTo>
                  <a:cubicBezTo>
                    <a:pt x="538" y="218"/>
                    <a:pt x="538" y="218"/>
                    <a:pt x="538" y="218"/>
                  </a:cubicBezTo>
                  <a:cubicBezTo>
                    <a:pt x="532" y="214"/>
                    <a:pt x="532" y="214"/>
                    <a:pt x="532" y="214"/>
                  </a:cubicBezTo>
                  <a:cubicBezTo>
                    <a:pt x="524" y="211"/>
                    <a:pt x="524" y="211"/>
                    <a:pt x="524" y="211"/>
                  </a:cubicBezTo>
                  <a:cubicBezTo>
                    <a:pt x="522" y="200"/>
                    <a:pt x="522" y="200"/>
                    <a:pt x="522" y="200"/>
                  </a:cubicBezTo>
                  <a:cubicBezTo>
                    <a:pt x="519" y="193"/>
                    <a:pt x="519" y="193"/>
                    <a:pt x="519" y="193"/>
                  </a:cubicBezTo>
                  <a:cubicBezTo>
                    <a:pt x="514" y="191"/>
                    <a:pt x="514" y="191"/>
                    <a:pt x="514" y="191"/>
                  </a:cubicBezTo>
                  <a:cubicBezTo>
                    <a:pt x="513" y="190"/>
                    <a:pt x="513" y="190"/>
                    <a:pt x="513" y="190"/>
                  </a:cubicBezTo>
                  <a:cubicBezTo>
                    <a:pt x="510" y="186"/>
                    <a:pt x="510" y="186"/>
                    <a:pt x="510" y="186"/>
                  </a:cubicBezTo>
                  <a:cubicBezTo>
                    <a:pt x="510" y="186"/>
                    <a:pt x="510" y="186"/>
                    <a:pt x="510" y="186"/>
                  </a:cubicBezTo>
                  <a:cubicBezTo>
                    <a:pt x="506" y="180"/>
                    <a:pt x="506" y="180"/>
                    <a:pt x="506" y="180"/>
                  </a:cubicBezTo>
                  <a:cubicBezTo>
                    <a:pt x="501" y="172"/>
                    <a:pt x="501" y="172"/>
                    <a:pt x="501" y="172"/>
                  </a:cubicBezTo>
                  <a:cubicBezTo>
                    <a:pt x="496" y="172"/>
                    <a:pt x="496" y="172"/>
                    <a:pt x="496" y="172"/>
                  </a:cubicBezTo>
                  <a:cubicBezTo>
                    <a:pt x="488" y="175"/>
                    <a:pt x="488" y="175"/>
                    <a:pt x="488" y="175"/>
                  </a:cubicBezTo>
                  <a:cubicBezTo>
                    <a:pt x="487" y="176"/>
                    <a:pt x="487" y="176"/>
                    <a:pt x="487" y="176"/>
                  </a:cubicBezTo>
                  <a:cubicBezTo>
                    <a:pt x="467" y="174"/>
                    <a:pt x="467" y="174"/>
                    <a:pt x="467" y="174"/>
                  </a:cubicBezTo>
                  <a:cubicBezTo>
                    <a:pt x="451" y="171"/>
                    <a:pt x="451" y="171"/>
                    <a:pt x="451" y="171"/>
                  </a:cubicBezTo>
                  <a:cubicBezTo>
                    <a:pt x="450" y="170"/>
                    <a:pt x="447" y="169"/>
                    <a:pt x="443" y="166"/>
                  </a:cubicBezTo>
                  <a:cubicBezTo>
                    <a:pt x="431" y="162"/>
                    <a:pt x="431" y="162"/>
                    <a:pt x="431" y="162"/>
                  </a:cubicBezTo>
                  <a:cubicBezTo>
                    <a:pt x="422" y="160"/>
                    <a:pt x="417" y="158"/>
                    <a:pt x="415" y="156"/>
                  </a:cubicBezTo>
                  <a:cubicBezTo>
                    <a:pt x="413" y="154"/>
                    <a:pt x="413" y="154"/>
                    <a:pt x="413" y="154"/>
                  </a:cubicBezTo>
                  <a:cubicBezTo>
                    <a:pt x="411" y="154"/>
                    <a:pt x="411" y="154"/>
                    <a:pt x="411" y="154"/>
                  </a:cubicBezTo>
                  <a:cubicBezTo>
                    <a:pt x="403" y="150"/>
                    <a:pt x="403" y="150"/>
                    <a:pt x="403" y="150"/>
                  </a:cubicBezTo>
                  <a:cubicBezTo>
                    <a:pt x="403" y="149"/>
                    <a:pt x="403" y="149"/>
                    <a:pt x="403" y="149"/>
                  </a:cubicBezTo>
                  <a:cubicBezTo>
                    <a:pt x="401" y="148"/>
                    <a:pt x="400" y="146"/>
                    <a:pt x="399" y="145"/>
                  </a:cubicBezTo>
                  <a:cubicBezTo>
                    <a:pt x="398" y="141"/>
                    <a:pt x="398" y="141"/>
                    <a:pt x="398" y="141"/>
                  </a:cubicBezTo>
                  <a:cubicBezTo>
                    <a:pt x="395" y="136"/>
                    <a:pt x="395" y="136"/>
                    <a:pt x="395" y="136"/>
                  </a:cubicBezTo>
                  <a:cubicBezTo>
                    <a:pt x="389" y="134"/>
                    <a:pt x="389" y="134"/>
                    <a:pt x="389" y="134"/>
                  </a:cubicBezTo>
                  <a:cubicBezTo>
                    <a:pt x="387" y="135"/>
                    <a:pt x="387" y="135"/>
                    <a:pt x="387" y="135"/>
                  </a:cubicBezTo>
                  <a:cubicBezTo>
                    <a:pt x="385" y="137"/>
                    <a:pt x="385" y="137"/>
                    <a:pt x="385" y="137"/>
                  </a:cubicBezTo>
                  <a:cubicBezTo>
                    <a:pt x="384" y="138"/>
                    <a:pt x="384" y="138"/>
                    <a:pt x="384" y="138"/>
                  </a:cubicBezTo>
                  <a:cubicBezTo>
                    <a:pt x="382" y="139"/>
                    <a:pt x="380" y="140"/>
                    <a:pt x="379" y="140"/>
                  </a:cubicBezTo>
                  <a:cubicBezTo>
                    <a:pt x="375" y="141"/>
                    <a:pt x="372" y="140"/>
                    <a:pt x="369" y="136"/>
                  </a:cubicBezTo>
                  <a:cubicBezTo>
                    <a:pt x="361" y="128"/>
                    <a:pt x="361" y="128"/>
                    <a:pt x="361" y="128"/>
                  </a:cubicBezTo>
                  <a:cubicBezTo>
                    <a:pt x="358" y="124"/>
                    <a:pt x="356" y="121"/>
                    <a:pt x="355" y="119"/>
                  </a:cubicBezTo>
                  <a:cubicBezTo>
                    <a:pt x="353" y="116"/>
                    <a:pt x="353" y="116"/>
                    <a:pt x="353" y="116"/>
                  </a:cubicBezTo>
                  <a:cubicBezTo>
                    <a:pt x="351" y="113"/>
                    <a:pt x="349" y="110"/>
                    <a:pt x="347" y="108"/>
                  </a:cubicBezTo>
                  <a:cubicBezTo>
                    <a:pt x="346" y="104"/>
                    <a:pt x="346" y="101"/>
                    <a:pt x="347" y="98"/>
                  </a:cubicBezTo>
                  <a:cubicBezTo>
                    <a:pt x="347" y="98"/>
                    <a:pt x="347" y="98"/>
                    <a:pt x="347" y="98"/>
                  </a:cubicBezTo>
                  <a:cubicBezTo>
                    <a:pt x="347" y="98"/>
                    <a:pt x="347" y="98"/>
                    <a:pt x="347" y="98"/>
                  </a:cubicBezTo>
                  <a:cubicBezTo>
                    <a:pt x="352" y="89"/>
                    <a:pt x="352" y="89"/>
                    <a:pt x="352" y="89"/>
                  </a:cubicBezTo>
                  <a:cubicBezTo>
                    <a:pt x="355" y="80"/>
                    <a:pt x="355" y="80"/>
                    <a:pt x="355" y="80"/>
                  </a:cubicBezTo>
                  <a:cubicBezTo>
                    <a:pt x="356" y="74"/>
                    <a:pt x="356" y="74"/>
                    <a:pt x="356" y="74"/>
                  </a:cubicBezTo>
                  <a:cubicBezTo>
                    <a:pt x="354" y="64"/>
                    <a:pt x="354" y="64"/>
                    <a:pt x="354" y="64"/>
                  </a:cubicBezTo>
                  <a:cubicBezTo>
                    <a:pt x="348" y="59"/>
                    <a:pt x="348" y="59"/>
                    <a:pt x="348" y="59"/>
                  </a:cubicBezTo>
                  <a:cubicBezTo>
                    <a:pt x="349" y="52"/>
                    <a:pt x="349" y="52"/>
                    <a:pt x="349" y="52"/>
                  </a:cubicBezTo>
                  <a:cubicBezTo>
                    <a:pt x="349" y="46"/>
                    <a:pt x="351" y="43"/>
                    <a:pt x="355" y="42"/>
                  </a:cubicBezTo>
                  <a:cubicBezTo>
                    <a:pt x="357" y="42"/>
                    <a:pt x="357" y="41"/>
                    <a:pt x="357" y="40"/>
                  </a:cubicBezTo>
                  <a:cubicBezTo>
                    <a:pt x="357" y="39"/>
                    <a:pt x="357" y="39"/>
                    <a:pt x="357" y="39"/>
                  </a:cubicBezTo>
                  <a:cubicBezTo>
                    <a:pt x="357" y="31"/>
                    <a:pt x="357" y="31"/>
                    <a:pt x="357" y="31"/>
                  </a:cubicBezTo>
                  <a:cubicBezTo>
                    <a:pt x="357" y="31"/>
                    <a:pt x="357" y="31"/>
                    <a:pt x="357" y="31"/>
                  </a:cubicBezTo>
                  <a:cubicBezTo>
                    <a:pt x="357" y="31"/>
                    <a:pt x="357" y="31"/>
                    <a:pt x="357" y="31"/>
                  </a:cubicBezTo>
                  <a:cubicBezTo>
                    <a:pt x="357" y="22"/>
                    <a:pt x="357" y="22"/>
                    <a:pt x="357" y="22"/>
                  </a:cubicBezTo>
                  <a:cubicBezTo>
                    <a:pt x="357" y="22"/>
                    <a:pt x="357" y="22"/>
                    <a:pt x="357" y="22"/>
                  </a:cubicBezTo>
                  <a:cubicBezTo>
                    <a:pt x="356" y="21"/>
                    <a:pt x="356" y="21"/>
                    <a:pt x="356" y="21"/>
                  </a:cubicBezTo>
                  <a:cubicBezTo>
                    <a:pt x="356" y="21"/>
                    <a:pt x="356" y="21"/>
                    <a:pt x="356" y="21"/>
                  </a:cubicBezTo>
                  <a:cubicBezTo>
                    <a:pt x="356" y="21"/>
                    <a:pt x="356" y="21"/>
                    <a:pt x="356" y="21"/>
                  </a:cubicBezTo>
                  <a:cubicBezTo>
                    <a:pt x="355" y="20"/>
                    <a:pt x="355" y="20"/>
                    <a:pt x="355" y="20"/>
                  </a:cubicBezTo>
                  <a:cubicBezTo>
                    <a:pt x="355" y="20"/>
                    <a:pt x="355" y="20"/>
                    <a:pt x="355" y="20"/>
                  </a:cubicBezTo>
                  <a:cubicBezTo>
                    <a:pt x="354" y="20"/>
                    <a:pt x="354" y="20"/>
                    <a:pt x="354" y="20"/>
                  </a:cubicBezTo>
                  <a:cubicBezTo>
                    <a:pt x="347" y="15"/>
                    <a:pt x="347" y="15"/>
                    <a:pt x="347" y="15"/>
                  </a:cubicBezTo>
                  <a:cubicBezTo>
                    <a:pt x="347" y="15"/>
                    <a:pt x="347" y="15"/>
                    <a:pt x="347" y="15"/>
                  </a:cubicBezTo>
                  <a:cubicBezTo>
                    <a:pt x="347" y="15"/>
                    <a:pt x="347" y="15"/>
                    <a:pt x="347" y="15"/>
                  </a:cubicBezTo>
                  <a:cubicBezTo>
                    <a:pt x="341" y="10"/>
                    <a:pt x="341" y="10"/>
                    <a:pt x="341" y="10"/>
                  </a:cubicBezTo>
                  <a:cubicBezTo>
                    <a:pt x="322" y="7"/>
                    <a:pt x="322" y="7"/>
                    <a:pt x="322" y="7"/>
                  </a:cubicBezTo>
                  <a:cubicBezTo>
                    <a:pt x="322" y="7"/>
                    <a:pt x="322" y="7"/>
                    <a:pt x="322" y="7"/>
                  </a:cubicBezTo>
                  <a:cubicBezTo>
                    <a:pt x="316" y="2"/>
                    <a:pt x="316" y="2"/>
                    <a:pt x="316" y="2"/>
                  </a:cubicBezTo>
                  <a:cubicBezTo>
                    <a:pt x="305" y="2"/>
                    <a:pt x="305" y="2"/>
                    <a:pt x="305" y="2"/>
                  </a:cubicBezTo>
                  <a:cubicBezTo>
                    <a:pt x="303" y="2"/>
                    <a:pt x="301" y="4"/>
                    <a:pt x="299" y="5"/>
                  </a:cubicBezTo>
                  <a:cubicBezTo>
                    <a:pt x="298" y="5"/>
                    <a:pt x="298" y="5"/>
                    <a:pt x="298" y="5"/>
                  </a:cubicBezTo>
                  <a:cubicBezTo>
                    <a:pt x="289" y="8"/>
                    <a:pt x="289" y="8"/>
                    <a:pt x="289" y="8"/>
                  </a:cubicBezTo>
                  <a:cubicBezTo>
                    <a:pt x="267" y="8"/>
                    <a:pt x="267" y="8"/>
                    <a:pt x="267" y="8"/>
                  </a:cubicBezTo>
                  <a:cubicBezTo>
                    <a:pt x="264" y="9"/>
                    <a:pt x="261" y="10"/>
                    <a:pt x="260" y="12"/>
                  </a:cubicBezTo>
                  <a:cubicBezTo>
                    <a:pt x="257" y="14"/>
                    <a:pt x="253" y="15"/>
                    <a:pt x="247" y="17"/>
                  </a:cubicBezTo>
                  <a:cubicBezTo>
                    <a:pt x="237" y="20"/>
                    <a:pt x="237" y="20"/>
                    <a:pt x="237" y="20"/>
                  </a:cubicBezTo>
                  <a:cubicBezTo>
                    <a:pt x="237" y="20"/>
                    <a:pt x="237" y="20"/>
                    <a:pt x="237" y="20"/>
                  </a:cubicBezTo>
                  <a:cubicBezTo>
                    <a:pt x="236" y="20"/>
                    <a:pt x="236" y="20"/>
                    <a:pt x="236" y="20"/>
                  </a:cubicBezTo>
                  <a:cubicBezTo>
                    <a:pt x="221" y="18"/>
                    <a:pt x="221" y="18"/>
                    <a:pt x="221" y="18"/>
                  </a:cubicBezTo>
                  <a:cubicBezTo>
                    <a:pt x="220" y="18"/>
                    <a:pt x="220" y="18"/>
                    <a:pt x="220" y="18"/>
                  </a:cubicBezTo>
                  <a:cubicBezTo>
                    <a:pt x="220" y="18"/>
                    <a:pt x="220" y="18"/>
                    <a:pt x="220" y="18"/>
                  </a:cubicBezTo>
                  <a:cubicBezTo>
                    <a:pt x="220" y="18"/>
                    <a:pt x="220" y="18"/>
                    <a:pt x="220" y="18"/>
                  </a:cubicBezTo>
                  <a:cubicBezTo>
                    <a:pt x="215" y="18"/>
                    <a:pt x="215" y="18"/>
                    <a:pt x="215" y="18"/>
                  </a:cubicBezTo>
                  <a:cubicBezTo>
                    <a:pt x="206" y="20"/>
                    <a:pt x="206" y="20"/>
                    <a:pt x="206" y="20"/>
                  </a:cubicBezTo>
                  <a:cubicBezTo>
                    <a:pt x="188" y="22"/>
                    <a:pt x="188" y="22"/>
                    <a:pt x="188" y="22"/>
                  </a:cubicBezTo>
                  <a:cubicBezTo>
                    <a:pt x="188" y="22"/>
                    <a:pt x="188" y="22"/>
                    <a:pt x="188" y="22"/>
                  </a:cubicBezTo>
                  <a:cubicBezTo>
                    <a:pt x="187" y="22"/>
                    <a:pt x="187" y="22"/>
                    <a:pt x="187" y="22"/>
                  </a:cubicBezTo>
                  <a:cubicBezTo>
                    <a:pt x="179" y="18"/>
                    <a:pt x="179" y="18"/>
                    <a:pt x="179" y="18"/>
                  </a:cubicBezTo>
                  <a:cubicBezTo>
                    <a:pt x="171" y="18"/>
                    <a:pt x="171" y="18"/>
                    <a:pt x="171" y="18"/>
                  </a:cubicBezTo>
                  <a:cubicBezTo>
                    <a:pt x="168" y="18"/>
                    <a:pt x="165" y="15"/>
                    <a:pt x="161" y="10"/>
                  </a:cubicBezTo>
                  <a:cubicBezTo>
                    <a:pt x="160" y="10"/>
                    <a:pt x="160" y="10"/>
                    <a:pt x="160" y="10"/>
                  </a:cubicBezTo>
                  <a:cubicBezTo>
                    <a:pt x="159" y="6"/>
                    <a:pt x="158" y="4"/>
                    <a:pt x="158" y="4"/>
                  </a:cubicBezTo>
                  <a:cubicBezTo>
                    <a:pt x="156" y="2"/>
                    <a:pt x="156" y="2"/>
                    <a:pt x="156" y="2"/>
                  </a:cubicBezTo>
                  <a:cubicBezTo>
                    <a:pt x="152" y="0"/>
                    <a:pt x="152" y="0"/>
                    <a:pt x="152" y="0"/>
                  </a:cubicBezTo>
                  <a:cubicBezTo>
                    <a:pt x="149" y="4"/>
                    <a:pt x="149" y="4"/>
                    <a:pt x="149" y="4"/>
                  </a:cubicBezTo>
                  <a:cubicBezTo>
                    <a:pt x="149" y="4"/>
                    <a:pt x="149" y="4"/>
                    <a:pt x="149" y="4"/>
                  </a:cubicBezTo>
                  <a:cubicBezTo>
                    <a:pt x="136" y="10"/>
                    <a:pt x="136" y="10"/>
                    <a:pt x="136" y="10"/>
                  </a:cubicBezTo>
                  <a:cubicBezTo>
                    <a:pt x="135" y="10"/>
                    <a:pt x="135" y="10"/>
                    <a:pt x="135" y="10"/>
                  </a:cubicBezTo>
                  <a:cubicBezTo>
                    <a:pt x="135" y="10"/>
                    <a:pt x="135" y="10"/>
                    <a:pt x="135" y="10"/>
                  </a:cubicBezTo>
                  <a:cubicBezTo>
                    <a:pt x="119" y="11"/>
                    <a:pt x="119" y="11"/>
                    <a:pt x="119" y="11"/>
                  </a:cubicBezTo>
                  <a:cubicBezTo>
                    <a:pt x="117" y="11"/>
                    <a:pt x="112" y="10"/>
                    <a:pt x="106" y="8"/>
                  </a:cubicBezTo>
                  <a:cubicBezTo>
                    <a:pt x="93" y="6"/>
                    <a:pt x="93" y="6"/>
                    <a:pt x="93" y="6"/>
                  </a:cubicBezTo>
                  <a:cubicBezTo>
                    <a:pt x="92" y="6"/>
                    <a:pt x="92" y="6"/>
                    <a:pt x="92" y="6"/>
                  </a:cubicBezTo>
                  <a:cubicBezTo>
                    <a:pt x="92" y="6"/>
                    <a:pt x="92" y="6"/>
                    <a:pt x="92" y="6"/>
                  </a:cubicBezTo>
                  <a:cubicBezTo>
                    <a:pt x="84" y="2"/>
                    <a:pt x="84" y="2"/>
                    <a:pt x="84" y="2"/>
                  </a:cubicBezTo>
                  <a:lnTo>
                    <a:pt x="77"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itchFamily="34" charset="0"/>
                <a:buNone/>
              </a:pPr>
              <a:endParaRPr lang="zh-CN" altLang="en-US" kern="0">
                <a:solidFill>
                  <a:srgbClr val="000000"/>
                </a:solidFill>
              </a:endParaRPr>
            </a:p>
          </p:txBody>
        </p:sp>
        <p:sp>
          <p:nvSpPr>
            <p:cNvPr id="28" name="Freeform 13"/>
            <p:cNvSpPr/>
            <p:nvPr/>
          </p:nvSpPr>
          <p:spPr bwMode="auto">
            <a:xfrm rot="175386">
              <a:off x="4622795" y="4726103"/>
              <a:ext cx="858582" cy="896157"/>
            </a:xfrm>
            <a:custGeom>
              <a:avLst/>
              <a:gdLst>
                <a:gd name="T0" fmla="*/ 10 w 284"/>
                <a:gd name="T1" fmla="*/ 182 h 296"/>
                <a:gd name="T2" fmla="*/ 41 w 284"/>
                <a:gd name="T3" fmla="*/ 181 h 296"/>
                <a:gd name="T4" fmla="*/ 42 w 284"/>
                <a:gd name="T5" fmla="*/ 195 h 296"/>
                <a:gd name="T6" fmla="*/ 68 w 284"/>
                <a:gd name="T7" fmla="*/ 221 h 296"/>
                <a:gd name="T8" fmla="*/ 72 w 284"/>
                <a:gd name="T9" fmla="*/ 260 h 296"/>
                <a:gd name="T10" fmla="*/ 110 w 284"/>
                <a:gd name="T11" fmla="*/ 270 h 296"/>
                <a:gd name="T12" fmla="*/ 118 w 284"/>
                <a:gd name="T13" fmla="*/ 282 h 296"/>
                <a:gd name="T14" fmla="*/ 136 w 284"/>
                <a:gd name="T15" fmla="*/ 296 h 296"/>
                <a:gd name="T16" fmla="*/ 136 w 284"/>
                <a:gd name="T17" fmla="*/ 284 h 296"/>
                <a:gd name="T18" fmla="*/ 135 w 284"/>
                <a:gd name="T19" fmla="*/ 244 h 296"/>
                <a:gd name="T20" fmla="*/ 162 w 284"/>
                <a:gd name="T21" fmla="*/ 236 h 296"/>
                <a:gd name="T22" fmla="*/ 190 w 284"/>
                <a:gd name="T23" fmla="*/ 236 h 296"/>
                <a:gd name="T24" fmla="*/ 220 w 284"/>
                <a:gd name="T25" fmla="*/ 233 h 296"/>
                <a:gd name="T26" fmla="*/ 256 w 284"/>
                <a:gd name="T27" fmla="*/ 211 h 296"/>
                <a:gd name="T28" fmla="*/ 265 w 284"/>
                <a:gd name="T29" fmla="*/ 214 h 296"/>
                <a:gd name="T30" fmla="*/ 270 w 284"/>
                <a:gd name="T31" fmla="*/ 216 h 296"/>
                <a:gd name="T32" fmla="*/ 284 w 284"/>
                <a:gd name="T33" fmla="*/ 205 h 296"/>
                <a:gd name="T34" fmla="*/ 274 w 284"/>
                <a:gd name="T35" fmla="*/ 194 h 296"/>
                <a:gd name="T36" fmla="*/ 252 w 284"/>
                <a:gd name="T37" fmla="*/ 180 h 296"/>
                <a:gd name="T38" fmla="*/ 236 w 284"/>
                <a:gd name="T39" fmla="*/ 182 h 296"/>
                <a:gd name="T40" fmla="*/ 230 w 284"/>
                <a:gd name="T41" fmla="*/ 170 h 296"/>
                <a:gd name="T42" fmla="*/ 234 w 284"/>
                <a:gd name="T43" fmla="*/ 155 h 296"/>
                <a:gd name="T44" fmla="*/ 226 w 284"/>
                <a:gd name="T45" fmla="*/ 136 h 296"/>
                <a:gd name="T46" fmla="*/ 232 w 284"/>
                <a:gd name="T47" fmla="*/ 106 h 296"/>
                <a:gd name="T48" fmla="*/ 216 w 284"/>
                <a:gd name="T49" fmla="*/ 102 h 296"/>
                <a:gd name="T50" fmla="*/ 200 w 284"/>
                <a:gd name="T51" fmla="*/ 84 h 296"/>
                <a:gd name="T52" fmla="*/ 198 w 284"/>
                <a:gd name="T53" fmla="*/ 74 h 296"/>
                <a:gd name="T54" fmla="*/ 206 w 284"/>
                <a:gd name="T55" fmla="*/ 66 h 296"/>
                <a:gd name="T56" fmla="*/ 236 w 284"/>
                <a:gd name="T57" fmla="*/ 63 h 296"/>
                <a:gd name="T58" fmla="*/ 243 w 284"/>
                <a:gd name="T59" fmla="*/ 66 h 296"/>
                <a:gd name="T60" fmla="*/ 256 w 284"/>
                <a:gd name="T61" fmla="*/ 54 h 296"/>
                <a:gd name="T62" fmla="*/ 235 w 284"/>
                <a:gd name="T63" fmla="*/ 52 h 296"/>
                <a:gd name="T64" fmla="*/ 227 w 284"/>
                <a:gd name="T65" fmla="*/ 44 h 296"/>
                <a:gd name="T66" fmla="*/ 222 w 284"/>
                <a:gd name="T67" fmla="*/ 22 h 296"/>
                <a:gd name="T68" fmla="*/ 198 w 284"/>
                <a:gd name="T69" fmla="*/ 34 h 296"/>
                <a:gd name="T70" fmla="*/ 201 w 284"/>
                <a:gd name="T71" fmla="*/ 50 h 296"/>
                <a:gd name="T72" fmla="*/ 193 w 284"/>
                <a:gd name="T73" fmla="*/ 62 h 296"/>
                <a:gd name="T74" fmla="*/ 183 w 284"/>
                <a:gd name="T75" fmla="*/ 85 h 296"/>
                <a:gd name="T76" fmla="*/ 183 w 284"/>
                <a:gd name="T77" fmla="*/ 98 h 296"/>
                <a:gd name="T78" fmla="*/ 178 w 284"/>
                <a:gd name="T79" fmla="*/ 104 h 296"/>
                <a:gd name="T80" fmla="*/ 173 w 284"/>
                <a:gd name="T81" fmla="*/ 107 h 296"/>
                <a:gd name="T82" fmla="*/ 154 w 284"/>
                <a:gd name="T83" fmla="*/ 112 h 296"/>
                <a:gd name="T84" fmla="*/ 138 w 284"/>
                <a:gd name="T85" fmla="*/ 110 h 296"/>
                <a:gd name="T86" fmla="*/ 129 w 284"/>
                <a:gd name="T87" fmla="*/ 106 h 296"/>
                <a:gd name="T88" fmla="*/ 122 w 284"/>
                <a:gd name="T89" fmla="*/ 84 h 296"/>
                <a:gd name="T90" fmla="*/ 113 w 284"/>
                <a:gd name="T91" fmla="*/ 64 h 296"/>
                <a:gd name="T92" fmla="*/ 110 w 284"/>
                <a:gd name="T93" fmla="*/ 57 h 296"/>
                <a:gd name="T94" fmla="*/ 100 w 284"/>
                <a:gd name="T95" fmla="*/ 52 h 296"/>
                <a:gd name="T96" fmla="*/ 86 w 284"/>
                <a:gd name="T97" fmla="*/ 44 h 296"/>
                <a:gd name="T98" fmla="*/ 86 w 284"/>
                <a:gd name="T99" fmla="*/ 35 h 296"/>
                <a:gd name="T100" fmla="*/ 77 w 284"/>
                <a:gd name="T101" fmla="*/ 29 h 296"/>
                <a:gd name="T102" fmla="*/ 61 w 284"/>
                <a:gd name="T103" fmla="*/ 42 h 296"/>
                <a:gd name="T104" fmla="*/ 50 w 284"/>
                <a:gd name="T105" fmla="*/ 21 h 296"/>
                <a:gd name="T106" fmla="*/ 40 w 284"/>
                <a:gd name="T107" fmla="*/ 10 h 296"/>
                <a:gd name="T108" fmla="*/ 28 w 284"/>
                <a:gd name="T109" fmla="*/ 33 h 296"/>
                <a:gd name="T110" fmla="*/ 28 w 284"/>
                <a:gd name="T111" fmla="*/ 54 h 296"/>
                <a:gd name="T112" fmla="*/ 46 w 284"/>
                <a:gd name="T113" fmla="*/ 70 h 296"/>
                <a:gd name="T114" fmla="*/ 31 w 284"/>
                <a:gd name="T115" fmla="*/ 128 h 296"/>
                <a:gd name="T116" fmla="*/ 2 w 284"/>
                <a:gd name="T117" fmla="*/ 174 h 296"/>
                <a:gd name="T118" fmla="*/ 2 w 284"/>
                <a:gd name="T119" fmla="*/ 182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4" h="296">
                  <a:moveTo>
                    <a:pt x="2" y="182"/>
                  </a:moveTo>
                  <a:cubicBezTo>
                    <a:pt x="0" y="187"/>
                    <a:pt x="0" y="187"/>
                    <a:pt x="0" y="187"/>
                  </a:cubicBezTo>
                  <a:cubicBezTo>
                    <a:pt x="3" y="187"/>
                    <a:pt x="6" y="185"/>
                    <a:pt x="9" y="183"/>
                  </a:cubicBezTo>
                  <a:cubicBezTo>
                    <a:pt x="10" y="182"/>
                    <a:pt x="10" y="182"/>
                    <a:pt x="10" y="182"/>
                  </a:cubicBezTo>
                  <a:cubicBezTo>
                    <a:pt x="10" y="182"/>
                    <a:pt x="10" y="182"/>
                    <a:pt x="10" y="182"/>
                  </a:cubicBezTo>
                  <a:cubicBezTo>
                    <a:pt x="26" y="180"/>
                    <a:pt x="26" y="180"/>
                    <a:pt x="26" y="180"/>
                  </a:cubicBezTo>
                  <a:cubicBezTo>
                    <a:pt x="37" y="175"/>
                    <a:pt x="37" y="175"/>
                    <a:pt x="37" y="175"/>
                  </a:cubicBezTo>
                  <a:cubicBezTo>
                    <a:pt x="41" y="181"/>
                    <a:pt x="41" y="181"/>
                    <a:pt x="41" y="181"/>
                  </a:cubicBezTo>
                  <a:cubicBezTo>
                    <a:pt x="42" y="181"/>
                    <a:pt x="42" y="181"/>
                    <a:pt x="42" y="181"/>
                  </a:cubicBezTo>
                  <a:cubicBezTo>
                    <a:pt x="37" y="189"/>
                    <a:pt x="37" y="189"/>
                    <a:pt x="37" y="189"/>
                  </a:cubicBezTo>
                  <a:cubicBezTo>
                    <a:pt x="42" y="194"/>
                    <a:pt x="42" y="194"/>
                    <a:pt x="42" y="194"/>
                  </a:cubicBezTo>
                  <a:cubicBezTo>
                    <a:pt x="42" y="195"/>
                    <a:pt x="42" y="195"/>
                    <a:pt x="42" y="195"/>
                  </a:cubicBezTo>
                  <a:cubicBezTo>
                    <a:pt x="42" y="196"/>
                    <a:pt x="42" y="196"/>
                    <a:pt x="42" y="196"/>
                  </a:cubicBezTo>
                  <a:cubicBezTo>
                    <a:pt x="38" y="213"/>
                    <a:pt x="38" y="213"/>
                    <a:pt x="38" y="213"/>
                  </a:cubicBezTo>
                  <a:cubicBezTo>
                    <a:pt x="49" y="220"/>
                    <a:pt x="49" y="220"/>
                    <a:pt x="49" y="220"/>
                  </a:cubicBezTo>
                  <a:cubicBezTo>
                    <a:pt x="68" y="221"/>
                    <a:pt x="68" y="221"/>
                    <a:pt x="68" y="221"/>
                  </a:cubicBezTo>
                  <a:cubicBezTo>
                    <a:pt x="65" y="225"/>
                    <a:pt x="65" y="225"/>
                    <a:pt x="65" y="225"/>
                  </a:cubicBezTo>
                  <a:cubicBezTo>
                    <a:pt x="53" y="240"/>
                    <a:pt x="47" y="248"/>
                    <a:pt x="48" y="251"/>
                  </a:cubicBezTo>
                  <a:cubicBezTo>
                    <a:pt x="55" y="253"/>
                    <a:pt x="55" y="253"/>
                    <a:pt x="55" y="253"/>
                  </a:cubicBezTo>
                  <a:cubicBezTo>
                    <a:pt x="64" y="254"/>
                    <a:pt x="70" y="256"/>
                    <a:pt x="72" y="260"/>
                  </a:cubicBezTo>
                  <a:cubicBezTo>
                    <a:pt x="74" y="265"/>
                    <a:pt x="77" y="270"/>
                    <a:pt x="79" y="275"/>
                  </a:cubicBezTo>
                  <a:cubicBezTo>
                    <a:pt x="90" y="281"/>
                    <a:pt x="90" y="281"/>
                    <a:pt x="90" y="281"/>
                  </a:cubicBezTo>
                  <a:cubicBezTo>
                    <a:pt x="96" y="282"/>
                    <a:pt x="96" y="282"/>
                    <a:pt x="96" y="282"/>
                  </a:cubicBezTo>
                  <a:cubicBezTo>
                    <a:pt x="110" y="270"/>
                    <a:pt x="110" y="270"/>
                    <a:pt x="110" y="270"/>
                  </a:cubicBezTo>
                  <a:cubicBezTo>
                    <a:pt x="118" y="281"/>
                    <a:pt x="118" y="281"/>
                    <a:pt x="118" y="281"/>
                  </a:cubicBezTo>
                  <a:cubicBezTo>
                    <a:pt x="118" y="282"/>
                    <a:pt x="118" y="282"/>
                    <a:pt x="118" y="282"/>
                  </a:cubicBezTo>
                  <a:cubicBezTo>
                    <a:pt x="118" y="282"/>
                    <a:pt x="118" y="282"/>
                    <a:pt x="118" y="282"/>
                  </a:cubicBezTo>
                  <a:cubicBezTo>
                    <a:pt x="118" y="282"/>
                    <a:pt x="118" y="282"/>
                    <a:pt x="118" y="282"/>
                  </a:cubicBezTo>
                  <a:cubicBezTo>
                    <a:pt x="120" y="292"/>
                    <a:pt x="120" y="292"/>
                    <a:pt x="120" y="292"/>
                  </a:cubicBezTo>
                  <a:cubicBezTo>
                    <a:pt x="126" y="293"/>
                    <a:pt x="126" y="293"/>
                    <a:pt x="126" y="293"/>
                  </a:cubicBezTo>
                  <a:cubicBezTo>
                    <a:pt x="126" y="293"/>
                    <a:pt x="126" y="293"/>
                    <a:pt x="126" y="293"/>
                  </a:cubicBezTo>
                  <a:cubicBezTo>
                    <a:pt x="136" y="296"/>
                    <a:pt x="136" y="296"/>
                    <a:pt x="136" y="296"/>
                  </a:cubicBezTo>
                  <a:cubicBezTo>
                    <a:pt x="138" y="296"/>
                    <a:pt x="138" y="296"/>
                    <a:pt x="138" y="296"/>
                  </a:cubicBezTo>
                  <a:cubicBezTo>
                    <a:pt x="138" y="295"/>
                    <a:pt x="138" y="295"/>
                    <a:pt x="138" y="295"/>
                  </a:cubicBezTo>
                  <a:cubicBezTo>
                    <a:pt x="136" y="285"/>
                    <a:pt x="136" y="285"/>
                    <a:pt x="136" y="285"/>
                  </a:cubicBezTo>
                  <a:cubicBezTo>
                    <a:pt x="136" y="284"/>
                    <a:pt x="136" y="284"/>
                    <a:pt x="136" y="284"/>
                  </a:cubicBezTo>
                  <a:cubicBezTo>
                    <a:pt x="131" y="261"/>
                    <a:pt x="131" y="261"/>
                    <a:pt x="131" y="261"/>
                  </a:cubicBezTo>
                  <a:cubicBezTo>
                    <a:pt x="131" y="260"/>
                    <a:pt x="131" y="260"/>
                    <a:pt x="131" y="260"/>
                  </a:cubicBezTo>
                  <a:cubicBezTo>
                    <a:pt x="134" y="244"/>
                    <a:pt x="134" y="244"/>
                    <a:pt x="134" y="244"/>
                  </a:cubicBezTo>
                  <a:cubicBezTo>
                    <a:pt x="135" y="244"/>
                    <a:pt x="135" y="244"/>
                    <a:pt x="135" y="244"/>
                  </a:cubicBezTo>
                  <a:cubicBezTo>
                    <a:pt x="136" y="244"/>
                    <a:pt x="136" y="244"/>
                    <a:pt x="136" y="244"/>
                  </a:cubicBezTo>
                  <a:cubicBezTo>
                    <a:pt x="147" y="245"/>
                    <a:pt x="147" y="245"/>
                    <a:pt x="147" y="245"/>
                  </a:cubicBezTo>
                  <a:cubicBezTo>
                    <a:pt x="160" y="235"/>
                    <a:pt x="160" y="235"/>
                    <a:pt x="160" y="235"/>
                  </a:cubicBezTo>
                  <a:cubicBezTo>
                    <a:pt x="162" y="236"/>
                    <a:pt x="162" y="236"/>
                    <a:pt x="162" y="236"/>
                  </a:cubicBezTo>
                  <a:cubicBezTo>
                    <a:pt x="169" y="241"/>
                    <a:pt x="174" y="246"/>
                    <a:pt x="176" y="249"/>
                  </a:cubicBezTo>
                  <a:cubicBezTo>
                    <a:pt x="178" y="248"/>
                    <a:pt x="183" y="244"/>
                    <a:pt x="189" y="237"/>
                  </a:cubicBezTo>
                  <a:cubicBezTo>
                    <a:pt x="189" y="236"/>
                    <a:pt x="189" y="236"/>
                    <a:pt x="189" y="236"/>
                  </a:cubicBezTo>
                  <a:cubicBezTo>
                    <a:pt x="190" y="236"/>
                    <a:pt x="190" y="236"/>
                    <a:pt x="190" y="236"/>
                  </a:cubicBezTo>
                  <a:cubicBezTo>
                    <a:pt x="210" y="241"/>
                    <a:pt x="210" y="241"/>
                    <a:pt x="210" y="241"/>
                  </a:cubicBezTo>
                  <a:cubicBezTo>
                    <a:pt x="219" y="234"/>
                    <a:pt x="219" y="234"/>
                    <a:pt x="219" y="234"/>
                  </a:cubicBezTo>
                  <a:cubicBezTo>
                    <a:pt x="219" y="233"/>
                    <a:pt x="219" y="233"/>
                    <a:pt x="219" y="233"/>
                  </a:cubicBezTo>
                  <a:cubicBezTo>
                    <a:pt x="220" y="233"/>
                    <a:pt x="220" y="233"/>
                    <a:pt x="220" y="233"/>
                  </a:cubicBezTo>
                  <a:cubicBezTo>
                    <a:pt x="220" y="233"/>
                    <a:pt x="220" y="233"/>
                    <a:pt x="220" y="233"/>
                  </a:cubicBezTo>
                  <a:cubicBezTo>
                    <a:pt x="220" y="233"/>
                    <a:pt x="220" y="233"/>
                    <a:pt x="220" y="233"/>
                  </a:cubicBezTo>
                  <a:cubicBezTo>
                    <a:pt x="229" y="235"/>
                    <a:pt x="229" y="235"/>
                    <a:pt x="229" y="235"/>
                  </a:cubicBezTo>
                  <a:cubicBezTo>
                    <a:pt x="256" y="211"/>
                    <a:pt x="256" y="211"/>
                    <a:pt x="256" y="211"/>
                  </a:cubicBezTo>
                  <a:cubicBezTo>
                    <a:pt x="264" y="213"/>
                    <a:pt x="264" y="213"/>
                    <a:pt x="264" y="213"/>
                  </a:cubicBezTo>
                  <a:cubicBezTo>
                    <a:pt x="264" y="213"/>
                    <a:pt x="264" y="213"/>
                    <a:pt x="264" y="213"/>
                  </a:cubicBezTo>
                  <a:cubicBezTo>
                    <a:pt x="265" y="214"/>
                    <a:pt x="265" y="214"/>
                    <a:pt x="265" y="214"/>
                  </a:cubicBezTo>
                  <a:cubicBezTo>
                    <a:pt x="265" y="214"/>
                    <a:pt x="265" y="214"/>
                    <a:pt x="265" y="214"/>
                  </a:cubicBezTo>
                  <a:cubicBezTo>
                    <a:pt x="266" y="214"/>
                    <a:pt x="266" y="214"/>
                    <a:pt x="266" y="214"/>
                  </a:cubicBezTo>
                  <a:cubicBezTo>
                    <a:pt x="268" y="218"/>
                    <a:pt x="268" y="218"/>
                    <a:pt x="268" y="218"/>
                  </a:cubicBezTo>
                  <a:cubicBezTo>
                    <a:pt x="270" y="216"/>
                    <a:pt x="270" y="216"/>
                    <a:pt x="270" y="216"/>
                  </a:cubicBezTo>
                  <a:cubicBezTo>
                    <a:pt x="270" y="216"/>
                    <a:pt x="270" y="216"/>
                    <a:pt x="270" y="216"/>
                  </a:cubicBezTo>
                  <a:cubicBezTo>
                    <a:pt x="270" y="215"/>
                    <a:pt x="270" y="215"/>
                    <a:pt x="270" y="215"/>
                  </a:cubicBezTo>
                  <a:cubicBezTo>
                    <a:pt x="270" y="215"/>
                    <a:pt x="270" y="215"/>
                    <a:pt x="270" y="215"/>
                  </a:cubicBezTo>
                  <a:cubicBezTo>
                    <a:pt x="278" y="211"/>
                    <a:pt x="278" y="211"/>
                    <a:pt x="278" y="211"/>
                  </a:cubicBezTo>
                  <a:cubicBezTo>
                    <a:pt x="284" y="205"/>
                    <a:pt x="284" y="205"/>
                    <a:pt x="284" y="205"/>
                  </a:cubicBezTo>
                  <a:cubicBezTo>
                    <a:pt x="283" y="193"/>
                    <a:pt x="283" y="193"/>
                    <a:pt x="283" y="193"/>
                  </a:cubicBezTo>
                  <a:cubicBezTo>
                    <a:pt x="282" y="191"/>
                    <a:pt x="282" y="191"/>
                    <a:pt x="282" y="191"/>
                  </a:cubicBezTo>
                  <a:cubicBezTo>
                    <a:pt x="274" y="194"/>
                    <a:pt x="274" y="194"/>
                    <a:pt x="274" y="194"/>
                  </a:cubicBezTo>
                  <a:cubicBezTo>
                    <a:pt x="274" y="194"/>
                    <a:pt x="274" y="194"/>
                    <a:pt x="274" y="194"/>
                  </a:cubicBezTo>
                  <a:cubicBezTo>
                    <a:pt x="272" y="195"/>
                    <a:pt x="270" y="196"/>
                    <a:pt x="267" y="196"/>
                  </a:cubicBezTo>
                  <a:cubicBezTo>
                    <a:pt x="258" y="196"/>
                    <a:pt x="258" y="196"/>
                    <a:pt x="258" y="196"/>
                  </a:cubicBezTo>
                  <a:cubicBezTo>
                    <a:pt x="255" y="196"/>
                    <a:pt x="254" y="195"/>
                    <a:pt x="252" y="193"/>
                  </a:cubicBezTo>
                  <a:cubicBezTo>
                    <a:pt x="252" y="180"/>
                    <a:pt x="252" y="180"/>
                    <a:pt x="252" y="180"/>
                  </a:cubicBezTo>
                  <a:cubicBezTo>
                    <a:pt x="249" y="179"/>
                    <a:pt x="248" y="178"/>
                    <a:pt x="246" y="178"/>
                  </a:cubicBezTo>
                  <a:cubicBezTo>
                    <a:pt x="244" y="179"/>
                    <a:pt x="244" y="179"/>
                    <a:pt x="244" y="179"/>
                  </a:cubicBezTo>
                  <a:cubicBezTo>
                    <a:pt x="242" y="180"/>
                    <a:pt x="242" y="180"/>
                    <a:pt x="242" y="180"/>
                  </a:cubicBezTo>
                  <a:cubicBezTo>
                    <a:pt x="236" y="182"/>
                    <a:pt x="236" y="182"/>
                    <a:pt x="236" y="182"/>
                  </a:cubicBezTo>
                  <a:cubicBezTo>
                    <a:pt x="234" y="182"/>
                    <a:pt x="234" y="182"/>
                    <a:pt x="234" y="182"/>
                  </a:cubicBezTo>
                  <a:cubicBezTo>
                    <a:pt x="234" y="181"/>
                    <a:pt x="234" y="181"/>
                    <a:pt x="234" y="181"/>
                  </a:cubicBezTo>
                  <a:cubicBezTo>
                    <a:pt x="231" y="175"/>
                    <a:pt x="231" y="175"/>
                    <a:pt x="231" y="175"/>
                  </a:cubicBezTo>
                  <a:cubicBezTo>
                    <a:pt x="230" y="170"/>
                    <a:pt x="230" y="170"/>
                    <a:pt x="230" y="170"/>
                  </a:cubicBezTo>
                  <a:cubicBezTo>
                    <a:pt x="230" y="170"/>
                    <a:pt x="230" y="170"/>
                    <a:pt x="230" y="170"/>
                  </a:cubicBezTo>
                  <a:cubicBezTo>
                    <a:pt x="234" y="155"/>
                    <a:pt x="234" y="155"/>
                    <a:pt x="234" y="155"/>
                  </a:cubicBezTo>
                  <a:cubicBezTo>
                    <a:pt x="234" y="155"/>
                    <a:pt x="234" y="155"/>
                    <a:pt x="234" y="155"/>
                  </a:cubicBezTo>
                  <a:cubicBezTo>
                    <a:pt x="234" y="155"/>
                    <a:pt x="234" y="155"/>
                    <a:pt x="234" y="155"/>
                  </a:cubicBezTo>
                  <a:cubicBezTo>
                    <a:pt x="234" y="154"/>
                    <a:pt x="234" y="154"/>
                    <a:pt x="234" y="154"/>
                  </a:cubicBezTo>
                  <a:cubicBezTo>
                    <a:pt x="238" y="147"/>
                    <a:pt x="238" y="147"/>
                    <a:pt x="238" y="147"/>
                  </a:cubicBezTo>
                  <a:cubicBezTo>
                    <a:pt x="226" y="137"/>
                    <a:pt x="226" y="137"/>
                    <a:pt x="226" y="137"/>
                  </a:cubicBezTo>
                  <a:cubicBezTo>
                    <a:pt x="226" y="136"/>
                    <a:pt x="226" y="136"/>
                    <a:pt x="226" y="136"/>
                  </a:cubicBezTo>
                  <a:cubicBezTo>
                    <a:pt x="226" y="136"/>
                    <a:pt x="226" y="136"/>
                    <a:pt x="226" y="136"/>
                  </a:cubicBezTo>
                  <a:cubicBezTo>
                    <a:pt x="226" y="124"/>
                    <a:pt x="226" y="124"/>
                    <a:pt x="226" y="124"/>
                  </a:cubicBezTo>
                  <a:cubicBezTo>
                    <a:pt x="226" y="124"/>
                    <a:pt x="226" y="124"/>
                    <a:pt x="226" y="124"/>
                  </a:cubicBezTo>
                  <a:cubicBezTo>
                    <a:pt x="232" y="106"/>
                    <a:pt x="232" y="106"/>
                    <a:pt x="232" y="106"/>
                  </a:cubicBezTo>
                  <a:cubicBezTo>
                    <a:pt x="228" y="96"/>
                    <a:pt x="228" y="96"/>
                    <a:pt x="228" y="96"/>
                  </a:cubicBezTo>
                  <a:cubicBezTo>
                    <a:pt x="225" y="95"/>
                    <a:pt x="225" y="95"/>
                    <a:pt x="225" y="95"/>
                  </a:cubicBezTo>
                  <a:cubicBezTo>
                    <a:pt x="220" y="95"/>
                    <a:pt x="220" y="95"/>
                    <a:pt x="220" y="95"/>
                  </a:cubicBezTo>
                  <a:cubicBezTo>
                    <a:pt x="216" y="102"/>
                    <a:pt x="216" y="102"/>
                    <a:pt x="216" y="102"/>
                  </a:cubicBezTo>
                  <a:cubicBezTo>
                    <a:pt x="210" y="98"/>
                    <a:pt x="210" y="98"/>
                    <a:pt x="210" y="98"/>
                  </a:cubicBezTo>
                  <a:cubicBezTo>
                    <a:pt x="205" y="95"/>
                    <a:pt x="205" y="95"/>
                    <a:pt x="205" y="95"/>
                  </a:cubicBezTo>
                  <a:cubicBezTo>
                    <a:pt x="200" y="84"/>
                    <a:pt x="200" y="84"/>
                    <a:pt x="200" y="84"/>
                  </a:cubicBezTo>
                  <a:cubicBezTo>
                    <a:pt x="200" y="84"/>
                    <a:pt x="200" y="84"/>
                    <a:pt x="200" y="84"/>
                  </a:cubicBezTo>
                  <a:cubicBezTo>
                    <a:pt x="200" y="84"/>
                    <a:pt x="200" y="84"/>
                    <a:pt x="200" y="84"/>
                  </a:cubicBezTo>
                  <a:cubicBezTo>
                    <a:pt x="199" y="76"/>
                    <a:pt x="199" y="76"/>
                    <a:pt x="199" y="76"/>
                  </a:cubicBezTo>
                  <a:cubicBezTo>
                    <a:pt x="199" y="75"/>
                    <a:pt x="199" y="75"/>
                    <a:pt x="199" y="75"/>
                  </a:cubicBezTo>
                  <a:cubicBezTo>
                    <a:pt x="198" y="74"/>
                    <a:pt x="198" y="74"/>
                    <a:pt x="198" y="74"/>
                  </a:cubicBezTo>
                  <a:cubicBezTo>
                    <a:pt x="200" y="74"/>
                    <a:pt x="200" y="74"/>
                    <a:pt x="200" y="74"/>
                  </a:cubicBezTo>
                  <a:cubicBezTo>
                    <a:pt x="205" y="66"/>
                    <a:pt x="205" y="66"/>
                    <a:pt x="205" y="66"/>
                  </a:cubicBezTo>
                  <a:cubicBezTo>
                    <a:pt x="206" y="66"/>
                    <a:pt x="206" y="66"/>
                    <a:pt x="206" y="66"/>
                  </a:cubicBezTo>
                  <a:cubicBezTo>
                    <a:pt x="206" y="66"/>
                    <a:pt x="206" y="66"/>
                    <a:pt x="206" y="66"/>
                  </a:cubicBezTo>
                  <a:cubicBezTo>
                    <a:pt x="206" y="66"/>
                    <a:pt x="206" y="66"/>
                    <a:pt x="206" y="66"/>
                  </a:cubicBezTo>
                  <a:cubicBezTo>
                    <a:pt x="210" y="65"/>
                    <a:pt x="210" y="65"/>
                    <a:pt x="210" y="65"/>
                  </a:cubicBezTo>
                  <a:cubicBezTo>
                    <a:pt x="215" y="64"/>
                    <a:pt x="215" y="64"/>
                    <a:pt x="215" y="64"/>
                  </a:cubicBezTo>
                  <a:cubicBezTo>
                    <a:pt x="236" y="63"/>
                    <a:pt x="236" y="63"/>
                    <a:pt x="236" y="63"/>
                  </a:cubicBezTo>
                  <a:cubicBezTo>
                    <a:pt x="236" y="63"/>
                    <a:pt x="236" y="63"/>
                    <a:pt x="236" y="63"/>
                  </a:cubicBezTo>
                  <a:cubicBezTo>
                    <a:pt x="239" y="64"/>
                    <a:pt x="239" y="64"/>
                    <a:pt x="239" y="64"/>
                  </a:cubicBezTo>
                  <a:cubicBezTo>
                    <a:pt x="240" y="64"/>
                    <a:pt x="240" y="64"/>
                    <a:pt x="240" y="64"/>
                  </a:cubicBezTo>
                  <a:cubicBezTo>
                    <a:pt x="243" y="66"/>
                    <a:pt x="243" y="66"/>
                    <a:pt x="243" y="66"/>
                  </a:cubicBezTo>
                  <a:cubicBezTo>
                    <a:pt x="248" y="63"/>
                    <a:pt x="248" y="63"/>
                    <a:pt x="248" y="63"/>
                  </a:cubicBezTo>
                  <a:cubicBezTo>
                    <a:pt x="253" y="60"/>
                    <a:pt x="253" y="60"/>
                    <a:pt x="253" y="60"/>
                  </a:cubicBezTo>
                  <a:cubicBezTo>
                    <a:pt x="256" y="56"/>
                    <a:pt x="256" y="56"/>
                    <a:pt x="256" y="56"/>
                  </a:cubicBezTo>
                  <a:cubicBezTo>
                    <a:pt x="256" y="54"/>
                    <a:pt x="256" y="54"/>
                    <a:pt x="256" y="54"/>
                  </a:cubicBezTo>
                  <a:cubicBezTo>
                    <a:pt x="256" y="45"/>
                    <a:pt x="256" y="45"/>
                    <a:pt x="256" y="45"/>
                  </a:cubicBezTo>
                  <a:cubicBezTo>
                    <a:pt x="251" y="44"/>
                    <a:pt x="251" y="44"/>
                    <a:pt x="251" y="44"/>
                  </a:cubicBezTo>
                  <a:cubicBezTo>
                    <a:pt x="243" y="47"/>
                    <a:pt x="243" y="47"/>
                    <a:pt x="243" y="47"/>
                  </a:cubicBezTo>
                  <a:cubicBezTo>
                    <a:pt x="240" y="50"/>
                    <a:pt x="238" y="52"/>
                    <a:pt x="235" y="52"/>
                  </a:cubicBezTo>
                  <a:cubicBezTo>
                    <a:pt x="232" y="52"/>
                    <a:pt x="230" y="49"/>
                    <a:pt x="227" y="45"/>
                  </a:cubicBezTo>
                  <a:cubicBezTo>
                    <a:pt x="227" y="45"/>
                    <a:pt x="227" y="45"/>
                    <a:pt x="227" y="45"/>
                  </a:cubicBezTo>
                  <a:cubicBezTo>
                    <a:pt x="227" y="45"/>
                    <a:pt x="227" y="45"/>
                    <a:pt x="227" y="45"/>
                  </a:cubicBezTo>
                  <a:cubicBezTo>
                    <a:pt x="227" y="44"/>
                    <a:pt x="227" y="44"/>
                    <a:pt x="227" y="44"/>
                  </a:cubicBezTo>
                  <a:cubicBezTo>
                    <a:pt x="226" y="39"/>
                    <a:pt x="226" y="39"/>
                    <a:pt x="226" y="39"/>
                  </a:cubicBezTo>
                  <a:cubicBezTo>
                    <a:pt x="226" y="38"/>
                    <a:pt x="226" y="38"/>
                    <a:pt x="226" y="38"/>
                  </a:cubicBezTo>
                  <a:cubicBezTo>
                    <a:pt x="227" y="33"/>
                    <a:pt x="227" y="33"/>
                    <a:pt x="227" y="33"/>
                  </a:cubicBezTo>
                  <a:cubicBezTo>
                    <a:pt x="222" y="22"/>
                    <a:pt x="222" y="22"/>
                    <a:pt x="222" y="22"/>
                  </a:cubicBezTo>
                  <a:cubicBezTo>
                    <a:pt x="214" y="24"/>
                    <a:pt x="214" y="24"/>
                    <a:pt x="214" y="24"/>
                  </a:cubicBezTo>
                  <a:cubicBezTo>
                    <a:pt x="210" y="28"/>
                    <a:pt x="210" y="28"/>
                    <a:pt x="210" y="28"/>
                  </a:cubicBezTo>
                  <a:cubicBezTo>
                    <a:pt x="212" y="40"/>
                    <a:pt x="212" y="40"/>
                    <a:pt x="212" y="40"/>
                  </a:cubicBezTo>
                  <a:cubicBezTo>
                    <a:pt x="198" y="34"/>
                    <a:pt x="198" y="34"/>
                    <a:pt x="198" y="34"/>
                  </a:cubicBezTo>
                  <a:cubicBezTo>
                    <a:pt x="202" y="41"/>
                    <a:pt x="202" y="41"/>
                    <a:pt x="202" y="41"/>
                  </a:cubicBezTo>
                  <a:cubicBezTo>
                    <a:pt x="202" y="41"/>
                    <a:pt x="202" y="41"/>
                    <a:pt x="202" y="41"/>
                  </a:cubicBezTo>
                  <a:cubicBezTo>
                    <a:pt x="202" y="42"/>
                    <a:pt x="202" y="42"/>
                    <a:pt x="202" y="42"/>
                  </a:cubicBezTo>
                  <a:cubicBezTo>
                    <a:pt x="201" y="50"/>
                    <a:pt x="201" y="50"/>
                    <a:pt x="201" y="50"/>
                  </a:cubicBezTo>
                  <a:cubicBezTo>
                    <a:pt x="201" y="51"/>
                    <a:pt x="201" y="51"/>
                    <a:pt x="201" y="51"/>
                  </a:cubicBezTo>
                  <a:cubicBezTo>
                    <a:pt x="200" y="51"/>
                    <a:pt x="200" y="51"/>
                    <a:pt x="200" y="51"/>
                  </a:cubicBezTo>
                  <a:cubicBezTo>
                    <a:pt x="193" y="62"/>
                    <a:pt x="193" y="62"/>
                    <a:pt x="193" y="62"/>
                  </a:cubicBezTo>
                  <a:cubicBezTo>
                    <a:pt x="193" y="62"/>
                    <a:pt x="193" y="62"/>
                    <a:pt x="193" y="62"/>
                  </a:cubicBezTo>
                  <a:cubicBezTo>
                    <a:pt x="180" y="69"/>
                    <a:pt x="180" y="69"/>
                    <a:pt x="180" y="69"/>
                  </a:cubicBezTo>
                  <a:cubicBezTo>
                    <a:pt x="179" y="76"/>
                    <a:pt x="179" y="76"/>
                    <a:pt x="179" y="76"/>
                  </a:cubicBezTo>
                  <a:cubicBezTo>
                    <a:pt x="179" y="78"/>
                    <a:pt x="180" y="81"/>
                    <a:pt x="182" y="85"/>
                  </a:cubicBezTo>
                  <a:cubicBezTo>
                    <a:pt x="183" y="85"/>
                    <a:pt x="183" y="85"/>
                    <a:pt x="183" y="85"/>
                  </a:cubicBezTo>
                  <a:cubicBezTo>
                    <a:pt x="183" y="86"/>
                    <a:pt x="183" y="86"/>
                    <a:pt x="183" y="86"/>
                  </a:cubicBezTo>
                  <a:cubicBezTo>
                    <a:pt x="184" y="96"/>
                    <a:pt x="184" y="96"/>
                    <a:pt x="184" y="96"/>
                  </a:cubicBezTo>
                  <a:cubicBezTo>
                    <a:pt x="184" y="97"/>
                    <a:pt x="184" y="97"/>
                    <a:pt x="184" y="97"/>
                  </a:cubicBezTo>
                  <a:cubicBezTo>
                    <a:pt x="183" y="98"/>
                    <a:pt x="183" y="98"/>
                    <a:pt x="183" y="98"/>
                  </a:cubicBezTo>
                  <a:cubicBezTo>
                    <a:pt x="178" y="104"/>
                    <a:pt x="178" y="104"/>
                    <a:pt x="178" y="104"/>
                  </a:cubicBezTo>
                  <a:cubicBezTo>
                    <a:pt x="178" y="104"/>
                    <a:pt x="178" y="104"/>
                    <a:pt x="178" y="104"/>
                  </a:cubicBezTo>
                  <a:cubicBezTo>
                    <a:pt x="178" y="104"/>
                    <a:pt x="178" y="104"/>
                    <a:pt x="178" y="104"/>
                  </a:cubicBezTo>
                  <a:cubicBezTo>
                    <a:pt x="178" y="104"/>
                    <a:pt x="178" y="104"/>
                    <a:pt x="178" y="104"/>
                  </a:cubicBezTo>
                  <a:cubicBezTo>
                    <a:pt x="174" y="107"/>
                    <a:pt x="174" y="107"/>
                    <a:pt x="174" y="107"/>
                  </a:cubicBezTo>
                  <a:cubicBezTo>
                    <a:pt x="174" y="107"/>
                    <a:pt x="174" y="107"/>
                    <a:pt x="174" y="107"/>
                  </a:cubicBezTo>
                  <a:cubicBezTo>
                    <a:pt x="173" y="107"/>
                    <a:pt x="173" y="107"/>
                    <a:pt x="173" y="107"/>
                  </a:cubicBezTo>
                  <a:cubicBezTo>
                    <a:pt x="173" y="107"/>
                    <a:pt x="173" y="107"/>
                    <a:pt x="173" y="107"/>
                  </a:cubicBezTo>
                  <a:cubicBezTo>
                    <a:pt x="172" y="107"/>
                    <a:pt x="172" y="107"/>
                    <a:pt x="172" y="107"/>
                  </a:cubicBezTo>
                  <a:cubicBezTo>
                    <a:pt x="163" y="105"/>
                    <a:pt x="163" y="105"/>
                    <a:pt x="163" y="105"/>
                  </a:cubicBezTo>
                  <a:cubicBezTo>
                    <a:pt x="162" y="105"/>
                    <a:pt x="160" y="106"/>
                    <a:pt x="158" y="107"/>
                  </a:cubicBezTo>
                  <a:cubicBezTo>
                    <a:pt x="154" y="112"/>
                    <a:pt x="154" y="112"/>
                    <a:pt x="154" y="112"/>
                  </a:cubicBezTo>
                  <a:cubicBezTo>
                    <a:pt x="150" y="116"/>
                    <a:pt x="150" y="116"/>
                    <a:pt x="150" y="116"/>
                  </a:cubicBezTo>
                  <a:cubicBezTo>
                    <a:pt x="148" y="119"/>
                    <a:pt x="146" y="120"/>
                    <a:pt x="141" y="119"/>
                  </a:cubicBezTo>
                  <a:cubicBezTo>
                    <a:pt x="138" y="119"/>
                    <a:pt x="138" y="116"/>
                    <a:pt x="138" y="112"/>
                  </a:cubicBezTo>
                  <a:cubicBezTo>
                    <a:pt x="138" y="110"/>
                    <a:pt x="138" y="110"/>
                    <a:pt x="138" y="110"/>
                  </a:cubicBezTo>
                  <a:cubicBezTo>
                    <a:pt x="138" y="107"/>
                    <a:pt x="138" y="107"/>
                    <a:pt x="138" y="107"/>
                  </a:cubicBezTo>
                  <a:cubicBezTo>
                    <a:pt x="136" y="109"/>
                    <a:pt x="136" y="109"/>
                    <a:pt x="136" y="109"/>
                  </a:cubicBezTo>
                  <a:cubicBezTo>
                    <a:pt x="135" y="110"/>
                    <a:pt x="134" y="111"/>
                    <a:pt x="132" y="111"/>
                  </a:cubicBezTo>
                  <a:cubicBezTo>
                    <a:pt x="131" y="110"/>
                    <a:pt x="130" y="109"/>
                    <a:pt x="129" y="106"/>
                  </a:cubicBezTo>
                  <a:cubicBezTo>
                    <a:pt x="129" y="106"/>
                    <a:pt x="129" y="106"/>
                    <a:pt x="129" y="106"/>
                  </a:cubicBezTo>
                  <a:cubicBezTo>
                    <a:pt x="128" y="96"/>
                    <a:pt x="128" y="96"/>
                    <a:pt x="128" y="96"/>
                  </a:cubicBezTo>
                  <a:cubicBezTo>
                    <a:pt x="126" y="88"/>
                    <a:pt x="126" y="88"/>
                    <a:pt x="126" y="88"/>
                  </a:cubicBezTo>
                  <a:cubicBezTo>
                    <a:pt x="122" y="84"/>
                    <a:pt x="122" y="84"/>
                    <a:pt x="122" y="84"/>
                  </a:cubicBezTo>
                  <a:cubicBezTo>
                    <a:pt x="122" y="84"/>
                    <a:pt x="122" y="84"/>
                    <a:pt x="122" y="84"/>
                  </a:cubicBezTo>
                  <a:cubicBezTo>
                    <a:pt x="122" y="83"/>
                    <a:pt x="122" y="83"/>
                    <a:pt x="122" y="83"/>
                  </a:cubicBezTo>
                  <a:cubicBezTo>
                    <a:pt x="113" y="64"/>
                    <a:pt x="113" y="64"/>
                    <a:pt x="113" y="64"/>
                  </a:cubicBezTo>
                  <a:cubicBezTo>
                    <a:pt x="113" y="64"/>
                    <a:pt x="113" y="64"/>
                    <a:pt x="113" y="64"/>
                  </a:cubicBezTo>
                  <a:cubicBezTo>
                    <a:pt x="110" y="58"/>
                    <a:pt x="110" y="58"/>
                    <a:pt x="110" y="58"/>
                  </a:cubicBezTo>
                  <a:cubicBezTo>
                    <a:pt x="110" y="58"/>
                    <a:pt x="110" y="58"/>
                    <a:pt x="110" y="58"/>
                  </a:cubicBezTo>
                  <a:cubicBezTo>
                    <a:pt x="110" y="58"/>
                    <a:pt x="110" y="58"/>
                    <a:pt x="110" y="58"/>
                  </a:cubicBezTo>
                  <a:cubicBezTo>
                    <a:pt x="110" y="57"/>
                    <a:pt x="110" y="57"/>
                    <a:pt x="110" y="57"/>
                  </a:cubicBezTo>
                  <a:cubicBezTo>
                    <a:pt x="108" y="47"/>
                    <a:pt x="108" y="47"/>
                    <a:pt x="108" y="47"/>
                  </a:cubicBezTo>
                  <a:cubicBezTo>
                    <a:pt x="107" y="45"/>
                    <a:pt x="107" y="45"/>
                    <a:pt x="107" y="45"/>
                  </a:cubicBezTo>
                  <a:cubicBezTo>
                    <a:pt x="106" y="46"/>
                    <a:pt x="106" y="46"/>
                    <a:pt x="106" y="46"/>
                  </a:cubicBezTo>
                  <a:cubicBezTo>
                    <a:pt x="103" y="50"/>
                    <a:pt x="101" y="52"/>
                    <a:pt x="100" y="52"/>
                  </a:cubicBezTo>
                  <a:cubicBezTo>
                    <a:pt x="99" y="52"/>
                    <a:pt x="97" y="50"/>
                    <a:pt x="94" y="48"/>
                  </a:cubicBezTo>
                  <a:cubicBezTo>
                    <a:pt x="88" y="45"/>
                    <a:pt x="88" y="45"/>
                    <a:pt x="88" y="45"/>
                  </a:cubicBezTo>
                  <a:cubicBezTo>
                    <a:pt x="87" y="44"/>
                    <a:pt x="87" y="44"/>
                    <a:pt x="87" y="44"/>
                  </a:cubicBezTo>
                  <a:cubicBezTo>
                    <a:pt x="86" y="44"/>
                    <a:pt x="86" y="44"/>
                    <a:pt x="86" y="44"/>
                  </a:cubicBezTo>
                  <a:cubicBezTo>
                    <a:pt x="86" y="44"/>
                    <a:pt x="86" y="44"/>
                    <a:pt x="86" y="44"/>
                  </a:cubicBezTo>
                  <a:cubicBezTo>
                    <a:pt x="86" y="43"/>
                    <a:pt x="86" y="43"/>
                    <a:pt x="86" y="43"/>
                  </a:cubicBezTo>
                  <a:cubicBezTo>
                    <a:pt x="86" y="35"/>
                    <a:pt x="86" y="35"/>
                    <a:pt x="86" y="35"/>
                  </a:cubicBezTo>
                  <a:cubicBezTo>
                    <a:pt x="86" y="35"/>
                    <a:pt x="86" y="35"/>
                    <a:pt x="86" y="35"/>
                  </a:cubicBezTo>
                  <a:cubicBezTo>
                    <a:pt x="84" y="29"/>
                    <a:pt x="84" y="29"/>
                    <a:pt x="84" y="29"/>
                  </a:cubicBezTo>
                  <a:cubicBezTo>
                    <a:pt x="81" y="21"/>
                    <a:pt x="81" y="21"/>
                    <a:pt x="81" y="21"/>
                  </a:cubicBezTo>
                  <a:cubicBezTo>
                    <a:pt x="78" y="21"/>
                    <a:pt x="78" y="21"/>
                    <a:pt x="78" y="21"/>
                  </a:cubicBezTo>
                  <a:cubicBezTo>
                    <a:pt x="78" y="24"/>
                    <a:pt x="78" y="27"/>
                    <a:pt x="77" y="29"/>
                  </a:cubicBezTo>
                  <a:cubicBezTo>
                    <a:pt x="76" y="31"/>
                    <a:pt x="75" y="33"/>
                    <a:pt x="72" y="35"/>
                  </a:cubicBezTo>
                  <a:cubicBezTo>
                    <a:pt x="72" y="38"/>
                    <a:pt x="70" y="40"/>
                    <a:pt x="69" y="41"/>
                  </a:cubicBezTo>
                  <a:cubicBezTo>
                    <a:pt x="66" y="44"/>
                    <a:pt x="64" y="44"/>
                    <a:pt x="62" y="42"/>
                  </a:cubicBezTo>
                  <a:cubicBezTo>
                    <a:pt x="61" y="42"/>
                    <a:pt x="61" y="42"/>
                    <a:pt x="61" y="42"/>
                  </a:cubicBezTo>
                  <a:cubicBezTo>
                    <a:pt x="58" y="41"/>
                    <a:pt x="58" y="38"/>
                    <a:pt x="58" y="33"/>
                  </a:cubicBezTo>
                  <a:cubicBezTo>
                    <a:pt x="58" y="31"/>
                    <a:pt x="58" y="31"/>
                    <a:pt x="58" y="31"/>
                  </a:cubicBezTo>
                  <a:cubicBezTo>
                    <a:pt x="53" y="28"/>
                    <a:pt x="53" y="28"/>
                    <a:pt x="53" y="28"/>
                  </a:cubicBezTo>
                  <a:cubicBezTo>
                    <a:pt x="51" y="27"/>
                    <a:pt x="50" y="24"/>
                    <a:pt x="50" y="21"/>
                  </a:cubicBezTo>
                  <a:cubicBezTo>
                    <a:pt x="52" y="3"/>
                    <a:pt x="52" y="3"/>
                    <a:pt x="52" y="3"/>
                  </a:cubicBezTo>
                  <a:cubicBezTo>
                    <a:pt x="51" y="0"/>
                    <a:pt x="51" y="0"/>
                    <a:pt x="51" y="0"/>
                  </a:cubicBezTo>
                  <a:cubicBezTo>
                    <a:pt x="44" y="7"/>
                    <a:pt x="44" y="7"/>
                    <a:pt x="44" y="7"/>
                  </a:cubicBezTo>
                  <a:cubicBezTo>
                    <a:pt x="40" y="10"/>
                    <a:pt x="40" y="10"/>
                    <a:pt x="40" y="10"/>
                  </a:cubicBezTo>
                  <a:cubicBezTo>
                    <a:pt x="39" y="13"/>
                    <a:pt x="39" y="13"/>
                    <a:pt x="39" y="13"/>
                  </a:cubicBezTo>
                  <a:cubicBezTo>
                    <a:pt x="40" y="17"/>
                    <a:pt x="41" y="20"/>
                    <a:pt x="41" y="22"/>
                  </a:cubicBezTo>
                  <a:cubicBezTo>
                    <a:pt x="41" y="26"/>
                    <a:pt x="39" y="29"/>
                    <a:pt x="36" y="30"/>
                  </a:cubicBezTo>
                  <a:cubicBezTo>
                    <a:pt x="28" y="33"/>
                    <a:pt x="28" y="33"/>
                    <a:pt x="28" y="33"/>
                  </a:cubicBezTo>
                  <a:cubicBezTo>
                    <a:pt x="26" y="34"/>
                    <a:pt x="26" y="34"/>
                    <a:pt x="26" y="34"/>
                  </a:cubicBezTo>
                  <a:cubicBezTo>
                    <a:pt x="26" y="37"/>
                    <a:pt x="26" y="37"/>
                    <a:pt x="26" y="37"/>
                  </a:cubicBezTo>
                  <a:cubicBezTo>
                    <a:pt x="26" y="48"/>
                    <a:pt x="26" y="48"/>
                    <a:pt x="26" y="48"/>
                  </a:cubicBezTo>
                  <a:cubicBezTo>
                    <a:pt x="26" y="52"/>
                    <a:pt x="27" y="54"/>
                    <a:pt x="28" y="54"/>
                  </a:cubicBezTo>
                  <a:cubicBezTo>
                    <a:pt x="30" y="55"/>
                    <a:pt x="33" y="55"/>
                    <a:pt x="36" y="53"/>
                  </a:cubicBezTo>
                  <a:cubicBezTo>
                    <a:pt x="38" y="52"/>
                    <a:pt x="38" y="52"/>
                    <a:pt x="38" y="52"/>
                  </a:cubicBezTo>
                  <a:cubicBezTo>
                    <a:pt x="46" y="69"/>
                    <a:pt x="46" y="69"/>
                    <a:pt x="46" y="69"/>
                  </a:cubicBezTo>
                  <a:cubicBezTo>
                    <a:pt x="46" y="70"/>
                    <a:pt x="46" y="70"/>
                    <a:pt x="46" y="70"/>
                  </a:cubicBezTo>
                  <a:cubicBezTo>
                    <a:pt x="46" y="70"/>
                    <a:pt x="46" y="70"/>
                    <a:pt x="46" y="70"/>
                  </a:cubicBezTo>
                  <a:cubicBezTo>
                    <a:pt x="46" y="70"/>
                    <a:pt x="46" y="70"/>
                    <a:pt x="46" y="70"/>
                  </a:cubicBezTo>
                  <a:cubicBezTo>
                    <a:pt x="43" y="102"/>
                    <a:pt x="40" y="120"/>
                    <a:pt x="36" y="125"/>
                  </a:cubicBezTo>
                  <a:cubicBezTo>
                    <a:pt x="35" y="126"/>
                    <a:pt x="34" y="127"/>
                    <a:pt x="31" y="128"/>
                  </a:cubicBezTo>
                  <a:cubicBezTo>
                    <a:pt x="28" y="128"/>
                    <a:pt x="26" y="127"/>
                    <a:pt x="24" y="126"/>
                  </a:cubicBezTo>
                  <a:cubicBezTo>
                    <a:pt x="13" y="146"/>
                    <a:pt x="6" y="157"/>
                    <a:pt x="3" y="159"/>
                  </a:cubicBezTo>
                  <a:cubicBezTo>
                    <a:pt x="4" y="159"/>
                    <a:pt x="4" y="159"/>
                    <a:pt x="4" y="159"/>
                  </a:cubicBezTo>
                  <a:cubicBezTo>
                    <a:pt x="2" y="159"/>
                    <a:pt x="1" y="164"/>
                    <a:pt x="2" y="174"/>
                  </a:cubicBezTo>
                  <a:cubicBezTo>
                    <a:pt x="4" y="176"/>
                    <a:pt x="4" y="176"/>
                    <a:pt x="4" y="176"/>
                  </a:cubicBezTo>
                  <a:cubicBezTo>
                    <a:pt x="5" y="176"/>
                    <a:pt x="5" y="176"/>
                    <a:pt x="5" y="176"/>
                  </a:cubicBezTo>
                  <a:cubicBezTo>
                    <a:pt x="6" y="177"/>
                    <a:pt x="6" y="177"/>
                    <a:pt x="6" y="177"/>
                  </a:cubicBezTo>
                  <a:lnTo>
                    <a:pt x="2" y="1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itchFamily="34" charset="0"/>
                <a:buNone/>
              </a:pPr>
              <a:endParaRPr lang="zh-CN" altLang="en-US" kern="0">
                <a:solidFill>
                  <a:srgbClr val="000000"/>
                </a:solidFill>
              </a:endParaRPr>
            </a:p>
          </p:txBody>
        </p:sp>
        <p:sp>
          <p:nvSpPr>
            <p:cNvPr id="29" name="Freeform 14"/>
            <p:cNvSpPr/>
            <p:nvPr/>
          </p:nvSpPr>
          <p:spPr bwMode="auto">
            <a:xfrm rot="175386">
              <a:off x="5249423" y="4738246"/>
              <a:ext cx="581699" cy="502722"/>
            </a:xfrm>
            <a:custGeom>
              <a:avLst/>
              <a:gdLst>
                <a:gd name="T0" fmla="*/ 142 w 192"/>
                <a:gd name="T1" fmla="*/ 7 h 166"/>
                <a:gd name="T2" fmla="*/ 131 w 192"/>
                <a:gd name="T3" fmla="*/ 10 h 166"/>
                <a:gd name="T4" fmla="*/ 129 w 192"/>
                <a:gd name="T5" fmla="*/ 0 h 166"/>
                <a:gd name="T6" fmla="*/ 125 w 192"/>
                <a:gd name="T7" fmla="*/ 10 h 166"/>
                <a:gd name="T8" fmla="*/ 119 w 192"/>
                <a:gd name="T9" fmla="*/ 18 h 166"/>
                <a:gd name="T10" fmla="*/ 108 w 192"/>
                <a:gd name="T11" fmla="*/ 17 h 166"/>
                <a:gd name="T12" fmla="*/ 106 w 192"/>
                <a:gd name="T13" fmla="*/ 25 h 166"/>
                <a:gd name="T14" fmla="*/ 94 w 192"/>
                <a:gd name="T15" fmla="*/ 28 h 166"/>
                <a:gd name="T16" fmla="*/ 90 w 192"/>
                <a:gd name="T17" fmla="*/ 30 h 166"/>
                <a:gd name="T18" fmla="*/ 80 w 192"/>
                <a:gd name="T19" fmla="*/ 26 h 166"/>
                <a:gd name="T20" fmla="*/ 73 w 192"/>
                <a:gd name="T21" fmla="*/ 24 h 166"/>
                <a:gd name="T22" fmla="*/ 84 w 192"/>
                <a:gd name="T23" fmla="*/ 40 h 166"/>
                <a:gd name="T24" fmla="*/ 90 w 192"/>
                <a:gd name="T25" fmla="*/ 46 h 166"/>
                <a:gd name="T26" fmla="*/ 88 w 192"/>
                <a:gd name="T27" fmla="*/ 55 h 166"/>
                <a:gd name="T28" fmla="*/ 69 w 192"/>
                <a:gd name="T29" fmla="*/ 64 h 166"/>
                <a:gd name="T30" fmla="*/ 62 w 192"/>
                <a:gd name="T31" fmla="*/ 65 h 166"/>
                <a:gd name="T32" fmla="*/ 55 w 192"/>
                <a:gd name="T33" fmla="*/ 63 h 166"/>
                <a:gd name="T34" fmla="*/ 47 w 192"/>
                <a:gd name="T35" fmla="*/ 71 h 166"/>
                <a:gd name="T36" fmla="*/ 39 w 192"/>
                <a:gd name="T37" fmla="*/ 74 h 166"/>
                <a:gd name="T38" fmla="*/ 8 w 192"/>
                <a:gd name="T39" fmla="*/ 74 h 166"/>
                <a:gd name="T40" fmla="*/ 4 w 192"/>
                <a:gd name="T41" fmla="*/ 96 h 166"/>
                <a:gd name="T42" fmla="*/ 11 w 192"/>
                <a:gd name="T43" fmla="*/ 100 h 166"/>
                <a:gd name="T44" fmla="*/ 15 w 192"/>
                <a:gd name="T45" fmla="*/ 95 h 166"/>
                <a:gd name="T46" fmla="*/ 28 w 192"/>
                <a:gd name="T47" fmla="*/ 96 h 166"/>
                <a:gd name="T48" fmla="*/ 31 w 192"/>
                <a:gd name="T49" fmla="*/ 118 h 166"/>
                <a:gd name="T50" fmla="*/ 26 w 192"/>
                <a:gd name="T51" fmla="*/ 130 h 166"/>
                <a:gd name="T52" fmla="*/ 38 w 192"/>
                <a:gd name="T53" fmla="*/ 148 h 166"/>
                <a:gd name="T54" fmla="*/ 33 w 192"/>
                <a:gd name="T55" fmla="*/ 166 h 166"/>
                <a:gd name="T56" fmla="*/ 46 w 192"/>
                <a:gd name="T57" fmla="*/ 159 h 166"/>
                <a:gd name="T58" fmla="*/ 55 w 192"/>
                <a:gd name="T59" fmla="*/ 160 h 166"/>
                <a:gd name="T60" fmla="*/ 84 w 192"/>
                <a:gd name="T61" fmla="*/ 160 h 166"/>
                <a:gd name="T62" fmla="*/ 98 w 192"/>
                <a:gd name="T63" fmla="*/ 150 h 166"/>
                <a:gd name="T64" fmla="*/ 114 w 192"/>
                <a:gd name="T65" fmla="*/ 137 h 166"/>
                <a:gd name="T66" fmla="*/ 124 w 192"/>
                <a:gd name="T67" fmla="*/ 141 h 166"/>
                <a:gd name="T68" fmla="*/ 137 w 192"/>
                <a:gd name="T69" fmla="*/ 146 h 166"/>
                <a:gd name="T70" fmla="*/ 146 w 192"/>
                <a:gd name="T71" fmla="*/ 149 h 166"/>
                <a:gd name="T72" fmla="*/ 148 w 192"/>
                <a:gd name="T73" fmla="*/ 144 h 166"/>
                <a:gd name="T74" fmla="*/ 151 w 192"/>
                <a:gd name="T75" fmla="*/ 142 h 166"/>
                <a:gd name="T76" fmla="*/ 157 w 192"/>
                <a:gd name="T77" fmla="*/ 138 h 166"/>
                <a:gd name="T78" fmla="*/ 173 w 192"/>
                <a:gd name="T79" fmla="*/ 126 h 166"/>
                <a:gd name="T80" fmla="*/ 176 w 192"/>
                <a:gd name="T81" fmla="*/ 124 h 166"/>
                <a:gd name="T82" fmla="*/ 183 w 192"/>
                <a:gd name="T83" fmla="*/ 122 h 166"/>
                <a:gd name="T84" fmla="*/ 190 w 192"/>
                <a:gd name="T85" fmla="*/ 118 h 166"/>
                <a:gd name="T86" fmla="*/ 186 w 192"/>
                <a:gd name="T87" fmla="*/ 103 h 166"/>
                <a:gd name="T88" fmla="*/ 188 w 192"/>
                <a:gd name="T89" fmla="*/ 94 h 166"/>
                <a:gd name="T90" fmla="*/ 174 w 192"/>
                <a:gd name="T91" fmla="*/ 83 h 166"/>
                <a:gd name="T92" fmla="*/ 186 w 192"/>
                <a:gd name="T93" fmla="*/ 34 h 166"/>
                <a:gd name="T94" fmla="*/ 178 w 192"/>
                <a:gd name="T95" fmla="*/ 38 h 166"/>
                <a:gd name="T96" fmla="*/ 168 w 192"/>
                <a:gd name="T97" fmla="*/ 38 h 166"/>
                <a:gd name="T98" fmla="*/ 167 w 192"/>
                <a:gd name="T99" fmla="*/ 34 h 166"/>
                <a:gd name="T100" fmla="*/ 166 w 192"/>
                <a:gd name="T101" fmla="*/ 32 h 166"/>
                <a:gd name="T102" fmla="*/ 156 w 192"/>
                <a:gd name="T103" fmla="*/ 2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2" h="166">
                  <a:moveTo>
                    <a:pt x="150" y="3"/>
                  </a:moveTo>
                  <a:cubicBezTo>
                    <a:pt x="148" y="2"/>
                    <a:pt x="148" y="2"/>
                    <a:pt x="148" y="2"/>
                  </a:cubicBezTo>
                  <a:cubicBezTo>
                    <a:pt x="144" y="4"/>
                    <a:pt x="144" y="4"/>
                    <a:pt x="144" y="4"/>
                  </a:cubicBezTo>
                  <a:cubicBezTo>
                    <a:pt x="142" y="7"/>
                    <a:pt x="142" y="7"/>
                    <a:pt x="142" y="7"/>
                  </a:cubicBezTo>
                  <a:cubicBezTo>
                    <a:pt x="141" y="11"/>
                    <a:pt x="139" y="13"/>
                    <a:pt x="136" y="13"/>
                  </a:cubicBezTo>
                  <a:cubicBezTo>
                    <a:pt x="135" y="13"/>
                    <a:pt x="133" y="12"/>
                    <a:pt x="132" y="10"/>
                  </a:cubicBezTo>
                  <a:cubicBezTo>
                    <a:pt x="131" y="10"/>
                    <a:pt x="131" y="10"/>
                    <a:pt x="131" y="10"/>
                  </a:cubicBezTo>
                  <a:cubicBezTo>
                    <a:pt x="131" y="10"/>
                    <a:pt x="131" y="10"/>
                    <a:pt x="131" y="10"/>
                  </a:cubicBezTo>
                  <a:cubicBezTo>
                    <a:pt x="131" y="10"/>
                    <a:pt x="131" y="10"/>
                    <a:pt x="131" y="10"/>
                  </a:cubicBezTo>
                  <a:cubicBezTo>
                    <a:pt x="130" y="6"/>
                    <a:pt x="130" y="6"/>
                    <a:pt x="130" y="6"/>
                  </a:cubicBezTo>
                  <a:cubicBezTo>
                    <a:pt x="130" y="5"/>
                    <a:pt x="130" y="5"/>
                    <a:pt x="130" y="5"/>
                  </a:cubicBezTo>
                  <a:cubicBezTo>
                    <a:pt x="129" y="0"/>
                    <a:pt x="129" y="0"/>
                    <a:pt x="129" y="0"/>
                  </a:cubicBezTo>
                  <a:cubicBezTo>
                    <a:pt x="127" y="0"/>
                    <a:pt x="127" y="0"/>
                    <a:pt x="127" y="0"/>
                  </a:cubicBezTo>
                  <a:cubicBezTo>
                    <a:pt x="126" y="0"/>
                    <a:pt x="126" y="0"/>
                    <a:pt x="126" y="0"/>
                  </a:cubicBezTo>
                  <a:cubicBezTo>
                    <a:pt x="125" y="4"/>
                    <a:pt x="125" y="4"/>
                    <a:pt x="125" y="4"/>
                  </a:cubicBezTo>
                  <a:cubicBezTo>
                    <a:pt x="125" y="10"/>
                    <a:pt x="125" y="10"/>
                    <a:pt x="125" y="10"/>
                  </a:cubicBezTo>
                  <a:cubicBezTo>
                    <a:pt x="125" y="10"/>
                    <a:pt x="125" y="10"/>
                    <a:pt x="125" y="10"/>
                  </a:cubicBezTo>
                  <a:cubicBezTo>
                    <a:pt x="124" y="10"/>
                    <a:pt x="124" y="10"/>
                    <a:pt x="124" y="10"/>
                  </a:cubicBezTo>
                  <a:cubicBezTo>
                    <a:pt x="120" y="17"/>
                    <a:pt x="120" y="17"/>
                    <a:pt x="120" y="17"/>
                  </a:cubicBezTo>
                  <a:cubicBezTo>
                    <a:pt x="119" y="18"/>
                    <a:pt x="119" y="18"/>
                    <a:pt x="119" y="18"/>
                  </a:cubicBezTo>
                  <a:cubicBezTo>
                    <a:pt x="118" y="18"/>
                    <a:pt x="118" y="18"/>
                    <a:pt x="118" y="18"/>
                  </a:cubicBezTo>
                  <a:cubicBezTo>
                    <a:pt x="108" y="17"/>
                    <a:pt x="108" y="17"/>
                    <a:pt x="108" y="17"/>
                  </a:cubicBezTo>
                  <a:cubicBezTo>
                    <a:pt x="108" y="17"/>
                    <a:pt x="108" y="17"/>
                    <a:pt x="108" y="17"/>
                  </a:cubicBezTo>
                  <a:cubicBezTo>
                    <a:pt x="108" y="17"/>
                    <a:pt x="108" y="17"/>
                    <a:pt x="108" y="17"/>
                  </a:cubicBezTo>
                  <a:cubicBezTo>
                    <a:pt x="108" y="17"/>
                    <a:pt x="108" y="17"/>
                    <a:pt x="108" y="17"/>
                  </a:cubicBezTo>
                  <a:cubicBezTo>
                    <a:pt x="108" y="18"/>
                    <a:pt x="108" y="18"/>
                    <a:pt x="108" y="18"/>
                  </a:cubicBezTo>
                  <a:cubicBezTo>
                    <a:pt x="104" y="22"/>
                    <a:pt x="104" y="22"/>
                    <a:pt x="104" y="22"/>
                  </a:cubicBezTo>
                  <a:cubicBezTo>
                    <a:pt x="106" y="25"/>
                    <a:pt x="106" y="25"/>
                    <a:pt x="106" y="25"/>
                  </a:cubicBezTo>
                  <a:cubicBezTo>
                    <a:pt x="106" y="25"/>
                    <a:pt x="106" y="25"/>
                    <a:pt x="106" y="25"/>
                  </a:cubicBezTo>
                  <a:cubicBezTo>
                    <a:pt x="103" y="29"/>
                    <a:pt x="103" y="29"/>
                    <a:pt x="103" y="29"/>
                  </a:cubicBezTo>
                  <a:cubicBezTo>
                    <a:pt x="94" y="29"/>
                    <a:pt x="94" y="29"/>
                    <a:pt x="94" y="29"/>
                  </a:cubicBezTo>
                  <a:cubicBezTo>
                    <a:pt x="94" y="28"/>
                    <a:pt x="94" y="28"/>
                    <a:pt x="94" y="28"/>
                  </a:cubicBezTo>
                  <a:cubicBezTo>
                    <a:pt x="94" y="27"/>
                    <a:pt x="94" y="27"/>
                    <a:pt x="94" y="27"/>
                  </a:cubicBezTo>
                  <a:cubicBezTo>
                    <a:pt x="92" y="26"/>
                    <a:pt x="92" y="26"/>
                    <a:pt x="92" y="26"/>
                  </a:cubicBezTo>
                  <a:cubicBezTo>
                    <a:pt x="91" y="29"/>
                    <a:pt x="91" y="29"/>
                    <a:pt x="91" y="29"/>
                  </a:cubicBezTo>
                  <a:cubicBezTo>
                    <a:pt x="90" y="30"/>
                    <a:pt x="90" y="30"/>
                    <a:pt x="90" y="30"/>
                  </a:cubicBezTo>
                  <a:cubicBezTo>
                    <a:pt x="84" y="30"/>
                    <a:pt x="84" y="30"/>
                    <a:pt x="84" y="30"/>
                  </a:cubicBezTo>
                  <a:cubicBezTo>
                    <a:pt x="84" y="30"/>
                    <a:pt x="84" y="30"/>
                    <a:pt x="84" y="30"/>
                  </a:cubicBezTo>
                  <a:cubicBezTo>
                    <a:pt x="80" y="27"/>
                    <a:pt x="80" y="27"/>
                    <a:pt x="80" y="27"/>
                  </a:cubicBezTo>
                  <a:cubicBezTo>
                    <a:pt x="80" y="26"/>
                    <a:pt x="80" y="26"/>
                    <a:pt x="80" y="26"/>
                  </a:cubicBezTo>
                  <a:cubicBezTo>
                    <a:pt x="80" y="26"/>
                    <a:pt x="80" y="26"/>
                    <a:pt x="80" y="26"/>
                  </a:cubicBezTo>
                  <a:cubicBezTo>
                    <a:pt x="80" y="26"/>
                    <a:pt x="80" y="26"/>
                    <a:pt x="80" y="26"/>
                  </a:cubicBezTo>
                  <a:cubicBezTo>
                    <a:pt x="80" y="25"/>
                    <a:pt x="80" y="25"/>
                    <a:pt x="80" y="25"/>
                  </a:cubicBezTo>
                  <a:cubicBezTo>
                    <a:pt x="73" y="24"/>
                    <a:pt x="73" y="24"/>
                    <a:pt x="73" y="24"/>
                  </a:cubicBezTo>
                  <a:cubicBezTo>
                    <a:pt x="68" y="26"/>
                    <a:pt x="68" y="26"/>
                    <a:pt x="68" y="26"/>
                  </a:cubicBezTo>
                  <a:cubicBezTo>
                    <a:pt x="66" y="28"/>
                    <a:pt x="66" y="28"/>
                    <a:pt x="66" y="28"/>
                  </a:cubicBezTo>
                  <a:cubicBezTo>
                    <a:pt x="74" y="37"/>
                    <a:pt x="74" y="37"/>
                    <a:pt x="74" y="37"/>
                  </a:cubicBezTo>
                  <a:cubicBezTo>
                    <a:pt x="84" y="40"/>
                    <a:pt x="84" y="40"/>
                    <a:pt x="84" y="40"/>
                  </a:cubicBezTo>
                  <a:cubicBezTo>
                    <a:pt x="84" y="40"/>
                    <a:pt x="84" y="40"/>
                    <a:pt x="84" y="40"/>
                  </a:cubicBezTo>
                  <a:cubicBezTo>
                    <a:pt x="84" y="40"/>
                    <a:pt x="84" y="40"/>
                    <a:pt x="84" y="40"/>
                  </a:cubicBezTo>
                  <a:cubicBezTo>
                    <a:pt x="85" y="41"/>
                    <a:pt x="85" y="41"/>
                    <a:pt x="85" y="41"/>
                  </a:cubicBezTo>
                  <a:cubicBezTo>
                    <a:pt x="90" y="46"/>
                    <a:pt x="90" y="46"/>
                    <a:pt x="90" y="46"/>
                  </a:cubicBezTo>
                  <a:cubicBezTo>
                    <a:pt x="88" y="54"/>
                    <a:pt x="88" y="54"/>
                    <a:pt x="88" y="54"/>
                  </a:cubicBezTo>
                  <a:cubicBezTo>
                    <a:pt x="88" y="54"/>
                    <a:pt x="88" y="54"/>
                    <a:pt x="88" y="54"/>
                  </a:cubicBezTo>
                  <a:cubicBezTo>
                    <a:pt x="88" y="55"/>
                    <a:pt x="88" y="55"/>
                    <a:pt x="88" y="55"/>
                  </a:cubicBezTo>
                  <a:cubicBezTo>
                    <a:pt x="88" y="55"/>
                    <a:pt x="88" y="55"/>
                    <a:pt x="88" y="55"/>
                  </a:cubicBezTo>
                  <a:cubicBezTo>
                    <a:pt x="81" y="60"/>
                    <a:pt x="81" y="60"/>
                    <a:pt x="81" y="60"/>
                  </a:cubicBezTo>
                  <a:cubicBezTo>
                    <a:pt x="81" y="61"/>
                    <a:pt x="81" y="61"/>
                    <a:pt x="81" y="61"/>
                  </a:cubicBezTo>
                  <a:cubicBezTo>
                    <a:pt x="80" y="61"/>
                    <a:pt x="80" y="61"/>
                    <a:pt x="80" y="61"/>
                  </a:cubicBezTo>
                  <a:cubicBezTo>
                    <a:pt x="69" y="64"/>
                    <a:pt x="69" y="64"/>
                    <a:pt x="69" y="64"/>
                  </a:cubicBezTo>
                  <a:cubicBezTo>
                    <a:pt x="69" y="64"/>
                    <a:pt x="69" y="64"/>
                    <a:pt x="69" y="64"/>
                  </a:cubicBezTo>
                  <a:cubicBezTo>
                    <a:pt x="62" y="65"/>
                    <a:pt x="62" y="65"/>
                    <a:pt x="62" y="65"/>
                  </a:cubicBezTo>
                  <a:cubicBezTo>
                    <a:pt x="62" y="65"/>
                    <a:pt x="62" y="65"/>
                    <a:pt x="62" y="65"/>
                  </a:cubicBezTo>
                  <a:cubicBezTo>
                    <a:pt x="62" y="65"/>
                    <a:pt x="62" y="65"/>
                    <a:pt x="62" y="65"/>
                  </a:cubicBezTo>
                  <a:cubicBezTo>
                    <a:pt x="62" y="65"/>
                    <a:pt x="62" y="65"/>
                    <a:pt x="62" y="65"/>
                  </a:cubicBezTo>
                  <a:cubicBezTo>
                    <a:pt x="62" y="65"/>
                    <a:pt x="62" y="65"/>
                    <a:pt x="62" y="65"/>
                  </a:cubicBezTo>
                  <a:cubicBezTo>
                    <a:pt x="57" y="63"/>
                    <a:pt x="57" y="63"/>
                    <a:pt x="57" y="63"/>
                  </a:cubicBezTo>
                  <a:cubicBezTo>
                    <a:pt x="55" y="63"/>
                    <a:pt x="55" y="63"/>
                    <a:pt x="55" y="63"/>
                  </a:cubicBezTo>
                  <a:cubicBezTo>
                    <a:pt x="52" y="67"/>
                    <a:pt x="52" y="67"/>
                    <a:pt x="52" y="67"/>
                  </a:cubicBezTo>
                  <a:cubicBezTo>
                    <a:pt x="52" y="67"/>
                    <a:pt x="52" y="67"/>
                    <a:pt x="52" y="67"/>
                  </a:cubicBezTo>
                  <a:cubicBezTo>
                    <a:pt x="52" y="67"/>
                    <a:pt x="52" y="67"/>
                    <a:pt x="52" y="67"/>
                  </a:cubicBezTo>
                  <a:cubicBezTo>
                    <a:pt x="47" y="71"/>
                    <a:pt x="47" y="71"/>
                    <a:pt x="47" y="71"/>
                  </a:cubicBezTo>
                  <a:cubicBezTo>
                    <a:pt x="46" y="71"/>
                    <a:pt x="46" y="71"/>
                    <a:pt x="46" y="71"/>
                  </a:cubicBezTo>
                  <a:cubicBezTo>
                    <a:pt x="46" y="71"/>
                    <a:pt x="46" y="71"/>
                    <a:pt x="46" y="71"/>
                  </a:cubicBezTo>
                  <a:cubicBezTo>
                    <a:pt x="39" y="74"/>
                    <a:pt x="39" y="74"/>
                    <a:pt x="39" y="74"/>
                  </a:cubicBezTo>
                  <a:cubicBezTo>
                    <a:pt x="39" y="74"/>
                    <a:pt x="39" y="74"/>
                    <a:pt x="39" y="74"/>
                  </a:cubicBezTo>
                  <a:cubicBezTo>
                    <a:pt x="30" y="71"/>
                    <a:pt x="30" y="71"/>
                    <a:pt x="30" y="71"/>
                  </a:cubicBezTo>
                  <a:cubicBezTo>
                    <a:pt x="12" y="72"/>
                    <a:pt x="12" y="72"/>
                    <a:pt x="12" y="72"/>
                  </a:cubicBezTo>
                  <a:cubicBezTo>
                    <a:pt x="8" y="73"/>
                    <a:pt x="8" y="73"/>
                    <a:pt x="8" y="73"/>
                  </a:cubicBezTo>
                  <a:cubicBezTo>
                    <a:pt x="8" y="74"/>
                    <a:pt x="8" y="74"/>
                    <a:pt x="8" y="74"/>
                  </a:cubicBezTo>
                  <a:cubicBezTo>
                    <a:pt x="4" y="74"/>
                    <a:pt x="4" y="74"/>
                    <a:pt x="4" y="74"/>
                  </a:cubicBezTo>
                  <a:cubicBezTo>
                    <a:pt x="0" y="80"/>
                    <a:pt x="0" y="80"/>
                    <a:pt x="0" y="80"/>
                  </a:cubicBezTo>
                  <a:cubicBezTo>
                    <a:pt x="0" y="86"/>
                    <a:pt x="0" y="86"/>
                    <a:pt x="0" y="86"/>
                  </a:cubicBezTo>
                  <a:cubicBezTo>
                    <a:pt x="4" y="96"/>
                    <a:pt x="4" y="96"/>
                    <a:pt x="4" y="96"/>
                  </a:cubicBezTo>
                  <a:cubicBezTo>
                    <a:pt x="9" y="98"/>
                    <a:pt x="9" y="98"/>
                    <a:pt x="9" y="98"/>
                  </a:cubicBezTo>
                  <a:cubicBezTo>
                    <a:pt x="9" y="98"/>
                    <a:pt x="9" y="98"/>
                    <a:pt x="9" y="98"/>
                  </a:cubicBezTo>
                  <a:cubicBezTo>
                    <a:pt x="9" y="98"/>
                    <a:pt x="9" y="98"/>
                    <a:pt x="9" y="98"/>
                  </a:cubicBezTo>
                  <a:cubicBezTo>
                    <a:pt x="11" y="100"/>
                    <a:pt x="11" y="100"/>
                    <a:pt x="11" y="100"/>
                  </a:cubicBezTo>
                  <a:cubicBezTo>
                    <a:pt x="14" y="96"/>
                    <a:pt x="14" y="96"/>
                    <a:pt x="14" y="96"/>
                  </a:cubicBezTo>
                  <a:cubicBezTo>
                    <a:pt x="14" y="95"/>
                    <a:pt x="14" y="95"/>
                    <a:pt x="14" y="95"/>
                  </a:cubicBezTo>
                  <a:cubicBezTo>
                    <a:pt x="14" y="95"/>
                    <a:pt x="14" y="95"/>
                    <a:pt x="14" y="95"/>
                  </a:cubicBezTo>
                  <a:cubicBezTo>
                    <a:pt x="15" y="95"/>
                    <a:pt x="15" y="95"/>
                    <a:pt x="15" y="95"/>
                  </a:cubicBezTo>
                  <a:cubicBezTo>
                    <a:pt x="21" y="94"/>
                    <a:pt x="21" y="94"/>
                    <a:pt x="21" y="94"/>
                  </a:cubicBezTo>
                  <a:cubicBezTo>
                    <a:pt x="22" y="94"/>
                    <a:pt x="22" y="94"/>
                    <a:pt x="22" y="94"/>
                  </a:cubicBezTo>
                  <a:cubicBezTo>
                    <a:pt x="22" y="94"/>
                    <a:pt x="22" y="94"/>
                    <a:pt x="22" y="94"/>
                  </a:cubicBezTo>
                  <a:cubicBezTo>
                    <a:pt x="28" y="96"/>
                    <a:pt x="28" y="96"/>
                    <a:pt x="28" y="96"/>
                  </a:cubicBezTo>
                  <a:cubicBezTo>
                    <a:pt x="34" y="110"/>
                    <a:pt x="34" y="110"/>
                    <a:pt x="34" y="110"/>
                  </a:cubicBezTo>
                  <a:cubicBezTo>
                    <a:pt x="33" y="110"/>
                    <a:pt x="33" y="110"/>
                    <a:pt x="33" y="110"/>
                  </a:cubicBezTo>
                  <a:cubicBezTo>
                    <a:pt x="33" y="110"/>
                    <a:pt x="33" y="110"/>
                    <a:pt x="33" y="110"/>
                  </a:cubicBezTo>
                  <a:cubicBezTo>
                    <a:pt x="31" y="118"/>
                    <a:pt x="31" y="118"/>
                    <a:pt x="31" y="118"/>
                  </a:cubicBezTo>
                  <a:cubicBezTo>
                    <a:pt x="31" y="118"/>
                    <a:pt x="31" y="118"/>
                    <a:pt x="31" y="118"/>
                  </a:cubicBezTo>
                  <a:cubicBezTo>
                    <a:pt x="29" y="122"/>
                    <a:pt x="29" y="122"/>
                    <a:pt x="29" y="122"/>
                  </a:cubicBezTo>
                  <a:cubicBezTo>
                    <a:pt x="29" y="123"/>
                    <a:pt x="29" y="123"/>
                    <a:pt x="29" y="123"/>
                  </a:cubicBezTo>
                  <a:cubicBezTo>
                    <a:pt x="26" y="130"/>
                    <a:pt x="26" y="130"/>
                    <a:pt x="26" y="130"/>
                  </a:cubicBezTo>
                  <a:cubicBezTo>
                    <a:pt x="26" y="138"/>
                    <a:pt x="26" y="138"/>
                    <a:pt x="26" y="138"/>
                  </a:cubicBezTo>
                  <a:cubicBezTo>
                    <a:pt x="31" y="143"/>
                    <a:pt x="31" y="143"/>
                    <a:pt x="31" y="143"/>
                  </a:cubicBezTo>
                  <a:cubicBezTo>
                    <a:pt x="31" y="143"/>
                    <a:pt x="31" y="143"/>
                    <a:pt x="31" y="143"/>
                  </a:cubicBezTo>
                  <a:cubicBezTo>
                    <a:pt x="38" y="148"/>
                    <a:pt x="38" y="148"/>
                    <a:pt x="38" y="148"/>
                  </a:cubicBezTo>
                  <a:cubicBezTo>
                    <a:pt x="38" y="149"/>
                    <a:pt x="38" y="149"/>
                    <a:pt x="38" y="149"/>
                  </a:cubicBezTo>
                  <a:cubicBezTo>
                    <a:pt x="39" y="149"/>
                    <a:pt x="39" y="149"/>
                    <a:pt x="39" y="149"/>
                  </a:cubicBezTo>
                  <a:cubicBezTo>
                    <a:pt x="34" y="160"/>
                    <a:pt x="34" y="160"/>
                    <a:pt x="34" y="160"/>
                  </a:cubicBezTo>
                  <a:cubicBezTo>
                    <a:pt x="33" y="166"/>
                    <a:pt x="33" y="166"/>
                    <a:pt x="33" y="166"/>
                  </a:cubicBezTo>
                  <a:cubicBezTo>
                    <a:pt x="34" y="165"/>
                    <a:pt x="34" y="165"/>
                    <a:pt x="34" y="165"/>
                  </a:cubicBezTo>
                  <a:cubicBezTo>
                    <a:pt x="35" y="165"/>
                    <a:pt x="35" y="165"/>
                    <a:pt x="35" y="165"/>
                  </a:cubicBezTo>
                  <a:cubicBezTo>
                    <a:pt x="39" y="163"/>
                    <a:pt x="39" y="163"/>
                    <a:pt x="39" y="163"/>
                  </a:cubicBezTo>
                  <a:cubicBezTo>
                    <a:pt x="46" y="159"/>
                    <a:pt x="46" y="159"/>
                    <a:pt x="46" y="159"/>
                  </a:cubicBezTo>
                  <a:cubicBezTo>
                    <a:pt x="46" y="159"/>
                    <a:pt x="46" y="159"/>
                    <a:pt x="46" y="159"/>
                  </a:cubicBezTo>
                  <a:cubicBezTo>
                    <a:pt x="54" y="160"/>
                    <a:pt x="54" y="160"/>
                    <a:pt x="54" y="160"/>
                  </a:cubicBezTo>
                  <a:cubicBezTo>
                    <a:pt x="55" y="160"/>
                    <a:pt x="55" y="160"/>
                    <a:pt x="55" y="160"/>
                  </a:cubicBezTo>
                  <a:cubicBezTo>
                    <a:pt x="55" y="160"/>
                    <a:pt x="55" y="160"/>
                    <a:pt x="55" y="160"/>
                  </a:cubicBezTo>
                  <a:cubicBezTo>
                    <a:pt x="67" y="165"/>
                    <a:pt x="67" y="165"/>
                    <a:pt x="67" y="165"/>
                  </a:cubicBezTo>
                  <a:cubicBezTo>
                    <a:pt x="80" y="165"/>
                    <a:pt x="80" y="165"/>
                    <a:pt x="80" y="165"/>
                  </a:cubicBezTo>
                  <a:cubicBezTo>
                    <a:pt x="84" y="160"/>
                    <a:pt x="84" y="160"/>
                    <a:pt x="84" y="160"/>
                  </a:cubicBezTo>
                  <a:cubicBezTo>
                    <a:pt x="84" y="160"/>
                    <a:pt x="84" y="160"/>
                    <a:pt x="84" y="160"/>
                  </a:cubicBezTo>
                  <a:cubicBezTo>
                    <a:pt x="84" y="160"/>
                    <a:pt x="84" y="160"/>
                    <a:pt x="84" y="160"/>
                  </a:cubicBezTo>
                  <a:cubicBezTo>
                    <a:pt x="91" y="156"/>
                    <a:pt x="91" y="156"/>
                    <a:pt x="91" y="156"/>
                  </a:cubicBezTo>
                  <a:cubicBezTo>
                    <a:pt x="98" y="151"/>
                    <a:pt x="98" y="151"/>
                    <a:pt x="98" y="151"/>
                  </a:cubicBezTo>
                  <a:cubicBezTo>
                    <a:pt x="98" y="150"/>
                    <a:pt x="98" y="150"/>
                    <a:pt x="98" y="150"/>
                  </a:cubicBezTo>
                  <a:cubicBezTo>
                    <a:pt x="98" y="150"/>
                    <a:pt x="98" y="150"/>
                    <a:pt x="98" y="150"/>
                  </a:cubicBezTo>
                  <a:cubicBezTo>
                    <a:pt x="103" y="149"/>
                    <a:pt x="103" y="149"/>
                    <a:pt x="103" y="149"/>
                  </a:cubicBezTo>
                  <a:cubicBezTo>
                    <a:pt x="108" y="145"/>
                    <a:pt x="108" y="145"/>
                    <a:pt x="108" y="145"/>
                  </a:cubicBezTo>
                  <a:cubicBezTo>
                    <a:pt x="114" y="137"/>
                    <a:pt x="114" y="137"/>
                    <a:pt x="114" y="137"/>
                  </a:cubicBezTo>
                  <a:cubicBezTo>
                    <a:pt x="123" y="140"/>
                    <a:pt x="123" y="140"/>
                    <a:pt x="123" y="140"/>
                  </a:cubicBezTo>
                  <a:cubicBezTo>
                    <a:pt x="124" y="140"/>
                    <a:pt x="124" y="140"/>
                    <a:pt x="124" y="140"/>
                  </a:cubicBezTo>
                  <a:cubicBezTo>
                    <a:pt x="124" y="141"/>
                    <a:pt x="124" y="141"/>
                    <a:pt x="124" y="141"/>
                  </a:cubicBezTo>
                  <a:cubicBezTo>
                    <a:pt x="124" y="141"/>
                    <a:pt x="124" y="141"/>
                    <a:pt x="124" y="141"/>
                  </a:cubicBezTo>
                  <a:cubicBezTo>
                    <a:pt x="126" y="144"/>
                    <a:pt x="127" y="146"/>
                    <a:pt x="128" y="146"/>
                  </a:cubicBezTo>
                  <a:cubicBezTo>
                    <a:pt x="133" y="146"/>
                    <a:pt x="133" y="146"/>
                    <a:pt x="133" y="146"/>
                  </a:cubicBezTo>
                  <a:cubicBezTo>
                    <a:pt x="134" y="146"/>
                    <a:pt x="134" y="146"/>
                    <a:pt x="134" y="146"/>
                  </a:cubicBezTo>
                  <a:cubicBezTo>
                    <a:pt x="137" y="146"/>
                    <a:pt x="137" y="146"/>
                    <a:pt x="137" y="146"/>
                  </a:cubicBezTo>
                  <a:cubicBezTo>
                    <a:pt x="138" y="146"/>
                    <a:pt x="138" y="146"/>
                    <a:pt x="138" y="146"/>
                  </a:cubicBezTo>
                  <a:cubicBezTo>
                    <a:pt x="138" y="147"/>
                    <a:pt x="138" y="147"/>
                    <a:pt x="138" y="147"/>
                  </a:cubicBezTo>
                  <a:cubicBezTo>
                    <a:pt x="144" y="149"/>
                    <a:pt x="144" y="149"/>
                    <a:pt x="144" y="149"/>
                  </a:cubicBezTo>
                  <a:cubicBezTo>
                    <a:pt x="146" y="149"/>
                    <a:pt x="146" y="149"/>
                    <a:pt x="146" y="149"/>
                  </a:cubicBezTo>
                  <a:cubicBezTo>
                    <a:pt x="147" y="148"/>
                    <a:pt x="147" y="148"/>
                    <a:pt x="147" y="148"/>
                  </a:cubicBezTo>
                  <a:cubicBezTo>
                    <a:pt x="148" y="145"/>
                    <a:pt x="148" y="145"/>
                    <a:pt x="148" y="145"/>
                  </a:cubicBezTo>
                  <a:cubicBezTo>
                    <a:pt x="148" y="145"/>
                    <a:pt x="148" y="145"/>
                    <a:pt x="148" y="145"/>
                  </a:cubicBezTo>
                  <a:cubicBezTo>
                    <a:pt x="148" y="144"/>
                    <a:pt x="148" y="144"/>
                    <a:pt x="148" y="144"/>
                  </a:cubicBezTo>
                  <a:cubicBezTo>
                    <a:pt x="148" y="144"/>
                    <a:pt x="148" y="144"/>
                    <a:pt x="148" y="144"/>
                  </a:cubicBezTo>
                  <a:cubicBezTo>
                    <a:pt x="148" y="144"/>
                    <a:pt x="148" y="144"/>
                    <a:pt x="148" y="144"/>
                  </a:cubicBezTo>
                  <a:cubicBezTo>
                    <a:pt x="151" y="142"/>
                    <a:pt x="151" y="142"/>
                    <a:pt x="151" y="142"/>
                  </a:cubicBezTo>
                  <a:cubicBezTo>
                    <a:pt x="151" y="142"/>
                    <a:pt x="151" y="142"/>
                    <a:pt x="151" y="142"/>
                  </a:cubicBezTo>
                  <a:cubicBezTo>
                    <a:pt x="156" y="138"/>
                    <a:pt x="156" y="138"/>
                    <a:pt x="156" y="138"/>
                  </a:cubicBezTo>
                  <a:cubicBezTo>
                    <a:pt x="156" y="138"/>
                    <a:pt x="156" y="138"/>
                    <a:pt x="156" y="138"/>
                  </a:cubicBezTo>
                  <a:cubicBezTo>
                    <a:pt x="156" y="138"/>
                    <a:pt x="156" y="138"/>
                    <a:pt x="156" y="138"/>
                  </a:cubicBezTo>
                  <a:cubicBezTo>
                    <a:pt x="157" y="138"/>
                    <a:pt x="157" y="138"/>
                    <a:pt x="157" y="138"/>
                  </a:cubicBezTo>
                  <a:cubicBezTo>
                    <a:pt x="161" y="138"/>
                    <a:pt x="161" y="138"/>
                    <a:pt x="161" y="138"/>
                  </a:cubicBezTo>
                  <a:cubicBezTo>
                    <a:pt x="161" y="136"/>
                    <a:pt x="162" y="133"/>
                    <a:pt x="165" y="131"/>
                  </a:cubicBezTo>
                  <a:cubicBezTo>
                    <a:pt x="168" y="129"/>
                    <a:pt x="170" y="128"/>
                    <a:pt x="171" y="128"/>
                  </a:cubicBezTo>
                  <a:cubicBezTo>
                    <a:pt x="173" y="126"/>
                    <a:pt x="173" y="126"/>
                    <a:pt x="173" y="126"/>
                  </a:cubicBezTo>
                  <a:cubicBezTo>
                    <a:pt x="174" y="126"/>
                    <a:pt x="174" y="126"/>
                    <a:pt x="174" y="126"/>
                  </a:cubicBezTo>
                  <a:cubicBezTo>
                    <a:pt x="174" y="126"/>
                    <a:pt x="174" y="126"/>
                    <a:pt x="174" y="126"/>
                  </a:cubicBezTo>
                  <a:cubicBezTo>
                    <a:pt x="176" y="124"/>
                    <a:pt x="176" y="124"/>
                    <a:pt x="176" y="124"/>
                  </a:cubicBezTo>
                  <a:cubicBezTo>
                    <a:pt x="176" y="124"/>
                    <a:pt x="176" y="124"/>
                    <a:pt x="176" y="124"/>
                  </a:cubicBezTo>
                  <a:cubicBezTo>
                    <a:pt x="176" y="124"/>
                    <a:pt x="176" y="124"/>
                    <a:pt x="176" y="124"/>
                  </a:cubicBezTo>
                  <a:cubicBezTo>
                    <a:pt x="176" y="123"/>
                    <a:pt x="176" y="123"/>
                    <a:pt x="176" y="123"/>
                  </a:cubicBezTo>
                  <a:cubicBezTo>
                    <a:pt x="177" y="123"/>
                    <a:pt x="177" y="123"/>
                    <a:pt x="177" y="123"/>
                  </a:cubicBezTo>
                  <a:cubicBezTo>
                    <a:pt x="183" y="122"/>
                    <a:pt x="183" y="122"/>
                    <a:pt x="183" y="122"/>
                  </a:cubicBezTo>
                  <a:cubicBezTo>
                    <a:pt x="187" y="122"/>
                    <a:pt x="187" y="122"/>
                    <a:pt x="187" y="122"/>
                  </a:cubicBezTo>
                  <a:cubicBezTo>
                    <a:pt x="188" y="120"/>
                    <a:pt x="188" y="120"/>
                    <a:pt x="188" y="120"/>
                  </a:cubicBezTo>
                  <a:cubicBezTo>
                    <a:pt x="190" y="118"/>
                    <a:pt x="190" y="118"/>
                    <a:pt x="190" y="118"/>
                  </a:cubicBezTo>
                  <a:cubicBezTo>
                    <a:pt x="190" y="118"/>
                    <a:pt x="190" y="118"/>
                    <a:pt x="190" y="118"/>
                  </a:cubicBezTo>
                  <a:cubicBezTo>
                    <a:pt x="192" y="114"/>
                    <a:pt x="192" y="114"/>
                    <a:pt x="192" y="114"/>
                  </a:cubicBezTo>
                  <a:cubicBezTo>
                    <a:pt x="191" y="114"/>
                    <a:pt x="191" y="114"/>
                    <a:pt x="191" y="114"/>
                  </a:cubicBezTo>
                  <a:cubicBezTo>
                    <a:pt x="188" y="111"/>
                    <a:pt x="187" y="108"/>
                    <a:pt x="186" y="103"/>
                  </a:cubicBezTo>
                  <a:cubicBezTo>
                    <a:pt x="186" y="103"/>
                    <a:pt x="186" y="103"/>
                    <a:pt x="186" y="103"/>
                  </a:cubicBezTo>
                  <a:cubicBezTo>
                    <a:pt x="186" y="103"/>
                    <a:pt x="186" y="103"/>
                    <a:pt x="186" y="103"/>
                  </a:cubicBezTo>
                  <a:cubicBezTo>
                    <a:pt x="186" y="103"/>
                    <a:pt x="186" y="103"/>
                    <a:pt x="186" y="103"/>
                  </a:cubicBezTo>
                  <a:cubicBezTo>
                    <a:pt x="186" y="102"/>
                    <a:pt x="186" y="102"/>
                    <a:pt x="186" y="102"/>
                  </a:cubicBezTo>
                  <a:cubicBezTo>
                    <a:pt x="188" y="94"/>
                    <a:pt x="188" y="94"/>
                    <a:pt x="188" y="94"/>
                  </a:cubicBezTo>
                  <a:cubicBezTo>
                    <a:pt x="188" y="91"/>
                    <a:pt x="188" y="89"/>
                    <a:pt x="190" y="87"/>
                  </a:cubicBezTo>
                  <a:cubicBezTo>
                    <a:pt x="190" y="80"/>
                    <a:pt x="190" y="80"/>
                    <a:pt x="190" y="80"/>
                  </a:cubicBezTo>
                  <a:cubicBezTo>
                    <a:pt x="189" y="79"/>
                    <a:pt x="188" y="78"/>
                    <a:pt x="186" y="78"/>
                  </a:cubicBezTo>
                  <a:cubicBezTo>
                    <a:pt x="174" y="83"/>
                    <a:pt x="174" y="83"/>
                    <a:pt x="174" y="83"/>
                  </a:cubicBezTo>
                  <a:cubicBezTo>
                    <a:pt x="174" y="70"/>
                    <a:pt x="174" y="70"/>
                    <a:pt x="174" y="70"/>
                  </a:cubicBezTo>
                  <a:cubicBezTo>
                    <a:pt x="175" y="68"/>
                    <a:pt x="179" y="64"/>
                    <a:pt x="186" y="60"/>
                  </a:cubicBezTo>
                  <a:cubicBezTo>
                    <a:pt x="183" y="46"/>
                    <a:pt x="183" y="46"/>
                    <a:pt x="183" y="46"/>
                  </a:cubicBezTo>
                  <a:cubicBezTo>
                    <a:pt x="182" y="41"/>
                    <a:pt x="183" y="37"/>
                    <a:pt x="186" y="34"/>
                  </a:cubicBezTo>
                  <a:cubicBezTo>
                    <a:pt x="186" y="32"/>
                    <a:pt x="186" y="32"/>
                    <a:pt x="186" y="32"/>
                  </a:cubicBezTo>
                  <a:cubicBezTo>
                    <a:pt x="182" y="32"/>
                    <a:pt x="182" y="32"/>
                    <a:pt x="182" y="32"/>
                  </a:cubicBezTo>
                  <a:cubicBezTo>
                    <a:pt x="180" y="32"/>
                    <a:pt x="180" y="32"/>
                    <a:pt x="180" y="32"/>
                  </a:cubicBezTo>
                  <a:cubicBezTo>
                    <a:pt x="178" y="38"/>
                    <a:pt x="178" y="38"/>
                    <a:pt x="178" y="38"/>
                  </a:cubicBezTo>
                  <a:cubicBezTo>
                    <a:pt x="177" y="40"/>
                    <a:pt x="175" y="41"/>
                    <a:pt x="174" y="41"/>
                  </a:cubicBezTo>
                  <a:cubicBezTo>
                    <a:pt x="173" y="41"/>
                    <a:pt x="173" y="41"/>
                    <a:pt x="173" y="41"/>
                  </a:cubicBezTo>
                  <a:cubicBezTo>
                    <a:pt x="169" y="38"/>
                    <a:pt x="169" y="38"/>
                    <a:pt x="169" y="38"/>
                  </a:cubicBezTo>
                  <a:cubicBezTo>
                    <a:pt x="168" y="38"/>
                    <a:pt x="168" y="38"/>
                    <a:pt x="168" y="38"/>
                  </a:cubicBezTo>
                  <a:cubicBezTo>
                    <a:pt x="168" y="38"/>
                    <a:pt x="168" y="38"/>
                    <a:pt x="168" y="38"/>
                  </a:cubicBezTo>
                  <a:cubicBezTo>
                    <a:pt x="168" y="38"/>
                    <a:pt x="168" y="38"/>
                    <a:pt x="168" y="38"/>
                  </a:cubicBezTo>
                  <a:cubicBezTo>
                    <a:pt x="168" y="37"/>
                    <a:pt x="168" y="37"/>
                    <a:pt x="168" y="37"/>
                  </a:cubicBezTo>
                  <a:cubicBezTo>
                    <a:pt x="167" y="34"/>
                    <a:pt x="167" y="34"/>
                    <a:pt x="167" y="34"/>
                  </a:cubicBezTo>
                  <a:cubicBezTo>
                    <a:pt x="166" y="30"/>
                    <a:pt x="166" y="30"/>
                    <a:pt x="166" y="30"/>
                  </a:cubicBezTo>
                  <a:cubicBezTo>
                    <a:pt x="166" y="30"/>
                    <a:pt x="166" y="30"/>
                    <a:pt x="166" y="30"/>
                  </a:cubicBezTo>
                  <a:cubicBezTo>
                    <a:pt x="166" y="30"/>
                    <a:pt x="166" y="30"/>
                    <a:pt x="166" y="30"/>
                  </a:cubicBezTo>
                  <a:cubicBezTo>
                    <a:pt x="166" y="32"/>
                    <a:pt x="166" y="32"/>
                    <a:pt x="166" y="32"/>
                  </a:cubicBezTo>
                  <a:cubicBezTo>
                    <a:pt x="158" y="32"/>
                    <a:pt x="158" y="32"/>
                    <a:pt x="158" y="32"/>
                  </a:cubicBezTo>
                  <a:cubicBezTo>
                    <a:pt x="158" y="30"/>
                    <a:pt x="158" y="30"/>
                    <a:pt x="158" y="30"/>
                  </a:cubicBezTo>
                  <a:cubicBezTo>
                    <a:pt x="156" y="26"/>
                    <a:pt x="156" y="26"/>
                    <a:pt x="156" y="26"/>
                  </a:cubicBezTo>
                  <a:cubicBezTo>
                    <a:pt x="156" y="20"/>
                    <a:pt x="156" y="20"/>
                    <a:pt x="156" y="20"/>
                  </a:cubicBezTo>
                  <a:cubicBezTo>
                    <a:pt x="152" y="12"/>
                    <a:pt x="152" y="12"/>
                    <a:pt x="152" y="12"/>
                  </a:cubicBezTo>
                  <a:cubicBezTo>
                    <a:pt x="152" y="6"/>
                    <a:pt x="152" y="6"/>
                    <a:pt x="152" y="6"/>
                  </a:cubicBezTo>
                  <a:lnTo>
                    <a:pt x="15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itchFamily="34" charset="0"/>
                <a:buNone/>
              </a:pPr>
              <a:endParaRPr lang="zh-CN" altLang="en-US" kern="0">
                <a:solidFill>
                  <a:srgbClr val="000000"/>
                </a:solidFill>
              </a:endParaRPr>
            </a:p>
          </p:txBody>
        </p:sp>
        <p:sp>
          <p:nvSpPr>
            <p:cNvPr id="30" name="Freeform 15"/>
            <p:cNvSpPr/>
            <p:nvPr/>
          </p:nvSpPr>
          <p:spPr bwMode="auto">
            <a:xfrm rot="175386">
              <a:off x="5325932" y="5056393"/>
              <a:ext cx="759001" cy="578009"/>
            </a:xfrm>
            <a:custGeom>
              <a:avLst/>
              <a:gdLst>
                <a:gd name="T0" fmla="*/ 202 w 251"/>
                <a:gd name="T1" fmla="*/ 6 h 191"/>
                <a:gd name="T2" fmla="*/ 188 w 251"/>
                <a:gd name="T3" fmla="*/ 18 h 191"/>
                <a:gd name="T4" fmla="*/ 172 w 251"/>
                <a:gd name="T5" fmla="*/ 22 h 191"/>
                <a:gd name="T6" fmla="*/ 161 w 251"/>
                <a:gd name="T7" fmla="*/ 21 h 191"/>
                <a:gd name="T8" fmla="*/ 161 w 251"/>
                <a:gd name="T9" fmla="*/ 21 h 191"/>
                <a:gd name="T10" fmla="*/ 147 w 251"/>
                <a:gd name="T11" fmla="*/ 26 h 191"/>
                <a:gd name="T12" fmla="*/ 137 w 251"/>
                <a:gd name="T13" fmla="*/ 32 h 191"/>
                <a:gd name="T14" fmla="*/ 127 w 251"/>
                <a:gd name="T15" fmla="*/ 40 h 191"/>
                <a:gd name="T16" fmla="*/ 120 w 251"/>
                <a:gd name="T17" fmla="*/ 47 h 191"/>
                <a:gd name="T18" fmla="*/ 118 w 251"/>
                <a:gd name="T19" fmla="*/ 51 h 191"/>
                <a:gd name="T20" fmla="*/ 103 w 251"/>
                <a:gd name="T21" fmla="*/ 48 h 191"/>
                <a:gd name="T22" fmla="*/ 85 w 251"/>
                <a:gd name="T23" fmla="*/ 40 h 191"/>
                <a:gd name="T24" fmla="*/ 80 w 251"/>
                <a:gd name="T25" fmla="*/ 46 h 191"/>
                <a:gd name="T26" fmla="*/ 74 w 251"/>
                <a:gd name="T27" fmla="*/ 51 h 191"/>
                <a:gd name="T28" fmla="*/ 63 w 251"/>
                <a:gd name="T29" fmla="*/ 58 h 191"/>
                <a:gd name="T30" fmla="*/ 51 w 251"/>
                <a:gd name="T31" fmla="*/ 67 h 191"/>
                <a:gd name="T32" fmla="*/ 23 w 251"/>
                <a:gd name="T33" fmla="*/ 62 h 191"/>
                <a:gd name="T34" fmla="*/ 9 w 251"/>
                <a:gd name="T35" fmla="*/ 65 h 191"/>
                <a:gd name="T36" fmla="*/ 1 w 251"/>
                <a:gd name="T37" fmla="*/ 69 h 191"/>
                <a:gd name="T38" fmla="*/ 2 w 251"/>
                <a:gd name="T39" fmla="*/ 79 h 191"/>
                <a:gd name="T40" fmla="*/ 21 w 251"/>
                <a:gd name="T41" fmla="*/ 79 h 191"/>
                <a:gd name="T42" fmla="*/ 23 w 251"/>
                <a:gd name="T43" fmla="*/ 94 h 191"/>
                <a:gd name="T44" fmla="*/ 38 w 251"/>
                <a:gd name="T45" fmla="*/ 92 h 191"/>
                <a:gd name="T46" fmla="*/ 50 w 251"/>
                <a:gd name="T47" fmla="*/ 89 h 191"/>
                <a:gd name="T48" fmla="*/ 53 w 251"/>
                <a:gd name="T49" fmla="*/ 108 h 191"/>
                <a:gd name="T50" fmla="*/ 46 w 251"/>
                <a:gd name="T51" fmla="*/ 116 h 191"/>
                <a:gd name="T52" fmla="*/ 35 w 251"/>
                <a:gd name="T53" fmla="*/ 124 h 191"/>
                <a:gd name="T54" fmla="*/ 53 w 251"/>
                <a:gd name="T55" fmla="*/ 128 h 191"/>
                <a:gd name="T56" fmla="*/ 61 w 251"/>
                <a:gd name="T57" fmla="*/ 133 h 191"/>
                <a:gd name="T58" fmla="*/ 77 w 251"/>
                <a:gd name="T59" fmla="*/ 142 h 191"/>
                <a:gd name="T60" fmla="*/ 70 w 251"/>
                <a:gd name="T61" fmla="*/ 150 h 191"/>
                <a:gd name="T62" fmla="*/ 97 w 251"/>
                <a:gd name="T63" fmla="*/ 178 h 191"/>
                <a:gd name="T64" fmla="*/ 107 w 251"/>
                <a:gd name="T65" fmla="*/ 174 h 191"/>
                <a:gd name="T66" fmla="*/ 123 w 251"/>
                <a:gd name="T67" fmla="*/ 184 h 191"/>
                <a:gd name="T68" fmla="*/ 127 w 251"/>
                <a:gd name="T69" fmla="*/ 179 h 191"/>
                <a:gd name="T70" fmla="*/ 135 w 251"/>
                <a:gd name="T71" fmla="*/ 180 h 191"/>
                <a:gd name="T72" fmla="*/ 155 w 251"/>
                <a:gd name="T73" fmla="*/ 185 h 191"/>
                <a:gd name="T74" fmla="*/ 157 w 251"/>
                <a:gd name="T75" fmla="*/ 186 h 191"/>
                <a:gd name="T76" fmla="*/ 173 w 251"/>
                <a:gd name="T77" fmla="*/ 173 h 191"/>
                <a:gd name="T78" fmla="*/ 179 w 251"/>
                <a:gd name="T79" fmla="*/ 178 h 191"/>
                <a:gd name="T80" fmla="*/ 183 w 251"/>
                <a:gd name="T81" fmla="*/ 170 h 191"/>
                <a:gd name="T82" fmla="*/ 198 w 251"/>
                <a:gd name="T83" fmla="*/ 152 h 191"/>
                <a:gd name="T84" fmla="*/ 207 w 251"/>
                <a:gd name="T85" fmla="*/ 154 h 191"/>
                <a:gd name="T86" fmla="*/ 205 w 251"/>
                <a:gd name="T87" fmla="*/ 143 h 191"/>
                <a:gd name="T88" fmla="*/ 207 w 251"/>
                <a:gd name="T89" fmla="*/ 137 h 191"/>
                <a:gd name="T90" fmla="*/ 229 w 251"/>
                <a:gd name="T91" fmla="*/ 126 h 191"/>
                <a:gd name="T92" fmla="*/ 228 w 251"/>
                <a:gd name="T93" fmla="*/ 114 h 191"/>
                <a:gd name="T94" fmla="*/ 233 w 251"/>
                <a:gd name="T95" fmla="*/ 105 h 191"/>
                <a:gd name="T96" fmla="*/ 239 w 251"/>
                <a:gd name="T97" fmla="*/ 90 h 191"/>
                <a:gd name="T98" fmla="*/ 248 w 251"/>
                <a:gd name="T99" fmla="*/ 78 h 191"/>
                <a:gd name="T100" fmla="*/ 248 w 251"/>
                <a:gd name="T101" fmla="*/ 67 h 191"/>
                <a:gd name="T102" fmla="*/ 248 w 251"/>
                <a:gd name="T103" fmla="*/ 60 h 191"/>
                <a:gd name="T104" fmla="*/ 227 w 251"/>
                <a:gd name="T105" fmla="*/ 61 h 191"/>
                <a:gd name="T106" fmla="*/ 221 w 251"/>
                <a:gd name="T107" fmla="*/ 51 h 191"/>
                <a:gd name="T108" fmla="*/ 211 w 251"/>
                <a:gd name="T109" fmla="*/ 50 h 191"/>
                <a:gd name="T110" fmla="*/ 222 w 251"/>
                <a:gd name="T111" fmla="*/ 29 h 191"/>
                <a:gd name="T112" fmla="*/ 221 w 251"/>
                <a:gd name="T113" fmla="*/ 14 h 191"/>
                <a:gd name="T114" fmla="*/ 217 w 251"/>
                <a:gd name="T115" fmla="*/ 0 h 191"/>
                <a:gd name="T116" fmla="*/ 208 w 251"/>
                <a:gd name="T117" fmla="*/ 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1" h="191">
                  <a:moveTo>
                    <a:pt x="201" y="4"/>
                  </a:moveTo>
                  <a:cubicBezTo>
                    <a:pt x="201" y="5"/>
                    <a:pt x="201" y="5"/>
                    <a:pt x="201" y="5"/>
                  </a:cubicBezTo>
                  <a:cubicBezTo>
                    <a:pt x="202" y="6"/>
                    <a:pt x="202" y="6"/>
                    <a:pt x="202" y="6"/>
                  </a:cubicBezTo>
                  <a:cubicBezTo>
                    <a:pt x="197" y="14"/>
                    <a:pt x="197" y="14"/>
                    <a:pt x="197" y="14"/>
                  </a:cubicBezTo>
                  <a:cubicBezTo>
                    <a:pt x="195" y="16"/>
                    <a:pt x="192" y="18"/>
                    <a:pt x="189" y="18"/>
                  </a:cubicBezTo>
                  <a:cubicBezTo>
                    <a:pt x="188" y="18"/>
                    <a:pt x="188" y="18"/>
                    <a:pt x="188" y="18"/>
                  </a:cubicBezTo>
                  <a:cubicBezTo>
                    <a:pt x="184" y="15"/>
                    <a:pt x="184" y="15"/>
                    <a:pt x="184" y="15"/>
                  </a:cubicBezTo>
                  <a:cubicBezTo>
                    <a:pt x="180" y="16"/>
                    <a:pt x="180" y="16"/>
                    <a:pt x="180" y="16"/>
                  </a:cubicBezTo>
                  <a:cubicBezTo>
                    <a:pt x="172" y="22"/>
                    <a:pt x="172" y="22"/>
                    <a:pt x="172" y="22"/>
                  </a:cubicBezTo>
                  <a:cubicBezTo>
                    <a:pt x="170" y="22"/>
                    <a:pt x="167" y="20"/>
                    <a:pt x="164" y="16"/>
                  </a:cubicBezTo>
                  <a:cubicBezTo>
                    <a:pt x="161" y="21"/>
                    <a:pt x="161" y="21"/>
                    <a:pt x="161" y="21"/>
                  </a:cubicBezTo>
                  <a:cubicBezTo>
                    <a:pt x="161" y="21"/>
                    <a:pt x="161" y="21"/>
                    <a:pt x="161" y="21"/>
                  </a:cubicBezTo>
                  <a:cubicBezTo>
                    <a:pt x="161" y="21"/>
                    <a:pt x="161" y="21"/>
                    <a:pt x="161" y="21"/>
                  </a:cubicBezTo>
                  <a:cubicBezTo>
                    <a:pt x="161" y="21"/>
                    <a:pt x="161" y="21"/>
                    <a:pt x="161" y="21"/>
                  </a:cubicBezTo>
                  <a:cubicBezTo>
                    <a:pt x="161" y="21"/>
                    <a:pt x="161" y="21"/>
                    <a:pt x="161" y="21"/>
                  </a:cubicBezTo>
                  <a:cubicBezTo>
                    <a:pt x="158" y="24"/>
                    <a:pt x="158" y="24"/>
                    <a:pt x="158" y="24"/>
                  </a:cubicBezTo>
                  <a:cubicBezTo>
                    <a:pt x="153" y="24"/>
                    <a:pt x="153" y="24"/>
                    <a:pt x="153" y="24"/>
                  </a:cubicBezTo>
                  <a:cubicBezTo>
                    <a:pt x="147" y="26"/>
                    <a:pt x="147" y="26"/>
                    <a:pt x="147" y="26"/>
                  </a:cubicBezTo>
                  <a:cubicBezTo>
                    <a:pt x="141" y="30"/>
                    <a:pt x="141" y="30"/>
                    <a:pt x="141" y="30"/>
                  </a:cubicBezTo>
                  <a:cubicBezTo>
                    <a:pt x="139" y="30"/>
                    <a:pt x="139" y="30"/>
                    <a:pt x="139" y="30"/>
                  </a:cubicBezTo>
                  <a:cubicBezTo>
                    <a:pt x="137" y="32"/>
                    <a:pt x="137" y="32"/>
                    <a:pt x="137" y="32"/>
                  </a:cubicBezTo>
                  <a:cubicBezTo>
                    <a:pt x="135" y="34"/>
                    <a:pt x="134" y="36"/>
                    <a:pt x="135" y="37"/>
                  </a:cubicBezTo>
                  <a:cubicBezTo>
                    <a:pt x="138" y="41"/>
                    <a:pt x="138" y="41"/>
                    <a:pt x="138" y="41"/>
                  </a:cubicBezTo>
                  <a:cubicBezTo>
                    <a:pt x="127" y="40"/>
                    <a:pt x="127" y="40"/>
                    <a:pt x="127" y="40"/>
                  </a:cubicBezTo>
                  <a:cubicBezTo>
                    <a:pt x="121" y="45"/>
                    <a:pt x="121" y="45"/>
                    <a:pt x="121" y="45"/>
                  </a:cubicBezTo>
                  <a:cubicBezTo>
                    <a:pt x="120" y="47"/>
                    <a:pt x="120" y="47"/>
                    <a:pt x="120" y="47"/>
                  </a:cubicBezTo>
                  <a:cubicBezTo>
                    <a:pt x="120" y="47"/>
                    <a:pt x="120" y="47"/>
                    <a:pt x="120" y="47"/>
                  </a:cubicBezTo>
                  <a:cubicBezTo>
                    <a:pt x="119" y="50"/>
                    <a:pt x="119" y="50"/>
                    <a:pt x="119" y="50"/>
                  </a:cubicBezTo>
                  <a:cubicBezTo>
                    <a:pt x="118" y="51"/>
                    <a:pt x="118" y="51"/>
                    <a:pt x="118" y="51"/>
                  </a:cubicBezTo>
                  <a:cubicBezTo>
                    <a:pt x="118" y="51"/>
                    <a:pt x="118" y="51"/>
                    <a:pt x="118" y="51"/>
                  </a:cubicBezTo>
                  <a:cubicBezTo>
                    <a:pt x="112" y="51"/>
                    <a:pt x="112" y="51"/>
                    <a:pt x="112" y="51"/>
                  </a:cubicBezTo>
                  <a:cubicBezTo>
                    <a:pt x="105" y="48"/>
                    <a:pt x="105" y="48"/>
                    <a:pt x="105" y="48"/>
                  </a:cubicBezTo>
                  <a:cubicBezTo>
                    <a:pt x="103" y="48"/>
                    <a:pt x="103" y="48"/>
                    <a:pt x="103" y="48"/>
                  </a:cubicBezTo>
                  <a:cubicBezTo>
                    <a:pt x="97" y="49"/>
                    <a:pt x="97" y="49"/>
                    <a:pt x="97" y="49"/>
                  </a:cubicBezTo>
                  <a:cubicBezTo>
                    <a:pt x="95" y="49"/>
                    <a:pt x="92" y="46"/>
                    <a:pt x="89" y="42"/>
                  </a:cubicBezTo>
                  <a:cubicBezTo>
                    <a:pt x="85" y="40"/>
                    <a:pt x="85" y="40"/>
                    <a:pt x="85" y="40"/>
                  </a:cubicBezTo>
                  <a:cubicBezTo>
                    <a:pt x="81" y="46"/>
                    <a:pt x="81" y="46"/>
                    <a:pt x="81" y="46"/>
                  </a:cubicBezTo>
                  <a:cubicBezTo>
                    <a:pt x="81" y="46"/>
                    <a:pt x="81" y="46"/>
                    <a:pt x="81" y="46"/>
                  </a:cubicBezTo>
                  <a:cubicBezTo>
                    <a:pt x="80" y="46"/>
                    <a:pt x="80" y="46"/>
                    <a:pt x="80" y="46"/>
                  </a:cubicBezTo>
                  <a:cubicBezTo>
                    <a:pt x="75" y="50"/>
                    <a:pt x="75" y="50"/>
                    <a:pt x="75" y="50"/>
                  </a:cubicBezTo>
                  <a:cubicBezTo>
                    <a:pt x="74" y="50"/>
                    <a:pt x="74" y="50"/>
                    <a:pt x="74" y="50"/>
                  </a:cubicBezTo>
                  <a:cubicBezTo>
                    <a:pt x="74" y="51"/>
                    <a:pt x="74" y="51"/>
                    <a:pt x="74" y="51"/>
                  </a:cubicBezTo>
                  <a:cubicBezTo>
                    <a:pt x="73" y="51"/>
                    <a:pt x="73" y="51"/>
                    <a:pt x="73" y="51"/>
                  </a:cubicBezTo>
                  <a:cubicBezTo>
                    <a:pt x="69" y="52"/>
                    <a:pt x="69" y="52"/>
                    <a:pt x="69" y="52"/>
                  </a:cubicBezTo>
                  <a:cubicBezTo>
                    <a:pt x="63" y="58"/>
                    <a:pt x="63" y="58"/>
                    <a:pt x="63" y="58"/>
                  </a:cubicBezTo>
                  <a:cubicBezTo>
                    <a:pt x="63" y="58"/>
                    <a:pt x="63" y="58"/>
                    <a:pt x="63" y="58"/>
                  </a:cubicBezTo>
                  <a:cubicBezTo>
                    <a:pt x="56" y="61"/>
                    <a:pt x="56" y="61"/>
                    <a:pt x="56" y="61"/>
                  </a:cubicBezTo>
                  <a:cubicBezTo>
                    <a:pt x="51" y="67"/>
                    <a:pt x="51" y="67"/>
                    <a:pt x="51" y="67"/>
                  </a:cubicBezTo>
                  <a:cubicBezTo>
                    <a:pt x="35" y="67"/>
                    <a:pt x="35" y="67"/>
                    <a:pt x="35" y="67"/>
                  </a:cubicBezTo>
                  <a:cubicBezTo>
                    <a:pt x="35" y="67"/>
                    <a:pt x="35" y="67"/>
                    <a:pt x="35" y="67"/>
                  </a:cubicBezTo>
                  <a:cubicBezTo>
                    <a:pt x="23" y="62"/>
                    <a:pt x="23" y="62"/>
                    <a:pt x="23" y="62"/>
                  </a:cubicBezTo>
                  <a:cubicBezTo>
                    <a:pt x="16" y="62"/>
                    <a:pt x="16" y="62"/>
                    <a:pt x="16" y="62"/>
                  </a:cubicBezTo>
                  <a:cubicBezTo>
                    <a:pt x="10" y="65"/>
                    <a:pt x="10" y="65"/>
                    <a:pt x="10" y="65"/>
                  </a:cubicBezTo>
                  <a:cubicBezTo>
                    <a:pt x="9" y="65"/>
                    <a:pt x="9" y="65"/>
                    <a:pt x="9" y="65"/>
                  </a:cubicBezTo>
                  <a:cubicBezTo>
                    <a:pt x="9" y="65"/>
                    <a:pt x="9" y="65"/>
                    <a:pt x="9" y="65"/>
                  </a:cubicBezTo>
                  <a:cubicBezTo>
                    <a:pt x="5" y="66"/>
                    <a:pt x="5" y="66"/>
                    <a:pt x="5" y="66"/>
                  </a:cubicBezTo>
                  <a:cubicBezTo>
                    <a:pt x="3" y="67"/>
                    <a:pt x="2" y="68"/>
                    <a:pt x="1" y="69"/>
                  </a:cubicBezTo>
                  <a:cubicBezTo>
                    <a:pt x="0" y="71"/>
                    <a:pt x="0" y="71"/>
                    <a:pt x="0" y="71"/>
                  </a:cubicBezTo>
                  <a:cubicBezTo>
                    <a:pt x="0" y="76"/>
                    <a:pt x="0" y="76"/>
                    <a:pt x="0" y="76"/>
                  </a:cubicBezTo>
                  <a:cubicBezTo>
                    <a:pt x="2" y="79"/>
                    <a:pt x="2" y="79"/>
                    <a:pt x="2" y="79"/>
                  </a:cubicBezTo>
                  <a:cubicBezTo>
                    <a:pt x="11" y="76"/>
                    <a:pt x="11" y="76"/>
                    <a:pt x="11" y="76"/>
                  </a:cubicBezTo>
                  <a:cubicBezTo>
                    <a:pt x="13" y="76"/>
                    <a:pt x="16" y="77"/>
                    <a:pt x="20" y="79"/>
                  </a:cubicBezTo>
                  <a:cubicBezTo>
                    <a:pt x="21" y="79"/>
                    <a:pt x="21" y="79"/>
                    <a:pt x="21" y="79"/>
                  </a:cubicBezTo>
                  <a:cubicBezTo>
                    <a:pt x="21" y="80"/>
                    <a:pt x="21" y="80"/>
                    <a:pt x="21" y="80"/>
                  </a:cubicBezTo>
                  <a:cubicBezTo>
                    <a:pt x="21" y="93"/>
                    <a:pt x="21" y="93"/>
                    <a:pt x="21" y="93"/>
                  </a:cubicBezTo>
                  <a:cubicBezTo>
                    <a:pt x="23" y="94"/>
                    <a:pt x="23" y="94"/>
                    <a:pt x="23" y="94"/>
                  </a:cubicBezTo>
                  <a:cubicBezTo>
                    <a:pt x="32" y="94"/>
                    <a:pt x="32" y="94"/>
                    <a:pt x="32" y="94"/>
                  </a:cubicBezTo>
                  <a:cubicBezTo>
                    <a:pt x="37" y="92"/>
                    <a:pt x="37" y="92"/>
                    <a:pt x="37" y="92"/>
                  </a:cubicBezTo>
                  <a:cubicBezTo>
                    <a:pt x="38" y="92"/>
                    <a:pt x="38" y="92"/>
                    <a:pt x="38" y="92"/>
                  </a:cubicBezTo>
                  <a:cubicBezTo>
                    <a:pt x="41" y="90"/>
                    <a:pt x="44" y="89"/>
                    <a:pt x="47" y="88"/>
                  </a:cubicBezTo>
                  <a:cubicBezTo>
                    <a:pt x="49" y="88"/>
                    <a:pt x="49" y="88"/>
                    <a:pt x="49" y="88"/>
                  </a:cubicBezTo>
                  <a:cubicBezTo>
                    <a:pt x="50" y="89"/>
                    <a:pt x="50" y="89"/>
                    <a:pt x="50" y="89"/>
                  </a:cubicBezTo>
                  <a:cubicBezTo>
                    <a:pt x="52" y="94"/>
                    <a:pt x="52" y="94"/>
                    <a:pt x="52" y="94"/>
                  </a:cubicBezTo>
                  <a:cubicBezTo>
                    <a:pt x="52" y="94"/>
                    <a:pt x="52" y="94"/>
                    <a:pt x="52" y="94"/>
                  </a:cubicBezTo>
                  <a:cubicBezTo>
                    <a:pt x="53" y="108"/>
                    <a:pt x="53" y="108"/>
                    <a:pt x="53" y="108"/>
                  </a:cubicBezTo>
                  <a:cubicBezTo>
                    <a:pt x="53" y="109"/>
                    <a:pt x="53" y="109"/>
                    <a:pt x="53" y="109"/>
                  </a:cubicBezTo>
                  <a:cubicBezTo>
                    <a:pt x="46" y="116"/>
                    <a:pt x="46" y="116"/>
                    <a:pt x="46" y="116"/>
                  </a:cubicBezTo>
                  <a:cubicBezTo>
                    <a:pt x="46" y="116"/>
                    <a:pt x="46" y="116"/>
                    <a:pt x="46" y="116"/>
                  </a:cubicBezTo>
                  <a:cubicBezTo>
                    <a:pt x="46" y="117"/>
                    <a:pt x="46" y="117"/>
                    <a:pt x="46" y="117"/>
                  </a:cubicBezTo>
                  <a:cubicBezTo>
                    <a:pt x="37" y="121"/>
                    <a:pt x="37" y="121"/>
                    <a:pt x="37" y="121"/>
                  </a:cubicBezTo>
                  <a:cubicBezTo>
                    <a:pt x="35" y="124"/>
                    <a:pt x="35" y="124"/>
                    <a:pt x="35" y="124"/>
                  </a:cubicBezTo>
                  <a:cubicBezTo>
                    <a:pt x="36" y="126"/>
                    <a:pt x="36" y="126"/>
                    <a:pt x="36" y="126"/>
                  </a:cubicBezTo>
                  <a:cubicBezTo>
                    <a:pt x="53" y="128"/>
                    <a:pt x="53" y="128"/>
                    <a:pt x="53" y="128"/>
                  </a:cubicBezTo>
                  <a:cubicBezTo>
                    <a:pt x="53" y="128"/>
                    <a:pt x="53" y="128"/>
                    <a:pt x="53" y="128"/>
                  </a:cubicBezTo>
                  <a:cubicBezTo>
                    <a:pt x="53" y="128"/>
                    <a:pt x="53" y="128"/>
                    <a:pt x="53" y="128"/>
                  </a:cubicBezTo>
                  <a:cubicBezTo>
                    <a:pt x="54" y="129"/>
                    <a:pt x="54" y="129"/>
                    <a:pt x="54" y="129"/>
                  </a:cubicBezTo>
                  <a:cubicBezTo>
                    <a:pt x="61" y="133"/>
                    <a:pt x="61" y="133"/>
                    <a:pt x="61" y="133"/>
                  </a:cubicBezTo>
                  <a:cubicBezTo>
                    <a:pt x="76" y="132"/>
                    <a:pt x="76" y="132"/>
                    <a:pt x="76" y="132"/>
                  </a:cubicBezTo>
                  <a:cubicBezTo>
                    <a:pt x="76" y="134"/>
                    <a:pt x="76" y="134"/>
                    <a:pt x="76" y="134"/>
                  </a:cubicBezTo>
                  <a:cubicBezTo>
                    <a:pt x="77" y="142"/>
                    <a:pt x="77" y="142"/>
                    <a:pt x="77" y="142"/>
                  </a:cubicBezTo>
                  <a:cubicBezTo>
                    <a:pt x="77" y="143"/>
                    <a:pt x="77" y="143"/>
                    <a:pt x="77" y="143"/>
                  </a:cubicBezTo>
                  <a:cubicBezTo>
                    <a:pt x="77" y="143"/>
                    <a:pt x="77" y="143"/>
                    <a:pt x="77" y="143"/>
                  </a:cubicBezTo>
                  <a:cubicBezTo>
                    <a:pt x="70" y="150"/>
                    <a:pt x="70" y="150"/>
                    <a:pt x="70" y="150"/>
                  </a:cubicBezTo>
                  <a:cubicBezTo>
                    <a:pt x="69" y="158"/>
                    <a:pt x="71" y="164"/>
                    <a:pt x="75" y="165"/>
                  </a:cubicBezTo>
                  <a:cubicBezTo>
                    <a:pt x="87" y="172"/>
                    <a:pt x="87" y="172"/>
                    <a:pt x="87" y="172"/>
                  </a:cubicBezTo>
                  <a:cubicBezTo>
                    <a:pt x="97" y="178"/>
                    <a:pt x="97" y="178"/>
                    <a:pt x="97" y="178"/>
                  </a:cubicBezTo>
                  <a:cubicBezTo>
                    <a:pt x="106" y="174"/>
                    <a:pt x="106" y="174"/>
                    <a:pt x="106" y="174"/>
                  </a:cubicBezTo>
                  <a:cubicBezTo>
                    <a:pt x="107" y="174"/>
                    <a:pt x="107" y="174"/>
                    <a:pt x="107" y="174"/>
                  </a:cubicBezTo>
                  <a:cubicBezTo>
                    <a:pt x="107" y="174"/>
                    <a:pt x="107" y="174"/>
                    <a:pt x="107" y="174"/>
                  </a:cubicBezTo>
                  <a:cubicBezTo>
                    <a:pt x="108" y="174"/>
                    <a:pt x="108" y="174"/>
                    <a:pt x="108" y="174"/>
                  </a:cubicBezTo>
                  <a:cubicBezTo>
                    <a:pt x="121" y="184"/>
                    <a:pt x="121" y="184"/>
                    <a:pt x="121" y="184"/>
                  </a:cubicBezTo>
                  <a:cubicBezTo>
                    <a:pt x="123" y="184"/>
                    <a:pt x="123" y="184"/>
                    <a:pt x="123" y="184"/>
                  </a:cubicBezTo>
                  <a:cubicBezTo>
                    <a:pt x="126" y="180"/>
                    <a:pt x="126" y="180"/>
                    <a:pt x="126" y="180"/>
                  </a:cubicBezTo>
                  <a:cubicBezTo>
                    <a:pt x="127" y="180"/>
                    <a:pt x="127" y="180"/>
                    <a:pt x="127" y="180"/>
                  </a:cubicBezTo>
                  <a:cubicBezTo>
                    <a:pt x="127" y="179"/>
                    <a:pt x="127" y="179"/>
                    <a:pt x="127" y="179"/>
                  </a:cubicBezTo>
                  <a:cubicBezTo>
                    <a:pt x="127" y="179"/>
                    <a:pt x="127" y="179"/>
                    <a:pt x="127" y="179"/>
                  </a:cubicBezTo>
                  <a:cubicBezTo>
                    <a:pt x="128" y="179"/>
                    <a:pt x="128" y="179"/>
                    <a:pt x="128" y="179"/>
                  </a:cubicBezTo>
                  <a:cubicBezTo>
                    <a:pt x="135" y="180"/>
                    <a:pt x="135" y="180"/>
                    <a:pt x="135" y="180"/>
                  </a:cubicBezTo>
                  <a:cubicBezTo>
                    <a:pt x="137" y="167"/>
                    <a:pt x="137" y="167"/>
                    <a:pt x="137" y="167"/>
                  </a:cubicBezTo>
                  <a:cubicBezTo>
                    <a:pt x="147" y="184"/>
                    <a:pt x="147" y="184"/>
                    <a:pt x="147" y="184"/>
                  </a:cubicBezTo>
                  <a:cubicBezTo>
                    <a:pt x="155" y="185"/>
                    <a:pt x="155" y="185"/>
                    <a:pt x="155" y="185"/>
                  </a:cubicBezTo>
                  <a:cubicBezTo>
                    <a:pt x="156" y="185"/>
                    <a:pt x="156" y="185"/>
                    <a:pt x="156" y="185"/>
                  </a:cubicBezTo>
                  <a:cubicBezTo>
                    <a:pt x="157" y="185"/>
                    <a:pt x="157" y="185"/>
                    <a:pt x="157" y="185"/>
                  </a:cubicBezTo>
                  <a:cubicBezTo>
                    <a:pt x="157" y="186"/>
                    <a:pt x="157" y="186"/>
                    <a:pt x="157" y="186"/>
                  </a:cubicBezTo>
                  <a:cubicBezTo>
                    <a:pt x="157" y="191"/>
                    <a:pt x="157" y="191"/>
                    <a:pt x="157" y="191"/>
                  </a:cubicBezTo>
                  <a:cubicBezTo>
                    <a:pt x="160" y="190"/>
                    <a:pt x="160" y="190"/>
                    <a:pt x="160" y="190"/>
                  </a:cubicBezTo>
                  <a:cubicBezTo>
                    <a:pt x="173" y="173"/>
                    <a:pt x="173" y="173"/>
                    <a:pt x="173" y="173"/>
                  </a:cubicBezTo>
                  <a:cubicBezTo>
                    <a:pt x="179" y="181"/>
                    <a:pt x="179" y="181"/>
                    <a:pt x="179" y="181"/>
                  </a:cubicBezTo>
                  <a:cubicBezTo>
                    <a:pt x="179" y="178"/>
                    <a:pt x="179" y="178"/>
                    <a:pt x="179" y="178"/>
                  </a:cubicBezTo>
                  <a:cubicBezTo>
                    <a:pt x="179" y="178"/>
                    <a:pt x="179" y="178"/>
                    <a:pt x="179" y="178"/>
                  </a:cubicBezTo>
                  <a:cubicBezTo>
                    <a:pt x="179" y="178"/>
                    <a:pt x="179" y="178"/>
                    <a:pt x="179" y="178"/>
                  </a:cubicBezTo>
                  <a:cubicBezTo>
                    <a:pt x="179" y="178"/>
                    <a:pt x="179" y="178"/>
                    <a:pt x="179" y="178"/>
                  </a:cubicBezTo>
                  <a:cubicBezTo>
                    <a:pt x="183" y="170"/>
                    <a:pt x="183" y="170"/>
                    <a:pt x="183" y="170"/>
                  </a:cubicBezTo>
                  <a:cubicBezTo>
                    <a:pt x="186" y="164"/>
                    <a:pt x="186" y="164"/>
                    <a:pt x="186" y="164"/>
                  </a:cubicBezTo>
                  <a:cubicBezTo>
                    <a:pt x="196" y="164"/>
                    <a:pt x="196" y="164"/>
                    <a:pt x="196" y="164"/>
                  </a:cubicBezTo>
                  <a:cubicBezTo>
                    <a:pt x="198" y="152"/>
                    <a:pt x="198" y="152"/>
                    <a:pt x="198" y="152"/>
                  </a:cubicBezTo>
                  <a:cubicBezTo>
                    <a:pt x="199" y="152"/>
                    <a:pt x="199" y="152"/>
                    <a:pt x="199" y="152"/>
                  </a:cubicBezTo>
                  <a:cubicBezTo>
                    <a:pt x="200" y="153"/>
                    <a:pt x="200" y="153"/>
                    <a:pt x="200" y="153"/>
                  </a:cubicBezTo>
                  <a:cubicBezTo>
                    <a:pt x="207" y="154"/>
                    <a:pt x="207" y="154"/>
                    <a:pt x="207" y="154"/>
                  </a:cubicBezTo>
                  <a:cubicBezTo>
                    <a:pt x="208" y="150"/>
                    <a:pt x="208" y="150"/>
                    <a:pt x="208" y="150"/>
                  </a:cubicBezTo>
                  <a:cubicBezTo>
                    <a:pt x="205" y="144"/>
                    <a:pt x="205" y="144"/>
                    <a:pt x="205" y="144"/>
                  </a:cubicBezTo>
                  <a:cubicBezTo>
                    <a:pt x="205" y="143"/>
                    <a:pt x="205" y="143"/>
                    <a:pt x="205" y="143"/>
                  </a:cubicBezTo>
                  <a:cubicBezTo>
                    <a:pt x="207" y="138"/>
                    <a:pt x="207" y="138"/>
                    <a:pt x="207" y="138"/>
                  </a:cubicBezTo>
                  <a:cubicBezTo>
                    <a:pt x="207" y="138"/>
                    <a:pt x="207" y="138"/>
                    <a:pt x="207" y="138"/>
                  </a:cubicBezTo>
                  <a:cubicBezTo>
                    <a:pt x="207" y="137"/>
                    <a:pt x="207" y="137"/>
                    <a:pt x="207" y="137"/>
                  </a:cubicBezTo>
                  <a:cubicBezTo>
                    <a:pt x="208" y="137"/>
                    <a:pt x="208" y="137"/>
                    <a:pt x="208" y="137"/>
                  </a:cubicBezTo>
                  <a:cubicBezTo>
                    <a:pt x="208" y="137"/>
                    <a:pt x="208" y="137"/>
                    <a:pt x="208" y="137"/>
                  </a:cubicBezTo>
                  <a:cubicBezTo>
                    <a:pt x="229" y="126"/>
                    <a:pt x="229" y="126"/>
                    <a:pt x="229" y="126"/>
                  </a:cubicBezTo>
                  <a:cubicBezTo>
                    <a:pt x="228" y="115"/>
                    <a:pt x="228" y="115"/>
                    <a:pt x="228" y="115"/>
                  </a:cubicBezTo>
                  <a:cubicBezTo>
                    <a:pt x="228" y="115"/>
                    <a:pt x="228" y="115"/>
                    <a:pt x="228" y="115"/>
                  </a:cubicBezTo>
                  <a:cubicBezTo>
                    <a:pt x="228" y="114"/>
                    <a:pt x="228" y="114"/>
                    <a:pt x="228" y="114"/>
                  </a:cubicBezTo>
                  <a:cubicBezTo>
                    <a:pt x="232" y="106"/>
                    <a:pt x="232" y="106"/>
                    <a:pt x="232" y="106"/>
                  </a:cubicBezTo>
                  <a:cubicBezTo>
                    <a:pt x="233" y="105"/>
                    <a:pt x="233" y="105"/>
                    <a:pt x="233" y="105"/>
                  </a:cubicBezTo>
                  <a:cubicBezTo>
                    <a:pt x="233" y="105"/>
                    <a:pt x="233" y="105"/>
                    <a:pt x="233" y="105"/>
                  </a:cubicBezTo>
                  <a:cubicBezTo>
                    <a:pt x="239" y="90"/>
                    <a:pt x="239" y="90"/>
                    <a:pt x="239" y="90"/>
                  </a:cubicBezTo>
                  <a:cubicBezTo>
                    <a:pt x="239" y="90"/>
                    <a:pt x="239" y="90"/>
                    <a:pt x="239" y="90"/>
                  </a:cubicBezTo>
                  <a:cubicBezTo>
                    <a:pt x="239" y="90"/>
                    <a:pt x="239" y="90"/>
                    <a:pt x="239" y="90"/>
                  </a:cubicBezTo>
                  <a:cubicBezTo>
                    <a:pt x="245" y="84"/>
                    <a:pt x="245" y="84"/>
                    <a:pt x="245" y="84"/>
                  </a:cubicBezTo>
                  <a:cubicBezTo>
                    <a:pt x="248" y="78"/>
                    <a:pt x="248" y="78"/>
                    <a:pt x="248" y="78"/>
                  </a:cubicBezTo>
                  <a:cubicBezTo>
                    <a:pt x="248" y="78"/>
                    <a:pt x="248" y="78"/>
                    <a:pt x="248" y="78"/>
                  </a:cubicBezTo>
                  <a:cubicBezTo>
                    <a:pt x="248" y="78"/>
                    <a:pt x="248" y="78"/>
                    <a:pt x="248" y="78"/>
                  </a:cubicBezTo>
                  <a:cubicBezTo>
                    <a:pt x="251" y="73"/>
                    <a:pt x="251" y="73"/>
                    <a:pt x="251" y="73"/>
                  </a:cubicBezTo>
                  <a:cubicBezTo>
                    <a:pt x="248" y="67"/>
                    <a:pt x="248" y="67"/>
                    <a:pt x="248" y="67"/>
                  </a:cubicBezTo>
                  <a:cubicBezTo>
                    <a:pt x="248" y="66"/>
                    <a:pt x="248" y="66"/>
                    <a:pt x="248" y="66"/>
                  </a:cubicBezTo>
                  <a:cubicBezTo>
                    <a:pt x="248" y="66"/>
                    <a:pt x="248" y="66"/>
                    <a:pt x="248" y="66"/>
                  </a:cubicBezTo>
                  <a:cubicBezTo>
                    <a:pt x="248" y="60"/>
                    <a:pt x="248" y="60"/>
                    <a:pt x="248" y="60"/>
                  </a:cubicBezTo>
                  <a:cubicBezTo>
                    <a:pt x="245" y="60"/>
                    <a:pt x="245" y="60"/>
                    <a:pt x="245" y="60"/>
                  </a:cubicBezTo>
                  <a:cubicBezTo>
                    <a:pt x="239" y="63"/>
                    <a:pt x="239" y="63"/>
                    <a:pt x="239" y="63"/>
                  </a:cubicBezTo>
                  <a:cubicBezTo>
                    <a:pt x="236" y="65"/>
                    <a:pt x="232" y="64"/>
                    <a:pt x="227" y="61"/>
                  </a:cubicBezTo>
                  <a:cubicBezTo>
                    <a:pt x="225" y="59"/>
                    <a:pt x="225" y="55"/>
                    <a:pt x="226" y="49"/>
                  </a:cubicBezTo>
                  <a:cubicBezTo>
                    <a:pt x="223" y="49"/>
                    <a:pt x="223" y="49"/>
                    <a:pt x="223" y="49"/>
                  </a:cubicBezTo>
                  <a:cubicBezTo>
                    <a:pt x="221" y="51"/>
                    <a:pt x="221" y="51"/>
                    <a:pt x="221" y="51"/>
                  </a:cubicBezTo>
                  <a:cubicBezTo>
                    <a:pt x="217" y="55"/>
                    <a:pt x="215" y="57"/>
                    <a:pt x="214" y="57"/>
                  </a:cubicBezTo>
                  <a:cubicBezTo>
                    <a:pt x="213" y="57"/>
                    <a:pt x="213" y="57"/>
                    <a:pt x="212" y="57"/>
                  </a:cubicBezTo>
                  <a:cubicBezTo>
                    <a:pt x="211" y="56"/>
                    <a:pt x="211" y="54"/>
                    <a:pt x="211" y="50"/>
                  </a:cubicBezTo>
                  <a:cubicBezTo>
                    <a:pt x="211" y="47"/>
                    <a:pt x="211" y="44"/>
                    <a:pt x="212" y="44"/>
                  </a:cubicBezTo>
                  <a:cubicBezTo>
                    <a:pt x="213" y="42"/>
                    <a:pt x="213" y="42"/>
                    <a:pt x="214" y="43"/>
                  </a:cubicBezTo>
                  <a:cubicBezTo>
                    <a:pt x="222" y="29"/>
                    <a:pt x="222" y="29"/>
                    <a:pt x="222" y="29"/>
                  </a:cubicBezTo>
                  <a:cubicBezTo>
                    <a:pt x="224" y="24"/>
                    <a:pt x="224" y="24"/>
                    <a:pt x="224" y="24"/>
                  </a:cubicBezTo>
                  <a:cubicBezTo>
                    <a:pt x="225" y="18"/>
                    <a:pt x="225" y="18"/>
                    <a:pt x="225" y="18"/>
                  </a:cubicBezTo>
                  <a:cubicBezTo>
                    <a:pt x="221" y="14"/>
                    <a:pt x="221" y="14"/>
                    <a:pt x="221" y="14"/>
                  </a:cubicBezTo>
                  <a:cubicBezTo>
                    <a:pt x="219" y="13"/>
                    <a:pt x="219" y="10"/>
                    <a:pt x="220" y="6"/>
                  </a:cubicBezTo>
                  <a:cubicBezTo>
                    <a:pt x="220" y="4"/>
                    <a:pt x="220" y="4"/>
                    <a:pt x="220" y="4"/>
                  </a:cubicBezTo>
                  <a:cubicBezTo>
                    <a:pt x="220" y="2"/>
                    <a:pt x="219" y="1"/>
                    <a:pt x="217" y="0"/>
                  </a:cubicBezTo>
                  <a:cubicBezTo>
                    <a:pt x="217" y="0"/>
                    <a:pt x="217" y="0"/>
                    <a:pt x="217" y="0"/>
                  </a:cubicBezTo>
                  <a:cubicBezTo>
                    <a:pt x="216" y="1"/>
                    <a:pt x="216" y="1"/>
                    <a:pt x="216" y="1"/>
                  </a:cubicBezTo>
                  <a:cubicBezTo>
                    <a:pt x="215" y="4"/>
                    <a:pt x="212" y="6"/>
                    <a:pt x="208" y="4"/>
                  </a:cubicBezTo>
                  <a:cubicBezTo>
                    <a:pt x="206" y="4"/>
                    <a:pt x="203" y="4"/>
                    <a:pt x="20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itchFamily="34" charset="0"/>
                <a:buNone/>
              </a:pPr>
              <a:endParaRPr lang="zh-CN" altLang="en-US" kern="0">
                <a:solidFill>
                  <a:srgbClr val="000000"/>
                </a:solidFill>
              </a:endParaRPr>
            </a:p>
          </p:txBody>
        </p:sp>
        <p:sp>
          <p:nvSpPr>
            <p:cNvPr id="31" name="Freeform 16"/>
            <p:cNvSpPr/>
            <p:nvPr/>
          </p:nvSpPr>
          <p:spPr bwMode="auto">
            <a:xfrm rot="175386">
              <a:off x="5468018" y="4418886"/>
              <a:ext cx="428683" cy="435937"/>
            </a:xfrm>
            <a:custGeom>
              <a:avLst/>
              <a:gdLst>
                <a:gd name="T0" fmla="*/ 134 w 142"/>
                <a:gd name="T1" fmla="*/ 16 h 144"/>
                <a:gd name="T2" fmla="*/ 129 w 142"/>
                <a:gd name="T3" fmla="*/ 14 h 144"/>
                <a:gd name="T4" fmla="*/ 125 w 142"/>
                <a:gd name="T5" fmla="*/ 12 h 144"/>
                <a:gd name="T6" fmla="*/ 117 w 142"/>
                <a:gd name="T7" fmla="*/ 14 h 144"/>
                <a:gd name="T8" fmla="*/ 111 w 142"/>
                <a:gd name="T9" fmla="*/ 11 h 144"/>
                <a:gd name="T10" fmla="*/ 110 w 142"/>
                <a:gd name="T11" fmla="*/ 10 h 144"/>
                <a:gd name="T12" fmla="*/ 102 w 142"/>
                <a:gd name="T13" fmla="*/ 2 h 144"/>
                <a:gd name="T14" fmla="*/ 88 w 142"/>
                <a:gd name="T15" fmla="*/ 8 h 144"/>
                <a:gd name="T16" fmla="*/ 86 w 142"/>
                <a:gd name="T17" fmla="*/ 20 h 144"/>
                <a:gd name="T18" fmla="*/ 81 w 142"/>
                <a:gd name="T19" fmla="*/ 30 h 144"/>
                <a:gd name="T20" fmla="*/ 72 w 142"/>
                <a:gd name="T21" fmla="*/ 43 h 144"/>
                <a:gd name="T22" fmla="*/ 58 w 142"/>
                <a:gd name="T23" fmla="*/ 59 h 144"/>
                <a:gd name="T24" fmla="*/ 44 w 142"/>
                <a:gd name="T25" fmla="*/ 72 h 144"/>
                <a:gd name="T26" fmla="*/ 36 w 142"/>
                <a:gd name="T27" fmla="*/ 82 h 144"/>
                <a:gd name="T28" fmla="*/ 0 w 142"/>
                <a:gd name="T29" fmla="*/ 84 h 144"/>
                <a:gd name="T30" fmla="*/ 10 w 142"/>
                <a:gd name="T31" fmla="*/ 113 h 144"/>
                <a:gd name="T32" fmla="*/ 16 w 142"/>
                <a:gd name="T33" fmla="*/ 117 h 144"/>
                <a:gd name="T34" fmla="*/ 21 w 142"/>
                <a:gd name="T35" fmla="*/ 131 h 144"/>
                <a:gd name="T36" fmla="*/ 22 w 142"/>
                <a:gd name="T37" fmla="*/ 134 h 144"/>
                <a:gd name="T38" fmla="*/ 31 w 142"/>
                <a:gd name="T39" fmla="*/ 131 h 144"/>
                <a:gd name="T40" fmla="*/ 35 w 142"/>
                <a:gd name="T41" fmla="*/ 133 h 144"/>
                <a:gd name="T42" fmla="*/ 38 w 142"/>
                <a:gd name="T43" fmla="*/ 123 h 144"/>
                <a:gd name="T44" fmla="*/ 55 w 142"/>
                <a:gd name="T45" fmla="*/ 116 h 144"/>
                <a:gd name="T46" fmla="*/ 56 w 142"/>
                <a:gd name="T47" fmla="*/ 106 h 144"/>
                <a:gd name="T48" fmla="*/ 60 w 142"/>
                <a:gd name="T49" fmla="*/ 103 h 144"/>
                <a:gd name="T50" fmla="*/ 61 w 142"/>
                <a:gd name="T51" fmla="*/ 103 h 144"/>
                <a:gd name="T52" fmla="*/ 68 w 142"/>
                <a:gd name="T53" fmla="*/ 110 h 144"/>
                <a:gd name="T54" fmla="*/ 70 w 142"/>
                <a:gd name="T55" fmla="*/ 116 h 144"/>
                <a:gd name="T56" fmla="*/ 76 w 142"/>
                <a:gd name="T57" fmla="*/ 108 h 144"/>
                <a:gd name="T58" fmla="*/ 81 w 142"/>
                <a:gd name="T59" fmla="*/ 106 h 144"/>
                <a:gd name="T60" fmla="*/ 87 w 142"/>
                <a:gd name="T61" fmla="*/ 107 h 144"/>
                <a:gd name="T62" fmla="*/ 90 w 142"/>
                <a:gd name="T63" fmla="*/ 118 h 144"/>
                <a:gd name="T64" fmla="*/ 94 w 142"/>
                <a:gd name="T65" fmla="*/ 127 h 144"/>
                <a:gd name="T66" fmla="*/ 97 w 142"/>
                <a:gd name="T67" fmla="*/ 135 h 144"/>
                <a:gd name="T68" fmla="*/ 104 w 142"/>
                <a:gd name="T69" fmla="*/ 135 h 144"/>
                <a:gd name="T70" fmla="*/ 104 w 142"/>
                <a:gd name="T71" fmla="*/ 136 h 144"/>
                <a:gd name="T72" fmla="*/ 108 w 142"/>
                <a:gd name="T73" fmla="*/ 144 h 144"/>
                <a:gd name="T74" fmla="*/ 110 w 142"/>
                <a:gd name="T75" fmla="*/ 138 h 144"/>
                <a:gd name="T76" fmla="*/ 112 w 142"/>
                <a:gd name="T77" fmla="*/ 137 h 144"/>
                <a:gd name="T78" fmla="*/ 115 w 142"/>
                <a:gd name="T79" fmla="*/ 135 h 144"/>
                <a:gd name="T80" fmla="*/ 118 w 142"/>
                <a:gd name="T81" fmla="*/ 132 h 144"/>
                <a:gd name="T82" fmla="*/ 94 w 142"/>
                <a:gd name="T83" fmla="*/ 84 h 144"/>
                <a:gd name="T84" fmla="*/ 88 w 142"/>
                <a:gd name="T85" fmla="*/ 64 h 144"/>
                <a:gd name="T86" fmla="*/ 87 w 142"/>
                <a:gd name="T87" fmla="*/ 64 h 144"/>
                <a:gd name="T88" fmla="*/ 91 w 142"/>
                <a:gd name="T89" fmla="*/ 52 h 144"/>
                <a:gd name="T90" fmla="*/ 130 w 142"/>
                <a:gd name="T91" fmla="*/ 44 h 144"/>
                <a:gd name="T92" fmla="*/ 140 w 142"/>
                <a:gd name="T93" fmla="*/ 3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2" h="144">
                  <a:moveTo>
                    <a:pt x="142" y="29"/>
                  </a:moveTo>
                  <a:cubicBezTo>
                    <a:pt x="139" y="22"/>
                    <a:pt x="139" y="22"/>
                    <a:pt x="139" y="22"/>
                  </a:cubicBezTo>
                  <a:cubicBezTo>
                    <a:pt x="134" y="16"/>
                    <a:pt x="134" y="16"/>
                    <a:pt x="134" y="16"/>
                  </a:cubicBezTo>
                  <a:cubicBezTo>
                    <a:pt x="130" y="15"/>
                    <a:pt x="130" y="15"/>
                    <a:pt x="130" y="15"/>
                  </a:cubicBezTo>
                  <a:cubicBezTo>
                    <a:pt x="129" y="15"/>
                    <a:pt x="129" y="15"/>
                    <a:pt x="129" y="15"/>
                  </a:cubicBezTo>
                  <a:cubicBezTo>
                    <a:pt x="129" y="14"/>
                    <a:pt x="129" y="14"/>
                    <a:pt x="129" y="14"/>
                  </a:cubicBezTo>
                  <a:cubicBezTo>
                    <a:pt x="129" y="14"/>
                    <a:pt x="129" y="14"/>
                    <a:pt x="129" y="14"/>
                  </a:cubicBezTo>
                  <a:cubicBezTo>
                    <a:pt x="125" y="12"/>
                    <a:pt x="125" y="12"/>
                    <a:pt x="125" y="12"/>
                  </a:cubicBezTo>
                  <a:cubicBezTo>
                    <a:pt x="125" y="12"/>
                    <a:pt x="125" y="12"/>
                    <a:pt x="125" y="12"/>
                  </a:cubicBezTo>
                  <a:cubicBezTo>
                    <a:pt x="124" y="12"/>
                    <a:pt x="124" y="12"/>
                    <a:pt x="124" y="12"/>
                  </a:cubicBezTo>
                  <a:cubicBezTo>
                    <a:pt x="122" y="13"/>
                    <a:pt x="122" y="13"/>
                    <a:pt x="122" y="13"/>
                  </a:cubicBezTo>
                  <a:cubicBezTo>
                    <a:pt x="117" y="14"/>
                    <a:pt x="117" y="14"/>
                    <a:pt x="117" y="14"/>
                  </a:cubicBezTo>
                  <a:cubicBezTo>
                    <a:pt x="117" y="14"/>
                    <a:pt x="117" y="14"/>
                    <a:pt x="117" y="14"/>
                  </a:cubicBezTo>
                  <a:cubicBezTo>
                    <a:pt x="116" y="13"/>
                    <a:pt x="116" y="13"/>
                    <a:pt x="116" y="13"/>
                  </a:cubicBezTo>
                  <a:cubicBezTo>
                    <a:pt x="111" y="11"/>
                    <a:pt x="111" y="11"/>
                    <a:pt x="111" y="11"/>
                  </a:cubicBezTo>
                  <a:cubicBezTo>
                    <a:pt x="111" y="11"/>
                    <a:pt x="111" y="11"/>
                    <a:pt x="111" y="11"/>
                  </a:cubicBezTo>
                  <a:cubicBezTo>
                    <a:pt x="110" y="11"/>
                    <a:pt x="110" y="11"/>
                    <a:pt x="110" y="11"/>
                  </a:cubicBezTo>
                  <a:cubicBezTo>
                    <a:pt x="110" y="10"/>
                    <a:pt x="110" y="10"/>
                    <a:pt x="110" y="10"/>
                  </a:cubicBezTo>
                  <a:cubicBezTo>
                    <a:pt x="110" y="10"/>
                    <a:pt x="110" y="10"/>
                    <a:pt x="110" y="10"/>
                  </a:cubicBezTo>
                  <a:cubicBezTo>
                    <a:pt x="106" y="6"/>
                    <a:pt x="106" y="6"/>
                    <a:pt x="106" y="6"/>
                  </a:cubicBezTo>
                  <a:cubicBezTo>
                    <a:pt x="102" y="2"/>
                    <a:pt x="102" y="2"/>
                    <a:pt x="102" y="2"/>
                  </a:cubicBezTo>
                  <a:cubicBezTo>
                    <a:pt x="98" y="0"/>
                    <a:pt x="98" y="0"/>
                    <a:pt x="98" y="0"/>
                  </a:cubicBezTo>
                  <a:cubicBezTo>
                    <a:pt x="94" y="4"/>
                    <a:pt x="94" y="4"/>
                    <a:pt x="94" y="4"/>
                  </a:cubicBezTo>
                  <a:cubicBezTo>
                    <a:pt x="88" y="8"/>
                    <a:pt x="88" y="8"/>
                    <a:pt x="88" y="8"/>
                  </a:cubicBezTo>
                  <a:cubicBezTo>
                    <a:pt x="86" y="20"/>
                    <a:pt x="86" y="20"/>
                    <a:pt x="86" y="20"/>
                  </a:cubicBezTo>
                  <a:cubicBezTo>
                    <a:pt x="86" y="20"/>
                    <a:pt x="86" y="20"/>
                    <a:pt x="86" y="20"/>
                  </a:cubicBezTo>
                  <a:cubicBezTo>
                    <a:pt x="86" y="20"/>
                    <a:pt x="86" y="20"/>
                    <a:pt x="86" y="20"/>
                  </a:cubicBezTo>
                  <a:cubicBezTo>
                    <a:pt x="81" y="29"/>
                    <a:pt x="81" y="29"/>
                    <a:pt x="81" y="29"/>
                  </a:cubicBezTo>
                  <a:cubicBezTo>
                    <a:pt x="81" y="30"/>
                    <a:pt x="81" y="30"/>
                    <a:pt x="81" y="30"/>
                  </a:cubicBezTo>
                  <a:cubicBezTo>
                    <a:pt x="81" y="30"/>
                    <a:pt x="81" y="30"/>
                    <a:pt x="81" y="30"/>
                  </a:cubicBezTo>
                  <a:cubicBezTo>
                    <a:pt x="77" y="34"/>
                    <a:pt x="77" y="34"/>
                    <a:pt x="77" y="34"/>
                  </a:cubicBezTo>
                  <a:cubicBezTo>
                    <a:pt x="72" y="43"/>
                    <a:pt x="72" y="43"/>
                    <a:pt x="72" y="43"/>
                  </a:cubicBezTo>
                  <a:cubicBezTo>
                    <a:pt x="72" y="43"/>
                    <a:pt x="72" y="43"/>
                    <a:pt x="72" y="43"/>
                  </a:cubicBezTo>
                  <a:cubicBezTo>
                    <a:pt x="72" y="44"/>
                    <a:pt x="72" y="44"/>
                    <a:pt x="72" y="44"/>
                  </a:cubicBezTo>
                  <a:cubicBezTo>
                    <a:pt x="68" y="46"/>
                    <a:pt x="65" y="49"/>
                    <a:pt x="62" y="52"/>
                  </a:cubicBezTo>
                  <a:cubicBezTo>
                    <a:pt x="58" y="59"/>
                    <a:pt x="58" y="59"/>
                    <a:pt x="58" y="59"/>
                  </a:cubicBezTo>
                  <a:cubicBezTo>
                    <a:pt x="57" y="61"/>
                    <a:pt x="54" y="63"/>
                    <a:pt x="48" y="66"/>
                  </a:cubicBezTo>
                  <a:cubicBezTo>
                    <a:pt x="44" y="72"/>
                    <a:pt x="44" y="72"/>
                    <a:pt x="44" y="72"/>
                  </a:cubicBezTo>
                  <a:cubicBezTo>
                    <a:pt x="44" y="72"/>
                    <a:pt x="44" y="72"/>
                    <a:pt x="44" y="72"/>
                  </a:cubicBezTo>
                  <a:cubicBezTo>
                    <a:pt x="37" y="82"/>
                    <a:pt x="37" y="82"/>
                    <a:pt x="37" y="82"/>
                  </a:cubicBezTo>
                  <a:cubicBezTo>
                    <a:pt x="36" y="82"/>
                    <a:pt x="36" y="82"/>
                    <a:pt x="36" y="82"/>
                  </a:cubicBezTo>
                  <a:cubicBezTo>
                    <a:pt x="36" y="82"/>
                    <a:pt x="36" y="82"/>
                    <a:pt x="36" y="82"/>
                  </a:cubicBezTo>
                  <a:cubicBezTo>
                    <a:pt x="36" y="82"/>
                    <a:pt x="36" y="82"/>
                    <a:pt x="36" y="82"/>
                  </a:cubicBezTo>
                  <a:cubicBezTo>
                    <a:pt x="4" y="80"/>
                    <a:pt x="4" y="80"/>
                    <a:pt x="4" y="80"/>
                  </a:cubicBezTo>
                  <a:cubicBezTo>
                    <a:pt x="0" y="84"/>
                    <a:pt x="0" y="84"/>
                    <a:pt x="0" y="84"/>
                  </a:cubicBezTo>
                  <a:cubicBezTo>
                    <a:pt x="0" y="90"/>
                    <a:pt x="0" y="90"/>
                    <a:pt x="0" y="90"/>
                  </a:cubicBezTo>
                  <a:cubicBezTo>
                    <a:pt x="3" y="104"/>
                    <a:pt x="3" y="104"/>
                    <a:pt x="3" y="104"/>
                  </a:cubicBezTo>
                  <a:cubicBezTo>
                    <a:pt x="10" y="113"/>
                    <a:pt x="10" y="113"/>
                    <a:pt x="10" y="113"/>
                  </a:cubicBezTo>
                  <a:cubicBezTo>
                    <a:pt x="16" y="116"/>
                    <a:pt x="16" y="116"/>
                    <a:pt x="16" y="116"/>
                  </a:cubicBezTo>
                  <a:cubicBezTo>
                    <a:pt x="16" y="117"/>
                    <a:pt x="16" y="117"/>
                    <a:pt x="16" y="117"/>
                  </a:cubicBezTo>
                  <a:cubicBezTo>
                    <a:pt x="16" y="117"/>
                    <a:pt x="16" y="117"/>
                    <a:pt x="16" y="117"/>
                  </a:cubicBezTo>
                  <a:cubicBezTo>
                    <a:pt x="16" y="117"/>
                    <a:pt x="16" y="117"/>
                    <a:pt x="16" y="117"/>
                  </a:cubicBezTo>
                  <a:cubicBezTo>
                    <a:pt x="19" y="121"/>
                    <a:pt x="21" y="124"/>
                    <a:pt x="21" y="126"/>
                  </a:cubicBezTo>
                  <a:cubicBezTo>
                    <a:pt x="21" y="131"/>
                    <a:pt x="21" y="131"/>
                    <a:pt x="21" y="131"/>
                  </a:cubicBezTo>
                  <a:cubicBezTo>
                    <a:pt x="19" y="133"/>
                    <a:pt x="19" y="133"/>
                    <a:pt x="19" y="133"/>
                  </a:cubicBezTo>
                  <a:cubicBezTo>
                    <a:pt x="20" y="134"/>
                    <a:pt x="20" y="134"/>
                    <a:pt x="20" y="134"/>
                  </a:cubicBezTo>
                  <a:cubicBezTo>
                    <a:pt x="22" y="134"/>
                    <a:pt x="22" y="134"/>
                    <a:pt x="22" y="134"/>
                  </a:cubicBezTo>
                  <a:cubicBezTo>
                    <a:pt x="24" y="129"/>
                    <a:pt x="24" y="129"/>
                    <a:pt x="24" y="129"/>
                  </a:cubicBezTo>
                  <a:cubicBezTo>
                    <a:pt x="25" y="129"/>
                    <a:pt x="25" y="129"/>
                    <a:pt x="25" y="129"/>
                  </a:cubicBezTo>
                  <a:cubicBezTo>
                    <a:pt x="31" y="131"/>
                    <a:pt x="31" y="131"/>
                    <a:pt x="31" y="131"/>
                  </a:cubicBezTo>
                  <a:cubicBezTo>
                    <a:pt x="32" y="133"/>
                    <a:pt x="32" y="133"/>
                    <a:pt x="32" y="133"/>
                  </a:cubicBezTo>
                  <a:cubicBezTo>
                    <a:pt x="35" y="133"/>
                    <a:pt x="35" y="133"/>
                    <a:pt x="35" y="133"/>
                  </a:cubicBezTo>
                  <a:cubicBezTo>
                    <a:pt x="35" y="133"/>
                    <a:pt x="35" y="133"/>
                    <a:pt x="35" y="133"/>
                  </a:cubicBezTo>
                  <a:cubicBezTo>
                    <a:pt x="34" y="130"/>
                    <a:pt x="34" y="130"/>
                    <a:pt x="34" y="130"/>
                  </a:cubicBezTo>
                  <a:cubicBezTo>
                    <a:pt x="34" y="130"/>
                    <a:pt x="34" y="130"/>
                    <a:pt x="34" y="130"/>
                  </a:cubicBezTo>
                  <a:cubicBezTo>
                    <a:pt x="38" y="123"/>
                    <a:pt x="38" y="123"/>
                    <a:pt x="38" y="123"/>
                  </a:cubicBezTo>
                  <a:cubicBezTo>
                    <a:pt x="39" y="121"/>
                    <a:pt x="41" y="120"/>
                    <a:pt x="44" y="121"/>
                  </a:cubicBezTo>
                  <a:cubicBezTo>
                    <a:pt x="51" y="121"/>
                    <a:pt x="51" y="121"/>
                    <a:pt x="51" y="121"/>
                  </a:cubicBezTo>
                  <a:cubicBezTo>
                    <a:pt x="55" y="116"/>
                    <a:pt x="55" y="116"/>
                    <a:pt x="55" y="116"/>
                  </a:cubicBezTo>
                  <a:cubicBezTo>
                    <a:pt x="55" y="111"/>
                    <a:pt x="55" y="111"/>
                    <a:pt x="55" y="111"/>
                  </a:cubicBezTo>
                  <a:cubicBezTo>
                    <a:pt x="56" y="106"/>
                    <a:pt x="56" y="106"/>
                    <a:pt x="56" y="106"/>
                  </a:cubicBezTo>
                  <a:cubicBezTo>
                    <a:pt x="56" y="106"/>
                    <a:pt x="56" y="106"/>
                    <a:pt x="56" y="106"/>
                  </a:cubicBezTo>
                  <a:cubicBezTo>
                    <a:pt x="57" y="105"/>
                    <a:pt x="57" y="105"/>
                    <a:pt x="57" y="105"/>
                  </a:cubicBezTo>
                  <a:cubicBezTo>
                    <a:pt x="57" y="105"/>
                    <a:pt x="57" y="105"/>
                    <a:pt x="57" y="105"/>
                  </a:cubicBezTo>
                  <a:cubicBezTo>
                    <a:pt x="60" y="103"/>
                    <a:pt x="60" y="103"/>
                    <a:pt x="60" y="103"/>
                  </a:cubicBezTo>
                  <a:cubicBezTo>
                    <a:pt x="60" y="103"/>
                    <a:pt x="60" y="103"/>
                    <a:pt x="60" y="103"/>
                  </a:cubicBezTo>
                  <a:cubicBezTo>
                    <a:pt x="60" y="103"/>
                    <a:pt x="60" y="103"/>
                    <a:pt x="60" y="103"/>
                  </a:cubicBezTo>
                  <a:cubicBezTo>
                    <a:pt x="61" y="103"/>
                    <a:pt x="61" y="103"/>
                    <a:pt x="61" y="103"/>
                  </a:cubicBezTo>
                  <a:cubicBezTo>
                    <a:pt x="67" y="104"/>
                    <a:pt x="67" y="104"/>
                    <a:pt x="67" y="104"/>
                  </a:cubicBezTo>
                  <a:cubicBezTo>
                    <a:pt x="67" y="105"/>
                    <a:pt x="67" y="105"/>
                    <a:pt x="67" y="105"/>
                  </a:cubicBezTo>
                  <a:cubicBezTo>
                    <a:pt x="68" y="110"/>
                    <a:pt x="68" y="110"/>
                    <a:pt x="68" y="110"/>
                  </a:cubicBezTo>
                  <a:cubicBezTo>
                    <a:pt x="68" y="112"/>
                    <a:pt x="68" y="112"/>
                    <a:pt x="68" y="112"/>
                  </a:cubicBezTo>
                  <a:cubicBezTo>
                    <a:pt x="69" y="116"/>
                    <a:pt x="69" y="116"/>
                    <a:pt x="69" y="116"/>
                  </a:cubicBezTo>
                  <a:cubicBezTo>
                    <a:pt x="70" y="116"/>
                    <a:pt x="70" y="116"/>
                    <a:pt x="70" y="116"/>
                  </a:cubicBezTo>
                  <a:cubicBezTo>
                    <a:pt x="72" y="113"/>
                    <a:pt x="72" y="113"/>
                    <a:pt x="72" y="113"/>
                  </a:cubicBezTo>
                  <a:cubicBezTo>
                    <a:pt x="72" y="113"/>
                    <a:pt x="72" y="113"/>
                    <a:pt x="72" y="113"/>
                  </a:cubicBezTo>
                  <a:cubicBezTo>
                    <a:pt x="76" y="108"/>
                    <a:pt x="76" y="108"/>
                    <a:pt x="76" y="108"/>
                  </a:cubicBezTo>
                  <a:cubicBezTo>
                    <a:pt x="76" y="108"/>
                    <a:pt x="76" y="108"/>
                    <a:pt x="76" y="108"/>
                  </a:cubicBezTo>
                  <a:cubicBezTo>
                    <a:pt x="80" y="106"/>
                    <a:pt x="80" y="106"/>
                    <a:pt x="80" y="106"/>
                  </a:cubicBezTo>
                  <a:cubicBezTo>
                    <a:pt x="81" y="106"/>
                    <a:pt x="81" y="106"/>
                    <a:pt x="81" y="106"/>
                  </a:cubicBezTo>
                  <a:cubicBezTo>
                    <a:pt x="81" y="105"/>
                    <a:pt x="81" y="105"/>
                    <a:pt x="81" y="105"/>
                  </a:cubicBezTo>
                  <a:cubicBezTo>
                    <a:pt x="86" y="107"/>
                    <a:pt x="86" y="107"/>
                    <a:pt x="86" y="107"/>
                  </a:cubicBezTo>
                  <a:cubicBezTo>
                    <a:pt x="87" y="107"/>
                    <a:pt x="87" y="107"/>
                    <a:pt x="87" y="107"/>
                  </a:cubicBezTo>
                  <a:cubicBezTo>
                    <a:pt x="88" y="107"/>
                    <a:pt x="88" y="107"/>
                    <a:pt x="88" y="107"/>
                  </a:cubicBezTo>
                  <a:cubicBezTo>
                    <a:pt x="90" y="113"/>
                    <a:pt x="90" y="113"/>
                    <a:pt x="90" y="113"/>
                  </a:cubicBezTo>
                  <a:cubicBezTo>
                    <a:pt x="90" y="118"/>
                    <a:pt x="90" y="118"/>
                    <a:pt x="90" y="118"/>
                  </a:cubicBezTo>
                  <a:cubicBezTo>
                    <a:pt x="94" y="126"/>
                    <a:pt x="94" y="126"/>
                    <a:pt x="94" y="126"/>
                  </a:cubicBezTo>
                  <a:cubicBezTo>
                    <a:pt x="94" y="126"/>
                    <a:pt x="94" y="126"/>
                    <a:pt x="94" y="126"/>
                  </a:cubicBezTo>
                  <a:cubicBezTo>
                    <a:pt x="94" y="127"/>
                    <a:pt x="94" y="127"/>
                    <a:pt x="94" y="127"/>
                  </a:cubicBezTo>
                  <a:cubicBezTo>
                    <a:pt x="94" y="132"/>
                    <a:pt x="94" y="132"/>
                    <a:pt x="94" y="132"/>
                  </a:cubicBezTo>
                  <a:cubicBezTo>
                    <a:pt x="96" y="135"/>
                    <a:pt x="96" y="135"/>
                    <a:pt x="96" y="135"/>
                  </a:cubicBezTo>
                  <a:cubicBezTo>
                    <a:pt x="97" y="135"/>
                    <a:pt x="97" y="135"/>
                    <a:pt x="97" y="135"/>
                  </a:cubicBezTo>
                  <a:cubicBezTo>
                    <a:pt x="98" y="133"/>
                    <a:pt x="98" y="133"/>
                    <a:pt x="98" y="133"/>
                  </a:cubicBezTo>
                  <a:cubicBezTo>
                    <a:pt x="99" y="132"/>
                    <a:pt x="99" y="132"/>
                    <a:pt x="99" y="132"/>
                  </a:cubicBezTo>
                  <a:cubicBezTo>
                    <a:pt x="104" y="135"/>
                    <a:pt x="104" y="135"/>
                    <a:pt x="104" y="135"/>
                  </a:cubicBezTo>
                  <a:cubicBezTo>
                    <a:pt x="104" y="135"/>
                    <a:pt x="104" y="135"/>
                    <a:pt x="104" y="135"/>
                  </a:cubicBezTo>
                  <a:cubicBezTo>
                    <a:pt x="104" y="135"/>
                    <a:pt x="104" y="135"/>
                    <a:pt x="104" y="135"/>
                  </a:cubicBezTo>
                  <a:cubicBezTo>
                    <a:pt x="104" y="136"/>
                    <a:pt x="104" y="136"/>
                    <a:pt x="104" y="136"/>
                  </a:cubicBezTo>
                  <a:cubicBezTo>
                    <a:pt x="104" y="136"/>
                    <a:pt x="104" y="136"/>
                    <a:pt x="104" y="136"/>
                  </a:cubicBezTo>
                  <a:cubicBezTo>
                    <a:pt x="106" y="143"/>
                    <a:pt x="106" y="143"/>
                    <a:pt x="106" y="143"/>
                  </a:cubicBezTo>
                  <a:cubicBezTo>
                    <a:pt x="108" y="144"/>
                    <a:pt x="108" y="144"/>
                    <a:pt x="108" y="144"/>
                  </a:cubicBezTo>
                  <a:cubicBezTo>
                    <a:pt x="108" y="143"/>
                    <a:pt x="108" y="143"/>
                    <a:pt x="108" y="143"/>
                  </a:cubicBezTo>
                  <a:cubicBezTo>
                    <a:pt x="110" y="138"/>
                    <a:pt x="110" y="138"/>
                    <a:pt x="110" y="138"/>
                  </a:cubicBezTo>
                  <a:cubicBezTo>
                    <a:pt x="110" y="138"/>
                    <a:pt x="110" y="138"/>
                    <a:pt x="110" y="138"/>
                  </a:cubicBezTo>
                  <a:cubicBezTo>
                    <a:pt x="111" y="137"/>
                    <a:pt x="111" y="137"/>
                    <a:pt x="111" y="137"/>
                  </a:cubicBezTo>
                  <a:cubicBezTo>
                    <a:pt x="111" y="137"/>
                    <a:pt x="111" y="137"/>
                    <a:pt x="111" y="137"/>
                  </a:cubicBezTo>
                  <a:cubicBezTo>
                    <a:pt x="112" y="137"/>
                    <a:pt x="112" y="137"/>
                    <a:pt x="112" y="137"/>
                  </a:cubicBezTo>
                  <a:cubicBezTo>
                    <a:pt x="114" y="135"/>
                    <a:pt x="114" y="135"/>
                    <a:pt x="114" y="135"/>
                  </a:cubicBezTo>
                  <a:cubicBezTo>
                    <a:pt x="115" y="135"/>
                    <a:pt x="115" y="135"/>
                    <a:pt x="115" y="135"/>
                  </a:cubicBezTo>
                  <a:cubicBezTo>
                    <a:pt x="115" y="135"/>
                    <a:pt x="115" y="135"/>
                    <a:pt x="115" y="135"/>
                  </a:cubicBezTo>
                  <a:cubicBezTo>
                    <a:pt x="118" y="135"/>
                    <a:pt x="118" y="135"/>
                    <a:pt x="118" y="135"/>
                  </a:cubicBezTo>
                  <a:cubicBezTo>
                    <a:pt x="118" y="133"/>
                    <a:pt x="118" y="133"/>
                    <a:pt x="118" y="133"/>
                  </a:cubicBezTo>
                  <a:cubicBezTo>
                    <a:pt x="118" y="132"/>
                    <a:pt x="118" y="132"/>
                    <a:pt x="118" y="132"/>
                  </a:cubicBezTo>
                  <a:cubicBezTo>
                    <a:pt x="116" y="113"/>
                    <a:pt x="116" y="113"/>
                    <a:pt x="116" y="113"/>
                  </a:cubicBezTo>
                  <a:cubicBezTo>
                    <a:pt x="108" y="101"/>
                    <a:pt x="108" y="101"/>
                    <a:pt x="108" y="101"/>
                  </a:cubicBezTo>
                  <a:cubicBezTo>
                    <a:pt x="94" y="84"/>
                    <a:pt x="94" y="84"/>
                    <a:pt x="94" y="84"/>
                  </a:cubicBezTo>
                  <a:cubicBezTo>
                    <a:pt x="93" y="84"/>
                    <a:pt x="93" y="84"/>
                    <a:pt x="93" y="84"/>
                  </a:cubicBezTo>
                  <a:cubicBezTo>
                    <a:pt x="92" y="73"/>
                    <a:pt x="92" y="73"/>
                    <a:pt x="92" y="73"/>
                  </a:cubicBezTo>
                  <a:cubicBezTo>
                    <a:pt x="88" y="64"/>
                    <a:pt x="88" y="64"/>
                    <a:pt x="88" y="64"/>
                  </a:cubicBezTo>
                  <a:cubicBezTo>
                    <a:pt x="88" y="64"/>
                    <a:pt x="88" y="64"/>
                    <a:pt x="88" y="64"/>
                  </a:cubicBezTo>
                  <a:cubicBezTo>
                    <a:pt x="87" y="64"/>
                    <a:pt x="87" y="64"/>
                    <a:pt x="87" y="64"/>
                  </a:cubicBezTo>
                  <a:cubicBezTo>
                    <a:pt x="87" y="64"/>
                    <a:pt x="87" y="64"/>
                    <a:pt x="87" y="64"/>
                  </a:cubicBezTo>
                  <a:cubicBezTo>
                    <a:pt x="88" y="63"/>
                    <a:pt x="88" y="63"/>
                    <a:pt x="88" y="63"/>
                  </a:cubicBezTo>
                  <a:cubicBezTo>
                    <a:pt x="90" y="52"/>
                    <a:pt x="90" y="52"/>
                    <a:pt x="90" y="52"/>
                  </a:cubicBezTo>
                  <a:cubicBezTo>
                    <a:pt x="91" y="52"/>
                    <a:pt x="91" y="52"/>
                    <a:pt x="91" y="52"/>
                  </a:cubicBezTo>
                  <a:cubicBezTo>
                    <a:pt x="92" y="52"/>
                    <a:pt x="92" y="52"/>
                    <a:pt x="92" y="52"/>
                  </a:cubicBezTo>
                  <a:cubicBezTo>
                    <a:pt x="117" y="51"/>
                    <a:pt x="117" y="51"/>
                    <a:pt x="117" y="51"/>
                  </a:cubicBezTo>
                  <a:cubicBezTo>
                    <a:pt x="130" y="44"/>
                    <a:pt x="130" y="44"/>
                    <a:pt x="130" y="44"/>
                  </a:cubicBezTo>
                  <a:cubicBezTo>
                    <a:pt x="130" y="44"/>
                    <a:pt x="130" y="44"/>
                    <a:pt x="130" y="44"/>
                  </a:cubicBezTo>
                  <a:cubicBezTo>
                    <a:pt x="131" y="43"/>
                    <a:pt x="131" y="43"/>
                    <a:pt x="131" y="43"/>
                  </a:cubicBezTo>
                  <a:cubicBezTo>
                    <a:pt x="136" y="42"/>
                    <a:pt x="139" y="40"/>
                    <a:pt x="140" y="38"/>
                  </a:cubicBezTo>
                  <a:cubicBezTo>
                    <a:pt x="141" y="36"/>
                    <a:pt x="142" y="33"/>
                    <a:pt x="142"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itchFamily="34" charset="0"/>
                <a:buNone/>
              </a:pPr>
              <a:endParaRPr lang="zh-CN" altLang="en-US" kern="0">
                <a:solidFill>
                  <a:srgbClr val="000000"/>
                </a:solidFill>
              </a:endParaRPr>
            </a:p>
          </p:txBody>
        </p:sp>
        <p:sp>
          <p:nvSpPr>
            <p:cNvPr id="32" name="Freeform 17"/>
            <p:cNvSpPr/>
            <p:nvPr/>
          </p:nvSpPr>
          <p:spPr bwMode="auto">
            <a:xfrm rot="175386">
              <a:off x="5499592" y="3573728"/>
              <a:ext cx="489403" cy="874299"/>
            </a:xfrm>
            <a:custGeom>
              <a:avLst/>
              <a:gdLst>
                <a:gd name="T0" fmla="*/ 48 w 162"/>
                <a:gd name="T1" fmla="*/ 90 h 289"/>
                <a:gd name="T2" fmla="*/ 61 w 162"/>
                <a:gd name="T3" fmla="*/ 100 h 289"/>
                <a:gd name="T4" fmla="*/ 70 w 162"/>
                <a:gd name="T5" fmla="*/ 108 h 289"/>
                <a:gd name="T6" fmla="*/ 88 w 162"/>
                <a:gd name="T7" fmla="*/ 114 h 289"/>
                <a:gd name="T8" fmla="*/ 88 w 162"/>
                <a:gd name="T9" fmla="*/ 115 h 289"/>
                <a:gd name="T10" fmla="*/ 93 w 162"/>
                <a:gd name="T11" fmla="*/ 123 h 289"/>
                <a:gd name="T12" fmla="*/ 89 w 162"/>
                <a:gd name="T13" fmla="*/ 136 h 289"/>
                <a:gd name="T14" fmla="*/ 88 w 162"/>
                <a:gd name="T15" fmla="*/ 144 h 289"/>
                <a:gd name="T16" fmla="*/ 84 w 162"/>
                <a:gd name="T17" fmla="*/ 158 h 289"/>
                <a:gd name="T18" fmla="*/ 70 w 162"/>
                <a:gd name="T19" fmla="*/ 156 h 289"/>
                <a:gd name="T20" fmla="*/ 56 w 162"/>
                <a:gd name="T21" fmla="*/ 166 h 289"/>
                <a:gd name="T22" fmla="*/ 58 w 162"/>
                <a:gd name="T23" fmla="*/ 177 h 289"/>
                <a:gd name="T24" fmla="*/ 44 w 162"/>
                <a:gd name="T25" fmla="*/ 174 h 289"/>
                <a:gd name="T26" fmla="*/ 32 w 162"/>
                <a:gd name="T27" fmla="*/ 169 h 289"/>
                <a:gd name="T28" fmla="*/ 20 w 162"/>
                <a:gd name="T29" fmla="*/ 196 h 289"/>
                <a:gd name="T30" fmla="*/ 24 w 162"/>
                <a:gd name="T31" fmla="*/ 204 h 289"/>
                <a:gd name="T32" fmla="*/ 26 w 162"/>
                <a:gd name="T33" fmla="*/ 211 h 289"/>
                <a:gd name="T34" fmla="*/ 27 w 162"/>
                <a:gd name="T35" fmla="*/ 222 h 289"/>
                <a:gd name="T36" fmla="*/ 3 w 162"/>
                <a:gd name="T37" fmla="*/ 227 h 289"/>
                <a:gd name="T38" fmla="*/ 3 w 162"/>
                <a:gd name="T39" fmla="*/ 243 h 289"/>
                <a:gd name="T40" fmla="*/ 6 w 162"/>
                <a:gd name="T41" fmla="*/ 254 h 289"/>
                <a:gd name="T42" fmla="*/ 33 w 162"/>
                <a:gd name="T43" fmla="*/ 252 h 289"/>
                <a:gd name="T44" fmla="*/ 43 w 162"/>
                <a:gd name="T45" fmla="*/ 260 h 289"/>
                <a:gd name="T46" fmla="*/ 51 w 162"/>
                <a:gd name="T47" fmla="*/ 266 h 289"/>
                <a:gd name="T48" fmla="*/ 58 w 162"/>
                <a:gd name="T49" fmla="*/ 260 h 289"/>
                <a:gd name="T50" fmla="*/ 76 w 162"/>
                <a:gd name="T51" fmla="*/ 273 h 289"/>
                <a:gd name="T52" fmla="*/ 98 w 162"/>
                <a:gd name="T53" fmla="*/ 274 h 289"/>
                <a:gd name="T54" fmla="*/ 104 w 162"/>
                <a:gd name="T55" fmla="*/ 278 h 289"/>
                <a:gd name="T56" fmla="*/ 104 w 162"/>
                <a:gd name="T57" fmla="*/ 279 h 289"/>
                <a:gd name="T58" fmla="*/ 113 w 162"/>
                <a:gd name="T59" fmla="*/ 287 h 289"/>
                <a:gd name="T60" fmla="*/ 124 w 162"/>
                <a:gd name="T61" fmla="*/ 280 h 289"/>
                <a:gd name="T62" fmla="*/ 120 w 162"/>
                <a:gd name="T63" fmla="*/ 274 h 289"/>
                <a:gd name="T64" fmla="*/ 124 w 162"/>
                <a:gd name="T65" fmla="*/ 257 h 289"/>
                <a:gd name="T66" fmla="*/ 134 w 162"/>
                <a:gd name="T67" fmla="*/ 256 h 289"/>
                <a:gd name="T68" fmla="*/ 121 w 162"/>
                <a:gd name="T69" fmla="*/ 242 h 289"/>
                <a:gd name="T70" fmla="*/ 117 w 162"/>
                <a:gd name="T71" fmla="*/ 237 h 289"/>
                <a:gd name="T72" fmla="*/ 122 w 162"/>
                <a:gd name="T73" fmla="*/ 231 h 289"/>
                <a:gd name="T74" fmla="*/ 151 w 162"/>
                <a:gd name="T75" fmla="*/ 233 h 289"/>
                <a:gd name="T76" fmla="*/ 162 w 162"/>
                <a:gd name="T77" fmla="*/ 231 h 289"/>
                <a:gd name="T78" fmla="*/ 145 w 162"/>
                <a:gd name="T79" fmla="*/ 187 h 289"/>
                <a:gd name="T80" fmla="*/ 137 w 162"/>
                <a:gd name="T81" fmla="*/ 184 h 289"/>
                <a:gd name="T82" fmla="*/ 136 w 162"/>
                <a:gd name="T83" fmla="*/ 172 h 289"/>
                <a:gd name="T84" fmla="*/ 138 w 162"/>
                <a:gd name="T85" fmla="*/ 95 h 289"/>
                <a:gd name="T86" fmla="*/ 140 w 162"/>
                <a:gd name="T87" fmla="*/ 80 h 289"/>
                <a:gd name="T88" fmla="*/ 148 w 162"/>
                <a:gd name="T89" fmla="*/ 68 h 289"/>
                <a:gd name="T90" fmla="*/ 139 w 162"/>
                <a:gd name="T91" fmla="*/ 55 h 289"/>
                <a:gd name="T92" fmla="*/ 138 w 162"/>
                <a:gd name="T93" fmla="*/ 44 h 289"/>
                <a:gd name="T94" fmla="*/ 138 w 162"/>
                <a:gd name="T95" fmla="*/ 43 h 289"/>
                <a:gd name="T96" fmla="*/ 146 w 162"/>
                <a:gd name="T97" fmla="*/ 18 h 289"/>
                <a:gd name="T98" fmla="*/ 150 w 162"/>
                <a:gd name="T99" fmla="*/ 10 h 289"/>
                <a:gd name="T100" fmla="*/ 156 w 162"/>
                <a:gd name="T101" fmla="*/ 6 h 289"/>
                <a:gd name="T102" fmla="*/ 148 w 162"/>
                <a:gd name="T103" fmla="*/ 0 h 289"/>
                <a:gd name="T104" fmla="*/ 134 w 162"/>
                <a:gd name="T105" fmla="*/ 5 h 289"/>
                <a:gd name="T106" fmla="*/ 122 w 162"/>
                <a:gd name="T107" fmla="*/ 16 h 289"/>
                <a:gd name="T108" fmla="*/ 105 w 162"/>
                <a:gd name="T109" fmla="*/ 28 h 289"/>
                <a:gd name="T110" fmla="*/ 98 w 162"/>
                <a:gd name="T111" fmla="*/ 35 h 289"/>
                <a:gd name="T112" fmla="*/ 93 w 162"/>
                <a:gd name="T113" fmla="*/ 59 h 289"/>
                <a:gd name="T114" fmla="*/ 92 w 162"/>
                <a:gd name="T115" fmla="*/ 66 h 289"/>
                <a:gd name="T116" fmla="*/ 87 w 162"/>
                <a:gd name="T117" fmla="*/ 72 h 289"/>
                <a:gd name="T118" fmla="*/ 86 w 162"/>
                <a:gd name="T119" fmla="*/ 73 h 289"/>
                <a:gd name="T120" fmla="*/ 76 w 162"/>
                <a:gd name="T121" fmla="*/ 74 h 289"/>
                <a:gd name="T122" fmla="*/ 76 w 162"/>
                <a:gd name="T123" fmla="*/ 74 h 289"/>
                <a:gd name="T124" fmla="*/ 54 w 162"/>
                <a:gd name="T125" fmla="*/ 6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 h="289">
                  <a:moveTo>
                    <a:pt x="54" y="66"/>
                  </a:moveTo>
                  <a:cubicBezTo>
                    <a:pt x="52" y="65"/>
                    <a:pt x="52" y="65"/>
                    <a:pt x="52" y="65"/>
                  </a:cubicBezTo>
                  <a:cubicBezTo>
                    <a:pt x="48" y="90"/>
                    <a:pt x="48" y="90"/>
                    <a:pt x="48" y="90"/>
                  </a:cubicBezTo>
                  <a:cubicBezTo>
                    <a:pt x="54" y="98"/>
                    <a:pt x="54" y="98"/>
                    <a:pt x="54" y="98"/>
                  </a:cubicBezTo>
                  <a:cubicBezTo>
                    <a:pt x="61" y="100"/>
                    <a:pt x="61" y="100"/>
                    <a:pt x="61" y="100"/>
                  </a:cubicBezTo>
                  <a:cubicBezTo>
                    <a:pt x="61" y="100"/>
                    <a:pt x="61" y="100"/>
                    <a:pt x="61" y="100"/>
                  </a:cubicBezTo>
                  <a:cubicBezTo>
                    <a:pt x="61" y="100"/>
                    <a:pt x="61" y="100"/>
                    <a:pt x="61" y="100"/>
                  </a:cubicBezTo>
                  <a:cubicBezTo>
                    <a:pt x="62" y="101"/>
                    <a:pt x="62" y="101"/>
                    <a:pt x="62" y="101"/>
                  </a:cubicBezTo>
                  <a:cubicBezTo>
                    <a:pt x="70" y="108"/>
                    <a:pt x="70" y="108"/>
                    <a:pt x="70" y="108"/>
                  </a:cubicBezTo>
                  <a:cubicBezTo>
                    <a:pt x="82" y="110"/>
                    <a:pt x="82" y="110"/>
                    <a:pt x="82" y="110"/>
                  </a:cubicBezTo>
                  <a:cubicBezTo>
                    <a:pt x="82" y="110"/>
                    <a:pt x="82" y="110"/>
                    <a:pt x="82" y="110"/>
                  </a:cubicBezTo>
                  <a:cubicBezTo>
                    <a:pt x="88" y="114"/>
                    <a:pt x="88" y="114"/>
                    <a:pt x="88" y="114"/>
                  </a:cubicBezTo>
                  <a:cubicBezTo>
                    <a:pt x="88" y="114"/>
                    <a:pt x="88" y="114"/>
                    <a:pt x="88" y="114"/>
                  </a:cubicBezTo>
                  <a:cubicBezTo>
                    <a:pt x="88" y="114"/>
                    <a:pt x="88" y="114"/>
                    <a:pt x="88" y="114"/>
                  </a:cubicBezTo>
                  <a:cubicBezTo>
                    <a:pt x="88" y="115"/>
                    <a:pt x="88" y="115"/>
                    <a:pt x="88" y="115"/>
                  </a:cubicBezTo>
                  <a:cubicBezTo>
                    <a:pt x="93" y="122"/>
                    <a:pt x="93" y="122"/>
                    <a:pt x="93" y="122"/>
                  </a:cubicBezTo>
                  <a:cubicBezTo>
                    <a:pt x="94" y="122"/>
                    <a:pt x="94" y="122"/>
                    <a:pt x="94" y="122"/>
                  </a:cubicBezTo>
                  <a:cubicBezTo>
                    <a:pt x="93" y="123"/>
                    <a:pt x="93" y="123"/>
                    <a:pt x="93" y="123"/>
                  </a:cubicBezTo>
                  <a:cubicBezTo>
                    <a:pt x="89" y="130"/>
                    <a:pt x="89" y="130"/>
                    <a:pt x="89" y="130"/>
                  </a:cubicBezTo>
                  <a:cubicBezTo>
                    <a:pt x="88" y="130"/>
                    <a:pt x="88" y="132"/>
                    <a:pt x="88" y="136"/>
                  </a:cubicBezTo>
                  <a:cubicBezTo>
                    <a:pt x="89" y="136"/>
                    <a:pt x="89" y="136"/>
                    <a:pt x="89" y="136"/>
                  </a:cubicBezTo>
                  <a:cubicBezTo>
                    <a:pt x="89" y="143"/>
                    <a:pt x="89" y="143"/>
                    <a:pt x="89" y="143"/>
                  </a:cubicBezTo>
                  <a:cubicBezTo>
                    <a:pt x="88" y="144"/>
                    <a:pt x="88" y="144"/>
                    <a:pt x="88" y="144"/>
                  </a:cubicBezTo>
                  <a:cubicBezTo>
                    <a:pt x="88" y="144"/>
                    <a:pt x="88" y="144"/>
                    <a:pt x="88" y="144"/>
                  </a:cubicBezTo>
                  <a:cubicBezTo>
                    <a:pt x="85" y="156"/>
                    <a:pt x="85" y="156"/>
                    <a:pt x="85" y="156"/>
                  </a:cubicBezTo>
                  <a:cubicBezTo>
                    <a:pt x="84" y="158"/>
                    <a:pt x="84" y="158"/>
                    <a:pt x="84" y="158"/>
                  </a:cubicBezTo>
                  <a:cubicBezTo>
                    <a:pt x="84" y="158"/>
                    <a:pt x="84" y="158"/>
                    <a:pt x="84" y="158"/>
                  </a:cubicBezTo>
                  <a:cubicBezTo>
                    <a:pt x="82" y="157"/>
                    <a:pt x="82" y="157"/>
                    <a:pt x="82" y="157"/>
                  </a:cubicBezTo>
                  <a:cubicBezTo>
                    <a:pt x="77" y="156"/>
                    <a:pt x="77" y="156"/>
                    <a:pt x="77" y="156"/>
                  </a:cubicBezTo>
                  <a:cubicBezTo>
                    <a:pt x="70" y="156"/>
                    <a:pt x="70" y="156"/>
                    <a:pt x="70" y="156"/>
                  </a:cubicBezTo>
                  <a:cubicBezTo>
                    <a:pt x="64" y="158"/>
                    <a:pt x="64" y="158"/>
                    <a:pt x="64" y="158"/>
                  </a:cubicBezTo>
                  <a:cubicBezTo>
                    <a:pt x="58" y="164"/>
                    <a:pt x="58" y="164"/>
                    <a:pt x="58" y="164"/>
                  </a:cubicBezTo>
                  <a:cubicBezTo>
                    <a:pt x="56" y="166"/>
                    <a:pt x="56" y="166"/>
                    <a:pt x="56" y="166"/>
                  </a:cubicBezTo>
                  <a:cubicBezTo>
                    <a:pt x="65" y="170"/>
                    <a:pt x="65" y="170"/>
                    <a:pt x="65" y="170"/>
                  </a:cubicBezTo>
                  <a:cubicBezTo>
                    <a:pt x="64" y="172"/>
                    <a:pt x="64" y="172"/>
                    <a:pt x="64" y="172"/>
                  </a:cubicBezTo>
                  <a:cubicBezTo>
                    <a:pt x="64" y="174"/>
                    <a:pt x="62" y="176"/>
                    <a:pt x="58" y="177"/>
                  </a:cubicBezTo>
                  <a:cubicBezTo>
                    <a:pt x="53" y="177"/>
                    <a:pt x="53" y="177"/>
                    <a:pt x="53" y="177"/>
                  </a:cubicBezTo>
                  <a:cubicBezTo>
                    <a:pt x="44" y="174"/>
                    <a:pt x="44" y="174"/>
                    <a:pt x="44" y="174"/>
                  </a:cubicBezTo>
                  <a:cubicBezTo>
                    <a:pt x="44" y="174"/>
                    <a:pt x="44" y="174"/>
                    <a:pt x="44" y="174"/>
                  </a:cubicBezTo>
                  <a:cubicBezTo>
                    <a:pt x="44" y="174"/>
                    <a:pt x="44" y="174"/>
                    <a:pt x="44" y="174"/>
                  </a:cubicBezTo>
                  <a:cubicBezTo>
                    <a:pt x="35" y="169"/>
                    <a:pt x="35" y="169"/>
                    <a:pt x="35" y="169"/>
                  </a:cubicBezTo>
                  <a:cubicBezTo>
                    <a:pt x="32" y="169"/>
                    <a:pt x="32" y="169"/>
                    <a:pt x="32" y="169"/>
                  </a:cubicBezTo>
                  <a:cubicBezTo>
                    <a:pt x="22" y="183"/>
                    <a:pt x="22" y="183"/>
                    <a:pt x="22" y="183"/>
                  </a:cubicBezTo>
                  <a:cubicBezTo>
                    <a:pt x="20" y="188"/>
                    <a:pt x="20" y="188"/>
                    <a:pt x="20" y="188"/>
                  </a:cubicBezTo>
                  <a:cubicBezTo>
                    <a:pt x="20" y="196"/>
                    <a:pt x="20" y="196"/>
                    <a:pt x="20" y="196"/>
                  </a:cubicBezTo>
                  <a:cubicBezTo>
                    <a:pt x="24" y="203"/>
                    <a:pt x="24" y="203"/>
                    <a:pt x="24" y="203"/>
                  </a:cubicBezTo>
                  <a:cubicBezTo>
                    <a:pt x="24" y="204"/>
                    <a:pt x="24" y="204"/>
                    <a:pt x="24" y="204"/>
                  </a:cubicBezTo>
                  <a:cubicBezTo>
                    <a:pt x="24" y="204"/>
                    <a:pt x="24" y="204"/>
                    <a:pt x="24" y="204"/>
                  </a:cubicBezTo>
                  <a:cubicBezTo>
                    <a:pt x="24" y="204"/>
                    <a:pt x="24" y="204"/>
                    <a:pt x="24" y="204"/>
                  </a:cubicBezTo>
                  <a:cubicBezTo>
                    <a:pt x="26" y="210"/>
                    <a:pt x="26" y="210"/>
                    <a:pt x="26" y="210"/>
                  </a:cubicBezTo>
                  <a:cubicBezTo>
                    <a:pt x="26" y="211"/>
                    <a:pt x="26" y="211"/>
                    <a:pt x="26" y="211"/>
                  </a:cubicBezTo>
                  <a:cubicBezTo>
                    <a:pt x="26" y="220"/>
                    <a:pt x="26" y="220"/>
                    <a:pt x="26" y="220"/>
                  </a:cubicBezTo>
                  <a:cubicBezTo>
                    <a:pt x="26" y="221"/>
                    <a:pt x="26" y="221"/>
                    <a:pt x="26" y="221"/>
                  </a:cubicBezTo>
                  <a:cubicBezTo>
                    <a:pt x="27" y="222"/>
                    <a:pt x="27" y="222"/>
                    <a:pt x="27" y="222"/>
                  </a:cubicBezTo>
                  <a:cubicBezTo>
                    <a:pt x="20" y="223"/>
                    <a:pt x="20" y="223"/>
                    <a:pt x="20" y="223"/>
                  </a:cubicBezTo>
                  <a:cubicBezTo>
                    <a:pt x="8" y="223"/>
                    <a:pt x="8" y="223"/>
                    <a:pt x="8" y="223"/>
                  </a:cubicBezTo>
                  <a:cubicBezTo>
                    <a:pt x="3" y="227"/>
                    <a:pt x="3" y="227"/>
                    <a:pt x="3" y="227"/>
                  </a:cubicBezTo>
                  <a:cubicBezTo>
                    <a:pt x="0" y="231"/>
                    <a:pt x="0" y="231"/>
                    <a:pt x="0" y="231"/>
                  </a:cubicBezTo>
                  <a:cubicBezTo>
                    <a:pt x="1" y="231"/>
                    <a:pt x="1" y="231"/>
                    <a:pt x="1" y="231"/>
                  </a:cubicBezTo>
                  <a:cubicBezTo>
                    <a:pt x="3" y="243"/>
                    <a:pt x="3" y="243"/>
                    <a:pt x="3" y="243"/>
                  </a:cubicBezTo>
                  <a:cubicBezTo>
                    <a:pt x="4" y="243"/>
                    <a:pt x="4" y="243"/>
                    <a:pt x="4" y="243"/>
                  </a:cubicBezTo>
                  <a:cubicBezTo>
                    <a:pt x="4" y="248"/>
                    <a:pt x="4" y="248"/>
                    <a:pt x="4" y="248"/>
                  </a:cubicBezTo>
                  <a:cubicBezTo>
                    <a:pt x="6" y="254"/>
                    <a:pt x="6" y="254"/>
                    <a:pt x="6" y="254"/>
                  </a:cubicBezTo>
                  <a:cubicBezTo>
                    <a:pt x="15" y="259"/>
                    <a:pt x="15" y="259"/>
                    <a:pt x="15" y="259"/>
                  </a:cubicBezTo>
                  <a:cubicBezTo>
                    <a:pt x="27" y="256"/>
                    <a:pt x="27" y="256"/>
                    <a:pt x="27" y="256"/>
                  </a:cubicBezTo>
                  <a:cubicBezTo>
                    <a:pt x="33" y="252"/>
                    <a:pt x="33" y="252"/>
                    <a:pt x="33" y="252"/>
                  </a:cubicBezTo>
                  <a:cubicBezTo>
                    <a:pt x="34" y="252"/>
                    <a:pt x="34" y="252"/>
                    <a:pt x="34" y="252"/>
                  </a:cubicBezTo>
                  <a:cubicBezTo>
                    <a:pt x="40" y="252"/>
                    <a:pt x="40" y="252"/>
                    <a:pt x="40" y="252"/>
                  </a:cubicBezTo>
                  <a:cubicBezTo>
                    <a:pt x="43" y="260"/>
                    <a:pt x="43" y="260"/>
                    <a:pt x="43" y="260"/>
                  </a:cubicBezTo>
                  <a:cubicBezTo>
                    <a:pt x="45" y="262"/>
                    <a:pt x="46" y="264"/>
                    <a:pt x="47" y="266"/>
                  </a:cubicBezTo>
                  <a:cubicBezTo>
                    <a:pt x="50" y="266"/>
                    <a:pt x="50" y="266"/>
                    <a:pt x="50" y="266"/>
                  </a:cubicBezTo>
                  <a:cubicBezTo>
                    <a:pt x="51" y="266"/>
                    <a:pt x="51" y="266"/>
                    <a:pt x="51" y="266"/>
                  </a:cubicBezTo>
                  <a:cubicBezTo>
                    <a:pt x="52" y="266"/>
                    <a:pt x="52" y="266"/>
                    <a:pt x="52" y="266"/>
                  </a:cubicBezTo>
                  <a:cubicBezTo>
                    <a:pt x="52" y="265"/>
                    <a:pt x="52" y="265"/>
                    <a:pt x="52" y="265"/>
                  </a:cubicBezTo>
                  <a:cubicBezTo>
                    <a:pt x="58" y="260"/>
                    <a:pt x="58" y="260"/>
                    <a:pt x="58" y="260"/>
                  </a:cubicBezTo>
                  <a:cubicBezTo>
                    <a:pt x="63" y="270"/>
                    <a:pt x="63" y="270"/>
                    <a:pt x="63" y="270"/>
                  </a:cubicBezTo>
                  <a:cubicBezTo>
                    <a:pt x="68" y="273"/>
                    <a:pt x="68" y="273"/>
                    <a:pt x="68" y="273"/>
                  </a:cubicBezTo>
                  <a:cubicBezTo>
                    <a:pt x="76" y="273"/>
                    <a:pt x="76" y="273"/>
                    <a:pt x="76" y="273"/>
                  </a:cubicBezTo>
                  <a:cubicBezTo>
                    <a:pt x="82" y="272"/>
                    <a:pt x="82" y="272"/>
                    <a:pt x="82" y="272"/>
                  </a:cubicBezTo>
                  <a:cubicBezTo>
                    <a:pt x="84" y="272"/>
                    <a:pt x="84" y="272"/>
                    <a:pt x="84" y="272"/>
                  </a:cubicBezTo>
                  <a:cubicBezTo>
                    <a:pt x="98" y="274"/>
                    <a:pt x="98" y="274"/>
                    <a:pt x="98" y="274"/>
                  </a:cubicBezTo>
                  <a:cubicBezTo>
                    <a:pt x="98" y="274"/>
                    <a:pt x="98" y="274"/>
                    <a:pt x="98" y="274"/>
                  </a:cubicBezTo>
                  <a:cubicBezTo>
                    <a:pt x="98" y="275"/>
                    <a:pt x="98" y="275"/>
                    <a:pt x="98" y="275"/>
                  </a:cubicBezTo>
                  <a:cubicBezTo>
                    <a:pt x="104" y="278"/>
                    <a:pt x="104" y="278"/>
                    <a:pt x="104" y="278"/>
                  </a:cubicBezTo>
                  <a:cubicBezTo>
                    <a:pt x="104" y="278"/>
                    <a:pt x="104" y="278"/>
                    <a:pt x="104" y="278"/>
                  </a:cubicBezTo>
                  <a:cubicBezTo>
                    <a:pt x="104" y="278"/>
                    <a:pt x="104" y="278"/>
                    <a:pt x="104" y="278"/>
                  </a:cubicBezTo>
                  <a:cubicBezTo>
                    <a:pt x="104" y="279"/>
                    <a:pt x="104" y="279"/>
                    <a:pt x="104" y="279"/>
                  </a:cubicBezTo>
                  <a:cubicBezTo>
                    <a:pt x="110" y="283"/>
                    <a:pt x="110" y="283"/>
                    <a:pt x="110" y="283"/>
                  </a:cubicBezTo>
                  <a:cubicBezTo>
                    <a:pt x="110" y="283"/>
                    <a:pt x="110" y="283"/>
                    <a:pt x="110" y="283"/>
                  </a:cubicBezTo>
                  <a:cubicBezTo>
                    <a:pt x="113" y="287"/>
                    <a:pt x="113" y="287"/>
                    <a:pt x="113" y="287"/>
                  </a:cubicBezTo>
                  <a:cubicBezTo>
                    <a:pt x="117" y="289"/>
                    <a:pt x="117" y="289"/>
                    <a:pt x="117" y="289"/>
                  </a:cubicBezTo>
                  <a:cubicBezTo>
                    <a:pt x="124" y="288"/>
                    <a:pt x="124" y="288"/>
                    <a:pt x="124" y="288"/>
                  </a:cubicBezTo>
                  <a:cubicBezTo>
                    <a:pt x="124" y="280"/>
                    <a:pt x="124" y="280"/>
                    <a:pt x="124" y="280"/>
                  </a:cubicBezTo>
                  <a:cubicBezTo>
                    <a:pt x="120" y="274"/>
                    <a:pt x="120" y="274"/>
                    <a:pt x="120" y="274"/>
                  </a:cubicBezTo>
                  <a:cubicBezTo>
                    <a:pt x="120" y="274"/>
                    <a:pt x="120" y="274"/>
                    <a:pt x="120" y="274"/>
                  </a:cubicBezTo>
                  <a:cubicBezTo>
                    <a:pt x="120" y="274"/>
                    <a:pt x="120" y="274"/>
                    <a:pt x="120" y="274"/>
                  </a:cubicBezTo>
                  <a:cubicBezTo>
                    <a:pt x="118" y="263"/>
                    <a:pt x="118" y="263"/>
                    <a:pt x="118" y="263"/>
                  </a:cubicBezTo>
                  <a:cubicBezTo>
                    <a:pt x="123" y="258"/>
                    <a:pt x="123" y="258"/>
                    <a:pt x="123" y="258"/>
                  </a:cubicBezTo>
                  <a:cubicBezTo>
                    <a:pt x="124" y="257"/>
                    <a:pt x="124" y="257"/>
                    <a:pt x="124" y="257"/>
                  </a:cubicBezTo>
                  <a:cubicBezTo>
                    <a:pt x="124" y="257"/>
                    <a:pt x="124" y="257"/>
                    <a:pt x="124" y="257"/>
                  </a:cubicBezTo>
                  <a:cubicBezTo>
                    <a:pt x="129" y="256"/>
                    <a:pt x="129" y="256"/>
                    <a:pt x="129" y="256"/>
                  </a:cubicBezTo>
                  <a:cubicBezTo>
                    <a:pt x="134" y="256"/>
                    <a:pt x="134" y="256"/>
                    <a:pt x="134" y="256"/>
                  </a:cubicBezTo>
                  <a:cubicBezTo>
                    <a:pt x="136" y="254"/>
                    <a:pt x="136" y="254"/>
                    <a:pt x="136" y="254"/>
                  </a:cubicBezTo>
                  <a:cubicBezTo>
                    <a:pt x="132" y="250"/>
                    <a:pt x="132" y="250"/>
                    <a:pt x="132" y="250"/>
                  </a:cubicBezTo>
                  <a:cubicBezTo>
                    <a:pt x="121" y="242"/>
                    <a:pt x="121" y="242"/>
                    <a:pt x="121" y="242"/>
                  </a:cubicBezTo>
                  <a:cubicBezTo>
                    <a:pt x="118" y="238"/>
                    <a:pt x="118" y="238"/>
                    <a:pt x="118" y="238"/>
                  </a:cubicBezTo>
                  <a:cubicBezTo>
                    <a:pt x="118" y="238"/>
                    <a:pt x="118" y="238"/>
                    <a:pt x="118" y="238"/>
                  </a:cubicBezTo>
                  <a:cubicBezTo>
                    <a:pt x="117" y="237"/>
                    <a:pt x="117" y="237"/>
                    <a:pt x="117" y="237"/>
                  </a:cubicBezTo>
                  <a:cubicBezTo>
                    <a:pt x="118" y="236"/>
                    <a:pt x="118" y="236"/>
                    <a:pt x="118" y="236"/>
                  </a:cubicBezTo>
                  <a:cubicBezTo>
                    <a:pt x="121" y="230"/>
                    <a:pt x="121" y="230"/>
                    <a:pt x="121" y="230"/>
                  </a:cubicBezTo>
                  <a:cubicBezTo>
                    <a:pt x="122" y="231"/>
                    <a:pt x="122" y="231"/>
                    <a:pt x="122" y="231"/>
                  </a:cubicBezTo>
                  <a:cubicBezTo>
                    <a:pt x="130" y="233"/>
                    <a:pt x="130" y="233"/>
                    <a:pt x="130" y="233"/>
                  </a:cubicBezTo>
                  <a:cubicBezTo>
                    <a:pt x="151" y="232"/>
                    <a:pt x="151" y="232"/>
                    <a:pt x="151" y="232"/>
                  </a:cubicBezTo>
                  <a:cubicBezTo>
                    <a:pt x="151" y="233"/>
                    <a:pt x="151" y="233"/>
                    <a:pt x="151" y="233"/>
                  </a:cubicBezTo>
                  <a:cubicBezTo>
                    <a:pt x="152" y="233"/>
                    <a:pt x="152" y="233"/>
                    <a:pt x="152" y="233"/>
                  </a:cubicBezTo>
                  <a:cubicBezTo>
                    <a:pt x="158" y="235"/>
                    <a:pt x="158" y="235"/>
                    <a:pt x="158" y="235"/>
                  </a:cubicBezTo>
                  <a:cubicBezTo>
                    <a:pt x="162" y="231"/>
                    <a:pt x="162" y="231"/>
                    <a:pt x="162" y="231"/>
                  </a:cubicBezTo>
                  <a:cubicBezTo>
                    <a:pt x="160" y="219"/>
                    <a:pt x="160" y="219"/>
                    <a:pt x="160" y="219"/>
                  </a:cubicBezTo>
                  <a:cubicBezTo>
                    <a:pt x="152" y="214"/>
                    <a:pt x="152" y="214"/>
                    <a:pt x="152" y="214"/>
                  </a:cubicBezTo>
                  <a:cubicBezTo>
                    <a:pt x="146" y="210"/>
                    <a:pt x="144" y="202"/>
                    <a:pt x="145" y="187"/>
                  </a:cubicBezTo>
                  <a:cubicBezTo>
                    <a:pt x="138" y="184"/>
                    <a:pt x="138" y="184"/>
                    <a:pt x="138" y="184"/>
                  </a:cubicBezTo>
                  <a:cubicBezTo>
                    <a:pt x="138" y="184"/>
                    <a:pt x="138" y="184"/>
                    <a:pt x="138" y="184"/>
                  </a:cubicBezTo>
                  <a:cubicBezTo>
                    <a:pt x="137" y="184"/>
                    <a:pt x="137" y="184"/>
                    <a:pt x="137" y="184"/>
                  </a:cubicBezTo>
                  <a:cubicBezTo>
                    <a:pt x="137" y="183"/>
                    <a:pt x="137" y="183"/>
                    <a:pt x="137" y="183"/>
                  </a:cubicBezTo>
                  <a:cubicBezTo>
                    <a:pt x="137" y="182"/>
                    <a:pt x="137" y="182"/>
                    <a:pt x="137" y="182"/>
                  </a:cubicBezTo>
                  <a:cubicBezTo>
                    <a:pt x="136" y="172"/>
                    <a:pt x="136" y="172"/>
                    <a:pt x="136" y="172"/>
                  </a:cubicBezTo>
                  <a:cubicBezTo>
                    <a:pt x="144" y="131"/>
                    <a:pt x="144" y="131"/>
                    <a:pt x="144" y="131"/>
                  </a:cubicBezTo>
                  <a:cubicBezTo>
                    <a:pt x="141" y="119"/>
                    <a:pt x="139" y="111"/>
                    <a:pt x="139" y="107"/>
                  </a:cubicBezTo>
                  <a:cubicBezTo>
                    <a:pt x="138" y="95"/>
                    <a:pt x="138" y="95"/>
                    <a:pt x="138" y="95"/>
                  </a:cubicBezTo>
                  <a:cubicBezTo>
                    <a:pt x="139" y="82"/>
                    <a:pt x="139" y="82"/>
                    <a:pt x="139" y="82"/>
                  </a:cubicBezTo>
                  <a:cubicBezTo>
                    <a:pt x="139" y="81"/>
                    <a:pt x="139" y="81"/>
                    <a:pt x="139" y="81"/>
                  </a:cubicBezTo>
                  <a:cubicBezTo>
                    <a:pt x="140" y="80"/>
                    <a:pt x="140" y="80"/>
                    <a:pt x="140" y="80"/>
                  </a:cubicBezTo>
                  <a:cubicBezTo>
                    <a:pt x="140" y="80"/>
                    <a:pt x="140" y="80"/>
                    <a:pt x="140" y="80"/>
                  </a:cubicBezTo>
                  <a:cubicBezTo>
                    <a:pt x="148" y="74"/>
                    <a:pt x="148" y="74"/>
                    <a:pt x="148" y="74"/>
                  </a:cubicBezTo>
                  <a:cubicBezTo>
                    <a:pt x="148" y="68"/>
                    <a:pt x="148" y="68"/>
                    <a:pt x="148" y="68"/>
                  </a:cubicBezTo>
                  <a:cubicBezTo>
                    <a:pt x="148" y="66"/>
                    <a:pt x="147" y="64"/>
                    <a:pt x="145" y="61"/>
                  </a:cubicBezTo>
                  <a:cubicBezTo>
                    <a:pt x="140" y="55"/>
                    <a:pt x="140" y="55"/>
                    <a:pt x="140" y="55"/>
                  </a:cubicBezTo>
                  <a:cubicBezTo>
                    <a:pt x="139" y="55"/>
                    <a:pt x="139" y="55"/>
                    <a:pt x="139" y="55"/>
                  </a:cubicBezTo>
                  <a:cubicBezTo>
                    <a:pt x="139" y="54"/>
                    <a:pt x="139" y="54"/>
                    <a:pt x="139" y="54"/>
                  </a:cubicBezTo>
                  <a:cubicBezTo>
                    <a:pt x="138" y="44"/>
                    <a:pt x="138" y="44"/>
                    <a:pt x="138" y="44"/>
                  </a:cubicBezTo>
                  <a:cubicBezTo>
                    <a:pt x="138" y="44"/>
                    <a:pt x="138" y="44"/>
                    <a:pt x="138" y="44"/>
                  </a:cubicBezTo>
                  <a:cubicBezTo>
                    <a:pt x="138" y="44"/>
                    <a:pt x="138" y="44"/>
                    <a:pt x="138" y="44"/>
                  </a:cubicBezTo>
                  <a:cubicBezTo>
                    <a:pt x="138" y="43"/>
                    <a:pt x="138" y="43"/>
                    <a:pt x="138" y="43"/>
                  </a:cubicBezTo>
                  <a:cubicBezTo>
                    <a:pt x="138" y="43"/>
                    <a:pt x="138" y="43"/>
                    <a:pt x="138" y="43"/>
                  </a:cubicBezTo>
                  <a:cubicBezTo>
                    <a:pt x="149" y="30"/>
                    <a:pt x="149" y="30"/>
                    <a:pt x="149" y="30"/>
                  </a:cubicBezTo>
                  <a:cubicBezTo>
                    <a:pt x="149" y="24"/>
                    <a:pt x="149" y="24"/>
                    <a:pt x="149" y="24"/>
                  </a:cubicBezTo>
                  <a:cubicBezTo>
                    <a:pt x="146" y="18"/>
                    <a:pt x="146" y="18"/>
                    <a:pt x="146" y="18"/>
                  </a:cubicBezTo>
                  <a:cubicBezTo>
                    <a:pt x="146" y="18"/>
                    <a:pt x="146" y="18"/>
                    <a:pt x="146" y="18"/>
                  </a:cubicBezTo>
                  <a:cubicBezTo>
                    <a:pt x="145" y="17"/>
                    <a:pt x="145" y="17"/>
                    <a:pt x="145" y="17"/>
                  </a:cubicBezTo>
                  <a:cubicBezTo>
                    <a:pt x="150" y="10"/>
                    <a:pt x="150" y="10"/>
                    <a:pt x="150" y="10"/>
                  </a:cubicBezTo>
                  <a:cubicBezTo>
                    <a:pt x="150" y="10"/>
                    <a:pt x="150" y="10"/>
                    <a:pt x="150" y="10"/>
                  </a:cubicBezTo>
                  <a:cubicBezTo>
                    <a:pt x="151" y="10"/>
                    <a:pt x="151" y="10"/>
                    <a:pt x="151" y="10"/>
                  </a:cubicBezTo>
                  <a:cubicBezTo>
                    <a:pt x="156" y="6"/>
                    <a:pt x="156" y="6"/>
                    <a:pt x="156" y="6"/>
                  </a:cubicBezTo>
                  <a:cubicBezTo>
                    <a:pt x="156" y="0"/>
                    <a:pt x="156" y="0"/>
                    <a:pt x="156" y="0"/>
                  </a:cubicBezTo>
                  <a:cubicBezTo>
                    <a:pt x="153" y="0"/>
                    <a:pt x="153" y="0"/>
                    <a:pt x="153" y="0"/>
                  </a:cubicBezTo>
                  <a:cubicBezTo>
                    <a:pt x="148" y="0"/>
                    <a:pt x="148" y="0"/>
                    <a:pt x="148" y="0"/>
                  </a:cubicBezTo>
                  <a:cubicBezTo>
                    <a:pt x="146" y="9"/>
                    <a:pt x="146" y="9"/>
                    <a:pt x="146" y="9"/>
                  </a:cubicBezTo>
                  <a:cubicBezTo>
                    <a:pt x="145" y="9"/>
                    <a:pt x="145" y="9"/>
                    <a:pt x="145" y="9"/>
                  </a:cubicBezTo>
                  <a:cubicBezTo>
                    <a:pt x="134" y="5"/>
                    <a:pt x="134" y="5"/>
                    <a:pt x="134" y="5"/>
                  </a:cubicBezTo>
                  <a:cubicBezTo>
                    <a:pt x="128" y="4"/>
                    <a:pt x="128" y="4"/>
                    <a:pt x="128" y="4"/>
                  </a:cubicBezTo>
                  <a:cubicBezTo>
                    <a:pt x="130" y="14"/>
                    <a:pt x="130" y="14"/>
                    <a:pt x="130" y="14"/>
                  </a:cubicBezTo>
                  <a:cubicBezTo>
                    <a:pt x="122" y="16"/>
                    <a:pt x="122" y="16"/>
                    <a:pt x="122" y="16"/>
                  </a:cubicBezTo>
                  <a:cubicBezTo>
                    <a:pt x="109" y="23"/>
                    <a:pt x="109" y="23"/>
                    <a:pt x="109" y="23"/>
                  </a:cubicBezTo>
                  <a:cubicBezTo>
                    <a:pt x="105" y="28"/>
                    <a:pt x="105" y="28"/>
                    <a:pt x="105" y="28"/>
                  </a:cubicBezTo>
                  <a:cubicBezTo>
                    <a:pt x="105" y="28"/>
                    <a:pt x="105" y="28"/>
                    <a:pt x="105" y="28"/>
                  </a:cubicBezTo>
                  <a:cubicBezTo>
                    <a:pt x="105" y="29"/>
                    <a:pt x="105" y="29"/>
                    <a:pt x="105" y="29"/>
                  </a:cubicBezTo>
                  <a:cubicBezTo>
                    <a:pt x="104" y="29"/>
                    <a:pt x="104" y="29"/>
                    <a:pt x="104" y="29"/>
                  </a:cubicBezTo>
                  <a:cubicBezTo>
                    <a:pt x="98" y="35"/>
                    <a:pt x="98" y="35"/>
                    <a:pt x="98" y="35"/>
                  </a:cubicBezTo>
                  <a:cubicBezTo>
                    <a:pt x="96" y="44"/>
                    <a:pt x="96" y="44"/>
                    <a:pt x="96" y="44"/>
                  </a:cubicBezTo>
                  <a:cubicBezTo>
                    <a:pt x="96" y="45"/>
                    <a:pt x="96" y="45"/>
                    <a:pt x="96" y="45"/>
                  </a:cubicBezTo>
                  <a:cubicBezTo>
                    <a:pt x="93" y="59"/>
                    <a:pt x="93" y="59"/>
                    <a:pt x="93" y="59"/>
                  </a:cubicBezTo>
                  <a:cubicBezTo>
                    <a:pt x="93" y="59"/>
                    <a:pt x="93" y="59"/>
                    <a:pt x="93" y="59"/>
                  </a:cubicBezTo>
                  <a:cubicBezTo>
                    <a:pt x="92" y="65"/>
                    <a:pt x="92" y="65"/>
                    <a:pt x="92" y="65"/>
                  </a:cubicBezTo>
                  <a:cubicBezTo>
                    <a:pt x="92" y="66"/>
                    <a:pt x="92" y="66"/>
                    <a:pt x="92" y="66"/>
                  </a:cubicBezTo>
                  <a:cubicBezTo>
                    <a:pt x="92" y="66"/>
                    <a:pt x="92" y="66"/>
                    <a:pt x="92" y="66"/>
                  </a:cubicBezTo>
                  <a:cubicBezTo>
                    <a:pt x="91" y="66"/>
                    <a:pt x="91" y="66"/>
                    <a:pt x="91" y="66"/>
                  </a:cubicBezTo>
                  <a:cubicBezTo>
                    <a:pt x="87" y="72"/>
                    <a:pt x="87" y="72"/>
                    <a:pt x="87" y="72"/>
                  </a:cubicBezTo>
                  <a:cubicBezTo>
                    <a:pt x="86" y="72"/>
                    <a:pt x="86" y="72"/>
                    <a:pt x="86" y="72"/>
                  </a:cubicBezTo>
                  <a:cubicBezTo>
                    <a:pt x="86" y="72"/>
                    <a:pt x="86" y="72"/>
                    <a:pt x="86" y="72"/>
                  </a:cubicBezTo>
                  <a:cubicBezTo>
                    <a:pt x="86" y="73"/>
                    <a:pt x="86" y="73"/>
                    <a:pt x="86" y="73"/>
                  </a:cubicBezTo>
                  <a:cubicBezTo>
                    <a:pt x="86" y="73"/>
                    <a:pt x="86" y="73"/>
                    <a:pt x="86" y="73"/>
                  </a:cubicBezTo>
                  <a:cubicBezTo>
                    <a:pt x="76" y="74"/>
                    <a:pt x="76" y="74"/>
                    <a:pt x="76" y="74"/>
                  </a:cubicBezTo>
                  <a:cubicBezTo>
                    <a:pt x="76" y="74"/>
                    <a:pt x="76" y="74"/>
                    <a:pt x="76" y="74"/>
                  </a:cubicBezTo>
                  <a:cubicBezTo>
                    <a:pt x="76" y="74"/>
                    <a:pt x="76" y="74"/>
                    <a:pt x="76" y="74"/>
                  </a:cubicBezTo>
                  <a:cubicBezTo>
                    <a:pt x="76" y="74"/>
                    <a:pt x="76" y="74"/>
                    <a:pt x="76" y="74"/>
                  </a:cubicBezTo>
                  <a:cubicBezTo>
                    <a:pt x="76" y="74"/>
                    <a:pt x="76" y="74"/>
                    <a:pt x="76" y="74"/>
                  </a:cubicBezTo>
                  <a:cubicBezTo>
                    <a:pt x="61" y="69"/>
                    <a:pt x="61" y="69"/>
                    <a:pt x="61" y="69"/>
                  </a:cubicBezTo>
                  <a:cubicBezTo>
                    <a:pt x="61" y="69"/>
                    <a:pt x="61" y="69"/>
                    <a:pt x="61" y="69"/>
                  </a:cubicBezTo>
                  <a:lnTo>
                    <a:pt x="54"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itchFamily="34" charset="0"/>
                <a:buNone/>
              </a:pPr>
              <a:endParaRPr lang="zh-CN" altLang="en-US" kern="0">
                <a:solidFill>
                  <a:srgbClr val="000000"/>
                </a:solidFill>
              </a:endParaRPr>
            </a:p>
          </p:txBody>
        </p:sp>
        <p:sp>
          <p:nvSpPr>
            <p:cNvPr id="33" name="Freeform 18"/>
            <p:cNvSpPr/>
            <p:nvPr/>
          </p:nvSpPr>
          <p:spPr bwMode="auto">
            <a:xfrm rot="175386">
              <a:off x="5935562" y="3428014"/>
              <a:ext cx="326674" cy="716439"/>
            </a:xfrm>
            <a:custGeom>
              <a:avLst/>
              <a:gdLst>
                <a:gd name="T0" fmla="*/ 100 w 108"/>
                <a:gd name="T1" fmla="*/ 4 h 237"/>
                <a:gd name="T2" fmla="*/ 94 w 108"/>
                <a:gd name="T3" fmla="*/ 6 h 237"/>
                <a:gd name="T4" fmla="*/ 88 w 108"/>
                <a:gd name="T5" fmla="*/ 12 h 237"/>
                <a:gd name="T6" fmla="*/ 87 w 108"/>
                <a:gd name="T7" fmla="*/ 12 h 237"/>
                <a:gd name="T8" fmla="*/ 68 w 108"/>
                <a:gd name="T9" fmla="*/ 14 h 237"/>
                <a:gd name="T10" fmla="*/ 61 w 108"/>
                <a:gd name="T11" fmla="*/ 20 h 237"/>
                <a:gd name="T12" fmla="*/ 56 w 108"/>
                <a:gd name="T13" fmla="*/ 24 h 237"/>
                <a:gd name="T14" fmla="*/ 46 w 108"/>
                <a:gd name="T15" fmla="*/ 24 h 237"/>
                <a:gd name="T16" fmla="*/ 42 w 108"/>
                <a:gd name="T17" fmla="*/ 38 h 237"/>
                <a:gd name="T18" fmla="*/ 41 w 108"/>
                <a:gd name="T19" fmla="*/ 38 h 237"/>
                <a:gd name="T20" fmla="*/ 33 w 108"/>
                <a:gd name="T21" fmla="*/ 46 h 237"/>
                <a:gd name="T22" fmla="*/ 21 w 108"/>
                <a:gd name="T23" fmla="*/ 60 h 237"/>
                <a:gd name="T24" fmla="*/ 14 w 108"/>
                <a:gd name="T25" fmla="*/ 68 h 237"/>
                <a:gd name="T26" fmla="*/ 13 w 108"/>
                <a:gd name="T27" fmla="*/ 77 h 237"/>
                <a:gd name="T28" fmla="*/ 13 w 108"/>
                <a:gd name="T29" fmla="*/ 85 h 237"/>
                <a:gd name="T30" fmla="*/ 8 w 108"/>
                <a:gd name="T31" fmla="*/ 92 h 237"/>
                <a:gd name="T32" fmla="*/ 8 w 108"/>
                <a:gd name="T33" fmla="*/ 112 h 237"/>
                <a:gd name="T34" fmla="*/ 12 w 108"/>
                <a:gd name="T35" fmla="*/ 122 h 237"/>
                <a:gd name="T36" fmla="*/ 11 w 108"/>
                <a:gd name="T37" fmla="*/ 132 h 237"/>
                <a:gd name="T38" fmla="*/ 3 w 108"/>
                <a:gd name="T39" fmla="*/ 162 h 237"/>
                <a:gd name="T40" fmla="*/ 9 w 108"/>
                <a:gd name="T41" fmla="*/ 186 h 237"/>
                <a:gd name="T42" fmla="*/ 7 w 108"/>
                <a:gd name="T43" fmla="*/ 237 h 237"/>
                <a:gd name="T44" fmla="*/ 17 w 108"/>
                <a:gd name="T45" fmla="*/ 228 h 237"/>
                <a:gd name="T46" fmla="*/ 56 w 108"/>
                <a:gd name="T47" fmla="*/ 208 h 237"/>
                <a:gd name="T48" fmla="*/ 75 w 108"/>
                <a:gd name="T49" fmla="*/ 210 h 237"/>
                <a:gd name="T50" fmla="*/ 91 w 108"/>
                <a:gd name="T51" fmla="*/ 196 h 237"/>
                <a:gd name="T52" fmla="*/ 95 w 108"/>
                <a:gd name="T53" fmla="*/ 186 h 237"/>
                <a:gd name="T54" fmla="*/ 95 w 108"/>
                <a:gd name="T55" fmla="*/ 184 h 237"/>
                <a:gd name="T56" fmla="*/ 97 w 108"/>
                <a:gd name="T57" fmla="*/ 170 h 237"/>
                <a:gd name="T58" fmla="*/ 98 w 108"/>
                <a:gd name="T59" fmla="*/ 162 h 237"/>
                <a:gd name="T60" fmla="*/ 95 w 108"/>
                <a:gd name="T61" fmla="*/ 140 h 237"/>
                <a:gd name="T62" fmla="*/ 96 w 108"/>
                <a:gd name="T63" fmla="*/ 134 h 237"/>
                <a:gd name="T64" fmla="*/ 108 w 108"/>
                <a:gd name="T65" fmla="*/ 108 h 237"/>
                <a:gd name="T66" fmla="*/ 91 w 108"/>
                <a:gd name="T67" fmla="*/ 92 h 237"/>
                <a:gd name="T68" fmla="*/ 88 w 108"/>
                <a:gd name="T69" fmla="*/ 85 h 237"/>
                <a:gd name="T70" fmla="*/ 90 w 108"/>
                <a:gd name="T71" fmla="*/ 73 h 237"/>
                <a:gd name="T72" fmla="*/ 92 w 108"/>
                <a:gd name="T73" fmla="*/ 65 h 237"/>
                <a:gd name="T74" fmla="*/ 104 w 108"/>
                <a:gd name="T75" fmla="*/ 56 h 237"/>
                <a:gd name="T76" fmla="*/ 107 w 108"/>
                <a:gd name="T77" fmla="*/ 33 h 237"/>
                <a:gd name="T78" fmla="*/ 100 w 108"/>
                <a:gd name="T79" fmla="*/ 32 h 237"/>
                <a:gd name="T80" fmla="*/ 91 w 108"/>
                <a:gd name="T81" fmla="*/ 26 h 237"/>
                <a:gd name="T82" fmla="*/ 90 w 108"/>
                <a:gd name="T83" fmla="*/ 1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 h="237">
                  <a:moveTo>
                    <a:pt x="101" y="12"/>
                  </a:moveTo>
                  <a:cubicBezTo>
                    <a:pt x="102" y="10"/>
                    <a:pt x="102" y="10"/>
                    <a:pt x="102" y="10"/>
                  </a:cubicBezTo>
                  <a:cubicBezTo>
                    <a:pt x="100" y="4"/>
                    <a:pt x="100" y="4"/>
                    <a:pt x="100" y="4"/>
                  </a:cubicBezTo>
                  <a:cubicBezTo>
                    <a:pt x="97" y="0"/>
                    <a:pt x="97" y="0"/>
                    <a:pt x="97" y="0"/>
                  </a:cubicBezTo>
                  <a:cubicBezTo>
                    <a:pt x="94" y="6"/>
                    <a:pt x="94" y="6"/>
                    <a:pt x="94" y="6"/>
                  </a:cubicBezTo>
                  <a:cubicBezTo>
                    <a:pt x="94" y="6"/>
                    <a:pt x="94" y="6"/>
                    <a:pt x="94" y="6"/>
                  </a:cubicBezTo>
                  <a:cubicBezTo>
                    <a:pt x="94" y="6"/>
                    <a:pt x="94" y="6"/>
                    <a:pt x="94" y="6"/>
                  </a:cubicBezTo>
                  <a:cubicBezTo>
                    <a:pt x="94" y="6"/>
                    <a:pt x="94" y="6"/>
                    <a:pt x="94" y="6"/>
                  </a:cubicBezTo>
                  <a:cubicBezTo>
                    <a:pt x="88" y="12"/>
                    <a:pt x="88" y="12"/>
                    <a:pt x="88" y="12"/>
                  </a:cubicBezTo>
                  <a:cubicBezTo>
                    <a:pt x="88" y="12"/>
                    <a:pt x="88" y="12"/>
                    <a:pt x="88" y="12"/>
                  </a:cubicBezTo>
                  <a:cubicBezTo>
                    <a:pt x="88" y="12"/>
                    <a:pt x="88" y="12"/>
                    <a:pt x="88" y="12"/>
                  </a:cubicBezTo>
                  <a:cubicBezTo>
                    <a:pt x="87" y="12"/>
                    <a:pt x="87" y="12"/>
                    <a:pt x="87" y="12"/>
                  </a:cubicBezTo>
                  <a:cubicBezTo>
                    <a:pt x="78" y="15"/>
                    <a:pt x="78" y="15"/>
                    <a:pt x="78" y="15"/>
                  </a:cubicBezTo>
                  <a:cubicBezTo>
                    <a:pt x="77" y="15"/>
                    <a:pt x="77" y="15"/>
                    <a:pt x="77" y="15"/>
                  </a:cubicBezTo>
                  <a:cubicBezTo>
                    <a:pt x="68" y="14"/>
                    <a:pt x="68" y="14"/>
                    <a:pt x="68" y="14"/>
                  </a:cubicBezTo>
                  <a:cubicBezTo>
                    <a:pt x="62" y="15"/>
                    <a:pt x="62" y="15"/>
                    <a:pt x="62" y="15"/>
                  </a:cubicBezTo>
                  <a:cubicBezTo>
                    <a:pt x="61" y="20"/>
                    <a:pt x="61" y="20"/>
                    <a:pt x="61" y="20"/>
                  </a:cubicBezTo>
                  <a:cubicBezTo>
                    <a:pt x="61" y="20"/>
                    <a:pt x="61" y="20"/>
                    <a:pt x="61" y="20"/>
                  </a:cubicBezTo>
                  <a:cubicBezTo>
                    <a:pt x="61" y="20"/>
                    <a:pt x="61" y="20"/>
                    <a:pt x="61" y="20"/>
                  </a:cubicBezTo>
                  <a:cubicBezTo>
                    <a:pt x="56" y="23"/>
                    <a:pt x="56" y="23"/>
                    <a:pt x="56" y="23"/>
                  </a:cubicBezTo>
                  <a:cubicBezTo>
                    <a:pt x="56" y="24"/>
                    <a:pt x="56" y="24"/>
                    <a:pt x="56" y="24"/>
                  </a:cubicBezTo>
                  <a:cubicBezTo>
                    <a:pt x="55" y="24"/>
                    <a:pt x="55" y="24"/>
                    <a:pt x="55" y="24"/>
                  </a:cubicBezTo>
                  <a:cubicBezTo>
                    <a:pt x="47" y="23"/>
                    <a:pt x="47" y="23"/>
                    <a:pt x="47" y="23"/>
                  </a:cubicBezTo>
                  <a:cubicBezTo>
                    <a:pt x="46" y="24"/>
                    <a:pt x="46" y="24"/>
                    <a:pt x="46" y="24"/>
                  </a:cubicBezTo>
                  <a:cubicBezTo>
                    <a:pt x="46" y="32"/>
                    <a:pt x="46" y="32"/>
                    <a:pt x="46" y="32"/>
                  </a:cubicBezTo>
                  <a:cubicBezTo>
                    <a:pt x="46" y="32"/>
                    <a:pt x="46" y="32"/>
                    <a:pt x="46" y="32"/>
                  </a:cubicBezTo>
                  <a:cubicBezTo>
                    <a:pt x="42" y="38"/>
                    <a:pt x="42" y="38"/>
                    <a:pt x="42" y="38"/>
                  </a:cubicBezTo>
                  <a:cubicBezTo>
                    <a:pt x="42" y="38"/>
                    <a:pt x="42" y="38"/>
                    <a:pt x="42" y="38"/>
                  </a:cubicBezTo>
                  <a:cubicBezTo>
                    <a:pt x="42" y="38"/>
                    <a:pt x="42" y="38"/>
                    <a:pt x="42" y="38"/>
                  </a:cubicBezTo>
                  <a:cubicBezTo>
                    <a:pt x="41" y="38"/>
                    <a:pt x="41" y="38"/>
                    <a:pt x="41" y="38"/>
                  </a:cubicBezTo>
                  <a:cubicBezTo>
                    <a:pt x="34" y="46"/>
                    <a:pt x="34" y="46"/>
                    <a:pt x="34" y="46"/>
                  </a:cubicBezTo>
                  <a:cubicBezTo>
                    <a:pt x="33" y="46"/>
                    <a:pt x="33" y="46"/>
                    <a:pt x="33" y="46"/>
                  </a:cubicBezTo>
                  <a:cubicBezTo>
                    <a:pt x="33" y="46"/>
                    <a:pt x="33" y="46"/>
                    <a:pt x="33" y="46"/>
                  </a:cubicBezTo>
                  <a:cubicBezTo>
                    <a:pt x="25" y="48"/>
                    <a:pt x="25" y="48"/>
                    <a:pt x="25" y="48"/>
                  </a:cubicBezTo>
                  <a:cubicBezTo>
                    <a:pt x="20" y="53"/>
                    <a:pt x="20" y="53"/>
                    <a:pt x="20" y="53"/>
                  </a:cubicBezTo>
                  <a:cubicBezTo>
                    <a:pt x="21" y="60"/>
                    <a:pt x="21" y="60"/>
                    <a:pt x="21" y="60"/>
                  </a:cubicBezTo>
                  <a:cubicBezTo>
                    <a:pt x="21" y="62"/>
                    <a:pt x="21" y="62"/>
                    <a:pt x="21" y="62"/>
                  </a:cubicBezTo>
                  <a:cubicBezTo>
                    <a:pt x="20" y="62"/>
                    <a:pt x="20" y="62"/>
                    <a:pt x="20" y="62"/>
                  </a:cubicBezTo>
                  <a:cubicBezTo>
                    <a:pt x="14" y="68"/>
                    <a:pt x="14" y="68"/>
                    <a:pt x="14" y="68"/>
                  </a:cubicBezTo>
                  <a:cubicBezTo>
                    <a:pt x="10" y="72"/>
                    <a:pt x="10" y="72"/>
                    <a:pt x="10" y="72"/>
                  </a:cubicBezTo>
                  <a:cubicBezTo>
                    <a:pt x="13" y="77"/>
                    <a:pt x="13" y="77"/>
                    <a:pt x="13" y="77"/>
                  </a:cubicBezTo>
                  <a:cubicBezTo>
                    <a:pt x="13" y="77"/>
                    <a:pt x="13" y="77"/>
                    <a:pt x="13" y="77"/>
                  </a:cubicBezTo>
                  <a:cubicBezTo>
                    <a:pt x="13" y="78"/>
                    <a:pt x="13" y="78"/>
                    <a:pt x="13" y="78"/>
                  </a:cubicBezTo>
                  <a:cubicBezTo>
                    <a:pt x="13" y="85"/>
                    <a:pt x="13" y="85"/>
                    <a:pt x="13" y="85"/>
                  </a:cubicBezTo>
                  <a:cubicBezTo>
                    <a:pt x="13" y="85"/>
                    <a:pt x="13" y="85"/>
                    <a:pt x="13" y="85"/>
                  </a:cubicBezTo>
                  <a:cubicBezTo>
                    <a:pt x="13" y="86"/>
                    <a:pt x="13" y="86"/>
                    <a:pt x="13" y="86"/>
                  </a:cubicBezTo>
                  <a:cubicBezTo>
                    <a:pt x="8" y="92"/>
                    <a:pt x="8" y="92"/>
                    <a:pt x="8" y="92"/>
                  </a:cubicBezTo>
                  <a:cubicBezTo>
                    <a:pt x="8" y="92"/>
                    <a:pt x="8" y="92"/>
                    <a:pt x="8" y="92"/>
                  </a:cubicBezTo>
                  <a:cubicBezTo>
                    <a:pt x="2" y="99"/>
                    <a:pt x="2" y="99"/>
                    <a:pt x="2" y="99"/>
                  </a:cubicBezTo>
                  <a:cubicBezTo>
                    <a:pt x="3" y="107"/>
                    <a:pt x="3" y="107"/>
                    <a:pt x="3" y="107"/>
                  </a:cubicBezTo>
                  <a:cubicBezTo>
                    <a:pt x="8" y="112"/>
                    <a:pt x="8" y="112"/>
                    <a:pt x="8" y="112"/>
                  </a:cubicBezTo>
                  <a:cubicBezTo>
                    <a:pt x="8" y="112"/>
                    <a:pt x="8" y="112"/>
                    <a:pt x="8" y="112"/>
                  </a:cubicBezTo>
                  <a:cubicBezTo>
                    <a:pt x="8" y="112"/>
                    <a:pt x="8" y="112"/>
                    <a:pt x="8" y="112"/>
                  </a:cubicBezTo>
                  <a:cubicBezTo>
                    <a:pt x="11" y="116"/>
                    <a:pt x="12" y="120"/>
                    <a:pt x="12" y="122"/>
                  </a:cubicBezTo>
                  <a:cubicBezTo>
                    <a:pt x="12" y="131"/>
                    <a:pt x="12" y="131"/>
                    <a:pt x="12" y="131"/>
                  </a:cubicBezTo>
                  <a:cubicBezTo>
                    <a:pt x="12" y="131"/>
                    <a:pt x="12" y="131"/>
                    <a:pt x="12" y="131"/>
                  </a:cubicBezTo>
                  <a:cubicBezTo>
                    <a:pt x="11" y="132"/>
                    <a:pt x="11" y="132"/>
                    <a:pt x="11" y="132"/>
                  </a:cubicBezTo>
                  <a:cubicBezTo>
                    <a:pt x="3" y="138"/>
                    <a:pt x="3" y="138"/>
                    <a:pt x="3" y="138"/>
                  </a:cubicBezTo>
                  <a:cubicBezTo>
                    <a:pt x="2" y="150"/>
                    <a:pt x="2" y="150"/>
                    <a:pt x="2" y="150"/>
                  </a:cubicBezTo>
                  <a:cubicBezTo>
                    <a:pt x="3" y="162"/>
                    <a:pt x="3" y="162"/>
                    <a:pt x="3" y="162"/>
                  </a:cubicBezTo>
                  <a:cubicBezTo>
                    <a:pt x="3" y="166"/>
                    <a:pt x="5" y="173"/>
                    <a:pt x="9" y="184"/>
                  </a:cubicBezTo>
                  <a:cubicBezTo>
                    <a:pt x="9" y="185"/>
                    <a:pt x="9" y="185"/>
                    <a:pt x="9" y="185"/>
                  </a:cubicBezTo>
                  <a:cubicBezTo>
                    <a:pt x="9" y="186"/>
                    <a:pt x="9" y="186"/>
                    <a:pt x="9" y="186"/>
                  </a:cubicBezTo>
                  <a:cubicBezTo>
                    <a:pt x="0" y="226"/>
                    <a:pt x="0" y="226"/>
                    <a:pt x="0" y="226"/>
                  </a:cubicBezTo>
                  <a:cubicBezTo>
                    <a:pt x="1" y="234"/>
                    <a:pt x="1" y="234"/>
                    <a:pt x="1" y="234"/>
                  </a:cubicBezTo>
                  <a:cubicBezTo>
                    <a:pt x="7" y="237"/>
                    <a:pt x="7" y="237"/>
                    <a:pt x="7" y="237"/>
                  </a:cubicBezTo>
                  <a:cubicBezTo>
                    <a:pt x="16" y="228"/>
                    <a:pt x="16" y="228"/>
                    <a:pt x="16" y="228"/>
                  </a:cubicBezTo>
                  <a:cubicBezTo>
                    <a:pt x="16" y="228"/>
                    <a:pt x="16" y="228"/>
                    <a:pt x="16" y="228"/>
                  </a:cubicBezTo>
                  <a:cubicBezTo>
                    <a:pt x="17" y="228"/>
                    <a:pt x="17" y="228"/>
                    <a:pt x="17" y="228"/>
                  </a:cubicBezTo>
                  <a:cubicBezTo>
                    <a:pt x="48" y="216"/>
                    <a:pt x="48" y="216"/>
                    <a:pt x="48" y="216"/>
                  </a:cubicBezTo>
                  <a:cubicBezTo>
                    <a:pt x="56" y="208"/>
                    <a:pt x="56" y="208"/>
                    <a:pt x="56" y="208"/>
                  </a:cubicBezTo>
                  <a:cubicBezTo>
                    <a:pt x="56" y="208"/>
                    <a:pt x="56" y="208"/>
                    <a:pt x="56" y="208"/>
                  </a:cubicBezTo>
                  <a:cubicBezTo>
                    <a:pt x="57" y="208"/>
                    <a:pt x="57" y="208"/>
                    <a:pt x="57" y="208"/>
                  </a:cubicBezTo>
                  <a:cubicBezTo>
                    <a:pt x="58" y="208"/>
                    <a:pt x="58" y="208"/>
                    <a:pt x="58" y="208"/>
                  </a:cubicBezTo>
                  <a:cubicBezTo>
                    <a:pt x="75" y="210"/>
                    <a:pt x="75" y="210"/>
                    <a:pt x="75" y="210"/>
                  </a:cubicBezTo>
                  <a:cubicBezTo>
                    <a:pt x="78" y="210"/>
                    <a:pt x="83" y="208"/>
                    <a:pt x="90" y="204"/>
                  </a:cubicBezTo>
                  <a:cubicBezTo>
                    <a:pt x="90" y="196"/>
                    <a:pt x="90" y="196"/>
                    <a:pt x="90" y="196"/>
                  </a:cubicBezTo>
                  <a:cubicBezTo>
                    <a:pt x="91" y="196"/>
                    <a:pt x="91" y="196"/>
                    <a:pt x="91" y="196"/>
                  </a:cubicBezTo>
                  <a:cubicBezTo>
                    <a:pt x="91" y="196"/>
                    <a:pt x="91" y="196"/>
                    <a:pt x="91" y="196"/>
                  </a:cubicBezTo>
                  <a:cubicBezTo>
                    <a:pt x="96" y="191"/>
                    <a:pt x="96" y="191"/>
                    <a:pt x="96" y="191"/>
                  </a:cubicBezTo>
                  <a:cubicBezTo>
                    <a:pt x="95" y="186"/>
                    <a:pt x="95" y="186"/>
                    <a:pt x="95" y="186"/>
                  </a:cubicBezTo>
                  <a:cubicBezTo>
                    <a:pt x="95" y="186"/>
                    <a:pt x="95" y="186"/>
                    <a:pt x="95" y="186"/>
                  </a:cubicBezTo>
                  <a:cubicBezTo>
                    <a:pt x="95" y="185"/>
                    <a:pt x="95" y="185"/>
                    <a:pt x="95" y="185"/>
                  </a:cubicBezTo>
                  <a:cubicBezTo>
                    <a:pt x="95" y="184"/>
                    <a:pt x="95" y="184"/>
                    <a:pt x="95" y="184"/>
                  </a:cubicBezTo>
                  <a:cubicBezTo>
                    <a:pt x="95" y="184"/>
                    <a:pt x="95" y="184"/>
                    <a:pt x="95" y="184"/>
                  </a:cubicBezTo>
                  <a:cubicBezTo>
                    <a:pt x="97" y="182"/>
                    <a:pt x="97" y="181"/>
                    <a:pt x="96" y="180"/>
                  </a:cubicBezTo>
                  <a:cubicBezTo>
                    <a:pt x="94" y="177"/>
                    <a:pt x="95" y="174"/>
                    <a:pt x="97" y="170"/>
                  </a:cubicBezTo>
                  <a:cubicBezTo>
                    <a:pt x="99" y="168"/>
                    <a:pt x="99" y="168"/>
                    <a:pt x="99" y="168"/>
                  </a:cubicBezTo>
                  <a:cubicBezTo>
                    <a:pt x="99" y="168"/>
                    <a:pt x="99" y="168"/>
                    <a:pt x="99" y="168"/>
                  </a:cubicBezTo>
                  <a:cubicBezTo>
                    <a:pt x="98" y="162"/>
                    <a:pt x="98" y="162"/>
                    <a:pt x="98" y="162"/>
                  </a:cubicBezTo>
                  <a:cubicBezTo>
                    <a:pt x="92" y="155"/>
                    <a:pt x="92" y="155"/>
                    <a:pt x="92" y="155"/>
                  </a:cubicBezTo>
                  <a:cubicBezTo>
                    <a:pt x="90" y="153"/>
                    <a:pt x="89" y="150"/>
                    <a:pt x="91" y="147"/>
                  </a:cubicBezTo>
                  <a:cubicBezTo>
                    <a:pt x="92" y="145"/>
                    <a:pt x="93" y="142"/>
                    <a:pt x="95" y="140"/>
                  </a:cubicBezTo>
                  <a:cubicBezTo>
                    <a:pt x="96" y="134"/>
                    <a:pt x="96" y="134"/>
                    <a:pt x="96" y="134"/>
                  </a:cubicBezTo>
                  <a:cubicBezTo>
                    <a:pt x="96" y="134"/>
                    <a:pt x="96" y="134"/>
                    <a:pt x="96" y="134"/>
                  </a:cubicBezTo>
                  <a:cubicBezTo>
                    <a:pt x="96" y="134"/>
                    <a:pt x="96" y="134"/>
                    <a:pt x="96" y="134"/>
                  </a:cubicBezTo>
                  <a:cubicBezTo>
                    <a:pt x="101" y="124"/>
                    <a:pt x="101" y="124"/>
                    <a:pt x="101" y="124"/>
                  </a:cubicBezTo>
                  <a:cubicBezTo>
                    <a:pt x="102" y="120"/>
                    <a:pt x="102" y="120"/>
                    <a:pt x="102" y="120"/>
                  </a:cubicBezTo>
                  <a:cubicBezTo>
                    <a:pt x="108" y="108"/>
                    <a:pt x="108" y="108"/>
                    <a:pt x="108" y="108"/>
                  </a:cubicBezTo>
                  <a:cubicBezTo>
                    <a:pt x="104" y="100"/>
                    <a:pt x="104" y="100"/>
                    <a:pt x="104" y="100"/>
                  </a:cubicBezTo>
                  <a:cubicBezTo>
                    <a:pt x="92" y="92"/>
                    <a:pt x="92" y="92"/>
                    <a:pt x="92" y="92"/>
                  </a:cubicBezTo>
                  <a:cubicBezTo>
                    <a:pt x="91" y="92"/>
                    <a:pt x="91" y="92"/>
                    <a:pt x="91" y="92"/>
                  </a:cubicBezTo>
                  <a:cubicBezTo>
                    <a:pt x="91" y="92"/>
                    <a:pt x="91" y="92"/>
                    <a:pt x="91" y="92"/>
                  </a:cubicBezTo>
                  <a:cubicBezTo>
                    <a:pt x="91" y="92"/>
                    <a:pt x="91" y="92"/>
                    <a:pt x="91" y="92"/>
                  </a:cubicBezTo>
                  <a:cubicBezTo>
                    <a:pt x="88" y="85"/>
                    <a:pt x="88" y="85"/>
                    <a:pt x="88" y="85"/>
                  </a:cubicBezTo>
                  <a:cubicBezTo>
                    <a:pt x="88" y="85"/>
                    <a:pt x="88" y="85"/>
                    <a:pt x="88" y="85"/>
                  </a:cubicBezTo>
                  <a:cubicBezTo>
                    <a:pt x="88" y="84"/>
                    <a:pt x="88" y="84"/>
                    <a:pt x="88" y="84"/>
                  </a:cubicBezTo>
                  <a:cubicBezTo>
                    <a:pt x="90" y="73"/>
                    <a:pt x="90" y="73"/>
                    <a:pt x="90" y="73"/>
                  </a:cubicBezTo>
                  <a:cubicBezTo>
                    <a:pt x="90" y="73"/>
                    <a:pt x="90" y="73"/>
                    <a:pt x="90" y="73"/>
                  </a:cubicBezTo>
                  <a:cubicBezTo>
                    <a:pt x="90" y="73"/>
                    <a:pt x="90" y="73"/>
                    <a:pt x="90" y="73"/>
                  </a:cubicBezTo>
                  <a:cubicBezTo>
                    <a:pt x="92" y="65"/>
                    <a:pt x="92" y="65"/>
                    <a:pt x="92" y="65"/>
                  </a:cubicBezTo>
                  <a:cubicBezTo>
                    <a:pt x="92" y="62"/>
                    <a:pt x="92" y="60"/>
                    <a:pt x="94" y="58"/>
                  </a:cubicBezTo>
                  <a:cubicBezTo>
                    <a:pt x="94" y="58"/>
                    <a:pt x="96" y="57"/>
                    <a:pt x="97" y="57"/>
                  </a:cubicBezTo>
                  <a:cubicBezTo>
                    <a:pt x="104" y="56"/>
                    <a:pt x="104" y="56"/>
                    <a:pt x="104" y="56"/>
                  </a:cubicBezTo>
                  <a:cubicBezTo>
                    <a:pt x="106" y="51"/>
                    <a:pt x="106" y="51"/>
                    <a:pt x="106" y="51"/>
                  </a:cubicBezTo>
                  <a:cubicBezTo>
                    <a:pt x="108" y="38"/>
                    <a:pt x="108" y="38"/>
                    <a:pt x="108" y="38"/>
                  </a:cubicBezTo>
                  <a:cubicBezTo>
                    <a:pt x="107" y="33"/>
                    <a:pt x="107" y="33"/>
                    <a:pt x="107" y="33"/>
                  </a:cubicBezTo>
                  <a:cubicBezTo>
                    <a:pt x="100" y="32"/>
                    <a:pt x="100" y="32"/>
                    <a:pt x="100" y="32"/>
                  </a:cubicBezTo>
                  <a:cubicBezTo>
                    <a:pt x="100" y="32"/>
                    <a:pt x="100" y="32"/>
                    <a:pt x="100" y="32"/>
                  </a:cubicBezTo>
                  <a:cubicBezTo>
                    <a:pt x="100" y="32"/>
                    <a:pt x="100" y="32"/>
                    <a:pt x="100" y="32"/>
                  </a:cubicBezTo>
                  <a:cubicBezTo>
                    <a:pt x="92" y="28"/>
                    <a:pt x="92" y="28"/>
                    <a:pt x="92" y="28"/>
                  </a:cubicBezTo>
                  <a:cubicBezTo>
                    <a:pt x="91" y="27"/>
                    <a:pt x="91" y="27"/>
                    <a:pt x="91" y="27"/>
                  </a:cubicBezTo>
                  <a:cubicBezTo>
                    <a:pt x="91" y="26"/>
                    <a:pt x="91" y="26"/>
                    <a:pt x="91" y="26"/>
                  </a:cubicBezTo>
                  <a:cubicBezTo>
                    <a:pt x="91" y="26"/>
                    <a:pt x="91" y="26"/>
                    <a:pt x="91" y="26"/>
                  </a:cubicBezTo>
                  <a:cubicBezTo>
                    <a:pt x="90" y="16"/>
                    <a:pt x="90" y="16"/>
                    <a:pt x="90" y="16"/>
                  </a:cubicBezTo>
                  <a:cubicBezTo>
                    <a:pt x="90" y="16"/>
                    <a:pt x="90" y="16"/>
                    <a:pt x="90" y="16"/>
                  </a:cubicBezTo>
                  <a:cubicBezTo>
                    <a:pt x="90" y="14"/>
                    <a:pt x="90" y="14"/>
                    <a:pt x="90" y="14"/>
                  </a:cubicBezTo>
                  <a:lnTo>
                    <a:pt x="101"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itchFamily="34" charset="0"/>
                <a:buNone/>
              </a:pPr>
              <a:endParaRPr lang="zh-CN" altLang="en-US" kern="0">
                <a:solidFill>
                  <a:srgbClr val="000000"/>
                </a:solidFill>
              </a:endParaRPr>
            </a:p>
          </p:txBody>
        </p:sp>
        <p:sp>
          <p:nvSpPr>
            <p:cNvPr id="34" name="Freeform 19"/>
            <p:cNvSpPr/>
            <p:nvPr/>
          </p:nvSpPr>
          <p:spPr bwMode="auto">
            <a:xfrm rot="175386">
              <a:off x="5791049" y="4649603"/>
              <a:ext cx="523406" cy="604724"/>
            </a:xfrm>
            <a:custGeom>
              <a:avLst/>
              <a:gdLst>
                <a:gd name="T0" fmla="*/ 150 w 173"/>
                <a:gd name="T1" fmla="*/ 34 h 200"/>
                <a:gd name="T2" fmla="*/ 146 w 173"/>
                <a:gd name="T3" fmla="*/ 26 h 200"/>
                <a:gd name="T4" fmla="*/ 143 w 173"/>
                <a:gd name="T5" fmla="*/ 12 h 200"/>
                <a:gd name="T6" fmla="*/ 136 w 173"/>
                <a:gd name="T7" fmla="*/ 17 h 200"/>
                <a:gd name="T8" fmla="*/ 125 w 173"/>
                <a:gd name="T9" fmla="*/ 15 h 200"/>
                <a:gd name="T10" fmla="*/ 125 w 173"/>
                <a:gd name="T11" fmla="*/ 7 h 200"/>
                <a:gd name="T12" fmla="*/ 122 w 173"/>
                <a:gd name="T13" fmla="*/ 10 h 200"/>
                <a:gd name="T14" fmla="*/ 109 w 173"/>
                <a:gd name="T15" fmla="*/ 22 h 200"/>
                <a:gd name="T16" fmla="*/ 107 w 173"/>
                <a:gd name="T17" fmla="*/ 22 h 200"/>
                <a:gd name="T18" fmla="*/ 99 w 173"/>
                <a:gd name="T19" fmla="*/ 16 h 200"/>
                <a:gd name="T20" fmla="*/ 92 w 173"/>
                <a:gd name="T21" fmla="*/ 13 h 200"/>
                <a:gd name="T22" fmla="*/ 75 w 173"/>
                <a:gd name="T23" fmla="*/ 8 h 200"/>
                <a:gd name="T24" fmla="*/ 66 w 173"/>
                <a:gd name="T25" fmla="*/ 4 h 200"/>
                <a:gd name="T26" fmla="*/ 47 w 173"/>
                <a:gd name="T27" fmla="*/ 0 h 200"/>
                <a:gd name="T28" fmla="*/ 40 w 173"/>
                <a:gd name="T29" fmla="*/ 16 h 200"/>
                <a:gd name="T30" fmla="*/ 34 w 173"/>
                <a:gd name="T31" fmla="*/ 16 h 200"/>
                <a:gd name="T32" fmla="*/ 14 w 173"/>
                <a:gd name="T33" fmla="*/ 26 h 200"/>
                <a:gd name="T34" fmla="*/ 13 w 173"/>
                <a:gd name="T35" fmla="*/ 72 h 200"/>
                <a:gd name="T36" fmla="*/ 9 w 173"/>
                <a:gd name="T37" fmla="*/ 83 h 200"/>
                <a:gd name="T38" fmla="*/ 1 w 173"/>
                <a:gd name="T39" fmla="*/ 109 h 200"/>
                <a:gd name="T40" fmla="*/ 7 w 173"/>
                <a:gd name="T41" fmla="*/ 111 h 200"/>
                <a:gd name="T42" fmla="*/ 17 w 173"/>
                <a:gd name="T43" fmla="*/ 126 h 200"/>
                <a:gd name="T44" fmla="*/ 14 w 173"/>
                <a:gd name="T45" fmla="*/ 132 h 200"/>
                <a:gd name="T46" fmla="*/ 24 w 173"/>
                <a:gd name="T47" fmla="*/ 158 h 200"/>
                <a:gd name="T48" fmla="*/ 38 w 173"/>
                <a:gd name="T49" fmla="*/ 151 h 200"/>
                <a:gd name="T50" fmla="*/ 46 w 173"/>
                <a:gd name="T51" fmla="*/ 151 h 200"/>
                <a:gd name="T52" fmla="*/ 52 w 173"/>
                <a:gd name="T53" fmla="*/ 140 h 200"/>
                <a:gd name="T54" fmla="*/ 68 w 173"/>
                <a:gd name="T55" fmla="*/ 135 h 200"/>
                <a:gd name="T56" fmla="*/ 77 w 173"/>
                <a:gd name="T57" fmla="*/ 151 h 200"/>
                <a:gd name="T58" fmla="*/ 81 w 173"/>
                <a:gd name="T59" fmla="*/ 165 h 200"/>
                <a:gd name="T60" fmla="*/ 71 w 173"/>
                <a:gd name="T61" fmla="*/ 185 h 200"/>
                <a:gd name="T62" fmla="*/ 84 w 173"/>
                <a:gd name="T63" fmla="*/ 187 h 200"/>
                <a:gd name="T64" fmla="*/ 89 w 173"/>
                <a:gd name="T65" fmla="*/ 199 h 200"/>
                <a:gd name="T66" fmla="*/ 102 w 173"/>
                <a:gd name="T67" fmla="*/ 196 h 200"/>
                <a:gd name="T68" fmla="*/ 108 w 173"/>
                <a:gd name="T69" fmla="*/ 178 h 200"/>
                <a:gd name="T70" fmla="*/ 135 w 173"/>
                <a:gd name="T71" fmla="*/ 189 h 200"/>
                <a:gd name="T72" fmla="*/ 128 w 173"/>
                <a:gd name="T73" fmla="*/ 172 h 200"/>
                <a:gd name="T74" fmla="*/ 128 w 173"/>
                <a:gd name="T75" fmla="*/ 170 h 200"/>
                <a:gd name="T76" fmla="*/ 166 w 173"/>
                <a:gd name="T77" fmla="*/ 166 h 200"/>
                <a:gd name="T78" fmla="*/ 167 w 173"/>
                <a:gd name="T79" fmla="*/ 165 h 200"/>
                <a:gd name="T80" fmla="*/ 167 w 173"/>
                <a:gd name="T81" fmla="*/ 163 h 200"/>
                <a:gd name="T82" fmla="*/ 166 w 173"/>
                <a:gd name="T83" fmla="*/ 142 h 200"/>
                <a:gd name="T84" fmla="*/ 170 w 173"/>
                <a:gd name="T85" fmla="*/ 134 h 200"/>
                <a:gd name="T86" fmla="*/ 163 w 173"/>
                <a:gd name="T87" fmla="*/ 126 h 200"/>
                <a:gd name="T88" fmla="*/ 158 w 173"/>
                <a:gd name="T89" fmla="*/ 98 h 200"/>
                <a:gd name="T90" fmla="*/ 151 w 173"/>
                <a:gd name="T91" fmla="*/ 102 h 200"/>
                <a:gd name="T92" fmla="*/ 150 w 173"/>
                <a:gd name="T93" fmla="*/ 84 h 200"/>
                <a:gd name="T94" fmla="*/ 163 w 173"/>
                <a:gd name="T95" fmla="*/ 50 h 200"/>
                <a:gd name="T96" fmla="*/ 150 w 173"/>
                <a:gd name="T97" fmla="*/ 3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3" h="200">
                  <a:moveTo>
                    <a:pt x="150" y="34"/>
                  </a:moveTo>
                  <a:cubicBezTo>
                    <a:pt x="150" y="34"/>
                    <a:pt x="150" y="34"/>
                    <a:pt x="150" y="34"/>
                  </a:cubicBezTo>
                  <a:cubicBezTo>
                    <a:pt x="150" y="34"/>
                    <a:pt x="150" y="34"/>
                    <a:pt x="150" y="34"/>
                  </a:cubicBezTo>
                  <a:cubicBezTo>
                    <a:pt x="150" y="33"/>
                    <a:pt x="150" y="33"/>
                    <a:pt x="150" y="33"/>
                  </a:cubicBezTo>
                  <a:cubicBezTo>
                    <a:pt x="146" y="27"/>
                    <a:pt x="146" y="27"/>
                    <a:pt x="146" y="27"/>
                  </a:cubicBezTo>
                  <a:cubicBezTo>
                    <a:pt x="146" y="26"/>
                    <a:pt x="146" y="26"/>
                    <a:pt x="146" y="26"/>
                  </a:cubicBezTo>
                  <a:cubicBezTo>
                    <a:pt x="146" y="26"/>
                    <a:pt x="146" y="26"/>
                    <a:pt x="146" y="26"/>
                  </a:cubicBezTo>
                  <a:cubicBezTo>
                    <a:pt x="147" y="16"/>
                    <a:pt x="147" y="16"/>
                    <a:pt x="147" y="16"/>
                  </a:cubicBezTo>
                  <a:cubicBezTo>
                    <a:pt x="147" y="15"/>
                    <a:pt x="146" y="14"/>
                    <a:pt x="143" y="12"/>
                  </a:cubicBezTo>
                  <a:cubicBezTo>
                    <a:pt x="141" y="12"/>
                    <a:pt x="141" y="12"/>
                    <a:pt x="141" y="12"/>
                  </a:cubicBezTo>
                  <a:cubicBezTo>
                    <a:pt x="137" y="17"/>
                    <a:pt x="137" y="17"/>
                    <a:pt x="137" y="17"/>
                  </a:cubicBezTo>
                  <a:cubicBezTo>
                    <a:pt x="136" y="17"/>
                    <a:pt x="136" y="17"/>
                    <a:pt x="136" y="17"/>
                  </a:cubicBezTo>
                  <a:cubicBezTo>
                    <a:pt x="136" y="17"/>
                    <a:pt x="136" y="17"/>
                    <a:pt x="136" y="17"/>
                  </a:cubicBezTo>
                  <a:cubicBezTo>
                    <a:pt x="126" y="22"/>
                    <a:pt x="126" y="22"/>
                    <a:pt x="126" y="22"/>
                  </a:cubicBezTo>
                  <a:cubicBezTo>
                    <a:pt x="125" y="15"/>
                    <a:pt x="125" y="15"/>
                    <a:pt x="125" y="15"/>
                  </a:cubicBezTo>
                  <a:cubicBezTo>
                    <a:pt x="125" y="14"/>
                    <a:pt x="125" y="14"/>
                    <a:pt x="125" y="14"/>
                  </a:cubicBezTo>
                  <a:cubicBezTo>
                    <a:pt x="126" y="11"/>
                    <a:pt x="126" y="11"/>
                    <a:pt x="126" y="11"/>
                  </a:cubicBezTo>
                  <a:cubicBezTo>
                    <a:pt x="125" y="7"/>
                    <a:pt x="125" y="7"/>
                    <a:pt x="125" y="7"/>
                  </a:cubicBezTo>
                  <a:cubicBezTo>
                    <a:pt x="124" y="6"/>
                    <a:pt x="124" y="6"/>
                    <a:pt x="124" y="6"/>
                  </a:cubicBezTo>
                  <a:cubicBezTo>
                    <a:pt x="122" y="10"/>
                    <a:pt x="122" y="10"/>
                    <a:pt x="122" y="10"/>
                  </a:cubicBezTo>
                  <a:cubicBezTo>
                    <a:pt x="122" y="10"/>
                    <a:pt x="122" y="10"/>
                    <a:pt x="122" y="10"/>
                  </a:cubicBezTo>
                  <a:cubicBezTo>
                    <a:pt x="122" y="10"/>
                    <a:pt x="122" y="10"/>
                    <a:pt x="122" y="10"/>
                  </a:cubicBezTo>
                  <a:cubicBezTo>
                    <a:pt x="109" y="21"/>
                    <a:pt x="109" y="21"/>
                    <a:pt x="109" y="21"/>
                  </a:cubicBezTo>
                  <a:cubicBezTo>
                    <a:pt x="109" y="22"/>
                    <a:pt x="109" y="22"/>
                    <a:pt x="109" y="22"/>
                  </a:cubicBezTo>
                  <a:cubicBezTo>
                    <a:pt x="108" y="22"/>
                    <a:pt x="108" y="22"/>
                    <a:pt x="108" y="22"/>
                  </a:cubicBezTo>
                  <a:cubicBezTo>
                    <a:pt x="108" y="22"/>
                    <a:pt x="108" y="22"/>
                    <a:pt x="108" y="22"/>
                  </a:cubicBezTo>
                  <a:cubicBezTo>
                    <a:pt x="107" y="22"/>
                    <a:pt x="107" y="22"/>
                    <a:pt x="107" y="22"/>
                  </a:cubicBezTo>
                  <a:cubicBezTo>
                    <a:pt x="103" y="20"/>
                    <a:pt x="103" y="20"/>
                    <a:pt x="103" y="20"/>
                  </a:cubicBezTo>
                  <a:cubicBezTo>
                    <a:pt x="103" y="20"/>
                    <a:pt x="103" y="20"/>
                    <a:pt x="103" y="20"/>
                  </a:cubicBezTo>
                  <a:cubicBezTo>
                    <a:pt x="99" y="16"/>
                    <a:pt x="99" y="16"/>
                    <a:pt x="99" y="16"/>
                  </a:cubicBezTo>
                  <a:cubicBezTo>
                    <a:pt x="92" y="14"/>
                    <a:pt x="92" y="14"/>
                    <a:pt x="92" y="14"/>
                  </a:cubicBezTo>
                  <a:cubicBezTo>
                    <a:pt x="92" y="14"/>
                    <a:pt x="92" y="14"/>
                    <a:pt x="92" y="14"/>
                  </a:cubicBezTo>
                  <a:cubicBezTo>
                    <a:pt x="92" y="13"/>
                    <a:pt x="92" y="13"/>
                    <a:pt x="92" y="13"/>
                  </a:cubicBezTo>
                  <a:cubicBezTo>
                    <a:pt x="88" y="10"/>
                    <a:pt x="88" y="10"/>
                    <a:pt x="88" y="10"/>
                  </a:cubicBezTo>
                  <a:cubicBezTo>
                    <a:pt x="75" y="8"/>
                    <a:pt x="75" y="8"/>
                    <a:pt x="75" y="8"/>
                  </a:cubicBezTo>
                  <a:cubicBezTo>
                    <a:pt x="75" y="8"/>
                    <a:pt x="75" y="8"/>
                    <a:pt x="75" y="8"/>
                  </a:cubicBezTo>
                  <a:cubicBezTo>
                    <a:pt x="74" y="8"/>
                    <a:pt x="74" y="8"/>
                    <a:pt x="74" y="8"/>
                  </a:cubicBezTo>
                  <a:cubicBezTo>
                    <a:pt x="66" y="3"/>
                    <a:pt x="66" y="3"/>
                    <a:pt x="66" y="3"/>
                  </a:cubicBezTo>
                  <a:cubicBezTo>
                    <a:pt x="66" y="4"/>
                    <a:pt x="66" y="4"/>
                    <a:pt x="66" y="4"/>
                  </a:cubicBezTo>
                  <a:cubicBezTo>
                    <a:pt x="59" y="0"/>
                    <a:pt x="59" y="0"/>
                    <a:pt x="59" y="0"/>
                  </a:cubicBezTo>
                  <a:cubicBezTo>
                    <a:pt x="50" y="0"/>
                    <a:pt x="50" y="0"/>
                    <a:pt x="50" y="0"/>
                  </a:cubicBezTo>
                  <a:cubicBezTo>
                    <a:pt x="47" y="0"/>
                    <a:pt x="47" y="0"/>
                    <a:pt x="47" y="0"/>
                  </a:cubicBezTo>
                  <a:cubicBezTo>
                    <a:pt x="50" y="15"/>
                    <a:pt x="50" y="15"/>
                    <a:pt x="50" y="15"/>
                  </a:cubicBezTo>
                  <a:cubicBezTo>
                    <a:pt x="48" y="15"/>
                    <a:pt x="48" y="15"/>
                    <a:pt x="48" y="15"/>
                  </a:cubicBezTo>
                  <a:cubicBezTo>
                    <a:pt x="40" y="16"/>
                    <a:pt x="40" y="16"/>
                    <a:pt x="40" y="16"/>
                  </a:cubicBezTo>
                  <a:cubicBezTo>
                    <a:pt x="35" y="16"/>
                    <a:pt x="35" y="16"/>
                    <a:pt x="35" y="16"/>
                  </a:cubicBezTo>
                  <a:cubicBezTo>
                    <a:pt x="34" y="16"/>
                    <a:pt x="34" y="16"/>
                    <a:pt x="34" y="16"/>
                  </a:cubicBezTo>
                  <a:cubicBezTo>
                    <a:pt x="34" y="16"/>
                    <a:pt x="34" y="16"/>
                    <a:pt x="34" y="16"/>
                  </a:cubicBezTo>
                  <a:cubicBezTo>
                    <a:pt x="30" y="12"/>
                    <a:pt x="30" y="12"/>
                    <a:pt x="30" y="12"/>
                  </a:cubicBezTo>
                  <a:cubicBezTo>
                    <a:pt x="22" y="16"/>
                    <a:pt x="22" y="16"/>
                    <a:pt x="22" y="16"/>
                  </a:cubicBezTo>
                  <a:cubicBezTo>
                    <a:pt x="14" y="26"/>
                    <a:pt x="14" y="26"/>
                    <a:pt x="14" y="26"/>
                  </a:cubicBezTo>
                  <a:cubicBezTo>
                    <a:pt x="8" y="43"/>
                    <a:pt x="8" y="43"/>
                    <a:pt x="8" y="43"/>
                  </a:cubicBezTo>
                  <a:cubicBezTo>
                    <a:pt x="10" y="62"/>
                    <a:pt x="10" y="62"/>
                    <a:pt x="10" y="62"/>
                  </a:cubicBezTo>
                  <a:cubicBezTo>
                    <a:pt x="13" y="72"/>
                    <a:pt x="13" y="72"/>
                    <a:pt x="13" y="72"/>
                  </a:cubicBezTo>
                  <a:cubicBezTo>
                    <a:pt x="13" y="74"/>
                    <a:pt x="13" y="74"/>
                    <a:pt x="13" y="74"/>
                  </a:cubicBezTo>
                  <a:cubicBezTo>
                    <a:pt x="12" y="75"/>
                    <a:pt x="12" y="75"/>
                    <a:pt x="12" y="75"/>
                  </a:cubicBezTo>
                  <a:cubicBezTo>
                    <a:pt x="10" y="76"/>
                    <a:pt x="9" y="79"/>
                    <a:pt x="9" y="83"/>
                  </a:cubicBezTo>
                  <a:cubicBezTo>
                    <a:pt x="13" y="99"/>
                    <a:pt x="13" y="99"/>
                    <a:pt x="13" y="99"/>
                  </a:cubicBezTo>
                  <a:cubicBezTo>
                    <a:pt x="12" y="100"/>
                    <a:pt x="12" y="100"/>
                    <a:pt x="12" y="100"/>
                  </a:cubicBezTo>
                  <a:cubicBezTo>
                    <a:pt x="5" y="104"/>
                    <a:pt x="1" y="107"/>
                    <a:pt x="1" y="109"/>
                  </a:cubicBezTo>
                  <a:cubicBezTo>
                    <a:pt x="0" y="114"/>
                    <a:pt x="0" y="114"/>
                    <a:pt x="0" y="114"/>
                  </a:cubicBezTo>
                  <a:cubicBezTo>
                    <a:pt x="7" y="112"/>
                    <a:pt x="7" y="112"/>
                    <a:pt x="7" y="112"/>
                  </a:cubicBezTo>
                  <a:cubicBezTo>
                    <a:pt x="7" y="111"/>
                    <a:pt x="7" y="111"/>
                    <a:pt x="7" y="111"/>
                  </a:cubicBezTo>
                  <a:cubicBezTo>
                    <a:pt x="8" y="111"/>
                    <a:pt x="8" y="111"/>
                    <a:pt x="8" y="111"/>
                  </a:cubicBezTo>
                  <a:cubicBezTo>
                    <a:pt x="12" y="111"/>
                    <a:pt x="15" y="113"/>
                    <a:pt x="16" y="117"/>
                  </a:cubicBezTo>
                  <a:cubicBezTo>
                    <a:pt x="17" y="126"/>
                    <a:pt x="17" y="126"/>
                    <a:pt x="17" y="126"/>
                  </a:cubicBezTo>
                  <a:cubicBezTo>
                    <a:pt x="16" y="127"/>
                    <a:pt x="16" y="127"/>
                    <a:pt x="16" y="127"/>
                  </a:cubicBezTo>
                  <a:cubicBezTo>
                    <a:pt x="16" y="128"/>
                    <a:pt x="16" y="128"/>
                    <a:pt x="16" y="128"/>
                  </a:cubicBezTo>
                  <a:cubicBezTo>
                    <a:pt x="14" y="129"/>
                    <a:pt x="14" y="130"/>
                    <a:pt x="14" y="132"/>
                  </a:cubicBezTo>
                  <a:cubicBezTo>
                    <a:pt x="12" y="141"/>
                    <a:pt x="12" y="141"/>
                    <a:pt x="12" y="141"/>
                  </a:cubicBezTo>
                  <a:cubicBezTo>
                    <a:pt x="13" y="144"/>
                    <a:pt x="14" y="146"/>
                    <a:pt x="16" y="148"/>
                  </a:cubicBezTo>
                  <a:cubicBezTo>
                    <a:pt x="24" y="158"/>
                    <a:pt x="24" y="158"/>
                    <a:pt x="24" y="158"/>
                  </a:cubicBezTo>
                  <a:cubicBezTo>
                    <a:pt x="32" y="152"/>
                    <a:pt x="32" y="152"/>
                    <a:pt x="32" y="152"/>
                  </a:cubicBezTo>
                  <a:cubicBezTo>
                    <a:pt x="38" y="151"/>
                    <a:pt x="38" y="151"/>
                    <a:pt x="38" y="151"/>
                  </a:cubicBezTo>
                  <a:cubicBezTo>
                    <a:pt x="38" y="151"/>
                    <a:pt x="38" y="151"/>
                    <a:pt x="38" y="151"/>
                  </a:cubicBezTo>
                  <a:cubicBezTo>
                    <a:pt x="38" y="152"/>
                    <a:pt x="38" y="152"/>
                    <a:pt x="38" y="152"/>
                  </a:cubicBezTo>
                  <a:cubicBezTo>
                    <a:pt x="42" y="153"/>
                    <a:pt x="42" y="153"/>
                    <a:pt x="42" y="153"/>
                  </a:cubicBezTo>
                  <a:cubicBezTo>
                    <a:pt x="44" y="153"/>
                    <a:pt x="45" y="152"/>
                    <a:pt x="46" y="151"/>
                  </a:cubicBezTo>
                  <a:cubicBezTo>
                    <a:pt x="50" y="146"/>
                    <a:pt x="50" y="146"/>
                    <a:pt x="50" y="146"/>
                  </a:cubicBezTo>
                  <a:cubicBezTo>
                    <a:pt x="49" y="143"/>
                    <a:pt x="49" y="143"/>
                    <a:pt x="49" y="143"/>
                  </a:cubicBezTo>
                  <a:cubicBezTo>
                    <a:pt x="50" y="142"/>
                    <a:pt x="51" y="141"/>
                    <a:pt x="52" y="140"/>
                  </a:cubicBezTo>
                  <a:cubicBezTo>
                    <a:pt x="62" y="140"/>
                    <a:pt x="62" y="140"/>
                    <a:pt x="62" y="140"/>
                  </a:cubicBezTo>
                  <a:cubicBezTo>
                    <a:pt x="64" y="141"/>
                    <a:pt x="65" y="140"/>
                    <a:pt x="65" y="140"/>
                  </a:cubicBezTo>
                  <a:cubicBezTo>
                    <a:pt x="66" y="137"/>
                    <a:pt x="67" y="136"/>
                    <a:pt x="68" y="135"/>
                  </a:cubicBezTo>
                  <a:cubicBezTo>
                    <a:pt x="70" y="135"/>
                    <a:pt x="72" y="135"/>
                    <a:pt x="73" y="136"/>
                  </a:cubicBezTo>
                  <a:cubicBezTo>
                    <a:pt x="76" y="139"/>
                    <a:pt x="78" y="141"/>
                    <a:pt x="78" y="144"/>
                  </a:cubicBezTo>
                  <a:cubicBezTo>
                    <a:pt x="77" y="151"/>
                    <a:pt x="77" y="151"/>
                    <a:pt x="77" y="151"/>
                  </a:cubicBezTo>
                  <a:cubicBezTo>
                    <a:pt x="78" y="152"/>
                    <a:pt x="78" y="152"/>
                    <a:pt x="78" y="152"/>
                  </a:cubicBezTo>
                  <a:cubicBezTo>
                    <a:pt x="81" y="154"/>
                    <a:pt x="82" y="156"/>
                    <a:pt x="82" y="158"/>
                  </a:cubicBezTo>
                  <a:cubicBezTo>
                    <a:pt x="81" y="165"/>
                    <a:pt x="81" y="165"/>
                    <a:pt x="81" y="165"/>
                  </a:cubicBezTo>
                  <a:cubicBezTo>
                    <a:pt x="80" y="169"/>
                    <a:pt x="78" y="172"/>
                    <a:pt x="77" y="172"/>
                  </a:cubicBezTo>
                  <a:cubicBezTo>
                    <a:pt x="77" y="172"/>
                    <a:pt x="77" y="172"/>
                    <a:pt x="77" y="172"/>
                  </a:cubicBezTo>
                  <a:cubicBezTo>
                    <a:pt x="71" y="185"/>
                    <a:pt x="71" y="185"/>
                    <a:pt x="71" y="185"/>
                  </a:cubicBezTo>
                  <a:cubicBezTo>
                    <a:pt x="73" y="186"/>
                    <a:pt x="73" y="186"/>
                    <a:pt x="73" y="186"/>
                  </a:cubicBezTo>
                  <a:cubicBezTo>
                    <a:pt x="82" y="186"/>
                    <a:pt x="82" y="186"/>
                    <a:pt x="82" y="186"/>
                  </a:cubicBezTo>
                  <a:cubicBezTo>
                    <a:pt x="84" y="187"/>
                    <a:pt x="84" y="187"/>
                    <a:pt x="84" y="187"/>
                  </a:cubicBezTo>
                  <a:cubicBezTo>
                    <a:pt x="84" y="188"/>
                    <a:pt x="84" y="188"/>
                    <a:pt x="84" y="188"/>
                  </a:cubicBezTo>
                  <a:cubicBezTo>
                    <a:pt x="82" y="192"/>
                    <a:pt x="82" y="195"/>
                    <a:pt x="82" y="197"/>
                  </a:cubicBezTo>
                  <a:cubicBezTo>
                    <a:pt x="86" y="199"/>
                    <a:pt x="88" y="200"/>
                    <a:pt x="89" y="199"/>
                  </a:cubicBezTo>
                  <a:cubicBezTo>
                    <a:pt x="94" y="197"/>
                    <a:pt x="94" y="197"/>
                    <a:pt x="94" y="197"/>
                  </a:cubicBezTo>
                  <a:cubicBezTo>
                    <a:pt x="97" y="196"/>
                    <a:pt x="97" y="196"/>
                    <a:pt x="97" y="196"/>
                  </a:cubicBezTo>
                  <a:cubicBezTo>
                    <a:pt x="102" y="196"/>
                    <a:pt x="102" y="196"/>
                    <a:pt x="102" y="196"/>
                  </a:cubicBezTo>
                  <a:cubicBezTo>
                    <a:pt x="108" y="190"/>
                    <a:pt x="108" y="190"/>
                    <a:pt x="108" y="190"/>
                  </a:cubicBezTo>
                  <a:cubicBezTo>
                    <a:pt x="108" y="183"/>
                    <a:pt x="108" y="183"/>
                    <a:pt x="108" y="183"/>
                  </a:cubicBezTo>
                  <a:cubicBezTo>
                    <a:pt x="107" y="181"/>
                    <a:pt x="108" y="179"/>
                    <a:pt x="108" y="178"/>
                  </a:cubicBezTo>
                  <a:cubicBezTo>
                    <a:pt x="110" y="177"/>
                    <a:pt x="113" y="177"/>
                    <a:pt x="118" y="180"/>
                  </a:cubicBezTo>
                  <a:cubicBezTo>
                    <a:pt x="128" y="186"/>
                    <a:pt x="128" y="186"/>
                    <a:pt x="128" y="186"/>
                  </a:cubicBezTo>
                  <a:cubicBezTo>
                    <a:pt x="131" y="188"/>
                    <a:pt x="133" y="189"/>
                    <a:pt x="135" y="189"/>
                  </a:cubicBezTo>
                  <a:cubicBezTo>
                    <a:pt x="135" y="188"/>
                    <a:pt x="135" y="188"/>
                    <a:pt x="135" y="188"/>
                  </a:cubicBezTo>
                  <a:cubicBezTo>
                    <a:pt x="136" y="187"/>
                    <a:pt x="135" y="184"/>
                    <a:pt x="133" y="180"/>
                  </a:cubicBezTo>
                  <a:cubicBezTo>
                    <a:pt x="128" y="172"/>
                    <a:pt x="128" y="172"/>
                    <a:pt x="128" y="172"/>
                  </a:cubicBezTo>
                  <a:cubicBezTo>
                    <a:pt x="128" y="171"/>
                    <a:pt x="128" y="171"/>
                    <a:pt x="128" y="171"/>
                  </a:cubicBezTo>
                  <a:cubicBezTo>
                    <a:pt x="128" y="171"/>
                    <a:pt x="128" y="171"/>
                    <a:pt x="128" y="171"/>
                  </a:cubicBezTo>
                  <a:cubicBezTo>
                    <a:pt x="128" y="170"/>
                    <a:pt x="128" y="170"/>
                    <a:pt x="128" y="170"/>
                  </a:cubicBezTo>
                  <a:cubicBezTo>
                    <a:pt x="134" y="163"/>
                    <a:pt x="139" y="160"/>
                    <a:pt x="146" y="163"/>
                  </a:cubicBezTo>
                  <a:cubicBezTo>
                    <a:pt x="160" y="170"/>
                    <a:pt x="160" y="170"/>
                    <a:pt x="160" y="170"/>
                  </a:cubicBezTo>
                  <a:cubicBezTo>
                    <a:pt x="166" y="166"/>
                    <a:pt x="166" y="166"/>
                    <a:pt x="166" y="166"/>
                  </a:cubicBezTo>
                  <a:cubicBezTo>
                    <a:pt x="167" y="166"/>
                    <a:pt x="167" y="166"/>
                    <a:pt x="167" y="166"/>
                  </a:cubicBezTo>
                  <a:cubicBezTo>
                    <a:pt x="167" y="165"/>
                    <a:pt x="167" y="165"/>
                    <a:pt x="167" y="165"/>
                  </a:cubicBezTo>
                  <a:cubicBezTo>
                    <a:pt x="167" y="165"/>
                    <a:pt x="167" y="165"/>
                    <a:pt x="167" y="165"/>
                  </a:cubicBezTo>
                  <a:cubicBezTo>
                    <a:pt x="166" y="164"/>
                    <a:pt x="166" y="164"/>
                    <a:pt x="166" y="164"/>
                  </a:cubicBezTo>
                  <a:cubicBezTo>
                    <a:pt x="166" y="164"/>
                    <a:pt x="166" y="164"/>
                    <a:pt x="166" y="164"/>
                  </a:cubicBezTo>
                  <a:cubicBezTo>
                    <a:pt x="167" y="163"/>
                    <a:pt x="167" y="163"/>
                    <a:pt x="167" y="163"/>
                  </a:cubicBezTo>
                  <a:cubicBezTo>
                    <a:pt x="172" y="155"/>
                    <a:pt x="173" y="149"/>
                    <a:pt x="172" y="146"/>
                  </a:cubicBezTo>
                  <a:cubicBezTo>
                    <a:pt x="170" y="143"/>
                    <a:pt x="168" y="142"/>
                    <a:pt x="167" y="142"/>
                  </a:cubicBezTo>
                  <a:cubicBezTo>
                    <a:pt x="166" y="142"/>
                    <a:pt x="166" y="142"/>
                    <a:pt x="166" y="142"/>
                  </a:cubicBezTo>
                  <a:cubicBezTo>
                    <a:pt x="165" y="138"/>
                    <a:pt x="165" y="138"/>
                    <a:pt x="165" y="138"/>
                  </a:cubicBezTo>
                  <a:cubicBezTo>
                    <a:pt x="166" y="138"/>
                    <a:pt x="166" y="138"/>
                    <a:pt x="166" y="138"/>
                  </a:cubicBezTo>
                  <a:cubicBezTo>
                    <a:pt x="168" y="136"/>
                    <a:pt x="170" y="135"/>
                    <a:pt x="170" y="134"/>
                  </a:cubicBezTo>
                  <a:cubicBezTo>
                    <a:pt x="169" y="132"/>
                    <a:pt x="169" y="132"/>
                    <a:pt x="169" y="132"/>
                  </a:cubicBezTo>
                  <a:cubicBezTo>
                    <a:pt x="163" y="126"/>
                    <a:pt x="163" y="126"/>
                    <a:pt x="163" y="126"/>
                  </a:cubicBezTo>
                  <a:cubicBezTo>
                    <a:pt x="163" y="126"/>
                    <a:pt x="163" y="126"/>
                    <a:pt x="163" y="126"/>
                  </a:cubicBezTo>
                  <a:cubicBezTo>
                    <a:pt x="163" y="125"/>
                    <a:pt x="163" y="125"/>
                    <a:pt x="163" y="125"/>
                  </a:cubicBezTo>
                  <a:cubicBezTo>
                    <a:pt x="160" y="116"/>
                    <a:pt x="160" y="116"/>
                    <a:pt x="160" y="116"/>
                  </a:cubicBezTo>
                  <a:cubicBezTo>
                    <a:pt x="158" y="110"/>
                    <a:pt x="158" y="104"/>
                    <a:pt x="158" y="98"/>
                  </a:cubicBezTo>
                  <a:cubicBezTo>
                    <a:pt x="158" y="94"/>
                    <a:pt x="158" y="94"/>
                    <a:pt x="158" y="94"/>
                  </a:cubicBezTo>
                  <a:cubicBezTo>
                    <a:pt x="154" y="98"/>
                    <a:pt x="154" y="98"/>
                    <a:pt x="154" y="98"/>
                  </a:cubicBezTo>
                  <a:cubicBezTo>
                    <a:pt x="151" y="102"/>
                    <a:pt x="151" y="102"/>
                    <a:pt x="151" y="102"/>
                  </a:cubicBezTo>
                  <a:cubicBezTo>
                    <a:pt x="150" y="85"/>
                    <a:pt x="150" y="85"/>
                    <a:pt x="150" y="85"/>
                  </a:cubicBezTo>
                  <a:cubicBezTo>
                    <a:pt x="150" y="85"/>
                    <a:pt x="150" y="85"/>
                    <a:pt x="150" y="85"/>
                  </a:cubicBezTo>
                  <a:cubicBezTo>
                    <a:pt x="150" y="84"/>
                    <a:pt x="150" y="84"/>
                    <a:pt x="150" y="84"/>
                  </a:cubicBezTo>
                  <a:cubicBezTo>
                    <a:pt x="150" y="84"/>
                    <a:pt x="150" y="84"/>
                    <a:pt x="150" y="84"/>
                  </a:cubicBezTo>
                  <a:cubicBezTo>
                    <a:pt x="159" y="71"/>
                    <a:pt x="165" y="64"/>
                    <a:pt x="167" y="62"/>
                  </a:cubicBezTo>
                  <a:cubicBezTo>
                    <a:pt x="163" y="50"/>
                    <a:pt x="163" y="50"/>
                    <a:pt x="163" y="50"/>
                  </a:cubicBezTo>
                  <a:cubicBezTo>
                    <a:pt x="162" y="44"/>
                    <a:pt x="161" y="40"/>
                    <a:pt x="161" y="38"/>
                  </a:cubicBezTo>
                  <a:cubicBezTo>
                    <a:pt x="154" y="35"/>
                    <a:pt x="154" y="35"/>
                    <a:pt x="154" y="35"/>
                  </a:cubicBezTo>
                  <a:lnTo>
                    <a:pt x="150"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itchFamily="34" charset="0"/>
                <a:buNone/>
              </a:pPr>
              <a:endParaRPr lang="zh-CN" altLang="en-US" kern="0">
                <a:solidFill>
                  <a:srgbClr val="000000"/>
                </a:solidFill>
              </a:endParaRPr>
            </a:p>
          </p:txBody>
        </p:sp>
        <p:sp>
          <p:nvSpPr>
            <p:cNvPr id="35" name="Freeform 20"/>
            <p:cNvSpPr/>
            <p:nvPr/>
          </p:nvSpPr>
          <p:spPr bwMode="auto">
            <a:xfrm rot="175386">
              <a:off x="5750974" y="4303526"/>
              <a:ext cx="739571" cy="463864"/>
            </a:xfrm>
            <a:custGeom>
              <a:avLst/>
              <a:gdLst>
                <a:gd name="T0" fmla="*/ 32 w 244"/>
                <a:gd name="T1" fmla="*/ 5 h 153"/>
                <a:gd name="T2" fmla="*/ 43 w 244"/>
                <a:gd name="T3" fmla="*/ 12 h 153"/>
                <a:gd name="T4" fmla="*/ 49 w 244"/>
                <a:gd name="T5" fmla="*/ 20 h 153"/>
                <a:gd name="T6" fmla="*/ 44 w 244"/>
                <a:gd name="T7" fmla="*/ 26 h 153"/>
                <a:gd name="T8" fmla="*/ 30 w 244"/>
                <a:gd name="T9" fmla="*/ 29 h 153"/>
                <a:gd name="T10" fmla="*/ 32 w 244"/>
                <a:gd name="T11" fmla="*/ 37 h 153"/>
                <a:gd name="T12" fmla="*/ 36 w 244"/>
                <a:gd name="T13" fmla="*/ 54 h 153"/>
                <a:gd name="T14" fmla="*/ 45 w 244"/>
                <a:gd name="T15" fmla="*/ 57 h 153"/>
                <a:gd name="T16" fmla="*/ 46 w 244"/>
                <a:gd name="T17" fmla="*/ 58 h 153"/>
                <a:gd name="T18" fmla="*/ 51 w 244"/>
                <a:gd name="T19" fmla="*/ 65 h 153"/>
                <a:gd name="T20" fmla="*/ 54 w 244"/>
                <a:gd name="T21" fmla="*/ 73 h 153"/>
                <a:gd name="T22" fmla="*/ 40 w 244"/>
                <a:gd name="T23" fmla="*/ 92 h 153"/>
                <a:gd name="T24" fmla="*/ 2 w 244"/>
                <a:gd name="T25" fmla="*/ 102 h 153"/>
                <a:gd name="T26" fmla="*/ 4 w 244"/>
                <a:gd name="T27" fmla="*/ 116 h 153"/>
                <a:gd name="T28" fmla="*/ 19 w 244"/>
                <a:gd name="T29" fmla="*/ 143 h 153"/>
                <a:gd name="T30" fmla="*/ 20 w 244"/>
                <a:gd name="T31" fmla="*/ 143 h 153"/>
                <a:gd name="T32" fmla="*/ 26 w 244"/>
                <a:gd name="T33" fmla="*/ 151 h 153"/>
                <a:gd name="T34" fmla="*/ 30 w 244"/>
                <a:gd name="T35" fmla="*/ 138 h 153"/>
                <a:gd name="T36" fmla="*/ 39 w 244"/>
                <a:gd name="T37" fmla="*/ 127 h 153"/>
                <a:gd name="T38" fmla="*/ 56 w 244"/>
                <a:gd name="T39" fmla="*/ 127 h 153"/>
                <a:gd name="T40" fmla="*/ 63 w 244"/>
                <a:gd name="T41" fmla="*/ 111 h 153"/>
                <a:gd name="T42" fmla="*/ 80 w 244"/>
                <a:gd name="T43" fmla="*/ 111 h 153"/>
                <a:gd name="T44" fmla="*/ 109 w 244"/>
                <a:gd name="T45" fmla="*/ 121 h 153"/>
                <a:gd name="T46" fmla="*/ 110 w 244"/>
                <a:gd name="T47" fmla="*/ 121 h 153"/>
                <a:gd name="T48" fmla="*/ 121 w 244"/>
                <a:gd name="T49" fmla="*/ 127 h 153"/>
                <a:gd name="T50" fmla="*/ 121 w 244"/>
                <a:gd name="T51" fmla="*/ 127 h 153"/>
                <a:gd name="T52" fmla="*/ 132 w 244"/>
                <a:gd name="T53" fmla="*/ 128 h 153"/>
                <a:gd name="T54" fmla="*/ 142 w 244"/>
                <a:gd name="T55" fmla="*/ 115 h 153"/>
                <a:gd name="T56" fmla="*/ 148 w 244"/>
                <a:gd name="T57" fmla="*/ 120 h 153"/>
                <a:gd name="T58" fmla="*/ 149 w 244"/>
                <a:gd name="T59" fmla="*/ 129 h 153"/>
                <a:gd name="T60" fmla="*/ 159 w 244"/>
                <a:gd name="T61" fmla="*/ 123 h 153"/>
                <a:gd name="T62" fmla="*/ 165 w 244"/>
                <a:gd name="T63" fmla="*/ 123 h 153"/>
                <a:gd name="T64" fmla="*/ 170 w 244"/>
                <a:gd name="T65" fmla="*/ 141 h 153"/>
                <a:gd name="T66" fmla="*/ 194 w 244"/>
                <a:gd name="T67" fmla="*/ 130 h 153"/>
                <a:gd name="T68" fmla="*/ 215 w 244"/>
                <a:gd name="T69" fmla="*/ 121 h 153"/>
                <a:gd name="T70" fmla="*/ 237 w 244"/>
                <a:gd name="T71" fmla="*/ 114 h 153"/>
                <a:gd name="T72" fmla="*/ 242 w 244"/>
                <a:gd name="T73" fmla="*/ 111 h 153"/>
                <a:gd name="T74" fmla="*/ 230 w 244"/>
                <a:gd name="T75" fmla="*/ 77 h 153"/>
                <a:gd name="T76" fmla="*/ 236 w 244"/>
                <a:gd name="T77" fmla="*/ 67 h 153"/>
                <a:gd name="T78" fmla="*/ 222 w 244"/>
                <a:gd name="T79" fmla="*/ 63 h 153"/>
                <a:gd name="T80" fmla="*/ 215 w 244"/>
                <a:gd name="T81" fmla="*/ 55 h 153"/>
                <a:gd name="T82" fmla="*/ 214 w 244"/>
                <a:gd name="T83" fmla="*/ 54 h 153"/>
                <a:gd name="T84" fmla="*/ 186 w 244"/>
                <a:gd name="T85" fmla="*/ 47 h 153"/>
                <a:gd name="T86" fmla="*/ 162 w 244"/>
                <a:gd name="T87" fmla="*/ 47 h 153"/>
                <a:gd name="T88" fmla="*/ 108 w 244"/>
                <a:gd name="T89" fmla="*/ 25 h 153"/>
                <a:gd name="T90" fmla="*/ 72 w 244"/>
                <a:gd name="T91" fmla="*/ 0 h 153"/>
                <a:gd name="T92" fmla="*/ 37 w 244"/>
                <a:gd name="T93" fmla="*/ 3 h 153"/>
                <a:gd name="T94" fmla="*/ 31 w 244"/>
                <a:gd name="T95" fmla="*/ 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4" h="153">
                  <a:moveTo>
                    <a:pt x="31" y="1"/>
                  </a:moveTo>
                  <a:cubicBezTo>
                    <a:pt x="30" y="2"/>
                    <a:pt x="30" y="2"/>
                    <a:pt x="30" y="2"/>
                  </a:cubicBezTo>
                  <a:cubicBezTo>
                    <a:pt x="32" y="5"/>
                    <a:pt x="32" y="5"/>
                    <a:pt x="32" y="5"/>
                  </a:cubicBezTo>
                  <a:cubicBezTo>
                    <a:pt x="43" y="12"/>
                    <a:pt x="43" y="12"/>
                    <a:pt x="43" y="12"/>
                  </a:cubicBezTo>
                  <a:cubicBezTo>
                    <a:pt x="43" y="12"/>
                    <a:pt x="43" y="12"/>
                    <a:pt x="43" y="12"/>
                  </a:cubicBezTo>
                  <a:cubicBezTo>
                    <a:pt x="43" y="12"/>
                    <a:pt x="43" y="12"/>
                    <a:pt x="43" y="12"/>
                  </a:cubicBezTo>
                  <a:cubicBezTo>
                    <a:pt x="43" y="12"/>
                    <a:pt x="43" y="12"/>
                    <a:pt x="43" y="12"/>
                  </a:cubicBezTo>
                  <a:cubicBezTo>
                    <a:pt x="50" y="19"/>
                    <a:pt x="50" y="19"/>
                    <a:pt x="50" y="19"/>
                  </a:cubicBezTo>
                  <a:cubicBezTo>
                    <a:pt x="49" y="20"/>
                    <a:pt x="49" y="20"/>
                    <a:pt x="49" y="20"/>
                  </a:cubicBezTo>
                  <a:cubicBezTo>
                    <a:pt x="45" y="25"/>
                    <a:pt x="45" y="25"/>
                    <a:pt x="45" y="25"/>
                  </a:cubicBezTo>
                  <a:cubicBezTo>
                    <a:pt x="44" y="25"/>
                    <a:pt x="44" y="25"/>
                    <a:pt x="44" y="25"/>
                  </a:cubicBezTo>
                  <a:cubicBezTo>
                    <a:pt x="44" y="26"/>
                    <a:pt x="44" y="26"/>
                    <a:pt x="44" y="26"/>
                  </a:cubicBezTo>
                  <a:cubicBezTo>
                    <a:pt x="37" y="26"/>
                    <a:pt x="37" y="26"/>
                    <a:pt x="37" y="26"/>
                  </a:cubicBezTo>
                  <a:cubicBezTo>
                    <a:pt x="33" y="27"/>
                    <a:pt x="33" y="27"/>
                    <a:pt x="33" y="27"/>
                  </a:cubicBezTo>
                  <a:cubicBezTo>
                    <a:pt x="30" y="29"/>
                    <a:pt x="30" y="29"/>
                    <a:pt x="30" y="29"/>
                  </a:cubicBezTo>
                  <a:cubicBezTo>
                    <a:pt x="32" y="33"/>
                    <a:pt x="32" y="33"/>
                    <a:pt x="32" y="33"/>
                  </a:cubicBezTo>
                  <a:cubicBezTo>
                    <a:pt x="32" y="33"/>
                    <a:pt x="32" y="33"/>
                    <a:pt x="32" y="33"/>
                  </a:cubicBezTo>
                  <a:cubicBezTo>
                    <a:pt x="32" y="37"/>
                    <a:pt x="32" y="37"/>
                    <a:pt x="32" y="37"/>
                  </a:cubicBezTo>
                  <a:cubicBezTo>
                    <a:pt x="36" y="43"/>
                    <a:pt x="36" y="43"/>
                    <a:pt x="36" y="43"/>
                  </a:cubicBezTo>
                  <a:cubicBezTo>
                    <a:pt x="36" y="43"/>
                    <a:pt x="36" y="43"/>
                    <a:pt x="36" y="43"/>
                  </a:cubicBezTo>
                  <a:cubicBezTo>
                    <a:pt x="36" y="54"/>
                    <a:pt x="36" y="54"/>
                    <a:pt x="36" y="54"/>
                  </a:cubicBezTo>
                  <a:cubicBezTo>
                    <a:pt x="39" y="55"/>
                    <a:pt x="39" y="55"/>
                    <a:pt x="39" y="55"/>
                  </a:cubicBezTo>
                  <a:cubicBezTo>
                    <a:pt x="44" y="57"/>
                    <a:pt x="44" y="57"/>
                    <a:pt x="44" y="57"/>
                  </a:cubicBezTo>
                  <a:cubicBezTo>
                    <a:pt x="45" y="57"/>
                    <a:pt x="45" y="57"/>
                    <a:pt x="45" y="57"/>
                  </a:cubicBezTo>
                  <a:cubicBezTo>
                    <a:pt x="45" y="57"/>
                    <a:pt x="45" y="57"/>
                    <a:pt x="45" y="57"/>
                  </a:cubicBezTo>
                  <a:cubicBezTo>
                    <a:pt x="45" y="57"/>
                    <a:pt x="45" y="57"/>
                    <a:pt x="45" y="57"/>
                  </a:cubicBezTo>
                  <a:cubicBezTo>
                    <a:pt x="46" y="58"/>
                    <a:pt x="46" y="58"/>
                    <a:pt x="46" y="58"/>
                  </a:cubicBezTo>
                  <a:cubicBezTo>
                    <a:pt x="51" y="65"/>
                    <a:pt x="51" y="65"/>
                    <a:pt x="51" y="65"/>
                  </a:cubicBezTo>
                  <a:cubicBezTo>
                    <a:pt x="51" y="65"/>
                    <a:pt x="51" y="65"/>
                    <a:pt x="51" y="65"/>
                  </a:cubicBezTo>
                  <a:cubicBezTo>
                    <a:pt x="51" y="65"/>
                    <a:pt x="51" y="65"/>
                    <a:pt x="51" y="65"/>
                  </a:cubicBezTo>
                  <a:cubicBezTo>
                    <a:pt x="54" y="73"/>
                    <a:pt x="54" y="73"/>
                    <a:pt x="54" y="73"/>
                  </a:cubicBezTo>
                  <a:cubicBezTo>
                    <a:pt x="54" y="73"/>
                    <a:pt x="54" y="73"/>
                    <a:pt x="54" y="73"/>
                  </a:cubicBezTo>
                  <a:cubicBezTo>
                    <a:pt x="54" y="73"/>
                    <a:pt x="54" y="73"/>
                    <a:pt x="54" y="73"/>
                  </a:cubicBezTo>
                  <a:cubicBezTo>
                    <a:pt x="54" y="78"/>
                    <a:pt x="54" y="78"/>
                    <a:pt x="54" y="78"/>
                  </a:cubicBezTo>
                  <a:cubicBezTo>
                    <a:pt x="53" y="81"/>
                    <a:pt x="52" y="83"/>
                    <a:pt x="52" y="85"/>
                  </a:cubicBezTo>
                  <a:cubicBezTo>
                    <a:pt x="50" y="87"/>
                    <a:pt x="46" y="90"/>
                    <a:pt x="40" y="92"/>
                  </a:cubicBezTo>
                  <a:cubicBezTo>
                    <a:pt x="27" y="100"/>
                    <a:pt x="27" y="100"/>
                    <a:pt x="27" y="100"/>
                  </a:cubicBezTo>
                  <a:cubicBezTo>
                    <a:pt x="26" y="100"/>
                    <a:pt x="26" y="100"/>
                    <a:pt x="26" y="100"/>
                  </a:cubicBezTo>
                  <a:cubicBezTo>
                    <a:pt x="2" y="102"/>
                    <a:pt x="2" y="102"/>
                    <a:pt x="2" y="102"/>
                  </a:cubicBezTo>
                  <a:cubicBezTo>
                    <a:pt x="0" y="108"/>
                    <a:pt x="0" y="108"/>
                    <a:pt x="0" y="108"/>
                  </a:cubicBezTo>
                  <a:cubicBezTo>
                    <a:pt x="4" y="116"/>
                    <a:pt x="4" y="116"/>
                    <a:pt x="4" y="116"/>
                  </a:cubicBezTo>
                  <a:cubicBezTo>
                    <a:pt x="4" y="116"/>
                    <a:pt x="4" y="116"/>
                    <a:pt x="4" y="116"/>
                  </a:cubicBezTo>
                  <a:cubicBezTo>
                    <a:pt x="4" y="117"/>
                    <a:pt x="4" y="117"/>
                    <a:pt x="4" y="117"/>
                  </a:cubicBezTo>
                  <a:cubicBezTo>
                    <a:pt x="6" y="127"/>
                    <a:pt x="6" y="127"/>
                    <a:pt x="6" y="127"/>
                  </a:cubicBezTo>
                  <a:cubicBezTo>
                    <a:pt x="19" y="143"/>
                    <a:pt x="19" y="143"/>
                    <a:pt x="19" y="143"/>
                  </a:cubicBezTo>
                  <a:cubicBezTo>
                    <a:pt x="20" y="143"/>
                    <a:pt x="20" y="143"/>
                    <a:pt x="20" y="143"/>
                  </a:cubicBezTo>
                  <a:cubicBezTo>
                    <a:pt x="20" y="143"/>
                    <a:pt x="20" y="143"/>
                    <a:pt x="20" y="143"/>
                  </a:cubicBezTo>
                  <a:cubicBezTo>
                    <a:pt x="20" y="143"/>
                    <a:pt x="20" y="143"/>
                    <a:pt x="20" y="143"/>
                  </a:cubicBezTo>
                  <a:cubicBezTo>
                    <a:pt x="25" y="153"/>
                    <a:pt x="25" y="153"/>
                    <a:pt x="25" y="153"/>
                  </a:cubicBezTo>
                  <a:cubicBezTo>
                    <a:pt x="26" y="151"/>
                    <a:pt x="26" y="151"/>
                    <a:pt x="26" y="151"/>
                  </a:cubicBezTo>
                  <a:cubicBezTo>
                    <a:pt x="26" y="151"/>
                    <a:pt x="26" y="151"/>
                    <a:pt x="26" y="151"/>
                  </a:cubicBezTo>
                  <a:cubicBezTo>
                    <a:pt x="30" y="139"/>
                    <a:pt x="30" y="139"/>
                    <a:pt x="30" y="139"/>
                  </a:cubicBezTo>
                  <a:cubicBezTo>
                    <a:pt x="30" y="139"/>
                    <a:pt x="30" y="139"/>
                    <a:pt x="30" y="139"/>
                  </a:cubicBezTo>
                  <a:cubicBezTo>
                    <a:pt x="30" y="138"/>
                    <a:pt x="30" y="138"/>
                    <a:pt x="30" y="138"/>
                  </a:cubicBezTo>
                  <a:cubicBezTo>
                    <a:pt x="30" y="138"/>
                    <a:pt x="30" y="138"/>
                    <a:pt x="30" y="138"/>
                  </a:cubicBezTo>
                  <a:cubicBezTo>
                    <a:pt x="38" y="128"/>
                    <a:pt x="38" y="128"/>
                    <a:pt x="38" y="128"/>
                  </a:cubicBezTo>
                  <a:cubicBezTo>
                    <a:pt x="39" y="127"/>
                    <a:pt x="39" y="127"/>
                    <a:pt x="39" y="127"/>
                  </a:cubicBezTo>
                  <a:cubicBezTo>
                    <a:pt x="49" y="123"/>
                    <a:pt x="49" y="123"/>
                    <a:pt x="49" y="123"/>
                  </a:cubicBezTo>
                  <a:cubicBezTo>
                    <a:pt x="50" y="123"/>
                    <a:pt x="50" y="123"/>
                    <a:pt x="50" y="123"/>
                  </a:cubicBezTo>
                  <a:cubicBezTo>
                    <a:pt x="56" y="127"/>
                    <a:pt x="56" y="127"/>
                    <a:pt x="56" y="127"/>
                  </a:cubicBezTo>
                  <a:cubicBezTo>
                    <a:pt x="64" y="126"/>
                    <a:pt x="64" y="126"/>
                    <a:pt x="64" y="126"/>
                  </a:cubicBezTo>
                  <a:cubicBezTo>
                    <a:pt x="62" y="112"/>
                    <a:pt x="62" y="112"/>
                    <a:pt x="62" y="112"/>
                  </a:cubicBezTo>
                  <a:cubicBezTo>
                    <a:pt x="63" y="111"/>
                    <a:pt x="63" y="111"/>
                    <a:pt x="63" y="111"/>
                  </a:cubicBezTo>
                  <a:cubicBezTo>
                    <a:pt x="71" y="111"/>
                    <a:pt x="71" y="111"/>
                    <a:pt x="71" y="111"/>
                  </a:cubicBezTo>
                  <a:cubicBezTo>
                    <a:pt x="79" y="111"/>
                    <a:pt x="79" y="111"/>
                    <a:pt x="79" y="111"/>
                  </a:cubicBezTo>
                  <a:cubicBezTo>
                    <a:pt x="80" y="111"/>
                    <a:pt x="80" y="111"/>
                    <a:pt x="80" y="111"/>
                  </a:cubicBezTo>
                  <a:cubicBezTo>
                    <a:pt x="80" y="111"/>
                    <a:pt x="80" y="111"/>
                    <a:pt x="80" y="111"/>
                  </a:cubicBezTo>
                  <a:cubicBezTo>
                    <a:pt x="96" y="119"/>
                    <a:pt x="96" y="119"/>
                    <a:pt x="96" y="119"/>
                  </a:cubicBezTo>
                  <a:cubicBezTo>
                    <a:pt x="109" y="121"/>
                    <a:pt x="109" y="121"/>
                    <a:pt x="109" y="121"/>
                  </a:cubicBezTo>
                  <a:cubicBezTo>
                    <a:pt x="110" y="121"/>
                    <a:pt x="110" y="121"/>
                    <a:pt x="110" y="121"/>
                  </a:cubicBezTo>
                  <a:cubicBezTo>
                    <a:pt x="110" y="121"/>
                    <a:pt x="110" y="121"/>
                    <a:pt x="110" y="121"/>
                  </a:cubicBezTo>
                  <a:cubicBezTo>
                    <a:pt x="110" y="121"/>
                    <a:pt x="110" y="121"/>
                    <a:pt x="110" y="121"/>
                  </a:cubicBezTo>
                  <a:cubicBezTo>
                    <a:pt x="114" y="125"/>
                    <a:pt x="114" y="125"/>
                    <a:pt x="114" y="125"/>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5" y="131"/>
                    <a:pt x="125" y="131"/>
                    <a:pt x="125" y="131"/>
                  </a:cubicBezTo>
                  <a:cubicBezTo>
                    <a:pt x="127" y="132"/>
                    <a:pt x="127" y="132"/>
                    <a:pt x="127" y="132"/>
                  </a:cubicBezTo>
                  <a:cubicBezTo>
                    <a:pt x="132" y="128"/>
                    <a:pt x="132" y="128"/>
                    <a:pt x="132" y="128"/>
                  </a:cubicBezTo>
                  <a:cubicBezTo>
                    <a:pt x="132" y="127"/>
                    <a:pt x="132" y="127"/>
                    <a:pt x="132" y="127"/>
                  </a:cubicBezTo>
                  <a:cubicBezTo>
                    <a:pt x="138" y="122"/>
                    <a:pt x="138" y="122"/>
                    <a:pt x="138" y="122"/>
                  </a:cubicBezTo>
                  <a:cubicBezTo>
                    <a:pt x="142" y="115"/>
                    <a:pt x="142" y="115"/>
                    <a:pt x="142" y="115"/>
                  </a:cubicBezTo>
                  <a:cubicBezTo>
                    <a:pt x="148" y="119"/>
                    <a:pt x="148" y="119"/>
                    <a:pt x="148" y="119"/>
                  </a:cubicBezTo>
                  <a:cubicBezTo>
                    <a:pt x="148" y="119"/>
                    <a:pt x="148" y="119"/>
                    <a:pt x="148" y="119"/>
                  </a:cubicBezTo>
                  <a:cubicBezTo>
                    <a:pt x="148" y="120"/>
                    <a:pt x="148" y="120"/>
                    <a:pt x="148" y="120"/>
                  </a:cubicBezTo>
                  <a:cubicBezTo>
                    <a:pt x="150" y="125"/>
                    <a:pt x="150" y="125"/>
                    <a:pt x="150" y="125"/>
                  </a:cubicBezTo>
                  <a:cubicBezTo>
                    <a:pt x="150" y="126"/>
                    <a:pt x="150" y="126"/>
                    <a:pt x="150" y="126"/>
                  </a:cubicBezTo>
                  <a:cubicBezTo>
                    <a:pt x="149" y="129"/>
                    <a:pt x="149" y="129"/>
                    <a:pt x="149" y="129"/>
                  </a:cubicBezTo>
                  <a:cubicBezTo>
                    <a:pt x="150" y="130"/>
                    <a:pt x="150" y="130"/>
                    <a:pt x="150" y="130"/>
                  </a:cubicBezTo>
                  <a:cubicBezTo>
                    <a:pt x="154" y="128"/>
                    <a:pt x="154" y="128"/>
                    <a:pt x="154" y="128"/>
                  </a:cubicBezTo>
                  <a:cubicBezTo>
                    <a:pt x="159" y="123"/>
                    <a:pt x="159" y="123"/>
                    <a:pt x="159" y="123"/>
                  </a:cubicBezTo>
                  <a:cubicBezTo>
                    <a:pt x="164" y="123"/>
                    <a:pt x="164" y="123"/>
                    <a:pt x="164" y="123"/>
                  </a:cubicBezTo>
                  <a:cubicBezTo>
                    <a:pt x="164" y="123"/>
                    <a:pt x="164" y="123"/>
                    <a:pt x="164" y="123"/>
                  </a:cubicBezTo>
                  <a:cubicBezTo>
                    <a:pt x="165" y="123"/>
                    <a:pt x="165" y="123"/>
                    <a:pt x="165" y="123"/>
                  </a:cubicBezTo>
                  <a:cubicBezTo>
                    <a:pt x="168" y="125"/>
                    <a:pt x="168" y="125"/>
                    <a:pt x="168" y="125"/>
                  </a:cubicBezTo>
                  <a:cubicBezTo>
                    <a:pt x="171" y="128"/>
                    <a:pt x="172" y="130"/>
                    <a:pt x="171" y="132"/>
                  </a:cubicBezTo>
                  <a:cubicBezTo>
                    <a:pt x="170" y="141"/>
                    <a:pt x="170" y="141"/>
                    <a:pt x="170" y="141"/>
                  </a:cubicBezTo>
                  <a:cubicBezTo>
                    <a:pt x="173" y="145"/>
                    <a:pt x="173" y="145"/>
                    <a:pt x="173" y="145"/>
                  </a:cubicBezTo>
                  <a:cubicBezTo>
                    <a:pt x="174" y="145"/>
                    <a:pt x="174" y="145"/>
                    <a:pt x="174" y="145"/>
                  </a:cubicBezTo>
                  <a:cubicBezTo>
                    <a:pt x="183" y="135"/>
                    <a:pt x="190" y="130"/>
                    <a:pt x="194" y="130"/>
                  </a:cubicBezTo>
                  <a:cubicBezTo>
                    <a:pt x="204" y="130"/>
                    <a:pt x="204" y="130"/>
                    <a:pt x="204" y="130"/>
                  </a:cubicBezTo>
                  <a:cubicBezTo>
                    <a:pt x="207" y="125"/>
                    <a:pt x="207" y="125"/>
                    <a:pt x="207" y="125"/>
                  </a:cubicBezTo>
                  <a:cubicBezTo>
                    <a:pt x="215" y="121"/>
                    <a:pt x="215" y="121"/>
                    <a:pt x="215" y="121"/>
                  </a:cubicBezTo>
                  <a:cubicBezTo>
                    <a:pt x="216" y="121"/>
                    <a:pt x="216" y="121"/>
                    <a:pt x="216" y="121"/>
                  </a:cubicBezTo>
                  <a:cubicBezTo>
                    <a:pt x="226" y="120"/>
                    <a:pt x="226" y="120"/>
                    <a:pt x="226" y="120"/>
                  </a:cubicBezTo>
                  <a:cubicBezTo>
                    <a:pt x="237" y="114"/>
                    <a:pt x="237" y="114"/>
                    <a:pt x="237" y="114"/>
                  </a:cubicBezTo>
                  <a:cubicBezTo>
                    <a:pt x="237" y="114"/>
                    <a:pt x="237" y="114"/>
                    <a:pt x="237" y="114"/>
                  </a:cubicBezTo>
                  <a:cubicBezTo>
                    <a:pt x="244" y="114"/>
                    <a:pt x="244" y="114"/>
                    <a:pt x="244" y="114"/>
                  </a:cubicBezTo>
                  <a:cubicBezTo>
                    <a:pt x="242" y="111"/>
                    <a:pt x="242" y="111"/>
                    <a:pt x="242" y="111"/>
                  </a:cubicBezTo>
                  <a:cubicBezTo>
                    <a:pt x="243" y="110"/>
                    <a:pt x="243" y="110"/>
                    <a:pt x="243" y="110"/>
                  </a:cubicBezTo>
                  <a:cubicBezTo>
                    <a:pt x="244" y="108"/>
                    <a:pt x="244" y="108"/>
                    <a:pt x="244" y="108"/>
                  </a:cubicBezTo>
                  <a:cubicBezTo>
                    <a:pt x="230" y="77"/>
                    <a:pt x="230" y="77"/>
                    <a:pt x="230" y="77"/>
                  </a:cubicBezTo>
                  <a:cubicBezTo>
                    <a:pt x="230" y="76"/>
                    <a:pt x="230" y="76"/>
                    <a:pt x="230" y="76"/>
                  </a:cubicBezTo>
                  <a:cubicBezTo>
                    <a:pt x="229" y="75"/>
                    <a:pt x="229" y="75"/>
                    <a:pt x="229" y="75"/>
                  </a:cubicBezTo>
                  <a:cubicBezTo>
                    <a:pt x="236" y="67"/>
                    <a:pt x="236" y="67"/>
                    <a:pt x="236" y="67"/>
                  </a:cubicBezTo>
                  <a:cubicBezTo>
                    <a:pt x="234" y="65"/>
                    <a:pt x="234" y="65"/>
                    <a:pt x="234" y="65"/>
                  </a:cubicBezTo>
                  <a:cubicBezTo>
                    <a:pt x="223" y="63"/>
                    <a:pt x="223" y="63"/>
                    <a:pt x="223" y="63"/>
                  </a:cubicBezTo>
                  <a:cubicBezTo>
                    <a:pt x="222" y="63"/>
                    <a:pt x="222" y="63"/>
                    <a:pt x="222" y="63"/>
                  </a:cubicBezTo>
                  <a:cubicBezTo>
                    <a:pt x="222" y="63"/>
                    <a:pt x="222" y="63"/>
                    <a:pt x="222" y="63"/>
                  </a:cubicBezTo>
                  <a:cubicBezTo>
                    <a:pt x="222" y="62"/>
                    <a:pt x="222" y="62"/>
                    <a:pt x="222" y="62"/>
                  </a:cubicBezTo>
                  <a:cubicBezTo>
                    <a:pt x="215" y="55"/>
                    <a:pt x="215" y="55"/>
                    <a:pt x="215" y="55"/>
                  </a:cubicBezTo>
                  <a:cubicBezTo>
                    <a:pt x="215" y="53"/>
                    <a:pt x="215" y="53"/>
                    <a:pt x="215" y="53"/>
                  </a:cubicBezTo>
                  <a:cubicBezTo>
                    <a:pt x="215" y="53"/>
                    <a:pt x="215" y="53"/>
                    <a:pt x="215" y="53"/>
                  </a:cubicBezTo>
                  <a:cubicBezTo>
                    <a:pt x="214" y="54"/>
                    <a:pt x="214" y="54"/>
                    <a:pt x="214" y="54"/>
                  </a:cubicBezTo>
                  <a:cubicBezTo>
                    <a:pt x="208" y="50"/>
                    <a:pt x="208" y="50"/>
                    <a:pt x="208" y="50"/>
                  </a:cubicBezTo>
                  <a:cubicBezTo>
                    <a:pt x="206" y="53"/>
                    <a:pt x="203" y="56"/>
                    <a:pt x="200" y="57"/>
                  </a:cubicBezTo>
                  <a:cubicBezTo>
                    <a:pt x="197" y="58"/>
                    <a:pt x="192" y="55"/>
                    <a:pt x="186" y="47"/>
                  </a:cubicBezTo>
                  <a:cubicBezTo>
                    <a:pt x="183" y="43"/>
                    <a:pt x="183" y="43"/>
                    <a:pt x="183" y="43"/>
                  </a:cubicBezTo>
                  <a:cubicBezTo>
                    <a:pt x="183" y="43"/>
                    <a:pt x="180" y="43"/>
                    <a:pt x="176" y="45"/>
                  </a:cubicBezTo>
                  <a:cubicBezTo>
                    <a:pt x="169" y="47"/>
                    <a:pt x="164" y="48"/>
                    <a:pt x="162" y="47"/>
                  </a:cubicBezTo>
                  <a:cubicBezTo>
                    <a:pt x="160" y="45"/>
                    <a:pt x="160" y="41"/>
                    <a:pt x="160" y="35"/>
                  </a:cubicBezTo>
                  <a:cubicBezTo>
                    <a:pt x="161" y="31"/>
                    <a:pt x="160" y="29"/>
                    <a:pt x="160" y="27"/>
                  </a:cubicBezTo>
                  <a:cubicBezTo>
                    <a:pt x="108" y="25"/>
                    <a:pt x="108" y="25"/>
                    <a:pt x="108" y="25"/>
                  </a:cubicBezTo>
                  <a:cubicBezTo>
                    <a:pt x="103" y="23"/>
                    <a:pt x="99" y="21"/>
                    <a:pt x="97" y="19"/>
                  </a:cubicBezTo>
                  <a:cubicBezTo>
                    <a:pt x="89" y="17"/>
                    <a:pt x="89" y="17"/>
                    <a:pt x="89" y="17"/>
                  </a:cubicBezTo>
                  <a:cubicBezTo>
                    <a:pt x="86" y="15"/>
                    <a:pt x="80" y="10"/>
                    <a:pt x="72" y="0"/>
                  </a:cubicBezTo>
                  <a:cubicBezTo>
                    <a:pt x="66" y="5"/>
                    <a:pt x="66" y="5"/>
                    <a:pt x="66" y="5"/>
                  </a:cubicBezTo>
                  <a:cubicBezTo>
                    <a:pt x="58" y="2"/>
                    <a:pt x="58" y="2"/>
                    <a:pt x="58" y="2"/>
                  </a:cubicBezTo>
                  <a:cubicBezTo>
                    <a:pt x="37" y="3"/>
                    <a:pt x="37" y="3"/>
                    <a:pt x="37" y="3"/>
                  </a:cubicBezTo>
                  <a:cubicBezTo>
                    <a:pt x="37" y="3"/>
                    <a:pt x="37" y="3"/>
                    <a:pt x="37" y="3"/>
                  </a:cubicBezTo>
                  <a:cubicBezTo>
                    <a:pt x="37" y="3"/>
                    <a:pt x="37" y="3"/>
                    <a:pt x="37" y="3"/>
                  </a:cubicBezTo>
                  <a:lnTo>
                    <a:pt x="3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itchFamily="34" charset="0"/>
                <a:buNone/>
              </a:pPr>
              <a:endParaRPr lang="zh-CN" altLang="en-US" kern="0">
                <a:solidFill>
                  <a:srgbClr val="000000"/>
                </a:solidFill>
              </a:endParaRPr>
            </a:p>
          </p:txBody>
        </p:sp>
        <p:sp>
          <p:nvSpPr>
            <p:cNvPr id="36" name="Freeform 21"/>
            <p:cNvSpPr/>
            <p:nvPr/>
          </p:nvSpPr>
          <p:spPr bwMode="auto">
            <a:xfrm rot="175386">
              <a:off x="5867556" y="5163253"/>
              <a:ext cx="768716" cy="608367"/>
            </a:xfrm>
            <a:custGeom>
              <a:avLst/>
              <a:gdLst>
                <a:gd name="T0" fmla="*/ 244 w 254"/>
                <a:gd name="T1" fmla="*/ 64 h 201"/>
                <a:gd name="T2" fmla="*/ 254 w 254"/>
                <a:gd name="T3" fmla="*/ 63 h 201"/>
                <a:gd name="T4" fmla="*/ 236 w 254"/>
                <a:gd name="T5" fmla="*/ 44 h 201"/>
                <a:gd name="T6" fmla="*/ 223 w 254"/>
                <a:gd name="T7" fmla="*/ 22 h 201"/>
                <a:gd name="T8" fmla="*/ 202 w 254"/>
                <a:gd name="T9" fmla="*/ 27 h 201"/>
                <a:gd name="T10" fmla="*/ 200 w 254"/>
                <a:gd name="T11" fmla="*/ 29 h 201"/>
                <a:gd name="T12" fmla="*/ 182 w 254"/>
                <a:gd name="T13" fmla="*/ 25 h 201"/>
                <a:gd name="T14" fmla="*/ 150 w 254"/>
                <a:gd name="T15" fmla="*/ 40 h 201"/>
                <a:gd name="T16" fmla="*/ 150 w 254"/>
                <a:gd name="T17" fmla="*/ 19 h 201"/>
                <a:gd name="T18" fmla="*/ 149 w 254"/>
                <a:gd name="T19" fmla="*/ 10 h 201"/>
                <a:gd name="T20" fmla="*/ 138 w 254"/>
                <a:gd name="T21" fmla="*/ 10 h 201"/>
                <a:gd name="T22" fmla="*/ 126 w 254"/>
                <a:gd name="T23" fmla="*/ 9 h 201"/>
                <a:gd name="T24" fmla="*/ 110 w 254"/>
                <a:gd name="T25" fmla="*/ 1 h 201"/>
                <a:gd name="T26" fmla="*/ 105 w 254"/>
                <a:gd name="T27" fmla="*/ 24 h 201"/>
                <a:gd name="T28" fmla="*/ 82 w 254"/>
                <a:gd name="T29" fmla="*/ 18 h 201"/>
                <a:gd name="T30" fmla="*/ 78 w 254"/>
                <a:gd name="T31" fmla="*/ 16 h 201"/>
                <a:gd name="T32" fmla="*/ 72 w 254"/>
                <a:gd name="T33" fmla="*/ 33 h 201"/>
                <a:gd name="T34" fmla="*/ 75 w 254"/>
                <a:gd name="T35" fmla="*/ 47 h 201"/>
                <a:gd name="T36" fmla="*/ 68 w 254"/>
                <a:gd name="T37" fmla="*/ 61 h 201"/>
                <a:gd name="T38" fmla="*/ 52 w 254"/>
                <a:gd name="T39" fmla="*/ 102 h 201"/>
                <a:gd name="T40" fmla="*/ 29 w 254"/>
                <a:gd name="T41" fmla="*/ 117 h 201"/>
                <a:gd name="T42" fmla="*/ 32 w 254"/>
                <a:gd name="T43" fmla="*/ 124 h 201"/>
                <a:gd name="T44" fmla="*/ 19 w 254"/>
                <a:gd name="T45" fmla="*/ 142 h 201"/>
                <a:gd name="T46" fmla="*/ 5 w 254"/>
                <a:gd name="T47" fmla="*/ 146 h 201"/>
                <a:gd name="T48" fmla="*/ 2 w 254"/>
                <a:gd name="T49" fmla="*/ 184 h 201"/>
                <a:gd name="T50" fmla="*/ 8 w 254"/>
                <a:gd name="T51" fmla="*/ 196 h 201"/>
                <a:gd name="T52" fmla="*/ 21 w 254"/>
                <a:gd name="T53" fmla="*/ 200 h 201"/>
                <a:gd name="T54" fmla="*/ 22 w 254"/>
                <a:gd name="T55" fmla="*/ 199 h 201"/>
                <a:gd name="T56" fmla="*/ 18 w 254"/>
                <a:gd name="T57" fmla="*/ 186 h 201"/>
                <a:gd name="T58" fmla="*/ 12 w 254"/>
                <a:gd name="T59" fmla="*/ 182 h 201"/>
                <a:gd name="T60" fmla="*/ 18 w 254"/>
                <a:gd name="T61" fmla="*/ 173 h 201"/>
                <a:gd name="T62" fmla="*/ 32 w 254"/>
                <a:gd name="T63" fmla="*/ 162 h 201"/>
                <a:gd name="T64" fmla="*/ 64 w 254"/>
                <a:gd name="T65" fmla="*/ 141 h 201"/>
                <a:gd name="T66" fmla="*/ 70 w 254"/>
                <a:gd name="T67" fmla="*/ 145 h 201"/>
                <a:gd name="T68" fmla="*/ 75 w 254"/>
                <a:gd name="T69" fmla="*/ 141 h 201"/>
                <a:gd name="T70" fmla="*/ 96 w 254"/>
                <a:gd name="T71" fmla="*/ 137 h 201"/>
                <a:gd name="T72" fmla="*/ 98 w 254"/>
                <a:gd name="T73" fmla="*/ 136 h 201"/>
                <a:gd name="T74" fmla="*/ 119 w 254"/>
                <a:gd name="T75" fmla="*/ 128 h 201"/>
                <a:gd name="T76" fmla="*/ 124 w 254"/>
                <a:gd name="T77" fmla="*/ 96 h 201"/>
                <a:gd name="T78" fmla="*/ 130 w 254"/>
                <a:gd name="T79" fmla="*/ 94 h 201"/>
                <a:gd name="T80" fmla="*/ 132 w 254"/>
                <a:gd name="T81" fmla="*/ 95 h 201"/>
                <a:gd name="T82" fmla="*/ 159 w 254"/>
                <a:gd name="T83" fmla="*/ 112 h 201"/>
                <a:gd name="T84" fmla="*/ 156 w 254"/>
                <a:gd name="T85" fmla="*/ 103 h 201"/>
                <a:gd name="T86" fmla="*/ 166 w 254"/>
                <a:gd name="T87" fmla="*/ 99 h 201"/>
                <a:gd name="T88" fmla="*/ 173 w 254"/>
                <a:gd name="T89" fmla="*/ 95 h 201"/>
                <a:gd name="T90" fmla="*/ 193 w 254"/>
                <a:gd name="T91" fmla="*/ 101 h 201"/>
                <a:gd name="T92" fmla="*/ 206 w 254"/>
                <a:gd name="T93" fmla="*/ 92 h 201"/>
                <a:gd name="T94" fmla="*/ 207 w 254"/>
                <a:gd name="T95" fmla="*/ 94 h 201"/>
                <a:gd name="T96" fmla="*/ 238 w 254"/>
                <a:gd name="T97" fmla="*/ 69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4" h="201">
                  <a:moveTo>
                    <a:pt x="238" y="69"/>
                  </a:moveTo>
                  <a:cubicBezTo>
                    <a:pt x="242" y="68"/>
                    <a:pt x="244" y="67"/>
                    <a:pt x="244" y="65"/>
                  </a:cubicBezTo>
                  <a:cubicBezTo>
                    <a:pt x="244" y="64"/>
                    <a:pt x="244" y="64"/>
                    <a:pt x="244" y="64"/>
                  </a:cubicBezTo>
                  <a:cubicBezTo>
                    <a:pt x="245" y="63"/>
                    <a:pt x="245" y="63"/>
                    <a:pt x="245" y="63"/>
                  </a:cubicBezTo>
                  <a:cubicBezTo>
                    <a:pt x="246" y="63"/>
                    <a:pt x="246" y="63"/>
                    <a:pt x="246" y="63"/>
                  </a:cubicBezTo>
                  <a:cubicBezTo>
                    <a:pt x="254" y="63"/>
                    <a:pt x="254" y="63"/>
                    <a:pt x="254" y="63"/>
                  </a:cubicBezTo>
                  <a:cubicBezTo>
                    <a:pt x="254" y="58"/>
                    <a:pt x="254" y="58"/>
                    <a:pt x="254" y="58"/>
                  </a:cubicBezTo>
                  <a:cubicBezTo>
                    <a:pt x="252" y="58"/>
                    <a:pt x="250" y="57"/>
                    <a:pt x="248" y="55"/>
                  </a:cubicBezTo>
                  <a:cubicBezTo>
                    <a:pt x="236" y="44"/>
                    <a:pt x="236" y="44"/>
                    <a:pt x="236" y="44"/>
                  </a:cubicBezTo>
                  <a:cubicBezTo>
                    <a:pt x="236" y="44"/>
                    <a:pt x="236" y="44"/>
                    <a:pt x="236" y="44"/>
                  </a:cubicBezTo>
                  <a:cubicBezTo>
                    <a:pt x="230" y="29"/>
                    <a:pt x="230" y="29"/>
                    <a:pt x="230" y="29"/>
                  </a:cubicBezTo>
                  <a:cubicBezTo>
                    <a:pt x="223" y="22"/>
                    <a:pt x="223" y="22"/>
                    <a:pt x="223" y="22"/>
                  </a:cubicBezTo>
                  <a:cubicBezTo>
                    <a:pt x="214" y="21"/>
                    <a:pt x="208" y="21"/>
                    <a:pt x="203" y="22"/>
                  </a:cubicBezTo>
                  <a:cubicBezTo>
                    <a:pt x="201" y="22"/>
                    <a:pt x="201" y="22"/>
                    <a:pt x="201" y="22"/>
                  </a:cubicBezTo>
                  <a:cubicBezTo>
                    <a:pt x="202" y="27"/>
                    <a:pt x="202" y="27"/>
                    <a:pt x="202" y="27"/>
                  </a:cubicBezTo>
                  <a:cubicBezTo>
                    <a:pt x="202" y="28"/>
                    <a:pt x="202" y="28"/>
                    <a:pt x="202" y="28"/>
                  </a:cubicBezTo>
                  <a:cubicBezTo>
                    <a:pt x="202" y="29"/>
                    <a:pt x="202" y="29"/>
                    <a:pt x="202" y="29"/>
                  </a:cubicBezTo>
                  <a:cubicBezTo>
                    <a:pt x="200" y="29"/>
                    <a:pt x="200" y="29"/>
                    <a:pt x="200" y="29"/>
                  </a:cubicBezTo>
                  <a:cubicBezTo>
                    <a:pt x="194" y="32"/>
                    <a:pt x="194" y="32"/>
                    <a:pt x="194" y="32"/>
                  </a:cubicBezTo>
                  <a:cubicBezTo>
                    <a:pt x="193" y="31"/>
                    <a:pt x="193" y="31"/>
                    <a:pt x="193" y="31"/>
                  </a:cubicBezTo>
                  <a:cubicBezTo>
                    <a:pt x="188" y="26"/>
                    <a:pt x="184" y="24"/>
                    <a:pt x="182" y="25"/>
                  </a:cubicBezTo>
                  <a:cubicBezTo>
                    <a:pt x="168" y="32"/>
                    <a:pt x="160" y="35"/>
                    <a:pt x="158" y="33"/>
                  </a:cubicBezTo>
                  <a:cubicBezTo>
                    <a:pt x="156" y="34"/>
                    <a:pt x="154" y="35"/>
                    <a:pt x="152" y="38"/>
                  </a:cubicBezTo>
                  <a:cubicBezTo>
                    <a:pt x="150" y="40"/>
                    <a:pt x="150" y="40"/>
                    <a:pt x="150" y="40"/>
                  </a:cubicBezTo>
                  <a:cubicBezTo>
                    <a:pt x="149" y="38"/>
                    <a:pt x="149" y="38"/>
                    <a:pt x="149" y="38"/>
                  </a:cubicBezTo>
                  <a:cubicBezTo>
                    <a:pt x="145" y="34"/>
                    <a:pt x="143" y="31"/>
                    <a:pt x="143" y="29"/>
                  </a:cubicBezTo>
                  <a:cubicBezTo>
                    <a:pt x="143" y="27"/>
                    <a:pt x="146" y="24"/>
                    <a:pt x="150" y="19"/>
                  </a:cubicBezTo>
                  <a:cubicBezTo>
                    <a:pt x="156" y="12"/>
                    <a:pt x="159" y="9"/>
                    <a:pt x="159" y="8"/>
                  </a:cubicBezTo>
                  <a:cubicBezTo>
                    <a:pt x="158" y="6"/>
                    <a:pt x="158" y="6"/>
                    <a:pt x="158" y="6"/>
                  </a:cubicBezTo>
                  <a:cubicBezTo>
                    <a:pt x="156" y="5"/>
                    <a:pt x="153" y="7"/>
                    <a:pt x="149" y="10"/>
                  </a:cubicBezTo>
                  <a:cubicBezTo>
                    <a:pt x="145" y="13"/>
                    <a:pt x="142" y="14"/>
                    <a:pt x="141" y="14"/>
                  </a:cubicBezTo>
                  <a:cubicBezTo>
                    <a:pt x="140" y="14"/>
                    <a:pt x="139" y="12"/>
                    <a:pt x="139" y="10"/>
                  </a:cubicBezTo>
                  <a:cubicBezTo>
                    <a:pt x="138" y="10"/>
                    <a:pt x="138" y="10"/>
                    <a:pt x="138" y="10"/>
                  </a:cubicBezTo>
                  <a:cubicBezTo>
                    <a:pt x="135" y="3"/>
                    <a:pt x="135" y="3"/>
                    <a:pt x="135" y="3"/>
                  </a:cubicBezTo>
                  <a:cubicBezTo>
                    <a:pt x="127" y="8"/>
                    <a:pt x="127" y="8"/>
                    <a:pt x="127" y="8"/>
                  </a:cubicBezTo>
                  <a:cubicBezTo>
                    <a:pt x="126" y="9"/>
                    <a:pt x="126" y="9"/>
                    <a:pt x="126" y="9"/>
                  </a:cubicBezTo>
                  <a:cubicBezTo>
                    <a:pt x="126" y="8"/>
                    <a:pt x="126" y="8"/>
                    <a:pt x="126" y="8"/>
                  </a:cubicBezTo>
                  <a:cubicBezTo>
                    <a:pt x="126" y="8"/>
                    <a:pt x="126" y="8"/>
                    <a:pt x="126" y="8"/>
                  </a:cubicBezTo>
                  <a:cubicBezTo>
                    <a:pt x="120" y="5"/>
                    <a:pt x="115" y="3"/>
                    <a:pt x="110" y="1"/>
                  </a:cubicBezTo>
                  <a:cubicBezTo>
                    <a:pt x="106" y="0"/>
                    <a:pt x="102" y="1"/>
                    <a:pt x="99" y="6"/>
                  </a:cubicBezTo>
                  <a:cubicBezTo>
                    <a:pt x="102" y="12"/>
                    <a:pt x="102" y="12"/>
                    <a:pt x="102" y="12"/>
                  </a:cubicBezTo>
                  <a:cubicBezTo>
                    <a:pt x="105" y="18"/>
                    <a:pt x="106" y="22"/>
                    <a:pt x="105" y="24"/>
                  </a:cubicBezTo>
                  <a:cubicBezTo>
                    <a:pt x="104" y="26"/>
                    <a:pt x="103" y="27"/>
                    <a:pt x="102" y="27"/>
                  </a:cubicBezTo>
                  <a:cubicBezTo>
                    <a:pt x="99" y="28"/>
                    <a:pt x="96" y="27"/>
                    <a:pt x="91" y="23"/>
                  </a:cubicBezTo>
                  <a:cubicBezTo>
                    <a:pt x="88" y="21"/>
                    <a:pt x="85" y="19"/>
                    <a:pt x="82" y="18"/>
                  </a:cubicBezTo>
                  <a:cubicBezTo>
                    <a:pt x="78" y="16"/>
                    <a:pt x="78" y="16"/>
                    <a:pt x="78" y="16"/>
                  </a:cubicBezTo>
                  <a:cubicBezTo>
                    <a:pt x="78" y="16"/>
                    <a:pt x="78" y="16"/>
                    <a:pt x="78" y="16"/>
                  </a:cubicBezTo>
                  <a:cubicBezTo>
                    <a:pt x="78" y="16"/>
                    <a:pt x="78" y="16"/>
                    <a:pt x="78" y="16"/>
                  </a:cubicBezTo>
                  <a:cubicBezTo>
                    <a:pt x="78" y="17"/>
                    <a:pt x="78" y="17"/>
                    <a:pt x="78" y="17"/>
                  </a:cubicBezTo>
                  <a:cubicBezTo>
                    <a:pt x="78" y="26"/>
                    <a:pt x="78" y="26"/>
                    <a:pt x="78" y="26"/>
                  </a:cubicBezTo>
                  <a:cubicBezTo>
                    <a:pt x="72" y="33"/>
                    <a:pt x="72" y="33"/>
                    <a:pt x="72" y="33"/>
                  </a:cubicBezTo>
                  <a:cubicBezTo>
                    <a:pt x="72" y="40"/>
                    <a:pt x="72" y="40"/>
                    <a:pt x="72" y="40"/>
                  </a:cubicBezTo>
                  <a:cubicBezTo>
                    <a:pt x="74" y="47"/>
                    <a:pt x="74" y="47"/>
                    <a:pt x="74" y="47"/>
                  </a:cubicBezTo>
                  <a:cubicBezTo>
                    <a:pt x="75" y="47"/>
                    <a:pt x="75" y="47"/>
                    <a:pt x="75" y="47"/>
                  </a:cubicBezTo>
                  <a:cubicBezTo>
                    <a:pt x="70" y="54"/>
                    <a:pt x="70" y="54"/>
                    <a:pt x="70" y="54"/>
                  </a:cubicBezTo>
                  <a:cubicBezTo>
                    <a:pt x="68" y="60"/>
                    <a:pt x="68" y="60"/>
                    <a:pt x="68" y="60"/>
                  </a:cubicBezTo>
                  <a:cubicBezTo>
                    <a:pt x="68" y="61"/>
                    <a:pt x="68" y="61"/>
                    <a:pt x="68" y="61"/>
                  </a:cubicBezTo>
                  <a:cubicBezTo>
                    <a:pt x="62" y="67"/>
                    <a:pt x="62" y="67"/>
                    <a:pt x="62" y="67"/>
                  </a:cubicBezTo>
                  <a:cubicBezTo>
                    <a:pt x="52" y="90"/>
                    <a:pt x="52" y="90"/>
                    <a:pt x="52" y="90"/>
                  </a:cubicBezTo>
                  <a:cubicBezTo>
                    <a:pt x="52" y="102"/>
                    <a:pt x="52" y="102"/>
                    <a:pt x="52" y="102"/>
                  </a:cubicBezTo>
                  <a:cubicBezTo>
                    <a:pt x="52" y="102"/>
                    <a:pt x="52" y="102"/>
                    <a:pt x="52" y="102"/>
                  </a:cubicBezTo>
                  <a:cubicBezTo>
                    <a:pt x="30" y="115"/>
                    <a:pt x="30" y="115"/>
                    <a:pt x="30" y="115"/>
                  </a:cubicBezTo>
                  <a:cubicBezTo>
                    <a:pt x="29" y="117"/>
                    <a:pt x="29" y="117"/>
                    <a:pt x="29" y="117"/>
                  </a:cubicBezTo>
                  <a:cubicBezTo>
                    <a:pt x="32" y="124"/>
                    <a:pt x="32" y="124"/>
                    <a:pt x="32" y="124"/>
                  </a:cubicBezTo>
                  <a:cubicBezTo>
                    <a:pt x="32" y="124"/>
                    <a:pt x="32" y="124"/>
                    <a:pt x="32" y="124"/>
                  </a:cubicBezTo>
                  <a:cubicBezTo>
                    <a:pt x="32" y="124"/>
                    <a:pt x="32" y="124"/>
                    <a:pt x="32" y="124"/>
                  </a:cubicBezTo>
                  <a:cubicBezTo>
                    <a:pt x="30" y="133"/>
                    <a:pt x="30" y="133"/>
                    <a:pt x="30" y="133"/>
                  </a:cubicBezTo>
                  <a:cubicBezTo>
                    <a:pt x="21" y="132"/>
                    <a:pt x="21" y="132"/>
                    <a:pt x="21" y="132"/>
                  </a:cubicBezTo>
                  <a:cubicBezTo>
                    <a:pt x="19" y="142"/>
                    <a:pt x="19" y="142"/>
                    <a:pt x="19" y="142"/>
                  </a:cubicBezTo>
                  <a:cubicBezTo>
                    <a:pt x="8" y="142"/>
                    <a:pt x="8" y="142"/>
                    <a:pt x="8" y="142"/>
                  </a:cubicBezTo>
                  <a:cubicBezTo>
                    <a:pt x="5" y="146"/>
                    <a:pt x="5" y="146"/>
                    <a:pt x="5" y="146"/>
                  </a:cubicBezTo>
                  <a:cubicBezTo>
                    <a:pt x="5" y="146"/>
                    <a:pt x="5" y="146"/>
                    <a:pt x="5" y="146"/>
                  </a:cubicBezTo>
                  <a:cubicBezTo>
                    <a:pt x="2" y="153"/>
                    <a:pt x="2" y="153"/>
                    <a:pt x="2" y="153"/>
                  </a:cubicBezTo>
                  <a:cubicBezTo>
                    <a:pt x="0" y="178"/>
                    <a:pt x="0" y="178"/>
                    <a:pt x="0" y="178"/>
                  </a:cubicBezTo>
                  <a:cubicBezTo>
                    <a:pt x="2" y="184"/>
                    <a:pt x="2" y="184"/>
                    <a:pt x="2" y="184"/>
                  </a:cubicBezTo>
                  <a:cubicBezTo>
                    <a:pt x="3" y="184"/>
                    <a:pt x="3" y="184"/>
                    <a:pt x="3" y="184"/>
                  </a:cubicBezTo>
                  <a:cubicBezTo>
                    <a:pt x="3" y="190"/>
                    <a:pt x="3" y="190"/>
                    <a:pt x="3" y="190"/>
                  </a:cubicBezTo>
                  <a:cubicBezTo>
                    <a:pt x="8" y="196"/>
                    <a:pt x="8" y="196"/>
                    <a:pt x="8" y="196"/>
                  </a:cubicBezTo>
                  <a:cubicBezTo>
                    <a:pt x="8" y="196"/>
                    <a:pt x="8" y="196"/>
                    <a:pt x="8" y="196"/>
                  </a:cubicBezTo>
                  <a:cubicBezTo>
                    <a:pt x="8" y="201"/>
                    <a:pt x="8" y="201"/>
                    <a:pt x="8" y="201"/>
                  </a:cubicBezTo>
                  <a:cubicBezTo>
                    <a:pt x="21" y="200"/>
                    <a:pt x="21" y="200"/>
                    <a:pt x="21" y="200"/>
                  </a:cubicBezTo>
                  <a:cubicBezTo>
                    <a:pt x="22" y="199"/>
                    <a:pt x="22" y="199"/>
                    <a:pt x="22" y="199"/>
                  </a:cubicBezTo>
                  <a:cubicBezTo>
                    <a:pt x="22" y="199"/>
                    <a:pt x="22" y="199"/>
                    <a:pt x="22" y="199"/>
                  </a:cubicBezTo>
                  <a:cubicBezTo>
                    <a:pt x="22" y="199"/>
                    <a:pt x="22" y="199"/>
                    <a:pt x="22" y="199"/>
                  </a:cubicBezTo>
                  <a:cubicBezTo>
                    <a:pt x="22" y="198"/>
                    <a:pt x="22" y="198"/>
                    <a:pt x="22" y="198"/>
                  </a:cubicBezTo>
                  <a:cubicBezTo>
                    <a:pt x="26" y="194"/>
                    <a:pt x="26" y="194"/>
                    <a:pt x="26" y="194"/>
                  </a:cubicBezTo>
                  <a:cubicBezTo>
                    <a:pt x="18" y="186"/>
                    <a:pt x="18" y="186"/>
                    <a:pt x="18" y="186"/>
                  </a:cubicBezTo>
                  <a:cubicBezTo>
                    <a:pt x="17" y="186"/>
                    <a:pt x="17" y="186"/>
                    <a:pt x="17" y="186"/>
                  </a:cubicBezTo>
                  <a:cubicBezTo>
                    <a:pt x="12" y="182"/>
                    <a:pt x="12" y="182"/>
                    <a:pt x="12" y="182"/>
                  </a:cubicBezTo>
                  <a:cubicBezTo>
                    <a:pt x="12" y="182"/>
                    <a:pt x="12" y="182"/>
                    <a:pt x="12" y="182"/>
                  </a:cubicBezTo>
                  <a:cubicBezTo>
                    <a:pt x="12" y="181"/>
                    <a:pt x="12" y="181"/>
                    <a:pt x="12" y="181"/>
                  </a:cubicBezTo>
                  <a:cubicBezTo>
                    <a:pt x="12" y="173"/>
                    <a:pt x="12" y="173"/>
                    <a:pt x="12" y="173"/>
                  </a:cubicBezTo>
                  <a:cubicBezTo>
                    <a:pt x="18" y="173"/>
                    <a:pt x="18" y="173"/>
                    <a:pt x="18" y="173"/>
                  </a:cubicBezTo>
                  <a:cubicBezTo>
                    <a:pt x="19" y="170"/>
                    <a:pt x="19" y="170"/>
                    <a:pt x="19" y="170"/>
                  </a:cubicBezTo>
                  <a:cubicBezTo>
                    <a:pt x="16" y="162"/>
                    <a:pt x="16" y="162"/>
                    <a:pt x="16" y="162"/>
                  </a:cubicBezTo>
                  <a:cubicBezTo>
                    <a:pt x="32" y="162"/>
                    <a:pt x="32" y="162"/>
                    <a:pt x="32" y="162"/>
                  </a:cubicBezTo>
                  <a:cubicBezTo>
                    <a:pt x="60" y="149"/>
                    <a:pt x="60" y="149"/>
                    <a:pt x="60" y="149"/>
                  </a:cubicBezTo>
                  <a:cubicBezTo>
                    <a:pt x="63" y="143"/>
                    <a:pt x="63" y="143"/>
                    <a:pt x="63" y="143"/>
                  </a:cubicBezTo>
                  <a:cubicBezTo>
                    <a:pt x="64" y="141"/>
                    <a:pt x="64" y="141"/>
                    <a:pt x="64" y="141"/>
                  </a:cubicBezTo>
                  <a:cubicBezTo>
                    <a:pt x="70" y="144"/>
                    <a:pt x="70" y="144"/>
                    <a:pt x="70" y="144"/>
                  </a:cubicBezTo>
                  <a:cubicBezTo>
                    <a:pt x="70" y="144"/>
                    <a:pt x="70" y="144"/>
                    <a:pt x="70" y="144"/>
                  </a:cubicBezTo>
                  <a:cubicBezTo>
                    <a:pt x="70" y="145"/>
                    <a:pt x="70" y="145"/>
                    <a:pt x="70" y="145"/>
                  </a:cubicBezTo>
                  <a:cubicBezTo>
                    <a:pt x="73" y="148"/>
                    <a:pt x="73" y="148"/>
                    <a:pt x="73" y="148"/>
                  </a:cubicBezTo>
                  <a:cubicBezTo>
                    <a:pt x="76" y="147"/>
                    <a:pt x="76" y="147"/>
                    <a:pt x="76" y="147"/>
                  </a:cubicBezTo>
                  <a:cubicBezTo>
                    <a:pt x="75" y="141"/>
                    <a:pt x="75" y="141"/>
                    <a:pt x="75" y="141"/>
                  </a:cubicBezTo>
                  <a:cubicBezTo>
                    <a:pt x="84" y="141"/>
                    <a:pt x="84" y="141"/>
                    <a:pt x="84" y="141"/>
                  </a:cubicBezTo>
                  <a:cubicBezTo>
                    <a:pt x="93" y="143"/>
                    <a:pt x="93" y="143"/>
                    <a:pt x="93" y="143"/>
                  </a:cubicBezTo>
                  <a:cubicBezTo>
                    <a:pt x="96" y="137"/>
                    <a:pt x="96" y="137"/>
                    <a:pt x="96" y="137"/>
                  </a:cubicBezTo>
                  <a:cubicBezTo>
                    <a:pt x="97" y="136"/>
                    <a:pt x="97" y="136"/>
                    <a:pt x="97" y="136"/>
                  </a:cubicBezTo>
                  <a:cubicBezTo>
                    <a:pt x="97" y="136"/>
                    <a:pt x="97" y="136"/>
                    <a:pt x="97" y="136"/>
                  </a:cubicBezTo>
                  <a:cubicBezTo>
                    <a:pt x="98" y="136"/>
                    <a:pt x="98" y="136"/>
                    <a:pt x="98" y="136"/>
                  </a:cubicBezTo>
                  <a:cubicBezTo>
                    <a:pt x="107" y="133"/>
                    <a:pt x="107" y="133"/>
                    <a:pt x="107" y="133"/>
                  </a:cubicBezTo>
                  <a:cubicBezTo>
                    <a:pt x="109" y="119"/>
                    <a:pt x="109" y="119"/>
                    <a:pt x="109" y="119"/>
                  </a:cubicBezTo>
                  <a:cubicBezTo>
                    <a:pt x="119" y="128"/>
                    <a:pt x="119" y="128"/>
                    <a:pt x="119" y="128"/>
                  </a:cubicBezTo>
                  <a:cubicBezTo>
                    <a:pt x="123" y="128"/>
                    <a:pt x="123" y="128"/>
                    <a:pt x="123" y="128"/>
                  </a:cubicBezTo>
                  <a:cubicBezTo>
                    <a:pt x="125" y="126"/>
                    <a:pt x="125" y="126"/>
                    <a:pt x="125" y="126"/>
                  </a:cubicBezTo>
                  <a:cubicBezTo>
                    <a:pt x="124" y="96"/>
                    <a:pt x="124" y="96"/>
                    <a:pt x="124" y="96"/>
                  </a:cubicBezTo>
                  <a:cubicBezTo>
                    <a:pt x="124" y="95"/>
                    <a:pt x="124" y="95"/>
                    <a:pt x="124" y="95"/>
                  </a:cubicBezTo>
                  <a:cubicBezTo>
                    <a:pt x="124" y="93"/>
                    <a:pt x="124" y="93"/>
                    <a:pt x="124" y="93"/>
                  </a:cubicBezTo>
                  <a:cubicBezTo>
                    <a:pt x="130" y="94"/>
                    <a:pt x="130" y="94"/>
                    <a:pt x="130" y="94"/>
                  </a:cubicBezTo>
                  <a:cubicBezTo>
                    <a:pt x="131" y="94"/>
                    <a:pt x="131" y="94"/>
                    <a:pt x="131" y="94"/>
                  </a:cubicBezTo>
                  <a:cubicBezTo>
                    <a:pt x="132" y="95"/>
                    <a:pt x="132" y="95"/>
                    <a:pt x="132" y="95"/>
                  </a:cubicBezTo>
                  <a:cubicBezTo>
                    <a:pt x="132" y="95"/>
                    <a:pt x="132" y="95"/>
                    <a:pt x="132" y="95"/>
                  </a:cubicBezTo>
                  <a:cubicBezTo>
                    <a:pt x="143" y="115"/>
                    <a:pt x="143" y="115"/>
                    <a:pt x="143" y="115"/>
                  </a:cubicBezTo>
                  <a:cubicBezTo>
                    <a:pt x="156" y="113"/>
                    <a:pt x="156" y="113"/>
                    <a:pt x="156" y="113"/>
                  </a:cubicBezTo>
                  <a:cubicBezTo>
                    <a:pt x="159" y="112"/>
                    <a:pt x="159" y="112"/>
                    <a:pt x="159" y="112"/>
                  </a:cubicBezTo>
                  <a:cubicBezTo>
                    <a:pt x="161" y="108"/>
                    <a:pt x="161" y="108"/>
                    <a:pt x="161" y="108"/>
                  </a:cubicBezTo>
                  <a:cubicBezTo>
                    <a:pt x="157" y="104"/>
                    <a:pt x="157" y="104"/>
                    <a:pt x="157" y="104"/>
                  </a:cubicBezTo>
                  <a:cubicBezTo>
                    <a:pt x="156" y="103"/>
                    <a:pt x="156" y="103"/>
                    <a:pt x="156" y="103"/>
                  </a:cubicBezTo>
                  <a:cubicBezTo>
                    <a:pt x="165" y="100"/>
                    <a:pt x="165" y="100"/>
                    <a:pt x="165" y="100"/>
                  </a:cubicBezTo>
                  <a:cubicBezTo>
                    <a:pt x="166" y="99"/>
                    <a:pt x="166" y="99"/>
                    <a:pt x="166" y="99"/>
                  </a:cubicBezTo>
                  <a:cubicBezTo>
                    <a:pt x="166" y="99"/>
                    <a:pt x="166" y="99"/>
                    <a:pt x="166" y="99"/>
                  </a:cubicBezTo>
                  <a:cubicBezTo>
                    <a:pt x="170" y="103"/>
                    <a:pt x="170" y="103"/>
                    <a:pt x="170" y="103"/>
                  </a:cubicBezTo>
                  <a:cubicBezTo>
                    <a:pt x="173" y="101"/>
                    <a:pt x="173" y="101"/>
                    <a:pt x="173" y="101"/>
                  </a:cubicBezTo>
                  <a:cubicBezTo>
                    <a:pt x="173" y="95"/>
                    <a:pt x="173" y="95"/>
                    <a:pt x="173" y="95"/>
                  </a:cubicBezTo>
                  <a:cubicBezTo>
                    <a:pt x="175" y="95"/>
                    <a:pt x="175" y="95"/>
                    <a:pt x="175" y="95"/>
                  </a:cubicBezTo>
                  <a:cubicBezTo>
                    <a:pt x="182" y="95"/>
                    <a:pt x="182" y="95"/>
                    <a:pt x="182" y="95"/>
                  </a:cubicBezTo>
                  <a:cubicBezTo>
                    <a:pt x="186" y="95"/>
                    <a:pt x="190" y="98"/>
                    <a:pt x="193" y="101"/>
                  </a:cubicBezTo>
                  <a:cubicBezTo>
                    <a:pt x="194" y="103"/>
                    <a:pt x="194" y="103"/>
                    <a:pt x="194" y="103"/>
                  </a:cubicBezTo>
                  <a:cubicBezTo>
                    <a:pt x="196" y="93"/>
                    <a:pt x="196" y="93"/>
                    <a:pt x="196" y="93"/>
                  </a:cubicBezTo>
                  <a:cubicBezTo>
                    <a:pt x="198" y="91"/>
                    <a:pt x="201" y="90"/>
                    <a:pt x="206" y="92"/>
                  </a:cubicBezTo>
                  <a:cubicBezTo>
                    <a:pt x="207" y="93"/>
                    <a:pt x="207" y="93"/>
                    <a:pt x="207" y="93"/>
                  </a:cubicBezTo>
                  <a:cubicBezTo>
                    <a:pt x="207" y="93"/>
                    <a:pt x="207" y="93"/>
                    <a:pt x="207" y="93"/>
                  </a:cubicBezTo>
                  <a:cubicBezTo>
                    <a:pt x="207" y="94"/>
                    <a:pt x="207" y="94"/>
                    <a:pt x="207" y="94"/>
                  </a:cubicBezTo>
                  <a:cubicBezTo>
                    <a:pt x="208" y="94"/>
                    <a:pt x="208" y="94"/>
                    <a:pt x="209" y="94"/>
                  </a:cubicBezTo>
                  <a:cubicBezTo>
                    <a:pt x="211" y="94"/>
                    <a:pt x="218" y="89"/>
                    <a:pt x="230" y="80"/>
                  </a:cubicBezTo>
                  <a:cubicBezTo>
                    <a:pt x="230" y="74"/>
                    <a:pt x="233" y="70"/>
                    <a:pt x="23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itchFamily="34" charset="0"/>
                <a:buNone/>
              </a:pPr>
              <a:endParaRPr lang="zh-CN" altLang="en-US" kern="0">
                <a:solidFill>
                  <a:srgbClr val="000000"/>
                </a:solidFill>
              </a:endParaRPr>
            </a:p>
          </p:txBody>
        </p:sp>
        <p:sp>
          <p:nvSpPr>
            <p:cNvPr id="37" name="Freeform 22"/>
            <p:cNvSpPr/>
            <p:nvPr/>
          </p:nvSpPr>
          <p:spPr bwMode="auto">
            <a:xfrm rot="175386">
              <a:off x="6257379" y="4648388"/>
              <a:ext cx="459044" cy="625367"/>
            </a:xfrm>
            <a:custGeom>
              <a:avLst/>
              <a:gdLst>
                <a:gd name="T0" fmla="*/ 119 w 152"/>
                <a:gd name="T1" fmla="*/ 8 h 207"/>
                <a:gd name="T2" fmla="*/ 106 w 152"/>
                <a:gd name="T3" fmla="*/ 3 h 207"/>
                <a:gd name="T4" fmla="*/ 88 w 152"/>
                <a:gd name="T5" fmla="*/ 16 h 207"/>
                <a:gd name="T6" fmla="*/ 76 w 152"/>
                <a:gd name="T7" fmla="*/ 11 h 207"/>
                <a:gd name="T8" fmla="*/ 76 w 152"/>
                <a:gd name="T9" fmla="*/ 12 h 207"/>
                <a:gd name="T10" fmla="*/ 54 w 152"/>
                <a:gd name="T11" fmla="*/ 17 h 207"/>
                <a:gd name="T12" fmla="*/ 42 w 152"/>
                <a:gd name="T13" fmla="*/ 18 h 207"/>
                <a:gd name="T14" fmla="*/ 34 w 152"/>
                <a:gd name="T15" fmla="*/ 27 h 207"/>
                <a:gd name="T16" fmla="*/ 20 w 152"/>
                <a:gd name="T17" fmla="*/ 28 h 207"/>
                <a:gd name="T18" fmla="*/ 10 w 152"/>
                <a:gd name="T19" fmla="*/ 44 h 207"/>
                <a:gd name="T20" fmla="*/ 11 w 152"/>
                <a:gd name="T21" fmla="*/ 46 h 207"/>
                <a:gd name="T22" fmla="*/ 17 w 152"/>
                <a:gd name="T23" fmla="*/ 69 h 207"/>
                <a:gd name="T24" fmla="*/ 17 w 152"/>
                <a:gd name="T25" fmla="*/ 72 h 207"/>
                <a:gd name="T26" fmla="*/ 16 w 152"/>
                <a:gd name="T27" fmla="*/ 72 h 207"/>
                <a:gd name="T28" fmla="*/ 0 w 152"/>
                <a:gd name="T29" fmla="*/ 94 h 207"/>
                <a:gd name="T30" fmla="*/ 6 w 152"/>
                <a:gd name="T31" fmla="*/ 98 h 207"/>
                <a:gd name="T32" fmla="*/ 12 w 152"/>
                <a:gd name="T33" fmla="*/ 131 h 207"/>
                <a:gd name="T34" fmla="*/ 20 w 152"/>
                <a:gd name="T35" fmla="*/ 143 h 207"/>
                <a:gd name="T36" fmla="*/ 21 w 152"/>
                <a:gd name="T37" fmla="*/ 152 h 207"/>
                <a:gd name="T38" fmla="*/ 22 w 152"/>
                <a:gd name="T39" fmla="*/ 181 h 207"/>
                <a:gd name="T40" fmla="*/ 26 w 152"/>
                <a:gd name="T41" fmla="*/ 181 h 207"/>
                <a:gd name="T42" fmla="*/ 43 w 152"/>
                <a:gd name="T43" fmla="*/ 181 h 207"/>
                <a:gd name="T44" fmla="*/ 28 w 152"/>
                <a:gd name="T45" fmla="*/ 203 h 207"/>
                <a:gd name="T46" fmla="*/ 40 w 152"/>
                <a:gd name="T47" fmla="*/ 203 h 207"/>
                <a:gd name="T48" fmla="*/ 75 w 152"/>
                <a:gd name="T49" fmla="*/ 201 h 207"/>
                <a:gd name="T50" fmla="*/ 77 w 152"/>
                <a:gd name="T51" fmla="*/ 195 h 207"/>
                <a:gd name="T52" fmla="*/ 77 w 152"/>
                <a:gd name="T53" fmla="*/ 190 h 207"/>
                <a:gd name="T54" fmla="*/ 75 w 152"/>
                <a:gd name="T55" fmla="*/ 179 h 207"/>
                <a:gd name="T56" fmla="*/ 83 w 152"/>
                <a:gd name="T57" fmla="*/ 173 h 207"/>
                <a:gd name="T58" fmla="*/ 81 w 152"/>
                <a:gd name="T59" fmla="*/ 168 h 207"/>
                <a:gd name="T60" fmla="*/ 81 w 152"/>
                <a:gd name="T61" fmla="*/ 167 h 207"/>
                <a:gd name="T62" fmla="*/ 85 w 152"/>
                <a:gd name="T63" fmla="*/ 154 h 207"/>
                <a:gd name="T64" fmla="*/ 89 w 152"/>
                <a:gd name="T65" fmla="*/ 149 h 207"/>
                <a:gd name="T66" fmla="*/ 93 w 152"/>
                <a:gd name="T67" fmla="*/ 146 h 207"/>
                <a:gd name="T68" fmla="*/ 100 w 152"/>
                <a:gd name="T69" fmla="*/ 130 h 207"/>
                <a:gd name="T70" fmla="*/ 103 w 152"/>
                <a:gd name="T71" fmla="*/ 128 h 207"/>
                <a:gd name="T72" fmla="*/ 99 w 152"/>
                <a:gd name="T73" fmla="*/ 111 h 207"/>
                <a:gd name="T74" fmla="*/ 112 w 152"/>
                <a:gd name="T75" fmla="*/ 100 h 207"/>
                <a:gd name="T76" fmla="*/ 110 w 152"/>
                <a:gd name="T77" fmla="*/ 85 h 207"/>
                <a:gd name="T78" fmla="*/ 125 w 152"/>
                <a:gd name="T79" fmla="*/ 68 h 207"/>
                <a:gd name="T80" fmla="*/ 131 w 152"/>
                <a:gd name="T81" fmla="*/ 70 h 207"/>
                <a:gd name="T82" fmla="*/ 142 w 152"/>
                <a:gd name="T83" fmla="*/ 64 h 207"/>
                <a:gd name="T84" fmla="*/ 142 w 152"/>
                <a:gd name="T85" fmla="*/ 64 h 207"/>
                <a:gd name="T86" fmla="*/ 148 w 152"/>
                <a:gd name="T87" fmla="*/ 60 h 207"/>
                <a:gd name="T88" fmla="*/ 148 w 152"/>
                <a:gd name="T89" fmla="*/ 53 h 207"/>
                <a:gd name="T90" fmla="*/ 150 w 152"/>
                <a:gd name="T91" fmla="*/ 51 h 207"/>
                <a:gd name="T92" fmla="*/ 152 w 152"/>
                <a:gd name="T93" fmla="*/ 48 h 207"/>
                <a:gd name="T94" fmla="*/ 138 w 152"/>
                <a:gd name="T95" fmla="*/ 26 h 207"/>
                <a:gd name="T96" fmla="*/ 132 w 152"/>
                <a:gd name="T97" fmla="*/ 1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2" h="207">
                  <a:moveTo>
                    <a:pt x="120" y="8"/>
                  </a:moveTo>
                  <a:cubicBezTo>
                    <a:pt x="119" y="8"/>
                    <a:pt x="119" y="8"/>
                    <a:pt x="119" y="8"/>
                  </a:cubicBezTo>
                  <a:cubicBezTo>
                    <a:pt x="110" y="0"/>
                    <a:pt x="110" y="0"/>
                    <a:pt x="110" y="0"/>
                  </a:cubicBezTo>
                  <a:cubicBezTo>
                    <a:pt x="106" y="3"/>
                    <a:pt x="106" y="3"/>
                    <a:pt x="106" y="3"/>
                  </a:cubicBezTo>
                  <a:cubicBezTo>
                    <a:pt x="102" y="10"/>
                    <a:pt x="98" y="14"/>
                    <a:pt x="92" y="16"/>
                  </a:cubicBezTo>
                  <a:cubicBezTo>
                    <a:pt x="91" y="17"/>
                    <a:pt x="89" y="17"/>
                    <a:pt x="88" y="16"/>
                  </a:cubicBezTo>
                  <a:cubicBezTo>
                    <a:pt x="86" y="14"/>
                    <a:pt x="87" y="9"/>
                    <a:pt x="90" y="2"/>
                  </a:cubicBezTo>
                  <a:cubicBezTo>
                    <a:pt x="76" y="11"/>
                    <a:pt x="76" y="11"/>
                    <a:pt x="76" y="11"/>
                  </a:cubicBezTo>
                  <a:cubicBezTo>
                    <a:pt x="76" y="12"/>
                    <a:pt x="76" y="12"/>
                    <a:pt x="76" y="12"/>
                  </a:cubicBezTo>
                  <a:cubicBezTo>
                    <a:pt x="76" y="12"/>
                    <a:pt x="76" y="12"/>
                    <a:pt x="76" y="12"/>
                  </a:cubicBezTo>
                  <a:cubicBezTo>
                    <a:pt x="64" y="12"/>
                    <a:pt x="64" y="12"/>
                    <a:pt x="64" y="12"/>
                  </a:cubicBezTo>
                  <a:cubicBezTo>
                    <a:pt x="54" y="17"/>
                    <a:pt x="54" y="17"/>
                    <a:pt x="54" y="17"/>
                  </a:cubicBezTo>
                  <a:cubicBezTo>
                    <a:pt x="54" y="18"/>
                    <a:pt x="54" y="18"/>
                    <a:pt x="54" y="18"/>
                  </a:cubicBezTo>
                  <a:cubicBezTo>
                    <a:pt x="42" y="18"/>
                    <a:pt x="42" y="18"/>
                    <a:pt x="42" y="18"/>
                  </a:cubicBezTo>
                  <a:cubicBezTo>
                    <a:pt x="36" y="21"/>
                    <a:pt x="36" y="21"/>
                    <a:pt x="36" y="21"/>
                  </a:cubicBezTo>
                  <a:cubicBezTo>
                    <a:pt x="34" y="27"/>
                    <a:pt x="34" y="27"/>
                    <a:pt x="34" y="27"/>
                  </a:cubicBezTo>
                  <a:cubicBezTo>
                    <a:pt x="33" y="28"/>
                    <a:pt x="33" y="28"/>
                    <a:pt x="33" y="28"/>
                  </a:cubicBezTo>
                  <a:cubicBezTo>
                    <a:pt x="20" y="28"/>
                    <a:pt x="20" y="28"/>
                    <a:pt x="20" y="28"/>
                  </a:cubicBezTo>
                  <a:cubicBezTo>
                    <a:pt x="17" y="28"/>
                    <a:pt x="12" y="32"/>
                    <a:pt x="4" y="40"/>
                  </a:cubicBezTo>
                  <a:cubicBezTo>
                    <a:pt x="8" y="42"/>
                    <a:pt x="10" y="43"/>
                    <a:pt x="10" y="44"/>
                  </a:cubicBezTo>
                  <a:cubicBezTo>
                    <a:pt x="11" y="47"/>
                    <a:pt x="11" y="47"/>
                    <a:pt x="11" y="47"/>
                  </a:cubicBezTo>
                  <a:cubicBezTo>
                    <a:pt x="11" y="46"/>
                    <a:pt x="11" y="46"/>
                    <a:pt x="11" y="46"/>
                  </a:cubicBezTo>
                  <a:cubicBezTo>
                    <a:pt x="17" y="69"/>
                    <a:pt x="17" y="69"/>
                    <a:pt x="17" y="69"/>
                  </a:cubicBezTo>
                  <a:cubicBezTo>
                    <a:pt x="17" y="69"/>
                    <a:pt x="17" y="69"/>
                    <a:pt x="17" y="69"/>
                  </a:cubicBezTo>
                  <a:cubicBezTo>
                    <a:pt x="17" y="70"/>
                    <a:pt x="17" y="70"/>
                    <a:pt x="17" y="70"/>
                  </a:cubicBezTo>
                  <a:cubicBezTo>
                    <a:pt x="17" y="72"/>
                    <a:pt x="17" y="72"/>
                    <a:pt x="17" y="72"/>
                  </a:cubicBezTo>
                  <a:cubicBezTo>
                    <a:pt x="17" y="72"/>
                    <a:pt x="17" y="72"/>
                    <a:pt x="17" y="72"/>
                  </a:cubicBezTo>
                  <a:cubicBezTo>
                    <a:pt x="16" y="72"/>
                    <a:pt x="16" y="72"/>
                    <a:pt x="16" y="72"/>
                  </a:cubicBezTo>
                  <a:cubicBezTo>
                    <a:pt x="16" y="72"/>
                    <a:pt x="16" y="72"/>
                    <a:pt x="16" y="72"/>
                  </a:cubicBezTo>
                  <a:cubicBezTo>
                    <a:pt x="0" y="94"/>
                    <a:pt x="0" y="94"/>
                    <a:pt x="0" y="94"/>
                  </a:cubicBezTo>
                  <a:cubicBezTo>
                    <a:pt x="0" y="100"/>
                    <a:pt x="0" y="100"/>
                    <a:pt x="0" y="100"/>
                  </a:cubicBezTo>
                  <a:cubicBezTo>
                    <a:pt x="3" y="98"/>
                    <a:pt x="5" y="97"/>
                    <a:pt x="6" y="98"/>
                  </a:cubicBezTo>
                  <a:cubicBezTo>
                    <a:pt x="8" y="99"/>
                    <a:pt x="9" y="102"/>
                    <a:pt x="8" y="107"/>
                  </a:cubicBezTo>
                  <a:cubicBezTo>
                    <a:pt x="8" y="114"/>
                    <a:pt x="9" y="123"/>
                    <a:pt x="12" y="131"/>
                  </a:cubicBezTo>
                  <a:cubicBezTo>
                    <a:pt x="18" y="137"/>
                    <a:pt x="18" y="137"/>
                    <a:pt x="18" y="137"/>
                  </a:cubicBezTo>
                  <a:cubicBezTo>
                    <a:pt x="20" y="139"/>
                    <a:pt x="21" y="141"/>
                    <a:pt x="20" y="143"/>
                  </a:cubicBezTo>
                  <a:cubicBezTo>
                    <a:pt x="18" y="147"/>
                    <a:pt x="18" y="147"/>
                    <a:pt x="18" y="147"/>
                  </a:cubicBezTo>
                  <a:cubicBezTo>
                    <a:pt x="21" y="152"/>
                    <a:pt x="21" y="152"/>
                    <a:pt x="21" y="152"/>
                  </a:cubicBezTo>
                  <a:cubicBezTo>
                    <a:pt x="23" y="156"/>
                    <a:pt x="22" y="162"/>
                    <a:pt x="17" y="172"/>
                  </a:cubicBezTo>
                  <a:cubicBezTo>
                    <a:pt x="22" y="181"/>
                    <a:pt x="22" y="181"/>
                    <a:pt x="22" y="181"/>
                  </a:cubicBezTo>
                  <a:cubicBezTo>
                    <a:pt x="23" y="183"/>
                    <a:pt x="23" y="183"/>
                    <a:pt x="23" y="183"/>
                  </a:cubicBezTo>
                  <a:cubicBezTo>
                    <a:pt x="26" y="181"/>
                    <a:pt x="26" y="181"/>
                    <a:pt x="26" y="181"/>
                  </a:cubicBezTo>
                  <a:cubicBezTo>
                    <a:pt x="31" y="176"/>
                    <a:pt x="36" y="175"/>
                    <a:pt x="39" y="176"/>
                  </a:cubicBezTo>
                  <a:cubicBezTo>
                    <a:pt x="42" y="177"/>
                    <a:pt x="43" y="179"/>
                    <a:pt x="43" y="181"/>
                  </a:cubicBezTo>
                  <a:cubicBezTo>
                    <a:pt x="44" y="184"/>
                    <a:pt x="40" y="188"/>
                    <a:pt x="33" y="196"/>
                  </a:cubicBezTo>
                  <a:cubicBezTo>
                    <a:pt x="28" y="203"/>
                    <a:pt x="28" y="203"/>
                    <a:pt x="28" y="203"/>
                  </a:cubicBezTo>
                  <a:cubicBezTo>
                    <a:pt x="30" y="207"/>
                    <a:pt x="30" y="207"/>
                    <a:pt x="30" y="207"/>
                  </a:cubicBezTo>
                  <a:cubicBezTo>
                    <a:pt x="34" y="204"/>
                    <a:pt x="38" y="202"/>
                    <a:pt x="40" y="203"/>
                  </a:cubicBezTo>
                  <a:cubicBezTo>
                    <a:pt x="42" y="203"/>
                    <a:pt x="49" y="201"/>
                    <a:pt x="60" y="195"/>
                  </a:cubicBezTo>
                  <a:cubicBezTo>
                    <a:pt x="64" y="193"/>
                    <a:pt x="69" y="195"/>
                    <a:pt x="75" y="201"/>
                  </a:cubicBezTo>
                  <a:cubicBezTo>
                    <a:pt x="77" y="200"/>
                    <a:pt x="77" y="200"/>
                    <a:pt x="77" y="200"/>
                  </a:cubicBezTo>
                  <a:cubicBezTo>
                    <a:pt x="77" y="195"/>
                    <a:pt x="77" y="195"/>
                    <a:pt x="77" y="195"/>
                  </a:cubicBezTo>
                  <a:cubicBezTo>
                    <a:pt x="76" y="194"/>
                    <a:pt x="76" y="194"/>
                    <a:pt x="76" y="194"/>
                  </a:cubicBezTo>
                  <a:cubicBezTo>
                    <a:pt x="75" y="193"/>
                    <a:pt x="76" y="192"/>
                    <a:pt x="77" y="190"/>
                  </a:cubicBezTo>
                  <a:cubicBezTo>
                    <a:pt x="75" y="183"/>
                    <a:pt x="75" y="183"/>
                    <a:pt x="75" y="183"/>
                  </a:cubicBezTo>
                  <a:cubicBezTo>
                    <a:pt x="74" y="182"/>
                    <a:pt x="74" y="180"/>
                    <a:pt x="75" y="179"/>
                  </a:cubicBezTo>
                  <a:cubicBezTo>
                    <a:pt x="76" y="178"/>
                    <a:pt x="78" y="177"/>
                    <a:pt x="79" y="176"/>
                  </a:cubicBezTo>
                  <a:cubicBezTo>
                    <a:pt x="83" y="173"/>
                    <a:pt x="83" y="173"/>
                    <a:pt x="83" y="173"/>
                  </a:cubicBezTo>
                  <a:cubicBezTo>
                    <a:pt x="81" y="168"/>
                    <a:pt x="81" y="168"/>
                    <a:pt x="81" y="168"/>
                  </a:cubicBezTo>
                  <a:cubicBezTo>
                    <a:pt x="81" y="168"/>
                    <a:pt x="81" y="168"/>
                    <a:pt x="81" y="168"/>
                  </a:cubicBezTo>
                  <a:cubicBezTo>
                    <a:pt x="81" y="168"/>
                    <a:pt x="81" y="168"/>
                    <a:pt x="81" y="168"/>
                  </a:cubicBezTo>
                  <a:cubicBezTo>
                    <a:pt x="81" y="167"/>
                    <a:pt x="81" y="167"/>
                    <a:pt x="81" y="167"/>
                  </a:cubicBezTo>
                  <a:cubicBezTo>
                    <a:pt x="83" y="165"/>
                    <a:pt x="83" y="163"/>
                    <a:pt x="82" y="162"/>
                  </a:cubicBezTo>
                  <a:cubicBezTo>
                    <a:pt x="81" y="159"/>
                    <a:pt x="82" y="157"/>
                    <a:pt x="85" y="154"/>
                  </a:cubicBezTo>
                  <a:cubicBezTo>
                    <a:pt x="90" y="150"/>
                    <a:pt x="90" y="150"/>
                    <a:pt x="90" y="150"/>
                  </a:cubicBezTo>
                  <a:cubicBezTo>
                    <a:pt x="89" y="149"/>
                    <a:pt x="89" y="149"/>
                    <a:pt x="89" y="149"/>
                  </a:cubicBezTo>
                  <a:cubicBezTo>
                    <a:pt x="88" y="148"/>
                    <a:pt x="88" y="148"/>
                    <a:pt x="88" y="148"/>
                  </a:cubicBezTo>
                  <a:cubicBezTo>
                    <a:pt x="93" y="146"/>
                    <a:pt x="93" y="146"/>
                    <a:pt x="93" y="146"/>
                  </a:cubicBezTo>
                  <a:cubicBezTo>
                    <a:pt x="93" y="139"/>
                    <a:pt x="93" y="139"/>
                    <a:pt x="93" y="139"/>
                  </a:cubicBezTo>
                  <a:cubicBezTo>
                    <a:pt x="93" y="137"/>
                    <a:pt x="95" y="134"/>
                    <a:pt x="100" y="130"/>
                  </a:cubicBezTo>
                  <a:cubicBezTo>
                    <a:pt x="103" y="128"/>
                    <a:pt x="103" y="128"/>
                    <a:pt x="103" y="128"/>
                  </a:cubicBezTo>
                  <a:cubicBezTo>
                    <a:pt x="103" y="128"/>
                    <a:pt x="103" y="128"/>
                    <a:pt x="103" y="128"/>
                  </a:cubicBezTo>
                  <a:cubicBezTo>
                    <a:pt x="97" y="121"/>
                    <a:pt x="97" y="121"/>
                    <a:pt x="97" y="121"/>
                  </a:cubicBezTo>
                  <a:cubicBezTo>
                    <a:pt x="95" y="118"/>
                    <a:pt x="96" y="114"/>
                    <a:pt x="99" y="111"/>
                  </a:cubicBezTo>
                  <a:cubicBezTo>
                    <a:pt x="99" y="110"/>
                    <a:pt x="99" y="110"/>
                    <a:pt x="99" y="110"/>
                  </a:cubicBezTo>
                  <a:cubicBezTo>
                    <a:pt x="112" y="100"/>
                    <a:pt x="112" y="100"/>
                    <a:pt x="112" y="100"/>
                  </a:cubicBezTo>
                  <a:cubicBezTo>
                    <a:pt x="112" y="97"/>
                    <a:pt x="112" y="97"/>
                    <a:pt x="112" y="97"/>
                  </a:cubicBezTo>
                  <a:cubicBezTo>
                    <a:pt x="110" y="96"/>
                    <a:pt x="109" y="92"/>
                    <a:pt x="110" y="85"/>
                  </a:cubicBezTo>
                  <a:cubicBezTo>
                    <a:pt x="112" y="74"/>
                    <a:pt x="116" y="69"/>
                    <a:pt x="125" y="68"/>
                  </a:cubicBezTo>
                  <a:cubicBezTo>
                    <a:pt x="125" y="68"/>
                    <a:pt x="125" y="68"/>
                    <a:pt x="125" y="68"/>
                  </a:cubicBezTo>
                  <a:cubicBezTo>
                    <a:pt x="126" y="68"/>
                    <a:pt x="126" y="68"/>
                    <a:pt x="126" y="68"/>
                  </a:cubicBezTo>
                  <a:cubicBezTo>
                    <a:pt x="131" y="70"/>
                    <a:pt x="131" y="70"/>
                    <a:pt x="131" y="70"/>
                  </a:cubicBezTo>
                  <a:cubicBezTo>
                    <a:pt x="136" y="70"/>
                    <a:pt x="136" y="70"/>
                    <a:pt x="136" y="70"/>
                  </a:cubicBezTo>
                  <a:cubicBezTo>
                    <a:pt x="142" y="64"/>
                    <a:pt x="142" y="64"/>
                    <a:pt x="142" y="64"/>
                  </a:cubicBezTo>
                  <a:cubicBezTo>
                    <a:pt x="142" y="64"/>
                    <a:pt x="142" y="64"/>
                    <a:pt x="142" y="64"/>
                  </a:cubicBezTo>
                  <a:cubicBezTo>
                    <a:pt x="142" y="64"/>
                    <a:pt x="142" y="64"/>
                    <a:pt x="142" y="64"/>
                  </a:cubicBezTo>
                  <a:cubicBezTo>
                    <a:pt x="142" y="64"/>
                    <a:pt x="142" y="64"/>
                    <a:pt x="142" y="64"/>
                  </a:cubicBezTo>
                  <a:cubicBezTo>
                    <a:pt x="148" y="60"/>
                    <a:pt x="148" y="60"/>
                    <a:pt x="148" y="60"/>
                  </a:cubicBezTo>
                  <a:cubicBezTo>
                    <a:pt x="148" y="54"/>
                    <a:pt x="148" y="54"/>
                    <a:pt x="148" y="54"/>
                  </a:cubicBezTo>
                  <a:cubicBezTo>
                    <a:pt x="148" y="53"/>
                    <a:pt x="148" y="53"/>
                    <a:pt x="148" y="53"/>
                  </a:cubicBezTo>
                  <a:cubicBezTo>
                    <a:pt x="148" y="52"/>
                    <a:pt x="148" y="52"/>
                    <a:pt x="148" y="52"/>
                  </a:cubicBezTo>
                  <a:cubicBezTo>
                    <a:pt x="150" y="51"/>
                    <a:pt x="150" y="51"/>
                    <a:pt x="150" y="51"/>
                  </a:cubicBezTo>
                  <a:cubicBezTo>
                    <a:pt x="152" y="49"/>
                    <a:pt x="152" y="49"/>
                    <a:pt x="152" y="49"/>
                  </a:cubicBezTo>
                  <a:cubicBezTo>
                    <a:pt x="152" y="48"/>
                    <a:pt x="152" y="48"/>
                    <a:pt x="152" y="48"/>
                  </a:cubicBezTo>
                  <a:cubicBezTo>
                    <a:pt x="148" y="42"/>
                    <a:pt x="148" y="42"/>
                    <a:pt x="148" y="42"/>
                  </a:cubicBezTo>
                  <a:cubicBezTo>
                    <a:pt x="144" y="36"/>
                    <a:pt x="141" y="32"/>
                    <a:pt x="138" y="26"/>
                  </a:cubicBezTo>
                  <a:cubicBezTo>
                    <a:pt x="136" y="22"/>
                    <a:pt x="137" y="18"/>
                    <a:pt x="140" y="14"/>
                  </a:cubicBezTo>
                  <a:cubicBezTo>
                    <a:pt x="132" y="10"/>
                    <a:pt x="132" y="10"/>
                    <a:pt x="132" y="10"/>
                  </a:cubicBezTo>
                  <a:lnTo>
                    <a:pt x="12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itchFamily="34" charset="0"/>
                <a:buNone/>
              </a:pPr>
              <a:endParaRPr lang="zh-CN" altLang="en-US" kern="0">
                <a:solidFill>
                  <a:srgbClr val="000000"/>
                </a:solidFill>
              </a:endParaRPr>
            </a:p>
          </p:txBody>
        </p:sp>
        <p:sp>
          <p:nvSpPr>
            <p:cNvPr id="38" name="Freeform 23"/>
            <p:cNvSpPr/>
            <p:nvPr/>
          </p:nvSpPr>
          <p:spPr bwMode="auto">
            <a:xfrm rot="175386">
              <a:off x="6489331" y="4822034"/>
              <a:ext cx="427469" cy="523364"/>
            </a:xfrm>
            <a:custGeom>
              <a:avLst/>
              <a:gdLst>
                <a:gd name="T0" fmla="*/ 73 w 141"/>
                <a:gd name="T1" fmla="*/ 8 h 173"/>
                <a:gd name="T2" fmla="*/ 60 w 141"/>
                <a:gd name="T3" fmla="*/ 20 h 173"/>
                <a:gd name="T4" fmla="*/ 59 w 141"/>
                <a:gd name="T5" fmla="*/ 21 h 173"/>
                <a:gd name="T6" fmla="*/ 51 w 141"/>
                <a:gd name="T7" fmla="*/ 21 h 173"/>
                <a:gd name="T8" fmla="*/ 35 w 141"/>
                <a:gd name="T9" fmla="*/ 31 h 173"/>
                <a:gd name="T10" fmla="*/ 40 w 141"/>
                <a:gd name="T11" fmla="*/ 34 h 173"/>
                <a:gd name="T12" fmla="*/ 37 w 141"/>
                <a:gd name="T13" fmla="*/ 47 h 173"/>
                <a:gd name="T14" fmla="*/ 23 w 141"/>
                <a:gd name="T15" fmla="*/ 59 h 173"/>
                <a:gd name="T16" fmla="*/ 24 w 141"/>
                <a:gd name="T17" fmla="*/ 68 h 173"/>
                <a:gd name="T18" fmla="*/ 27 w 141"/>
                <a:gd name="T19" fmla="*/ 77 h 173"/>
                <a:gd name="T20" fmla="*/ 18 w 141"/>
                <a:gd name="T21" fmla="*/ 93 h 173"/>
                <a:gd name="T22" fmla="*/ 18 w 141"/>
                <a:gd name="T23" fmla="*/ 94 h 173"/>
                <a:gd name="T24" fmla="*/ 12 w 141"/>
                <a:gd name="T25" fmla="*/ 101 h 173"/>
                <a:gd name="T26" fmla="*/ 7 w 141"/>
                <a:gd name="T27" fmla="*/ 106 h 173"/>
                <a:gd name="T28" fmla="*/ 7 w 141"/>
                <a:gd name="T29" fmla="*/ 122 h 173"/>
                <a:gd name="T30" fmla="*/ 2 w 141"/>
                <a:gd name="T31" fmla="*/ 126 h 173"/>
                <a:gd name="T32" fmla="*/ 0 w 141"/>
                <a:gd name="T33" fmla="*/ 128 h 173"/>
                <a:gd name="T34" fmla="*/ 3 w 141"/>
                <a:gd name="T35" fmla="*/ 137 h 173"/>
                <a:gd name="T36" fmla="*/ 26 w 141"/>
                <a:gd name="T37" fmla="*/ 137 h 173"/>
                <a:gd name="T38" fmla="*/ 35 w 141"/>
                <a:gd name="T39" fmla="*/ 146 h 173"/>
                <a:gd name="T40" fmla="*/ 35 w 141"/>
                <a:gd name="T41" fmla="*/ 147 h 173"/>
                <a:gd name="T42" fmla="*/ 51 w 141"/>
                <a:gd name="T43" fmla="*/ 172 h 173"/>
                <a:gd name="T44" fmla="*/ 56 w 141"/>
                <a:gd name="T45" fmla="*/ 161 h 173"/>
                <a:gd name="T46" fmla="*/ 68 w 141"/>
                <a:gd name="T47" fmla="*/ 169 h 173"/>
                <a:gd name="T48" fmla="*/ 76 w 141"/>
                <a:gd name="T49" fmla="*/ 146 h 173"/>
                <a:gd name="T50" fmla="*/ 78 w 141"/>
                <a:gd name="T51" fmla="*/ 146 h 173"/>
                <a:gd name="T52" fmla="*/ 85 w 141"/>
                <a:gd name="T53" fmla="*/ 141 h 173"/>
                <a:gd name="T54" fmla="*/ 85 w 141"/>
                <a:gd name="T55" fmla="*/ 139 h 173"/>
                <a:gd name="T56" fmla="*/ 97 w 141"/>
                <a:gd name="T57" fmla="*/ 139 h 173"/>
                <a:gd name="T58" fmla="*/ 103 w 141"/>
                <a:gd name="T59" fmla="*/ 112 h 173"/>
                <a:gd name="T60" fmla="*/ 114 w 141"/>
                <a:gd name="T61" fmla="*/ 110 h 173"/>
                <a:gd name="T62" fmla="*/ 109 w 141"/>
                <a:gd name="T63" fmla="*/ 105 h 173"/>
                <a:gd name="T64" fmla="*/ 117 w 141"/>
                <a:gd name="T65" fmla="*/ 98 h 173"/>
                <a:gd name="T66" fmla="*/ 123 w 141"/>
                <a:gd name="T67" fmla="*/ 100 h 173"/>
                <a:gd name="T68" fmla="*/ 119 w 141"/>
                <a:gd name="T69" fmla="*/ 92 h 173"/>
                <a:gd name="T70" fmla="*/ 123 w 141"/>
                <a:gd name="T71" fmla="*/ 90 h 173"/>
                <a:gd name="T72" fmla="*/ 118 w 141"/>
                <a:gd name="T73" fmla="*/ 79 h 173"/>
                <a:gd name="T74" fmla="*/ 119 w 141"/>
                <a:gd name="T75" fmla="*/ 78 h 173"/>
                <a:gd name="T76" fmla="*/ 131 w 141"/>
                <a:gd name="T77" fmla="*/ 68 h 173"/>
                <a:gd name="T78" fmla="*/ 121 w 141"/>
                <a:gd name="T79" fmla="*/ 55 h 173"/>
                <a:gd name="T80" fmla="*/ 133 w 141"/>
                <a:gd name="T81" fmla="*/ 50 h 173"/>
                <a:gd name="T82" fmla="*/ 139 w 141"/>
                <a:gd name="T83" fmla="*/ 43 h 173"/>
                <a:gd name="T84" fmla="*/ 135 w 141"/>
                <a:gd name="T85" fmla="*/ 34 h 173"/>
                <a:gd name="T86" fmla="*/ 135 w 141"/>
                <a:gd name="T87" fmla="*/ 33 h 173"/>
                <a:gd name="T88" fmla="*/ 135 w 141"/>
                <a:gd name="T89" fmla="*/ 30 h 173"/>
                <a:gd name="T90" fmla="*/ 133 w 141"/>
                <a:gd name="T91" fmla="*/ 30 h 173"/>
                <a:gd name="T92" fmla="*/ 117 w 141"/>
                <a:gd name="T93" fmla="*/ 28 h 173"/>
                <a:gd name="T94" fmla="*/ 117 w 141"/>
                <a:gd name="T95" fmla="*/ 28 h 173"/>
                <a:gd name="T96" fmla="*/ 113 w 141"/>
                <a:gd name="T97" fmla="*/ 23 h 173"/>
                <a:gd name="T98" fmla="*/ 93 w 141"/>
                <a:gd name="T99" fmla="*/ 31 h 173"/>
                <a:gd name="T100" fmla="*/ 85 w 141"/>
                <a:gd name="T101" fmla="*/ 16 h 173"/>
                <a:gd name="T102" fmla="*/ 73 w 141"/>
                <a:gd name="T103" fmla="*/ 1 h 173"/>
                <a:gd name="T104" fmla="*/ 73 w 141"/>
                <a:gd name="T105" fmla="*/ 8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1" h="173">
                  <a:moveTo>
                    <a:pt x="73" y="8"/>
                  </a:moveTo>
                  <a:cubicBezTo>
                    <a:pt x="73" y="8"/>
                    <a:pt x="73" y="8"/>
                    <a:pt x="73" y="8"/>
                  </a:cubicBezTo>
                  <a:cubicBezTo>
                    <a:pt x="66" y="13"/>
                    <a:pt x="66" y="13"/>
                    <a:pt x="66" y="13"/>
                  </a:cubicBezTo>
                  <a:cubicBezTo>
                    <a:pt x="60" y="20"/>
                    <a:pt x="60" y="20"/>
                    <a:pt x="60" y="20"/>
                  </a:cubicBezTo>
                  <a:cubicBezTo>
                    <a:pt x="59" y="20"/>
                    <a:pt x="59" y="20"/>
                    <a:pt x="59" y="20"/>
                  </a:cubicBezTo>
                  <a:cubicBezTo>
                    <a:pt x="59" y="21"/>
                    <a:pt x="59" y="21"/>
                    <a:pt x="59" y="21"/>
                  </a:cubicBezTo>
                  <a:cubicBezTo>
                    <a:pt x="51" y="21"/>
                    <a:pt x="51" y="21"/>
                    <a:pt x="51" y="21"/>
                  </a:cubicBezTo>
                  <a:cubicBezTo>
                    <a:pt x="51" y="21"/>
                    <a:pt x="51" y="21"/>
                    <a:pt x="51" y="21"/>
                  </a:cubicBezTo>
                  <a:cubicBezTo>
                    <a:pt x="46" y="18"/>
                    <a:pt x="46" y="18"/>
                    <a:pt x="46" y="18"/>
                  </a:cubicBezTo>
                  <a:cubicBezTo>
                    <a:pt x="40" y="20"/>
                    <a:pt x="37" y="24"/>
                    <a:pt x="35" y="31"/>
                  </a:cubicBezTo>
                  <a:cubicBezTo>
                    <a:pt x="35" y="38"/>
                    <a:pt x="35" y="38"/>
                    <a:pt x="35" y="38"/>
                  </a:cubicBezTo>
                  <a:cubicBezTo>
                    <a:pt x="40" y="34"/>
                    <a:pt x="40" y="34"/>
                    <a:pt x="40" y="34"/>
                  </a:cubicBezTo>
                  <a:cubicBezTo>
                    <a:pt x="37" y="47"/>
                    <a:pt x="37" y="47"/>
                    <a:pt x="37" y="47"/>
                  </a:cubicBezTo>
                  <a:cubicBezTo>
                    <a:pt x="37" y="47"/>
                    <a:pt x="37" y="47"/>
                    <a:pt x="37" y="47"/>
                  </a:cubicBezTo>
                  <a:cubicBezTo>
                    <a:pt x="37" y="48"/>
                    <a:pt x="37" y="48"/>
                    <a:pt x="37" y="48"/>
                  </a:cubicBezTo>
                  <a:cubicBezTo>
                    <a:pt x="23" y="59"/>
                    <a:pt x="23" y="59"/>
                    <a:pt x="23" y="59"/>
                  </a:cubicBezTo>
                  <a:cubicBezTo>
                    <a:pt x="21" y="62"/>
                    <a:pt x="21" y="64"/>
                    <a:pt x="21" y="65"/>
                  </a:cubicBezTo>
                  <a:cubicBezTo>
                    <a:pt x="24" y="68"/>
                    <a:pt x="24" y="68"/>
                    <a:pt x="24" y="68"/>
                  </a:cubicBezTo>
                  <a:cubicBezTo>
                    <a:pt x="27" y="70"/>
                    <a:pt x="28" y="72"/>
                    <a:pt x="28" y="74"/>
                  </a:cubicBezTo>
                  <a:cubicBezTo>
                    <a:pt x="28" y="75"/>
                    <a:pt x="27" y="76"/>
                    <a:pt x="27" y="77"/>
                  </a:cubicBezTo>
                  <a:cubicBezTo>
                    <a:pt x="18" y="84"/>
                    <a:pt x="18" y="84"/>
                    <a:pt x="18" y="84"/>
                  </a:cubicBezTo>
                  <a:cubicBezTo>
                    <a:pt x="19" y="86"/>
                    <a:pt x="19" y="89"/>
                    <a:pt x="18" y="93"/>
                  </a:cubicBezTo>
                  <a:cubicBezTo>
                    <a:pt x="18" y="94"/>
                    <a:pt x="18" y="94"/>
                    <a:pt x="18" y="94"/>
                  </a:cubicBezTo>
                  <a:cubicBezTo>
                    <a:pt x="18" y="94"/>
                    <a:pt x="18" y="94"/>
                    <a:pt x="18" y="94"/>
                  </a:cubicBezTo>
                  <a:cubicBezTo>
                    <a:pt x="15" y="96"/>
                    <a:pt x="15" y="96"/>
                    <a:pt x="15" y="96"/>
                  </a:cubicBezTo>
                  <a:cubicBezTo>
                    <a:pt x="15" y="98"/>
                    <a:pt x="14" y="99"/>
                    <a:pt x="12" y="101"/>
                  </a:cubicBezTo>
                  <a:cubicBezTo>
                    <a:pt x="7" y="105"/>
                    <a:pt x="7" y="105"/>
                    <a:pt x="7" y="105"/>
                  </a:cubicBezTo>
                  <a:cubicBezTo>
                    <a:pt x="7" y="106"/>
                    <a:pt x="7" y="106"/>
                    <a:pt x="7" y="106"/>
                  </a:cubicBezTo>
                  <a:cubicBezTo>
                    <a:pt x="8" y="108"/>
                    <a:pt x="8" y="110"/>
                    <a:pt x="7" y="114"/>
                  </a:cubicBezTo>
                  <a:cubicBezTo>
                    <a:pt x="9" y="118"/>
                    <a:pt x="9" y="120"/>
                    <a:pt x="7" y="122"/>
                  </a:cubicBezTo>
                  <a:cubicBezTo>
                    <a:pt x="3" y="126"/>
                    <a:pt x="3" y="126"/>
                    <a:pt x="3" y="126"/>
                  </a:cubicBezTo>
                  <a:cubicBezTo>
                    <a:pt x="2" y="126"/>
                    <a:pt x="2" y="126"/>
                    <a:pt x="2" y="126"/>
                  </a:cubicBezTo>
                  <a:cubicBezTo>
                    <a:pt x="0" y="127"/>
                    <a:pt x="0" y="127"/>
                    <a:pt x="0" y="127"/>
                  </a:cubicBezTo>
                  <a:cubicBezTo>
                    <a:pt x="0" y="128"/>
                    <a:pt x="0" y="128"/>
                    <a:pt x="0" y="128"/>
                  </a:cubicBezTo>
                  <a:cubicBezTo>
                    <a:pt x="3" y="137"/>
                    <a:pt x="3" y="137"/>
                    <a:pt x="3" y="137"/>
                  </a:cubicBezTo>
                  <a:cubicBezTo>
                    <a:pt x="3" y="137"/>
                    <a:pt x="3" y="137"/>
                    <a:pt x="3" y="137"/>
                  </a:cubicBezTo>
                  <a:cubicBezTo>
                    <a:pt x="10" y="136"/>
                    <a:pt x="17" y="136"/>
                    <a:pt x="25" y="137"/>
                  </a:cubicBezTo>
                  <a:cubicBezTo>
                    <a:pt x="26" y="137"/>
                    <a:pt x="26" y="137"/>
                    <a:pt x="26" y="137"/>
                  </a:cubicBezTo>
                  <a:cubicBezTo>
                    <a:pt x="26" y="138"/>
                    <a:pt x="26" y="138"/>
                    <a:pt x="26" y="138"/>
                  </a:cubicBezTo>
                  <a:cubicBezTo>
                    <a:pt x="35" y="146"/>
                    <a:pt x="35" y="146"/>
                    <a:pt x="35" y="146"/>
                  </a:cubicBezTo>
                  <a:cubicBezTo>
                    <a:pt x="35" y="147"/>
                    <a:pt x="35" y="147"/>
                    <a:pt x="35" y="147"/>
                  </a:cubicBezTo>
                  <a:cubicBezTo>
                    <a:pt x="35" y="147"/>
                    <a:pt x="35" y="147"/>
                    <a:pt x="35" y="147"/>
                  </a:cubicBezTo>
                  <a:cubicBezTo>
                    <a:pt x="41" y="162"/>
                    <a:pt x="41" y="162"/>
                    <a:pt x="41" y="162"/>
                  </a:cubicBezTo>
                  <a:cubicBezTo>
                    <a:pt x="51" y="172"/>
                    <a:pt x="51" y="172"/>
                    <a:pt x="51" y="172"/>
                  </a:cubicBezTo>
                  <a:cubicBezTo>
                    <a:pt x="56" y="173"/>
                    <a:pt x="56" y="173"/>
                    <a:pt x="56" y="173"/>
                  </a:cubicBezTo>
                  <a:cubicBezTo>
                    <a:pt x="56" y="161"/>
                    <a:pt x="56" y="161"/>
                    <a:pt x="56" y="161"/>
                  </a:cubicBezTo>
                  <a:cubicBezTo>
                    <a:pt x="66" y="171"/>
                    <a:pt x="66" y="171"/>
                    <a:pt x="66" y="171"/>
                  </a:cubicBezTo>
                  <a:cubicBezTo>
                    <a:pt x="68" y="169"/>
                    <a:pt x="68" y="169"/>
                    <a:pt x="68" y="169"/>
                  </a:cubicBezTo>
                  <a:cubicBezTo>
                    <a:pt x="75" y="154"/>
                    <a:pt x="75" y="154"/>
                    <a:pt x="75" y="154"/>
                  </a:cubicBezTo>
                  <a:cubicBezTo>
                    <a:pt x="76" y="146"/>
                    <a:pt x="76" y="146"/>
                    <a:pt x="76" y="146"/>
                  </a:cubicBezTo>
                  <a:cubicBezTo>
                    <a:pt x="77" y="146"/>
                    <a:pt x="77" y="146"/>
                    <a:pt x="77" y="146"/>
                  </a:cubicBezTo>
                  <a:cubicBezTo>
                    <a:pt x="78" y="146"/>
                    <a:pt x="78" y="146"/>
                    <a:pt x="78" y="146"/>
                  </a:cubicBezTo>
                  <a:cubicBezTo>
                    <a:pt x="86" y="147"/>
                    <a:pt x="86" y="147"/>
                    <a:pt x="86" y="147"/>
                  </a:cubicBezTo>
                  <a:cubicBezTo>
                    <a:pt x="85" y="141"/>
                    <a:pt x="85" y="141"/>
                    <a:pt x="85" y="141"/>
                  </a:cubicBezTo>
                  <a:cubicBezTo>
                    <a:pt x="85" y="140"/>
                    <a:pt x="85" y="140"/>
                    <a:pt x="85" y="140"/>
                  </a:cubicBezTo>
                  <a:cubicBezTo>
                    <a:pt x="85" y="139"/>
                    <a:pt x="85" y="139"/>
                    <a:pt x="85" y="139"/>
                  </a:cubicBezTo>
                  <a:cubicBezTo>
                    <a:pt x="87" y="139"/>
                    <a:pt x="87" y="139"/>
                    <a:pt x="87" y="139"/>
                  </a:cubicBezTo>
                  <a:cubicBezTo>
                    <a:pt x="97" y="139"/>
                    <a:pt x="97" y="139"/>
                    <a:pt x="97" y="139"/>
                  </a:cubicBezTo>
                  <a:cubicBezTo>
                    <a:pt x="102" y="134"/>
                    <a:pt x="104" y="130"/>
                    <a:pt x="104" y="126"/>
                  </a:cubicBezTo>
                  <a:cubicBezTo>
                    <a:pt x="103" y="112"/>
                    <a:pt x="103" y="112"/>
                    <a:pt x="103" y="112"/>
                  </a:cubicBezTo>
                  <a:cubicBezTo>
                    <a:pt x="111" y="114"/>
                    <a:pt x="111" y="114"/>
                    <a:pt x="111" y="114"/>
                  </a:cubicBezTo>
                  <a:cubicBezTo>
                    <a:pt x="114" y="110"/>
                    <a:pt x="114" y="110"/>
                    <a:pt x="114" y="110"/>
                  </a:cubicBezTo>
                  <a:cubicBezTo>
                    <a:pt x="110" y="106"/>
                    <a:pt x="110" y="106"/>
                    <a:pt x="110" y="106"/>
                  </a:cubicBezTo>
                  <a:cubicBezTo>
                    <a:pt x="109" y="105"/>
                    <a:pt x="109" y="105"/>
                    <a:pt x="109" y="105"/>
                  </a:cubicBezTo>
                  <a:cubicBezTo>
                    <a:pt x="117" y="97"/>
                    <a:pt x="117" y="97"/>
                    <a:pt x="117" y="97"/>
                  </a:cubicBezTo>
                  <a:cubicBezTo>
                    <a:pt x="117" y="98"/>
                    <a:pt x="117" y="98"/>
                    <a:pt x="117" y="98"/>
                  </a:cubicBezTo>
                  <a:cubicBezTo>
                    <a:pt x="118" y="98"/>
                    <a:pt x="118" y="98"/>
                    <a:pt x="118" y="98"/>
                  </a:cubicBezTo>
                  <a:cubicBezTo>
                    <a:pt x="123" y="100"/>
                    <a:pt x="123" y="100"/>
                    <a:pt x="123" y="100"/>
                  </a:cubicBezTo>
                  <a:cubicBezTo>
                    <a:pt x="123" y="99"/>
                    <a:pt x="123" y="99"/>
                    <a:pt x="123" y="99"/>
                  </a:cubicBezTo>
                  <a:cubicBezTo>
                    <a:pt x="119" y="92"/>
                    <a:pt x="119" y="92"/>
                    <a:pt x="119" y="92"/>
                  </a:cubicBezTo>
                  <a:cubicBezTo>
                    <a:pt x="121" y="91"/>
                    <a:pt x="121" y="91"/>
                    <a:pt x="121" y="91"/>
                  </a:cubicBezTo>
                  <a:cubicBezTo>
                    <a:pt x="123" y="90"/>
                    <a:pt x="123" y="90"/>
                    <a:pt x="123" y="90"/>
                  </a:cubicBezTo>
                  <a:cubicBezTo>
                    <a:pt x="122" y="87"/>
                    <a:pt x="122" y="87"/>
                    <a:pt x="122" y="87"/>
                  </a:cubicBezTo>
                  <a:cubicBezTo>
                    <a:pt x="118" y="79"/>
                    <a:pt x="118" y="79"/>
                    <a:pt x="118" y="79"/>
                  </a:cubicBezTo>
                  <a:cubicBezTo>
                    <a:pt x="119" y="79"/>
                    <a:pt x="119" y="79"/>
                    <a:pt x="119" y="79"/>
                  </a:cubicBezTo>
                  <a:cubicBezTo>
                    <a:pt x="119" y="78"/>
                    <a:pt x="119" y="78"/>
                    <a:pt x="119" y="78"/>
                  </a:cubicBezTo>
                  <a:cubicBezTo>
                    <a:pt x="130" y="72"/>
                    <a:pt x="130" y="72"/>
                    <a:pt x="130" y="72"/>
                  </a:cubicBezTo>
                  <a:cubicBezTo>
                    <a:pt x="131" y="68"/>
                    <a:pt x="131" y="68"/>
                    <a:pt x="131" y="68"/>
                  </a:cubicBezTo>
                  <a:cubicBezTo>
                    <a:pt x="121" y="63"/>
                    <a:pt x="117" y="59"/>
                    <a:pt x="117" y="57"/>
                  </a:cubicBezTo>
                  <a:cubicBezTo>
                    <a:pt x="118" y="55"/>
                    <a:pt x="119" y="55"/>
                    <a:pt x="121" y="55"/>
                  </a:cubicBezTo>
                  <a:cubicBezTo>
                    <a:pt x="133" y="57"/>
                    <a:pt x="133" y="57"/>
                    <a:pt x="133" y="57"/>
                  </a:cubicBezTo>
                  <a:cubicBezTo>
                    <a:pt x="133" y="50"/>
                    <a:pt x="133" y="50"/>
                    <a:pt x="133" y="50"/>
                  </a:cubicBezTo>
                  <a:cubicBezTo>
                    <a:pt x="133" y="49"/>
                    <a:pt x="133" y="49"/>
                    <a:pt x="133" y="49"/>
                  </a:cubicBezTo>
                  <a:cubicBezTo>
                    <a:pt x="139" y="43"/>
                    <a:pt x="139" y="43"/>
                    <a:pt x="139" y="43"/>
                  </a:cubicBezTo>
                  <a:cubicBezTo>
                    <a:pt x="141" y="38"/>
                    <a:pt x="141" y="38"/>
                    <a:pt x="141" y="38"/>
                  </a:cubicBezTo>
                  <a:cubicBezTo>
                    <a:pt x="138" y="38"/>
                    <a:pt x="137" y="36"/>
                    <a:pt x="135" y="34"/>
                  </a:cubicBezTo>
                  <a:cubicBezTo>
                    <a:pt x="135" y="34"/>
                    <a:pt x="135" y="34"/>
                    <a:pt x="135" y="34"/>
                  </a:cubicBezTo>
                  <a:cubicBezTo>
                    <a:pt x="135" y="33"/>
                    <a:pt x="135" y="33"/>
                    <a:pt x="135" y="33"/>
                  </a:cubicBezTo>
                  <a:cubicBezTo>
                    <a:pt x="135" y="31"/>
                    <a:pt x="135" y="31"/>
                    <a:pt x="135" y="31"/>
                  </a:cubicBezTo>
                  <a:cubicBezTo>
                    <a:pt x="135" y="30"/>
                    <a:pt x="135" y="30"/>
                    <a:pt x="135" y="30"/>
                  </a:cubicBezTo>
                  <a:cubicBezTo>
                    <a:pt x="134" y="30"/>
                    <a:pt x="134" y="30"/>
                    <a:pt x="134" y="30"/>
                  </a:cubicBezTo>
                  <a:cubicBezTo>
                    <a:pt x="133" y="30"/>
                    <a:pt x="133" y="30"/>
                    <a:pt x="133" y="30"/>
                  </a:cubicBezTo>
                  <a:cubicBezTo>
                    <a:pt x="133" y="32"/>
                    <a:pt x="131" y="33"/>
                    <a:pt x="128" y="33"/>
                  </a:cubicBezTo>
                  <a:cubicBezTo>
                    <a:pt x="123" y="33"/>
                    <a:pt x="120" y="31"/>
                    <a:pt x="117" y="28"/>
                  </a:cubicBezTo>
                  <a:cubicBezTo>
                    <a:pt x="117" y="28"/>
                    <a:pt x="117" y="28"/>
                    <a:pt x="117" y="28"/>
                  </a:cubicBezTo>
                  <a:cubicBezTo>
                    <a:pt x="117" y="28"/>
                    <a:pt x="117" y="28"/>
                    <a:pt x="117" y="28"/>
                  </a:cubicBezTo>
                  <a:cubicBezTo>
                    <a:pt x="113" y="22"/>
                    <a:pt x="113" y="22"/>
                    <a:pt x="113" y="22"/>
                  </a:cubicBezTo>
                  <a:cubicBezTo>
                    <a:pt x="113" y="23"/>
                    <a:pt x="113" y="23"/>
                    <a:pt x="113" y="23"/>
                  </a:cubicBezTo>
                  <a:cubicBezTo>
                    <a:pt x="112" y="25"/>
                    <a:pt x="111" y="28"/>
                    <a:pt x="108" y="30"/>
                  </a:cubicBezTo>
                  <a:cubicBezTo>
                    <a:pt x="103" y="32"/>
                    <a:pt x="98" y="33"/>
                    <a:pt x="93" y="31"/>
                  </a:cubicBezTo>
                  <a:cubicBezTo>
                    <a:pt x="90" y="30"/>
                    <a:pt x="88" y="27"/>
                    <a:pt x="87" y="24"/>
                  </a:cubicBezTo>
                  <a:cubicBezTo>
                    <a:pt x="85" y="16"/>
                    <a:pt x="85" y="16"/>
                    <a:pt x="85" y="16"/>
                  </a:cubicBezTo>
                  <a:cubicBezTo>
                    <a:pt x="84" y="8"/>
                    <a:pt x="83" y="4"/>
                    <a:pt x="80" y="2"/>
                  </a:cubicBezTo>
                  <a:cubicBezTo>
                    <a:pt x="78" y="1"/>
                    <a:pt x="75" y="0"/>
                    <a:pt x="73" y="1"/>
                  </a:cubicBezTo>
                  <a:cubicBezTo>
                    <a:pt x="74" y="8"/>
                    <a:pt x="74" y="8"/>
                    <a:pt x="74" y="8"/>
                  </a:cubicBezTo>
                  <a:lnTo>
                    <a:pt x="73"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itchFamily="34" charset="0"/>
                <a:buNone/>
              </a:pPr>
              <a:endParaRPr lang="zh-CN" altLang="en-US" kern="0">
                <a:solidFill>
                  <a:srgbClr val="000000"/>
                </a:solidFill>
              </a:endParaRPr>
            </a:p>
          </p:txBody>
        </p:sp>
        <p:sp>
          <p:nvSpPr>
            <p:cNvPr id="39" name="Freeform 24"/>
            <p:cNvSpPr/>
            <p:nvPr/>
          </p:nvSpPr>
          <p:spPr bwMode="auto">
            <a:xfrm rot="175386">
              <a:off x="6696993" y="4503886"/>
              <a:ext cx="369178" cy="423792"/>
            </a:xfrm>
            <a:custGeom>
              <a:avLst/>
              <a:gdLst>
                <a:gd name="T0" fmla="*/ 64 w 122"/>
                <a:gd name="T1" fmla="*/ 6 h 140"/>
                <a:gd name="T2" fmla="*/ 43 w 122"/>
                <a:gd name="T3" fmla="*/ 2 h 140"/>
                <a:gd name="T4" fmla="*/ 38 w 122"/>
                <a:gd name="T5" fmla="*/ 26 h 140"/>
                <a:gd name="T6" fmla="*/ 28 w 122"/>
                <a:gd name="T7" fmla="*/ 32 h 140"/>
                <a:gd name="T8" fmla="*/ 23 w 122"/>
                <a:gd name="T9" fmla="*/ 41 h 140"/>
                <a:gd name="T10" fmla="*/ 17 w 122"/>
                <a:gd name="T11" fmla="*/ 53 h 140"/>
                <a:gd name="T12" fmla="*/ 6 w 122"/>
                <a:gd name="T13" fmla="*/ 68 h 140"/>
                <a:gd name="T14" fmla="*/ 1 w 122"/>
                <a:gd name="T15" fmla="*/ 78 h 140"/>
                <a:gd name="T16" fmla="*/ 11 w 122"/>
                <a:gd name="T17" fmla="*/ 93 h 140"/>
                <a:gd name="T18" fmla="*/ 16 w 122"/>
                <a:gd name="T19" fmla="*/ 101 h 140"/>
                <a:gd name="T20" fmla="*/ 16 w 122"/>
                <a:gd name="T21" fmla="*/ 102 h 140"/>
                <a:gd name="T22" fmla="*/ 16 w 122"/>
                <a:gd name="T23" fmla="*/ 104 h 140"/>
                <a:gd name="T24" fmla="*/ 15 w 122"/>
                <a:gd name="T25" fmla="*/ 105 h 140"/>
                <a:gd name="T26" fmla="*/ 27 w 122"/>
                <a:gd name="T27" fmla="*/ 123 h 140"/>
                <a:gd name="T28" fmla="*/ 33 w 122"/>
                <a:gd name="T29" fmla="*/ 135 h 140"/>
                <a:gd name="T30" fmla="*/ 46 w 122"/>
                <a:gd name="T31" fmla="*/ 130 h 140"/>
                <a:gd name="T32" fmla="*/ 46 w 122"/>
                <a:gd name="T33" fmla="*/ 129 h 140"/>
                <a:gd name="T34" fmla="*/ 53 w 122"/>
                <a:gd name="T35" fmla="*/ 125 h 140"/>
                <a:gd name="T36" fmla="*/ 66 w 122"/>
                <a:gd name="T37" fmla="*/ 136 h 140"/>
                <a:gd name="T38" fmla="*/ 68 w 122"/>
                <a:gd name="T39" fmla="*/ 136 h 140"/>
                <a:gd name="T40" fmla="*/ 74 w 122"/>
                <a:gd name="T41" fmla="*/ 134 h 140"/>
                <a:gd name="T42" fmla="*/ 76 w 122"/>
                <a:gd name="T43" fmla="*/ 134 h 140"/>
                <a:gd name="T44" fmla="*/ 84 w 122"/>
                <a:gd name="T45" fmla="*/ 140 h 140"/>
                <a:gd name="T46" fmla="*/ 85 w 122"/>
                <a:gd name="T47" fmla="*/ 124 h 140"/>
                <a:gd name="T48" fmla="*/ 86 w 122"/>
                <a:gd name="T49" fmla="*/ 123 h 140"/>
                <a:gd name="T50" fmla="*/ 89 w 122"/>
                <a:gd name="T51" fmla="*/ 113 h 140"/>
                <a:gd name="T52" fmla="*/ 88 w 122"/>
                <a:gd name="T53" fmla="*/ 111 h 140"/>
                <a:gd name="T54" fmla="*/ 90 w 122"/>
                <a:gd name="T55" fmla="*/ 110 h 140"/>
                <a:gd name="T56" fmla="*/ 101 w 122"/>
                <a:gd name="T57" fmla="*/ 94 h 140"/>
                <a:gd name="T58" fmla="*/ 103 w 122"/>
                <a:gd name="T59" fmla="*/ 94 h 140"/>
                <a:gd name="T60" fmla="*/ 103 w 122"/>
                <a:gd name="T61" fmla="*/ 102 h 140"/>
                <a:gd name="T62" fmla="*/ 115 w 122"/>
                <a:gd name="T63" fmla="*/ 92 h 140"/>
                <a:gd name="T64" fmla="*/ 112 w 122"/>
                <a:gd name="T65" fmla="*/ 86 h 140"/>
                <a:gd name="T66" fmla="*/ 115 w 122"/>
                <a:gd name="T67" fmla="*/ 68 h 140"/>
                <a:gd name="T68" fmla="*/ 109 w 122"/>
                <a:gd name="T69" fmla="*/ 68 h 140"/>
                <a:gd name="T70" fmla="*/ 108 w 122"/>
                <a:gd name="T71" fmla="*/ 67 h 140"/>
                <a:gd name="T72" fmla="*/ 106 w 122"/>
                <a:gd name="T73" fmla="*/ 58 h 140"/>
                <a:gd name="T74" fmla="*/ 122 w 122"/>
                <a:gd name="T75" fmla="*/ 58 h 140"/>
                <a:gd name="T76" fmla="*/ 109 w 122"/>
                <a:gd name="T77" fmla="*/ 43 h 140"/>
                <a:gd name="T78" fmla="*/ 117 w 122"/>
                <a:gd name="T79" fmla="*/ 33 h 140"/>
                <a:gd name="T80" fmla="*/ 111 w 122"/>
                <a:gd name="T81" fmla="*/ 34 h 140"/>
                <a:gd name="T82" fmla="*/ 111 w 122"/>
                <a:gd name="T83" fmla="*/ 33 h 140"/>
                <a:gd name="T84" fmla="*/ 103 w 122"/>
                <a:gd name="T85" fmla="*/ 24 h 140"/>
                <a:gd name="T86" fmla="*/ 81 w 122"/>
                <a:gd name="T87" fmla="*/ 32 h 140"/>
                <a:gd name="T88" fmla="*/ 79 w 122"/>
                <a:gd name="T89" fmla="*/ 32 h 140"/>
                <a:gd name="T90" fmla="*/ 78 w 122"/>
                <a:gd name="T91" fmla="*/ 18 h 140"/>
                <a:gd name="T92" fmla="*/ 82 w 122"/>
                <a:gd name="T93"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2" h="140">
                  <a:moveTo>
                    <a:pt x="75" y="2"/>
                  </a:moveTo>
                  <a:cubicBezTo>
                    <a:pt x="70" y="4"/>
                    <a:pt x="67" y="5"/>
                    <a:pt x="64" y="6"/>
                  </a:cubicBezTo>
                  <a:cubicBezTo>
                    <a:pt x="61" y="6"/>
                    <a:pt x="57" y="5"/>
                    <a:pt x="52" y="3"/>
                  </a:cubicBezTo>
                  <a:cubicBezTo>
                    <a:pt x="43" y="2"/>
                    <a:pt x="43" y="2"/>
                    <a:pt x="43" y="2"/>
                  </a:cubicBezTo>
                  <a:cubicBezTo>
                    <a:pt x="40" y="3"/>
                    <a:pt x="37" y="7"/>
                    <a:pt x="32" y="14"/>
                  </a:cubicBezTo>
                  <a:cubicBezTo>
                    <a:pt x="38" y="26"/>
                    <a:pt x="38" y="26"/>
                    <a:pt x="38" y="26"/>
                  </a:cubicBezTo>
                  <a:cubicBezTo>
                    <a:pt x="28" y="32"/>
                    <a:pt x="28" y="32"/>
                    <a:pt x="28" y="32"/>
                  </a:cubicBezTo>
                  <a:cubicBezTo>
                    <a:pt x="28" y="32"/>
                    <a:pt x="28" y="32"/>
                    <a:pt x="28" y="32"/>
                  </a:cubicBezTo>
                  <a:cubicBezTo>
                    <a:pt x="20" y="30"/>
                    <a:pt x="20" y="30"/>
                    <a:pt x="20" y="30"/>
                  </a:cubicBezTo>
                  <a:cubicBezTo>
                    <a:pt x="23" y="36"/>
                    <a:pt x="24" y="39"/>
                    <a:pt x="23" y="41"/>
                  </a:cubicBezTo>
                  <a:cubicBezTo>
                    <a:pt x="22" y="44"/>
                    <a:pt x="22" y="44"/>
                    <a:pt x="22" y="44"/>
                  </a:cubicBezTo>
                  <a:cubicBezTo>
                    <a:pt x="20" y="49"/>
                    <a:pt x="18" y="52"/>
                    <a:pt x="17" y="53"/>
                  </a:cubicBezTo>
                  <a:cubicBezTo>
                    <a:pt x="3" y="66"/>
                    <a:pt x="3" y="66"/>
                    <a:pt x="3" y="66"/>
                  </a:cubicBezTo>
                  <a:cubicBezTo>
                    <a:pt x="6" y="68"/>
                    <a:pt x="6" y="68"/>
                    <a:pt x="6" y="68"/>
                  </a:cubicBezTo>
                  <a:cubicBezTo>
                    <a:pt x="4" y="70"/>
                    <a:pt x="4" y="70"/>
                    <a:pt x="4" y="70"/>
                  </a:cubicBezTo>
                  <a:cubicBezTo>
                    <a:pt x="1" y="72"/>
                    <a:pt x="0" y="76"/>
                    <a:pt x="1" y="78"/>
                  </a:cubicBezTo>
                  <a:cubicBezTo>
                    <a:pt x="11" y="93"/>
                    <a:pt x="11" y="93"/>
                    <a:pt x="11" y="93"/>
                  </a:cubicBezTo>
                  <a:cubicBezTo>
                    <a:pt x="11" y="93"/>
                    <a:pt x="11" y="93"/>
                    <a:pt x="11" y="93"/>
                  </a:cubicBezTo>
                  <a:cubicBezTo>
                    <a:pt x="11" y="93"/>
                    <a:pt x="11" y="93"/>
                    <a:pt x="11" y="93"/>
                  </a:cubicBezTo>
                  <a:cubicBezTo>
                    <a:pt x="16" y="101"/>
                    <a:pt x="16" y="101"/>
                    <a:pt x="16" y="101"/>
                  </a:cubicBezTo>
                  <a:cubicBezTo>
                    <a:pt x="16" y="102"/>
                    <a:pt x="16" y="102"/>
                    <a:pt x="16" y="102"/>
                  </a:cubicBezTo>
                  <a:cubicBezTo>
                    <a:pt x="16" y="102"/>
                    <a:pt x="16" y="102"/>
                    <a:pt x="16" y="102"/>
                  </a:cubicBezTo>
                  <a:cubicBezTo>
                    <a:pt x="16" y="103"/>
                    <a:pt x="16" y="103"/>
                    <a:pt x="16" y="103"/>
                  </a:cubicBezTo>
                  <a:cubicBezTo>
                    <a:pt x="16" y="104"/>
                    <a:pt x="16" y="104"/>
                    <a:pt x="16" y="104"/>
                  </a:cubicBezTo>
                  <a:cubicBezTo>
                    <a:pt x="16" y="104"/>
                    <a:pt x="16" y="104"/>
                    <a:pt x="16" y="104"/>
                  </a:cubicBezTo>
                  <a:cubicBezTo>
                    <a:pt x="15" y="105"/>
                    <a:pt x="15" y="105"/>
                    <a:pt x="15" y="105"/>
                  </a:cubicBezTo>
                  <a:cubicBezTo>
                    <a:pt x="17" y="105"/>
                    <a:pt x="19" y="106"/>
                    <a:pt x="21" y="107"/>
                  </a:cubicBezTo>
                  <a:cubicBezTo>
                    <a:pt x="24" y="109"/>
                    <a:pt x="26" y="114"/>
                    <a:pt x="27" y="123"/>
                  </a:cubicBezTo>
                  <a:cubicBezTo>
                    <a:pt x="29" y="131"/>
                    <a:pt x="29" y="131"/>
                    <a:pt x="29" y="131"/>
                  </a:cubicBezTo>
                  <a:cubicBezTo>
                    <a:pt x="30" y="133"/>
                    <a:pt x="31" y="134"/>
                    <a:pt x="33" y="135"/>
                  </a:cubicBezTo>
                  <a:cubicBezTo>
                    <a:pt x="36" y="136"/>
                    <a:pt x="40" y="136"/>
                    <a:pt x="43" y="134"/>
                  </a:cubicBezTo>
                  <a:cubicBezTo>
                    <a:pt x="45" y="132"/>
                    <a:pt x="47" y="131"/>
                    <a:pt x="46" y="130"/>
                  </a:cubicBezTo>
                  <a:cubicBezTo>
                    <a:pt x="46" y="130"/>
                    <a:pt x="46" y="130"/>
                    <a:pt x="46" y="130"/>
                  </a:cubicBezTo>
                  <a:cubicBezTo>
                    <a:pt x="46" y="129"/>
                    <a:pt x="46" y="129"/>
                    <a:pt x="46" y="129"/>
                  </a:cubicBezTo>
                  <a:cubicBezTo>
                    <a:pt x="53" y="124"/>
                    <a:pt x="53" y="124"/>
                    <a:pt x="53" y="124"/>
                  </a:cubicBezTo>
                  <a:cubicBezTo>
                    <a:pt x="53" y="125"/>
                    <a:pt x="53" y="125"/>
                    <a:pt x="53" y="125"/>
                  </a:cubicBezTo>
                  <a:cubicBezTo>
                    <a:pt x="59" y="134"/>
                    <a:pt x="59" y="134"/>
                    <a:pt x="59" y="134"/>
                  </a:cubicBezTo>
                  <a:cubicBezTo>
                    <a:pt x="61" y="135"/>
                    <a:pt x="63" y="136"/>
                    <a:pt x="66" y="136"/>
                  </a:cubicBezTo>
                  <a:cubicBezTo>
                    <a:pt x="68" y="136"/>
                    <a:pt x="68" y="136"/>
                    <a:pt x="68" y="136"/>
                  </a:cubicBezTo>
                  <a:cubicBezTo>
                    <a:pt x="68" y="136"/>
                    <a:pt x="68" y="136"/>
                    <a:pt x="68" y="136"/>
                  </a:cubicBezTo>
                  <a:cubicBezTo>
                    <a:pt x="66" y="131"/>
                    <a:pt x="66" y="131"/>
                    <a:pt x="66" y="131"/>
                  </a:cubicBezTo>
                  <a:cubicBezTo>
                    <a:pt x="74" y="134"/>
                    <a:pt x="74" y="134"/>
                    <a:pt x="74" y="134"/>
                  </a:cubicBezTo>
                  <a:cubicBezTo>
                    <a:pt x="76" y="134"/>
                    <a:pt x="76" y="134"/>
                    <a:pt x="76" y="134"/>
                  </a:cubicBezTo>
                  <a:cubicBezTo>
                    <a:pt x="76" y="134"/>
                    <a:pt x="76" y="134"/>
                    <a:pt x="76" y="134"/>
                  </a:cubicBezTo>
                  <a:cubicBezTo>
                    <a:pt x="77" y="135"/>
                    <a:pt x="77" y="135"/>
                    <a:pt x="77" y="135"/>
                  </a:cubicBezTo>
                  <a:cubicBezTo>
                    <a:pt x="84" y="140"/>
                    <a:pt x="84" y="140"/>
                    <a:pt x="84" y="140"/>
                  </a:cubicBezTo>
                  <a:cubicBezTo>
                    <a:pt x="86" y="137"/>
                    <a:pt x="86" y="137"/>
                    <a:pt x="86" y="137"/>
                  </a:cubicBezTo>
                  <a:cubicBezTo>
                    <a:pt x="85" y="124"/>
                    <a:pt x="85" y="124"/>
                    <a:pt x="85" y="124"/>
                  </a:cubicBezTo>
                  <a:cubicBezTo>
                    <a:pt x="86" y="123"/>
                    <a:pt x="86" y="123"/>
                    <a:pt x="86" y="123"/>
                  </a:cubicBezTo>
                  <a:cubicBezTo>
                    <a:pt x="86" y="123"/>
                    <a:pt x="86" y="123"/>
                    <a:pt x="86" y="123"/>
                  </a:cubicBezTo>
                  <a:cubicBezTo>
                    <a:pt x="91" y="117"/>
                    <a:pt x="91" y="117"/>
                    <a:pt x="91" y="117"/>
                  </a:cubicBezTo>
                  <a:cubicBezTo>
                    <a:pt x="91" y="116"/>
                    <a:pt x="91" y="115"/>
                    <a:pt x="89" y="113"/>
                  </a:cubicBezTo>
                  <a:cubicBezTo>
                    <a:pt x="87" y="112"/>
                    <a:pt x="87" y="112"/>
                    <a:pt x="87" y="112"/>
                  </a:cubicBezTo>
                  <a:cubicBezTo>
                    <a:pt x="88" y="111"/>
                    <a:pt x="88" y="111"/>
                    <a:pt x="88" y="111"/>
                  </a:cubicBezTo>
                  <a:cubicBezTo>
                    <a:pt x="89" y="110"/>
                    <a:pt x="89" y="110"/>
                    <a:pt x="89" y="110"/>
                  </a:cubicBezTo>
                  <a:cubicBezTo>
                    <a:pt x="90" y="110"/>
                    <a:pt x="90" y="110"/>
                    <a:pt x="90" y="110"/>
                  </a:cubicBezTo>
                  <a:cubicBezTo>
                    <a:pt x="100" y="93"/>
                    <a:pt x="100" y="93"/>
                    <a:pt x="100" y="93"/>
                  </a:cubicBezTo>
                  <a:cubicBezTo>
                    <a:pt x="101" y="94"/>
                    <a:pt x="101" y="94"/>
                    <a:pt x="101" y="94"/>
                  </a:cubicBezTo>
                  <a:cubicBezTo>
                    <a:pt x="103" y="94"/>
                    <a:pt x="103" y="94"/>
                    <a:pt x="103" y="94"/>
                  </a:cubicBezTo>
                  <a:cubicBezTo>
                    <a:pt x="103" y="94"/>
                    <a:pt x="103" y="94"/>
                    <a:pt x="103" y="94"/>
                  </a:cubicBezTo>
                  <a:cubicBezTo>
                    <a:pt x="103" y="95"/>
                    <a:pt x="103" y="95"/>
                    <a:pt x="103" y="95"/>
                  </a:cubicBezTo>
                  <a:cubicBezTo>
                    <a:pt x="103" y="102"/>
                    <a:pt x="103" y="102"/>
                    <a:pt x="103" y="102"/>
                  </a:cubicBezTo>
                  <a:cubicBezTo>
                    <a:pt x="103" y="102"/>
                    <a:pt x="103" y="102"/>
                    <a:pt x="103" y="102"/>
                  </a:cubicBezTo>
                  <a:cubicBezTo>
                    <a:pt x="115" y="92"/>
                    <a:pt x="115" y="92"/>
                    <a:pt x="115" y="92"/>
                  </a:cubicBezTo>
                  <a:cubicBezTo>
                    <a:pt x="114" y="86"/>
                    <a:pt x="114" y="86"/>
                    <a:pt x="114" y="86"/>
                  </a:cubicBezTo>
                  <a:cubicBezTo>
                    <a:pt x="112" y="86"/>
                    <a:pt x="112" y="86"/>
                    <a:pt x="112" y="86"/>
                  </a:cubicBezTo>
                  <a:cubicBezTo>
                    <a:pt x="108" y="87"/>
                    <a:pt x="108" y="87"/>
                    <a:pt x="108" y="87"/>
                  </a:cubicBezTo>
                  <a:cubicBezTo>
                    <a:pt x="115" y="68"/>
                    <a:pt x="115" y="68"/>
                    <a:pt x="115" y="68"/>
                  </a:cubicBezTo>
                  <a:cubicBezTo>
                    <a:pt x="109" y="68"/>
                    <a:pt x="109" y="68"/>
                    <a:pt x="109" y="68"/>
                  </a:cubicBezTo>
                  <a:cubicBezTo>
                    <a:pt x="109" y="68"/>
                    <a:pt x="109" y="68"/>
                    <a:pt x="109" y="68"/>
                  </a:cubicBezTo>
                  <a:cubicBezTo>
                    <a:pt x="108" y="68"/>
                    <a:pt x="108" y="68"/>
                    <a:pt x="108" y="68"/>
                  </a:cubicBezTo>
                  <a:cubicBezTo>
                    <a:pt x="108" y="67"/>
                    <a:pt x="108" y="67"/>
                    <a:pt x="108" y="67"/>
                  </a:cubicBezTo>
                  <a:cubicBezTo>
                    <a:pt x="106" y="64"/>
                    <a:pt x="106" y="64"/>
                    <a:pt x="106" y="64"/>
                  </a:cubicBezTo>
                  <a:cubicBezTo>
                    <a:pt x="105" y="62"/>
                    <a:pt x="105" y="60"/>
                    <a:pt x="106" y="58"/>
                  </a:cubicBezTo>
                  <a:cubicBezTo>
                    <a:pt x="116" y="58"/>
                    <a:pt x="116" y="58"/>
                    <a:pt x="116" y="58"/>
                  </a:cubicBezTo>
                  <a:cubicBezTo>
                    <a:pt x="122" y="58"/>
                    <a:pt x="122" y="58"/>
                    <a:pt x="122" y="58"/>
                  </a:cubicBezTo>
                  <a:cubicBezTo>
                    <a:pt x="122" y="56"/>
                    <a:pt x="121" y="52"/>
                    <a:pt x="117" y="46"/>
                  </a:cubicBezTo>
                  <a:cubicBezTo>
                    <a:pt x="109" y="43"/>
                    <a:pt x="109" y="43"/>
                    <a:pt x="109" y="43"/>
                  </a:cubicBezTo>
                  <a:cubicBezTo>
                    <a:pt x="117" y="35"/>
                    <a:pt x="117" y="35"/>
                    <a:pt x="117" y="35"/>
                  </a:cubicBezTo>
                  <a:cubicBezTo>
                    <a:pt x="117" y="33"/>
                    <a:pt x="117" y="33"/>
                    <a:pt x="117" y="33"/>
                  </a:cubicBezTo>
                  <a:cubicBezTo>
                    <a:pt x="113" y="34"/>
                    <a:pt x="113" y="34"/>
                    <a:pt x="113" y="34"/>
                  </a:cubicBezTo>
                  <a:cubicBezTo>
                    <a:pt x="111" y="34"/>
                    <a:pt x="111" y="34"/>
                    <a:pt x="111" y="34"/>
                  </a:cubicBezTo>
                  <a:cubicBezTo>
                    <a:pt x="111" y="33"/>
                    <a:pt x="111" y="33"/>
                    <a:pt x="111" y="33"/>
                  </a:cubicBezTo>
                  <a:cubicBezTo>
                    <a:pt x="111" y="33"/>
                    <a:pt x="111" y="33"/>
                    <a:pt x="111" y="33"/>
                  </a:cubicBezTo>
                  <a:cubicBezTo>
                    <a:pt x="111" y="32"/>
                    <a:pt x="111" y="32"/>
                    <a:pt x="111" y="32"/>
                  </a:cubicBezTo>
                  <a:cubicBezTo>
                    <a:pt x="109" y="28"/>
                    <a:pt x="107" y="25"/>
                    <a:pt x="103" y="24"/>
                  </a:cubicBezTo>
                  <a:cubicBezTo>
                    <a:pt x="87" y="24"/>
                    <a:pt x="87" y="24"/>
                    <a:pt x="87" y="24"/>
                  </a:cubicBezTo>
                  <a:cubicBezTo>
                    <a:pt x="81" y="32"/>
                    <a:pt x="81" y="32"/>
                    <a:pt x="81" y="32"/>
                  </a:cubicBezTo>
                  <a:cubicBezTo>
                    <a:pt x="81" y="32"/>
                    <a:pt x="81" y="32"/>
                    <a:pt x="81" y="32"/>
                  </a:cubicBezTo>
                  <a:cubicBezTo>
                    <a:pt x="79" y="32"/>
                    <a:pt x="79" y="32"/>
                    <a:pt x="79" y="32"/>
                  </a:cubicBezTo>
                  <a:cubicBezTo>
                    <a:pt x="53" y="24"/>
                    <a:pt x="53" y="24"/>
                    <a:pt x="53" y="24"/>
                  </a:cubicBezTo>
                  <a:cubicBezTo>
                    <a:pt x="78" y="18"/>
                    <a:pt x="78" y="18"/>
                    <a:pt x="78" y="18"/>
                  </a:cubicBezTo>
                  <a:cubicBezTo>
                    <a:pt x="79" y="18"/>
                    <a:pt x="83" y="14"/>
                    <a:pt x="90" y="6"/>
                  </a:cubicBezTo>
                  <a:cubicBezTo>
                    <a:pt x="82" y="0"/>
                    <a:pt x="82" y="0"/>
                    <a:pt x="82" y="0"/>
                  </a:cubicBezTo>
                  <a:lnTo>
                    <a:pt x="75"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itchFamily="34" charset="0"/>
                <a:buNone/>
              </a:pPr>
              <a:endParaRPr lang="zh-CN" altLang="en-US" kern="0">
                <a:solidFill>
                  <a:srgbClr val="000000"/>
                </a:solidFill>
              </a:endParaRPr>
            </a:p>
          </p:txBody>
        </p:sp>
        <p:sp>
          <p:nvSpPr>
            <p:cNvPr id="40" name="Freeform 25"/>
            <p:cNvSpPr/>
            <p:nvPr/>
          </p:nvSpPr>
          <p:spPr bwMode="auto">
            <a:xfrm rot="175386">
              <a:off x="6358175" y="4122593"/>
              <a:ext cx="462687" cy="565866"/>
            </a:xfrm>
            <a:custGeom>
              <a:avLst/>
              <a:gdLst>
                <a:gd name="T0" fmla="*/ 96 w 153"/>
                <a:gd name="T1" fmla="*/ 53 h 187"/>
                <a:gd name="T2" fmla="*/ 85 w 153"/>
                <a:gd name="T3" fmla="*/ 28 h 187"/>
                <a:gd name="T4" fmla="*/ 55 w 153"/>
                <a:gd name="T5" fmla="*/ 17 h 187"/>
                <a:gd name="T6" fmla="*/ 37 w 153"/>
                <a:gd name="T7" fmla="*/ 0 h 187"/>
                <a:gd name="T8" fmla="*/ 48 w 153"/>
                <a:gd name="T9" fmla="*/ 17 h 187"/>
                <a:gd name="T10" fmla="*/ 49 w 153"/>
                <a:gd name="T11" fmla="*/ 19 h 187"/>
                <a:gd name="T12" fmla="*/ 36 w 153"/>
                <a:gd name="T13" fmla="*/ 36 h 187"/>
                <a:gd name="T14" fmla="*/ 19 w 153"/>
                <a:gd name="T15" fmla="*/ 23 h 187"/>
                <a:gd name="T16" fmla="*/ 23 w 153"/>
                <a:gd name="T17" fmla="*/ 35 h 187"/>
                <a:gd name="T18" fmla="*/ 23 w 153"/>
                <a:gd name="T19" fmla="*/ 36 h 187"/>
                <a:gd name="T20" fmla="*/ 22 w 153"/>
                <a:gd name="T21" fmla="*/ 41 h 187"/>
                <a:gd name="T22" fmla="*/ 14 w 153"/>
                <a:gd name="T23" fmla="*/ 44 h 187"/>
                <a:gd name="T24" fmla="*/ 11 w 153"/>
                <a:gd name="T25" fmla="*/ 51 h 187"/>
                <a:gd name="T26" fmla="*/ 8 w 153"/>
                <a:gd name="T27" fmla="*/ 63 h 187"/>
                <a:gd name="T28" fmla="*/ 8 w 153"/>
                <a:gd name="T29" fmla="*/ 63 h 187"/>
                <a:gd name="T30" fmla="*/ 4 w 153"/>
                <a:gd name="T31" fmla="*/ 65 h 187"/>
                <a:gd name="T32" fmla="*/ 14 w 153"/>
                <a:gd name="T33" fmla="*/ 81 h 187"/>
                <a:gd name="T34" fmla="*/ 18 w 153"/>
                <a:gd name="T35" fmla="*/ 81 h 187"/>
                <a:gd name="T36" fmla="*/ 35 w 153"/>
                <a:gd name="T37" fmla="*/ 89 h 187"/>
                <a:gd name="T38" fmla="*/ 35 w 153"/>
                <a:gd name="T39" fmla="*/ 89 h 187"/>
                <a:gd name="T40" fmla="*/ 34 w 153"/>
                <a:gd name="T41" fmla="*/ 100 h 187"/>
                <a:gd name="T42" fmla="*/ 30 w 153"/>
                <a:gd name="T43" fmla="*/ 109 h 187"/>
                <a:gd name="T44" fmla="*/ 25 w 153"/>
                <a:gd name="T45" fmla="*/ 115 h 187"/>
                <a:gd name="T46" fmla="*/ 25 w 153"/>
                <a:gd name="T47" fmla="*/ 115 h 187"/>
                <a:gd name="T48" fmla="*/ 26 w 153"/>
                <a:gd name="T49" fmla="*/ 127 h 187"/>
                <a:gd name="T50" fmla="*/ 38 w 153"/>
                <a:gd name="T51" fmla="*/ 129 h 187"/>
                <a:gd name="T52" fmla="*/ 43 w 153"/>
                <a:gd name="T53" fmla="*/ 134 h 187"/>
                <a:gd name="T54" fmla="*/ 51 w 153"/>
                <a:gd name="T55" fmla="*/ 176 h 187"/>
                <a:gd name="T56" fmla="*/ 49 w 153"/>
                <a:gd name="T57" fmla="*/ 179 h 187"/>
                <a:gd name="T58" fmla="*/ 50 w 153"/>
                <a:gd name="T59" fmla="*/ 182 h 187"/>
                <a:gd name="T60" fmla="*/ 73 w 153"/>
                <a:gd name="T61" fmla="*/ 173 h 187"/>
                <a:gd name="T62" fmla="*/ 78 w 153"/>
                <a:gd name="T63" fmla="*/ 175 h 187"/>
                <a:gd name="T64" fmla="*/ 79 w 153"/>
                <a:gd name="T65" fmla="*/ 175 h 187"/>
                <a:gd name="T66" fmla="*/ 87 w 153"/>
                <a:gd name="T67" fmla="*/ 170 h 187"/>
                <a:gd name="T68" fmla="*/ 110 w 153"/>
                <a:gd name="T69" fmla="*/ 180 h 187"/>
                <a:gd name="T70" fmla="*/ 116 w 153"/>
                <a:gd name="T71" fmla="*/ 184 h 187"/>
                <a:gd name="T72" fmla="*/ 134 w 153"/>
                <a:gd name="T73" fmla="*/ 163 h 187"/>
                <a:gd name="T74" fmla="*/ 130 w 153"/>
                <a:gd name="T75" fmla="*/ 148 h 187"/>
                <a:gd name="T76" fmla="*/ 144 w 153"/>
                <a:gd name="T77" fmla="*/ 149 h 187"/>
                <a:gd name="T78" fmla="*/ 144 w 153"/>
                <a:gd name="T79" fmla="*/ 135 h 187"/>
                <a:gd name="T80" fmla="*/ 153 w 153"/>
                <a:gd name="T81" fmla="*/ 123 h 187"/>
                <a:gd name="T82" fmla="*/ 142 w 153"/>
                <a:gd name="T83" fmla="*/ 111 h 187"/>
                <a:gd name="T84" fmla="*/ 136 w 153"/>
                <a:gd name="T85" fmla="*/ 116 h 187"/>
                <a:gd name="T86" fmla="*/ 135 w 153"/>
                <a:gd name="T87" fmla="*/ 115 h 187"/>
                <a:gd name="T88" fmla="*/ 126 w 153"/>
                <a:gd name="T89" fmla="*/ 107 h 187"/>
                <a:gd name="T90" fmla="*/ 113 w 153"/>
                <a:gd name="T91" fmla="*/ 99 h 187"/>
                <a:gd name="T92" fmla="*/ 110 w 153"/>
                <a:gd name="T93" fmla="*/ 85 h 187"/>
                <a:gd name="T94" fmla="*/ 117 w 153"/>
                <a:gd name="T95" fmla="*/ 64 h 187"/>
                <a:gd name="T96" fmla="*/ 129 w 153"/>
                <a:gd name="T97" fmla="*/ 65 h 187"/>
                <a:gd name="T98" fmla="*/ 130 w 153"/>
                <a:gd name="T99" fmla="*/ 52 h 187"/>
                <a:gd name="T100" fmla="*/ 97 w 153"/>
                <a:gd name="T101" fmla="*/ 54 h 187"/>
                <a:gd name="T102" fmla="*/ 96 w 153"/>
                <a:gd name="T103" fmla="*/ 5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3" h="187">
                  <a:moveTo>
                    <a:pt x="96" y="53"/>
                  </a:moveTo>
                  <a:cubicBezTo>
                    <a:pt x="96" y="53"/>
                    <a:pt x="96" y="53"/>
                    <a:pt x="96" y="53"/>
                  </a:cubicBezTo>
                  <a:cubicBezTo>
                    <a:pt x="96" y="53"/>
                    <a:pt x="96" y="53"/>
                    <a:pt x="96" y="53"/>
                  </a:cubicBezTo>
                  <a:cubicBezTo>
                    <a:pt x="92" y="37"/>
                    <a:pt x="88" y="29"/>
                    <a:pt x="85" y="28"/>
                  </a:cubicBezTo>
                  <a:cubicBezTo>
                    <a:pt x="71" y="23"/>
                    <a:pt x="71" y="23"/>
                    <a:pt x="71" y="23"/>
                  </a:cubicBezTo>
                  <a:cubicBezTo>
                    <a:pt x="63" y="21"/>
                    <a:pt x="57" y="19"/>
                    <a:pt x="55" y="17"/>
                  </a:cubicBezTo>
                  <a:cubicBezTo>
                    <a:pt x="51" y="15"/>
                    <a:pt x="46" y="9"/>
                    <a:pt x="40" y="0"/>
                  </a:cubicBezTo>
                  <a:cubicBezTo>
                    <a:pt x="37" y="0"/>
                    <a:pt x="37" y="0"/>
                    <a:pt x="37" y="0"/>
                  </a:cubicBezTo>
                  <a:cubicBezTo>
                    <a:pt x="38" y="1"/>
                    <a:pt x="38" y="1"/>
                    <a:pt x="38" y="1"/>
                  </a:cubicBezTo>
                  <a:cubicBezTo>
                    <a:pt x="38" y="4"/>
                    <a:pt x="42" y="9"/>
                    <a:pt x="48" y="17"/>
                  </a:cubicBezTo>
                  <a:cubicBezTo>
                    <a:pt x="49" y="18"/>
                    <a:pt x="49" y="18"/>
                    <a:pt x="49" y="18"/>
                  </a:cubicBezTo>
                  <a:cubicBezTo>
                    <a:pt x="49" y="19"/>
                    <a:pt x="49" y="19"/>
                    <a:pt x="49" y="19"/>
                  </a:cubicBezTo>
                  <a:cubicBezTo>
                    <a:pt x="43" y="30"/>
                    <a:pt x="43" y="30"/>
                    <a:pt x="43" y="30"/>
                  </a:cubicBezTo>
                  <a:cubicBezTo>
                    <a:pt x="40" y="35"/>
                    <a:pt x="38" y="37"/>
                    <a:pt x="36" y="36"/>
                  </a:cubicBezTo>
                  <a:cubicBezTo>
                    <a:pt x="34" y="35"/>
                    <a:pt x="31" y="31"/>
                    <a:pt x="26" y="25"/>
                  </a:cubicBezTo>
                  <a:cubicBezTo>
                    <a:pt x="19" y="23"/>
                    <a:pt x="19" y="23"/>
                    <a:pt x="19" y="23"/>
                  </a:cubicBezTo>
                  <a:cubicBezTo>
                    <a:pt x="19" y="25"/>
                    <a:pt x="20" y="29"/>
                    <a:pt x="23" y="35"/>
                  </a:cubicBezTo>
                  <a:cubicBezTo>
                    <a:pt x="23" y="35"/>
                    <a:pt x="23" y="35"/>
                    <a:pt x="23" y="35"/>
                  </a:cubicBezTo>
                  <a:cubicBezTo>
                    <a:pt x="23" y="36"/>
                    <a:pt x="23" y="36"/>
                    <a:pt x="23" y="36"/>
                  </a:cubicBezTo>
                  <a:cubicBezTo>
                    <a:pt x="23" y="36"/>
                    <a:pt x="23" y="36"/>
                    <a:pt x="23" y="36"/>
                  </a:cubicBezTo>
                  <a:cubicBezTo>
                    <a:pt x="23" y="37"/>
                    <a:pt x="23" y="37"/>
                    <a:pt x="23" y="37"/>
                  </a:cubicBezTo>
                  <a:cubicBezTo>
                    <a:pt x="22" y="41"/>
                    <a:pt x="22" y="41"/>
                    <a:pt x="22" y="41"/>
                  </a:cubicBezTo>
                  <a:cubicBezTo>
                    <a:pt x="14" y="44"/>
                    <a:pt x="14" y="44"/>
                    <a:pt x="14" y="44"/>
                  </a:cubicBezTo>
                  <a:cubicBezTo>
                    <a:pt x="14" y="44"/>
                    <a:pt x="14" y="44"/>
                    <a:pt x="14" y="44"/>
                  </a:cubicBezTo>
                  <a:cubicBezTo>
                    <a:pt x="12" y="45"/>
                    <a:pt x="12" y="45"/>
                    <a:pt x="12" y="45"/>
                  </a:cubicBezTo>
                  <a:cubicBezTo>
                    <a:pt x="11" y="46"/>
                    <a:pt x="11" y="48"/>
                    <a:pt x="11" y="51"/>
                  </a:cubicBezTo>
                  <a:cubicBezTo>
                    <a:pt x="12" y="57"/>
                    <a:pt x="12" y="60"/>
                    <a:pt x="10" y="62"/>
                  </a:cubicBezTo>
                  <a:cubicBezTo>
                    <a:pt x="10" y="63"/>
                    <a:pt x="9" y="63"/>
                    <a:pt x="8" y="63"/>
                  </a:cubicBezTo>
                  <a:cubicBezTo>
                    <a:pt x="8" y="63"/>
                    <a:pt x="8" y="63"/>
                    <a:pt x="8" y="63"/>
                  </a:cubicBezTo>
                  <a:cubicBezTo>
                    <a:pt x="8" y="63"/>
                    <a:pt x="8" y="63"/>
                    <a:pt x="8" y="63"/>
                  </a:cubicBezTo>
                  <a:cubicBezTo>
                    <a:pt x="0" y="61"/>
                    <a:pt x="0" y="61"/>
                    <a:pt x="0" y="61"/>
                  </a:cubicBezTo>
                  <a:cubicBezTo>
                    <a:pt x="0" y="63"/>
                    <a:pt x="2" y="64"/>
                    <a:pt x="4" y="65"/>
                  </a:cubicBezTo>
                  <a:cubicBezTo>
                    <a:pt x="8" y="69"/>
                    <a:pt x="11" y="74"/>
                    <a:pt x="14" y="80"/>
                  </a:cubicBezTo>
                  <a:cubicBezTo>
                    <a:pt x="14" y="81"/>
                    <a:pt x="14" y="81"/>
                    <a:pt x="14" y="81"/>
                  </a:cubicBezTo>
                  <a:cubicBezTo>
                    <a:pt x="14" y="81"/>
                    <a:pt x="14" y="81"/>
                    <a:pt x="14" y="81"/>
                  </a:cubicBezTo>
                  <a:cubicBezTo>
                    <a:pt x="18" y="81"/>
                    <a:pt x="18" y="81"/>
                    <a:pt x="18" y="81"/>
                  </a:cubicBezTo>
                  <a:cubicBezTo>
                    <a:pt x="22" y="80"/>
                    <a:pt x="26" y="81"/>
                    <a:pt x="30" y="83"/>
                  </a:cubicBezTo>
                  <a:cubicBezTo>
                    <a:pt x="35" y="89"/>
                    <a:pt x="35" y="89"/>
                    <a:pt x="35" y="89"/>
                  </a:cubicBezTo>
                  <a:cubicBezTo>
                    <a:pt x="35" y="89"/>
                    <a:pt x="35" y="89"/>
                    <a:pt x="35" y="89"/>
                  </a:cubicBezTo>
                  <a:cubicBezTo>
                    <a:pt x="35" y="89"/>
                    <a:pt x="35" y="89"/>
                    <a:pt x="35" y="89"/>
                  </a:cubicBezTo>
                  <a:cubicBezTo>
                    <a:pt x="35" y="89"/>
                    <a:pt x="35" y="89"/>
                    <a:pt x="35" y="89"/>
                  </a:cubicBezTo>
                  <a:cubicBezTo>
                    <a:pt x="34" y="100"/>
                    <a:pt x="34" y="100"/>
                    <a:pt x="34" y="100"/>
                  </a:cubicBezTo>
                  <a:cubicBezTo>
                    <a:pt x="36" y="101"/>
                    <a:pt x="36" y="103"/>
                    <a:pt x="36" y="105"/>
                  </a:cubicBezTo>
                  <a:cubicBezTo>
                    <a:pt x="35" y="107"/>
                    <a:pt x="33" y="108"/>
                    <a:pt x="30" y="109"/>
                  </a:cubicBezTo>
                  <a:cubicBezTo>
                    <a:pt x="27" y="109"/>
                    <a:pt x="26" y="111"/>
                    <a:pt x="25" y="115"/>
                  </a:cubicBezTo>
                  <a:cubicBezTo>
                    <a:pt x="25" y="115"/>
                    <a:pt x="25" y="115"/>
                    <a:pt x="25" y="115"/>
                  </a:cubicBezTo>
                  <a:cubicBezTo>
                    <a:pt x="25" y="115"/>
                    <a:pt x="25" y="115"/>
                    <a:pt x="25" y="115"/>
                  </a:cubicBezTo>
                  <a:cubicBezTo>
                    <a:pt x="25" y="115"/>
                    <a:pt x="25" y="115"/>
                    <a:pt x="25" y="115"/>
                  </a:cubicBezTo>
                  <a:cubicBezTo>
                    <a:pt x="22" y="122"/>
                    <a:pt x="22" y="122"/>
                    <a:pt x="22" y="122"/>
                  </a:cubicBezTo>
                  <a:cubicBezTo>
                    <a:pt x="26" y="127"/>
                    <a:pt x="26" y="127"/>
                    <a:pt x="26" y="127"/>
                  </a:cubicBezTo>
                  <a:cubicBezTo>
                    <a:pt x="37" y="129"/>
                    <a:pt x="37" y="129"/>
                    <a:pt x="37" y="129"/>
                  </a:cubicBezTo>
                  <a:cubicBezTo>
                    <a:pt x="38" y="129"/>
                    <a:pt x="38" y="129"/>
                    <a:pt x="38" y="129"/>
                  </a:cubicBezTo>
                  <a:cubicBezTo>
                    <a:pt x="38" y="129"/>
                    <a:pt x="38" y="129"/>
                    <a:pt x="38" y="129"/>
                  </a:cubicBezTo>
                  <a:cubicBezTo>
                    <a:pt x="43" y="134"/>
                    <a:pt x="43" y="134"/>
                    <a:pt x="43" y="134"/>
                  </a:cubicBezTo>
                  <a:cubicBezTo>
                    <a:pt x="36" y="144"/>
                    <a:pt x="36" y="144"/>
                    <a:pt x="36" y="144"/>
                  </a:cubicBezTo>
                  <a:cubicBezTo>
                    <a:pt x="51" y="176"/>
                    <a:pt x="51" y="176"/>
                    <a:pt x="51" y="176"/>
                  </a:cubicBezTo>
                  <a:cubicBezTo>
                    <a:pt x="52" y="177"/>
                    <a:pt x="52" y="177"/>
                    <a:pt x="52" y="177"/>
                  </a:cubicBezTo>
                  <a:cubicBezTo>
                    <a:pt x="49" y="179"/>
                    <a:pt x="49" y="179"/>
                    <a:pt x="49" y="179"/>
                  </a:cubicBezTo>
                  <a:cubicBezTo>
                    <a:pt x="50" y="182"/>
                    <a:pt x="50" y="182"/>
                    <a:pt x="50" y="182"/>
                  </a:cubicBezTo>
                  <a:cubicBezTo>
                    <a:pt x="50" y="182"/>
                    <a:pt x="50" y="182"/>
                    <a:pt x="50" y="182"/>
                  </a:cubicBezTo>
                  <a:cubicBezTo>
                    <a:pt x="78" y="165"/>
                    <a:pt x="78" y="165"/>
                    <a:pt x="78" y="165"/>
                  </a:cubicBezTo>
                  <a:cubicBezTo>
                    <a:pt x="73" y="173"/>
                    <a:pt x="73" y="173"/>
                    <a:pt x="73" y="173"/>
                  </a:cubicBezTo>
                  <a:cubicBezTo>
                    <a:pt x="70" y="179"/>
                    <a:pt x="68" y="184"/>
                    <a:pt x="67" y="187"/>
                  </a:cubicBezTo>
                  <a:cubicBezTo>
                    <a:pt x="72" y="185"/>
                    <a:pt x="76" y="182"/>
                    <a:pt x="78" y="175"/>
                  </a:cubicBezTo>
                  <a:cubicBezTo>
                    <a:pt x="78" y="175"/>
                    <a:pt x="78" y="175"/>
                    <a:pt x="78" y="175"/>
                  </a:cubicBezTo>
                  <a:cubicBezTo>
                    <a:pt x="79" y="175"/>
                    <a:pt x="79" y="175"/>
                    <a:pt x="79" y="175"/>
                  </a:cubicBezTo>
                  <a:cubicBezTo>
                    <a:pt x="86" y="171"/>
                    <a:pt x="86" y="171"/>
                    <a:pt x="86" y="171"/>
                  </a:cubicBezTo>
                  <a:cubicBezTo>
                    <a:pt x="87" y="170"/>
                    <a:pt x="87" y="170"/>
                    <a:pt x="87" y="170"/>
                  </a:cubicBezTo>
                  <a:cubicBezTo>
                    <a:pt x="98" y="179"/>
                    <a:pt x="98" y="179"/>
                    <a:pt x="98" y="179"/>
                  </a:cubicBezTo>
                  <a:cubicBezTo>
                    <a:pt x="110" y="180"/>
                    <a:pt x="110" y="180"/>
                    <a:pt x="110" y="180"/>
                  </a:cubicBezTo>
                  <a:cubicBezTo>
                    <a:pt x="110" y="180"/>
                    <a:pt x="110" y="180"/>
                    <a:pt x="110" y="180"/>
                  </a:cubicBezTo>
                  <a:cubicBezTo>
                    <a:pt x="116" y="184"/>
                    <a:pt x="116" y="184"/>
                    <a:pt x="116" y="184"/>
                  </a:cubicBezTo>
                  <a:cubicBezTo>
                    <a:pt x="130" y="171"/>
                    <a:pt x="130" y="171"/>
                    <a:pt x="130" y="171"/>
                  </a:cubicBezTo>
                  <a:cubicBezTo>
                    <a:pt x="132" y="170"/>
                    <a:pt x="133" y="167"/>
                    <a:pt x="134" y="163"/>
                  </a:cubicBezTo>
                  <a:cubicBezTo>
                    <a:pt x="136" y="160"/>
                    <a:pt x="136" y="160"/>
                    <a:pt x="136" y="160"/>
                  </a:cubicBezTo>
                  <a:cubicBezTo>
                    <a:pt x="136" y="159"/>
                    <a:pt x="134" y="155"/>
                    <a:pt x="130" y="148"/>
                  </a:cubicBezTo>
                  <a:cubicBezTo>
                    <a:pt x="127" y="143"/>
                    <a:pt x="127" y="143"/>
                    <a:pt x="127" y="143"/>
                  </a:cubicBezTo>
                  <a:cubicBezTo>
                    <a:pt x="144" y="149"/>
                    <a:pt x="144" y="149"/>
                    <a:pt x="144" y="149"/>
                  </a:cubicBezTo>
                  <a:cubicBezTo>
                    <a:pt x="150" y="146"/>
                    <a:pt x="150" y="146"/>
                    <a:pt x="150" y="146"/>
                  </a:cubicBezTo>
                  <a:cubicBezTo>
                    <a:pt x="144" y="135"/>
                    <a:pt x="144" y="135"/>
                    <a:pt x="144" y="135"/>
                  </a:cubicBezTo>
                  <a:cubicBezTo>
                    <a:pt x="144" y="134"/>
                    <a:pt x="144" y="134"/>
                    <a:pt x="144" y="134"/>
                  </a:cubicBezTo>
                  <a:cubicBezTo>
                    <a:pt x="153" y="123"/>
                    <a:pt x="153" y="123"/>
                    <a:pt x="153" y="123"/>
                  </a:cubicBezTo>
                  <a:cubicBezTo>
                    <a:pt x="149" y="117"/>
                    <a:pt x="149" y="117"/>
                    <a:pt x="149" y="117"/>
                  </a:cubicBezTo>
                  <a:cubicBezTo>
                    <a:pt x="146" y="113"/>
                    <a:pt x="143" y="111"/>
                    <a:pt x="142" y="111"/>
                  </a:cubicBezTo>
                  <a:cubicBezTo>
                    <a:pt x="141" y="111"/>
                    <a:pt x="141" y="111"/>
                    <a:pt x="141" y="111"/>
                  </a:cubicBezTo>
                  <a:cubicBezTo>
                    <a:pt x="136" y="116"/>
                    <a:pt x="136" y="116"/>
                    <a:pt x="136" y="116"/>
                  </a:cubicBezTo>
                  <a:cubicBezTo>
                    <a:pt x="136" y="115"/>
                    <a:pt x="136" y="115"/>
                    <a:pt x="136" y="115"/>
                  </a:cubicBezTo>
                  <a:cubicBezTo>
                    <a:pt x="135" y="115"/>
                    <a:pt x="135" y="115"/>
                    <a:pt x="135" y="115"/>
                  </a:cubicBezTo>
                  <a:cubicBezTo>
                    <a:pt x="128" y="113"/>
                    <a:pt x="128" y="113"/>
                    <a:pt x="128" y="113"/>
                  </a:cubicBezTo>
                  <a:cubicBezTo>
                    <a:pt x="126" y="107"/>
                    <a:pt x="126" y="107"/>
                    <a:pt x="126" y="107"/>
                  </a:cubicBezTo>
                  <a:cubicBezTo>
                    <a:pt x="123" y="106"/>
                    <a:pt x="120" y="105"/>
                    <a:pt x="118" y="102"/>
                  </a:cubicBezTo>
                  <a:cubicBezTo>
                    <a:pt x="113" y="99"/>
                    <a:pt x="113" y="99"/>
                    <a:pt x="113" y="99"/>
                  </a:cubicBezTo>
                  <a:cubicBezTo>
                    <a:pt x="110" y="97"/>
                    <a:pt x="108" y="95"/>
                    <a:pt x="108" y="93"/>
                  </a:cubicBezTo>
                  <a:cubicBezTo>
                    <a:pt x="107" y="91"/>
                    <a:pt x="108" y="88"/>
                    <a:pt x="110" y="85"/>
                  </a:cubicBezTo>
                  <a:cubicBezTo>
                    <a:pt x="114" y="78"/>
                    <a:pt x="117" y="73"/>
                    <a:pt x="117" y="69"/>
                  </a:cubicBezTo>
                  <a:cubicBezTo>
                    <a:pt x="117" y="64"/>
                    <a:pt x="117" y="64"/>
                    <a:pt x="117" y="64"/>
                  </a:cubicBezTo>
                  <a:cubicBezTo>
                    <a:pt x="120" y="64"/>
                    <a:pt x="120" y="64"/>
                    <a:pt x="120" y="64"/>
                  </a:cubicBezTo>
                  <a:cubicBezTo>
                    <a:pt x="129" y="65"/>
                    <a:pt x="129" y="65"/>
                    <a:pt x="129" y="65"/>
                  </a:cubicBezTo>
                  <a:cubicBezTo>
                    <a:pt x="130" y="64"/>
                    <a:pt x="131" y="60"/>
                    <a:pt x="132" y="53"/>
                  </a:cubicBezTo>
                  <a:cubicBezTo>
                    <a:pt x="130" y="52"/>
                    <a:pt x="130" y="52"/>
                    <a:pt x="130" y="52"/>
                  </a:cubicBezTo>
                  <a:cubicBezTo>
                    <a:pt x="123" y="57"/>
                    <a:pt x="118" y="59"/>
                    <a:pt x="115" y="61"/>
                  </a:cubicBezTo>
                  <a:cubicBezTo>
                    <a:pt x="110" y="62"/>
                    <a:pt x="105" y="59"/>
                    <a:pt x="97" y="54"/>
                  </a:cubicBezTo>
                  <a:cubicBezTo>
                    <a:pt x="97" y="53"/>
                    <a:pt x="97" y="53"/>
                    <a:pt x="97" y="53"/>
                  </a:cubicBezTo>
                  <a:lnTo>
                    <a:pt x="96" y="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itchFamily="34" charset="0"/>
                <a:buNone/>
              </a:pPr>
              <a:endParaRPr lang="zh-CN" altLang="en-US" kern="0">
                <a:solidFill>
                  <a:srgbClr val="000000"/>
                </a:solidFill>
              </a:endParaRPr>
            </a:p>
          </p:txBody>
        </p:sp>
        <p:sp>
          <p:nvSpPr>
            <p:cNvPr id="41" name="Freeform 26"/>
            <p:cNvSpPr/>
            <p:nvPr/>
          </p:nvSpPr>
          <p:spPr bwMode="auto">
            <a:xfrm rot="175386">
              <a:off x="6489331" y="3465656"/>
              <a:ext cx="123869" cy="174859"/>
            </a:xfrm>
            <a:custGeom>
              <a:avLst/>
              <a:gdLst>
                <a:gd name="T0" fmla="*/ 24 w 41"/>
                <a:gd name="T1" fmla="*/ 1 h 58"/>
                <a:gd name="T2" fmla="*/ 23 w 41"/>
                <a:gd name="T3" fmla="*/ 0 h 58"/>
                <a:gd name="T4" fmla="*/ 17 w 41"/>
                <a:gd name="T5" fmla="*/ 7 h 58"/>
                <a:gd name="T6" fmla="*/ 15 w 41"/>
                <a:gd name="T7" fmla="*/ 6 h 58"/>
                <a:gd name="T8" fmla="*/ 15 w 41"/>
                <a:gd name="T9" fmla="*/ 6 h 58"/>
                <a:gd name="T10" fmla="*/ 15 w 41"/>
                <a:gd name="T11" fmla="*/ 7 h 58"/>
                <a:gd name="T12" fmla="*/ 12 w 41"/>
                <a:gd name="T13" fmla="*/ 10 h 58"/>
                <a:gd name="T14" fmla="*/ 10 w 41"/>
                <a:gd name="T15" fmla="*/ 11 h 58"/>
                <a:gd name="T16" fmla="*/ 6 w 41"/>
                <a:gd name="T17" fmla="*/ 13 h 58"/>
                <a:gd name="T18" fmla="*/ 5 w 41"/>
                <a:gd name="T19" fmla="*/ 16 h 58"/>
                <a:gd name="T20" fmla="*/ 3 w 41"/>
                <a:gd name="T21" fmla="*/ 25 h 58"/>
                <a:gd name="T22" fmla="*/ 1 w 41"/>
                <a:gd name="T23" fmla="*/ 30 h 58"/>
                <a:gd name="T24" fmla="*/ 1 w 41"/>
                <a:gd name="T25" fmla="*/ 39 h 58"/>
                <a:gd name="T26" fmla="*/ 3 w 41"/>
                <a:gd name="T27" fmla="*/ 51 h 58"/>
                <a:gd name="T28" fmla="*/ 10 w 41"/>
                <a:gd name="T29" fmla="*/ 56 h 58"/>
                <a:gd name="T30" fmla="*/ 19 w 41"/>
                <a:gd name="T31" fmla="*/ 58 h 58"/>
                <a:gd name="T32" fmla="*/ 28 w 41"/>
                <a:gd name="T33" fmla="*/ 55 h 58"/>
                <a:gd name="T34" fmla="*/ 26 w 41"/>
                <a:gd name="T35" fmla="*/ 50 h 58"/>
                <a:gd name="T36" fmla="*/ 26 w 41"/>
                <a:gd name="T37" fmla="*/ 49 h 58"/>
                <a:gd name="T38" fmla="*/ 26 w 41"/>
                <a:gd name="T39" fmla="*/ 49 h 58"/>
                <a:gd name="T40" fmla="*/ 27 w 41"/>
                <a:gd name="T41" fmla="*/ 45 h 58"/>
                <a:gd name="T42" fmla="*/ 27 w 41"/>
                <a:gd name="T43" fmla="*/ 45 h 58"/>
                <a:gd name="T44" fmla="*/ 31 w 41"/>
                <a:gd name="T45" fmla="*/ 37 h 58"/>
                <a:gd name="T46" fmla="*/ 39 w 41"/>
                <a:gd name="T47" fmla="*/ 37 h 58"/>
                <a:gd name="T48" fmla="*/ 41 w 41"/>
                <a:gd name="T49" fmla="*/ 37 h 58"/>
                <a:gd name="T50" fmla="*/ 33 w 41"/>
                <a:gd name="T51" fmla="*/ 24 h 58"/>
                <a:gd name="T52" fmla="*/ 30 w 41"/>
                <a:gd name="T53" fmla="*/ 20 h 58"/>
                <a:gd name="T54" fmla="*/ 27 w 41"/>
                <a:gd name="T55" fmla="*/ 9 h 58"/>
                <a:gd name="T56" fmla="*/ 24 w 41"/>
                <a:gd name="T57"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58">
                  <a:moveTo>
                    <a:pt x="24" y="1"/>
                  </a:moveTo>
                  <a:cubicBezTo>
                    <a:pt x="23" y="0"/>
                    <a:pt x="23" y="0"/>
                    <a:pt x="23" y="0"/>
                  </a:cubicBezTo>
                  <a:cubicBezTo>
                    <a:pt x="21" y="0"/>
                    <a:pt x="19" y="2"/>
                    <a:pt x="17" y="7"/>
                  </a:cubicBezTo>
                  <a:cubicBezTo>
                    <a:pt x="15" y="6"/>
                    <a:pt x="15" y="6"/>
                    <a:pt x="15" y="6"/>
                  </a:cubicBezTo>
                  <a:cubicBezTo>
                    <a:pt x="15" y="6"/>
                    <a:pt x="15" y="6"/>
                    <a:pt x="15" y="6"/>
                  </a:cubicBezTo>
                  <a:cubicBezTo>
                    <a:pt x="15" y="7"/>
                    <a:pt x="15" y="7"/>
                    <a:pt x="15" y="7"/>
                  </a:cubicBezTo>
                  <a:cubicBezTo>
                    <a:pt x="12" y="10"/>
                    <a:pt x="12" y="10"/>
                    <a:pt x="12" y="10"/>
                  </a:cubicBezTo>
                  <a:cubicBezTo>
                    <a:pt x="10" y="11"/>
                    <a:pt x="10" y="11"/>
                    <a:pt x="10" y="11"/>
                  </a:cubicBezTo>
                  <a:cubicBezTo>
                    <a:pt x="6" y="13"/>
                    <a:pt x="6" y="13"/>
                    <a:pt x="6" y="13"/>
                  </a:cubicBezTo>
                  <a:cubicBezTo>
                    <a:pt x="5" y="16"/>
                    <a:pt x="5" y="16"/>
                    <a:pt x="5" y="16"/>
                  </a:cubicBezTo>
                  <a:cubicBezTo>
                    <a:pt x="6" y="21"/>
                    <a:pt x="5" y="24"/>
                    <a:pt x="3" y="25"/>
                  </a:cubicBezTo>
                  <a:cubicBezTo>
                    <a:pt x="1" y="30"/>
                    <a:pt x="1" y="30"/>
                    <a:pt x="1" y="30"/>
                  </a:cubicBezTo>
                  <a:cubicBezTo>
                    <a:pt x="1" y="31"/>
                    <a:pt x="0" y="34"/>
                    <a:pt x="1" y="39"/>
                  </a:cubicBezTo>
                  <a:cubicBezTo>
                    <a:pt x="3" y="51"/>
                    <a:pt x="3" y="51"/>
                    <a:pt x="3" y="51"/>
                  </a:cubicBezTo>
                  <a:cubicBezTo>
                    <a:pt x="4" y="52"/>
                    <a:pt x="6" y="54"/>
                    <a:pt x="10" y="56"/>
                  </a:cubicBezTo>
                  <a:cubicBezTo>
                    <a:pt x="19" y="58"/>
                    <a:pt x="19" y="58"/>
                    <a:pt x="19" y="58"/>
                  </a:cubicBezTo>
                  <a:cubicBezTo>
                    <a:pt x="21" y="58"/>
                    <a:pt x="25" y="57"/>
                    <a:pt x="28" y="55"/>
                  </a:cubicBezTo>
                  <a:cubicBezTo>
                    <a:pt x="26" y="50"/>
                    <a:pt x="26" y="50"/>
                    <a:pt x="26" y="50"/>
                  </a:cubicBezTo>
                  <a:cubicBezTo>
                    <a:pt x="26" y="49"/>
                    <a:pt x="26" y="49"/>
                    <a:pt x="26" y="49"/>
                  </a:cubicBezTo>
                  <a:cubicBezTo>
                    <a:pt x="26" y="49"/>
                    <a:pt x="26" y="49"/>
                    <a:pt x="26" y="49"/>
                  </a:cubicBezTo>
                  <a:cubicBezTo>
                    <a:pt x="27" y="45"/>
                    <a:pt x="27" y="45"/>
                    <a:pt x="27" y="45"/>
                  </a:cubicBezTo>
                  <a:cubicBezTo>
                    <a:pt x="27" y="45"/>
                    <a:pt x="27" y="45"/>
                    <a:pt x="27" y="45"/>
                  </a:cubicBezTo>
                  <a:cubicBezTo>
                    <a:pt x="31" y="37"/>
                    <a:pt x="31" y="37"/>
                    <a:pt x="31" y="37"/>
                  </a:cubicBezTo>
                  <a:cubicBezTo>
                    <a:pt x="39" y="37"/>
                    <a:pt x="39" y="37"/>
                    <a:pt x="39" y="37"/>
                  </a:cubicBezTo>
                  <a:cubicBezTo>
                    <a:pt x="41" y="37"/>
                    <a:pt x="41" y="37"/>
                    <a:pt x="41" y="37"/>
                  </a:cubicBezTo>
                  <a:cubicBezTo>
                    <a:pt x="40" y="34"/>
                    <a:pt x="37" y="30"/>
                    <a:pt x="33" y="24"/>
                  </a:cubicBezTo>
                  <a:cubicBezTo>
                    <a:pt x="30" y="20"/>
                    <a:pt x="30" y="20"/>
                    <a:pt x="30" y="20"/>
                  </a:cubicBezTo>
                  <a:cubicBezTo>
                    <a:pt x="29" y="17"/>
                    <a:pt x="27" y="13"/>
                    <a:pt x="27" y="9"/>
                  </a:cubicBezTo>
                  <a:cubicBezTo>
                    <a:pt x="26" y="5"/>
                    <a:pt x="25" y="3"/>
                    <a:pt x="2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itchFamily="34" charset="0"/>
                <a:buNone/>
              </a:pPr>
              <a:endParaRPr lang="zh-CN" altLang="en-US" kern="0">
                <a:solidFill>
                  <a:srgbClr val="000000"/>
                </a:solidFill>
              </a:endParaRPr>
            </a:p>
          </p:txBody>
        </p:sp>
        <p:sp>
          <p:nvSpPr>
            <p:cNvPr id="42" name="Freeform 27"/>
            <p:cNvSpPr/>
            <p:nvPr/>
          </p:nvSpPr>
          <p:spPr bwMode="auto">
            <a:xfrm rot="175386">
              <a:off x="6375177" y="3381869"/>
              <a:ext cx="161515" cy="172430"/>
            </a:xfrm>
            <a:custGeom>
              <a:avLst/>
              <a:gdLst>
                <a:gd name="T0" fmla="*/ 26 w 53"/>
                <a:gd name="T1" fmla="*/ 12 h 57"/>
                <a:gd name="T2" fmla="*/ 26 w 53"/>
                <a:gd name="T3" fmla="*/ 13 h 57"/>
                <a:gd name="T4" fmla="*/ 24 w 53"/>
                <a:gd name="T5" fmla="*/ 13 h 57"/>
                <a:gd name="T6" fmla="*/ 19 w 53"/>
                <a:gd name="T7" fmla="*/ 12 h 57"/>
                <a:gd name="T8" fmla="*/ 19 w 53"/>
                <a:gd name="T9" fmla="*/ 14 h 57"/>
                <a:gd name="T10" fmla="*/ 19 w 53"/>
                <a:gd name="T11" fmla="*/ 15 h 57"/>
                <a:gd name="T12" fmla="*/ 18 w 53"/>
                <a:gd name="T13" fmla="*/ 15 h 57"/>
                <a:gd name="T14" fmla="*/ 9 w 53"/>
                <a:gd name="T15" fmla="*/ 19 h 57"/>
                <a:gd name="T16" fmla="*/ 9 w 53"/>
                <a:gd name="T17" fmla="*/ 20 h 57"/>
                <a:gd name="T18" fmla="*/ 12 w 53"/>
                <a:gd name="T19" fmla="*/ 28 h 57"/>
                <a:gd name="T20" fmla="*/ 12 w 53"/>
                <a:gd name="T21" fmla="*/ 29 h 57"/>
                <a:gd name="T22" fmla="*/ 12 w 53"/>
                <a:gd name="T23" fmla="*/ 30 h 57"/>
                <a:gd name="T24" fmla="*/ 2 w 53"/>
                <a:gd name="T25" fmla="*/ 41 h 57"/>
                <a:gd name="T26" fmla="*/ 0 w 53"/>
                <a:gd name="T27" fmla="*/ 45 h 57"/>
                <a:gd name="T28" fmla="*/ 2 w 53"/>
                <a:gd name="T29" fmla="*/ 48 h 57"/>
                <a:gd name="T30" fmla="*/ 7 w 53"/>
                <a:gd name="T31" fmla="*/ 50 h 57"/>
                <a:gd name="T32" fmla="*/ 10 w 53"/>
                <a:gd name="T33" fmla="*/ 50 h 57"/>
                <a:gd name="T34" fmla="*/ 20 w 53"/>
                <a:gd name="T35" fmla="*/ 53 h 57"/>
                <a:gd name="T36" fmla="*/ 24 w 53"/>
                <a:gd name="T37" fmla="*/ 55 h 57"/>
                <a:gd name="T38" fmla="*/ 31 w 53"/>
                <a:gd name="T39" fmla="*/ 57 h 57"/>
                <a:gd name="T40" fmla="*/ 36 w 53"/>
                <a:gd name="T41" fmla="*/ 53 h 57"/>
                <a:gd name="T42" fmla="*/ 39 w 53"/>
                <a:gd name="T43" fmla="*/ 49 h 57"/>
                <a:gd name="T44" fmla="*/ 42 w 53"/>
                <a:gd name="T45" fmla="*/ 42 h 57"/>
                <a:gd name="T46" fmla="*/ 40 w 53"/>
                <a:gd name="T47" fmla="*/ 33 h 57"/>
                <a:gd name="T48" fmla="*/ 43 w 53"/>
                <a:gd name="T49" fmla="*/ 34 h 57"/>
                <a:gd name="T50" fmla="*/ 48 w 53"/>
                <a:gd name="T51" fmla="*/ 34 h 57"/>
                <a:gd name="T52" fmla="*/ 50 w 53"/>
                <a:gd name="T53" fmla="*/ 33 h 57"/>
                <a:gd name="T54" fmla="*/ 51 w 53"/>
                <a:gd name="T55" fmla="*/ 31 h 57"/>
                <a:gd name="T56" fmla="*/ 47 w 53"/>
                <a:gd name="T57" fmla="*/ 19 h 57"/>
                <a:gd name="T58" fmla="*/ 48 w 53"/>
                <a:gd name="T59" fmla="*/ 15 h 57"/>
                <a:gd name="T60" fmla="*/ 53 w 53"/>
                <a:gd name="T61" fmla="*/ 11 h 57"/>
                <a:gd name="T62" fmla="*/ 53 w 53"/>
                <a:gd name="T63" fmla="*/ 11 h 57"/>
                <a:gd name="T64" fmla="*/ 52 w 53"/>
                <a:gd name="T65" fmla="*/ 9 h 57"/>
                <a:gd name="T66" fmla="*/ 43 w 53"/>
                <a:gd name="T67" fmla="*/ 9 h 57"/>
                <a:gd name="T68" fmla="*/ 43 w 53"/>
                <a:gd name="T69" fmla="*/ 9 h 57"/>
                <a:gd name="T70" fmla="*/ 34 w 53"/>
                <a:gd name="T71" fmla="*/ 3 h 57"/>
                <a:gd name="T72" fmla="*/ 24 w 53"/>
                <a:gd name="T73" fmla="*/ 1 h 57"/>
                <a:gd name="T74" fmla="*/ 22 w 53"/>
                <a:gd name="T75" fmla="*/ 1 h 57"/>
                <a:gd name="T76" fmla="*/ 25 w 53"/>
                <a:gd name="T77" fmla="*/ 5 h 57"/>
                <a:gd name="T78" fmla="*/ 26 w 53"/>
                <a:gd name="T79"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 h="57">
                  <a:moveTo>
                    <a:pt x="26" y="12"/>
                  </a:moveTo>
                  <a:cubicBezTo>
                    <a:pt x="26" y="13"/>
                    <a:pt x="26" y="13"/>
                    <a:pt x="26" y="13"/>
                  </a:cubicBezTo>
                  <a:cubicBezTo>
                    <a:pt x="24" y="13"/>
                    <a:pt x="24" y="13"/>
                    <a:pt x="24" y="13"/>
                  </a:cubicBezTo>
                  <a:cubicBezTo>
                    <a:pt x="19" y="12"/>
                    <a:pt x="19" y="12"/>
                    <a:pt x="19" y="12"/>
                  </a:cubicBezTo>
                  <a:cubicBezTo>
                    <a:pt x="19" y="14"/>
                    <a:pt x="19" y="14"/>
                    <a:pt x="19" y="14"/>
                  </a:cubicBezTo>
                  <a:cubicBezTo>
                    <a:pt x="19" y="15"/>
                    <a:pt x="19" y="15"/>
                    <a:pt x="19" y="15"/>
                  </a:cubicBezTo>
                  <a:cubicBezTo>
                    <a:pt x="18" y="15"/>
                    <a:pt x="18" y="15"/>
                    <a:pt x="18" y="15"/>
                  </a:cubicBezTo>
                  <a:cubicBezTo>
                    <a:pt x="9" y="19"/>
                    <a:pt x="9" y="19"/>
                    <a:pt x="9" y="19"/>
                  </a:cubicBezTo>
                  <a:cubicBezTo>
                    <a:pt x="9" y="20"/>
                    <a:pt x="9" y="20"/>
                    <a:pt x="9" y="20"/>
                  </a:cubicBezTo>
                  <a:cubicBezTo>
                    <a:pt x="8" y="23"/>
                    <a:pt x="9" y="25"/>
                    <a:pt x="12" y="28"/>
                  </a:cubicBezTo>
                  <a:cubicBezTo>
                    <a:pt x="12" y="29"/>
                    <a:pt x="12" y="29"/>
                    <a:pt x="12" y="29"/>
                  </a:cubicBezTo>
                  <a:cubicBezTo>
                    <a:pt x="12" y="30"/>
                    <a:pt x="12" y="30"/>
                    <a:pt x="12" y="30"/>
                  </a:cubicBezTo>
                  <a:cubicBezTo>
                    <a:pt x="9" y="34"/>
                    <a:pt x="6" y="38"/>
                    <a:pt x="2" y="41"/>
                  </a:cubicBezTo>
                  <a:cubicBezTo>
                    <a:pt x="0" y="42"/>
                    <a:pt x="0" y="43"/>
                    <a:pt x="0" y="45"/>
                  </a:cubicBezTo>
                  <a:cubicBezTo>
                    <a:pt x="2" y="48"/>
                    <a:pt x="2" y="48"/>
                    <a:pt x="2" y="48"/>
                  </a:cubicBezTo>
                  <a:cubicBezTo>
                    <a:pt x="7" y="50"/>
                    <a:pt x="7" y="50"/>
                    <a:pt x="7" y="50"/>
                  </a:cubicBezTo>
                  <a:cubicBezTo>
                    <a:pt x="10" y="50"/>
                    <a:pt x="10" y="50"/>
                    <a:pt x="10" y="50"/>
                  </a:cubicBezTo>
                  <a:cubicBezTo>
                    <a:pt x="15" y="50"/>
                    <a:pt x="18" y="51"/>
                    <a:pt x="20" y="53"/>
                  </a:cubicBezTo>
                  <a:cubicBezTo>
                    <a:pt x="24" y="55"/>
                    <a:pt x="24" y="55"/>
                    <a:pt x="24" y="55"/>
                  </a:cubicBezTo>
                  <a:cubicBezTo>
                    <a:pt x="26" y="57"/>
                    <a:pt x="29" y="57"/>
                    <a:pt x="31" y="57"/>
                  </a:cubicBezTo>
                  <a:cubicBezTo>
                    <a:pt x="32" y="57"/>
                    <a:pt x="34" y="56"/>
                    <a:pt x="36" y="53"/>
                  </a:cubicBezTo>
                  <a:cubicBezTo>
                    <a:pt x="39" y="49"/>
                    <a:pt x="39" y="49"/>
                    <a:pt x="39" y="49"/>
                  </a:cubicBezTo>
                  <a:cubicBezTo>
                    <a:pt x="42" y="42"/>
                    <a:pt x="42" y="42"/>
                    <a:pt x="42" y="42"/>
                  </a:cubicBezTo>
                  <a:cubicBezTo>
                    <a:pt x="40" y="33"/>
                    <a:pt x="40" y="33"/>
                    <a:pt x="40" y="33"/>
                  </a:cubicBezTo>
                  <a:cubicBezTo>
                    <a:pt x="43" y="34"/>
                    <a:pt x="43" y="34"/>
                    <a:pt x="43" y="34"/>
                  </a:cubicBezTo>
                  <a:cubicBezTo>
                    <a:pt x="48" y="34"/>
                    <a:pt x="48" y="34"/>
                    <a:pt x="48" y="34"/>
                  </a:cubicBezTo>
                  <a:cubicBezTo>
                    <a:pt x="50" y="33"/>
                    <a:pt x="50" y="33"/>
                    <a:pt x="50" y="33"/>
                  </a:cubicBezTo>
                  <a:cubicBezTo>
                    <a:pt x="51" y="31"/>
                    <a:pt x="51" y="31"/>
                    <a:pt x="51" y="31"/>
                  </a:cubicBezTo>
                  <a:cubicBezTo>
                    <a:pt x="47" y="19"/>
                    <a:pt x="47" y="19"/>
                    <a:pt x="47" y="19"/>
                  </a:cubicBezTo>
                  <a:cubicBezTo>
                    <a:pt x="48" y="15"/>
                    <a:pt x="48" y="15"/>
                    <a:pt x="48" y="15"/>
                  </a:cubicBezTo>
                  <a:cubicBezTo>
                    <a:pt x="50" y="13"/>
                    <a:pt x="51" y="12"/>
                    <a:pt x="53" y="11"/>
                  </a:cubicBezTo>
                  <a:cubicBezTo>
                    <a:pt x="53" y="11"/>
                    <a:pt x="53" y="11"/>
                    <a:pt x="53" y="11"/>
                  </a:cubicBezTo>
                  <a:cubicBezTo>
                    <a:pt x="52" y="9"/>
                    <a:pt x="52" y="9"/>
                    <a:pt x="52" y="9"/>
                  </a:cubicBezTo>
                  <a:cubicBezTo>
                    <a:pt x="43" y="9"/>
                    <a:pt x="43" y="9"/>
                    <a:pt x="43" y="9"/>
                  </a:cubicBezTo>
                  <a:cubicBezTo>
                    <a:pt x="43" y="9"/>
                    <a:pt x="43" y="9"/>
                    <a:pt x="43" y="9"/>
                  </a:cubicBezTo>
                  <a:cubicBezTo>
                    <a:pt x="34" y="3"/>
                    <a:pt x="34" y="3"/>
                    <a:pt x="34" y="3"/>
                  </a:cubicBezTo>
                  <a:cubicBezTo>
                    <a:pt x="30" y="0"/>
                    <a:pt x="27" y="0"/>
                    <a:pt x="24" y="1"/>
                  </a:cubicBezTo>
                  <a:cubicBezTo>
                    <a:pt x="22" y="1"/>
                    <a:pt x="22" y="1"/>
                    <a:pt x="22" y="1"/>
                  </a:cubicBezTo>
                  <a:cubicBezTo>
                    <a:pt x="22" y="3"/>
                    <a:pt x="22" y="5"/>
                    <a:pt x="25" y="5"/>
                  </a:cubicBezTo>
                  <a:cubicBezTo>
                    <a:pt x="27" y="7"/>
                    <a:pt x="28" y="9"/>
                    <a:pt x="2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itchFamily="34" charset="0"/>
                <a:buNone/>
              </a:pPr>
              <a:endParaRPr lang="zh-CN" altLang="en-US" kern="0">
                <a:solidFill>
                  <a:srgbClr val="000000"/>
                </a:solidFill>
              </a:endParaRPr>
            </a:p>
          </p:txBody>
        </p:sp>
        <p:sp>
          <p:nvSpPr>
            <p:cNvPr id="43" name="Freeform 28"/>
            <p:cNvSpPr/>
            <p:nvPr/>
          </p:nvSpPr>
          <p:spPr bwMode="auto">
            <a:xfrm rot="175386">
              <a:off x="6654489" y="3064936"/>
              <a:ext cx="569554" cy="541580"/>
            </a:xfrm>
            <a:custGeom>
              <a:avLst/>
              <a:gdLst>
                <a:gd name="T0" fmla="*/ 80 w 188"/>
                <a:gd name="T1" fmla="*/ 37 h 179"/>
                <a:gd name="T2" fmla="*/ 70 w 188"/>
                <a:gd name="T3" fmla="*/ 40 h 179"/>
                <a:gd name="T4" fmla="*/ 58 w 188"/>
                <a:gd name="T5" fmla="*/ 46 h 179"/>
                <a:gd name="T6" fmla="*/ 46 w 188"/>
                <a:gd name="T7" fmla="*/ 56 h 179"/>
                <a:gd name="T8" fmla="*/ 45 w 188"/>
                <a:gd name="T9" fmla="*/ 58 h 179"/>
                <a:gd name="T10" fmla="*/ 34 w 188"/>
                <a:gd name="T11" fmla="*/ 70 h 179"/>
                <a:gd name="T12" fmla="*/ 21 w 188"/>
                <a:gd name="T13" fmla="*/ 69 h 179"/>
                <a:gd name="T14" fmla="*/ 15 w 188"/>
                <a:gd name="T15" fmla="*/ 63 h 179"/>
                <a:gd name="T16" fmla="*/ 17 w 188"/>
                <a:gd name="T17" fmla="*/ 86 h 179"/>
                <a:gd name="T18" fmla="*/ 2 w 188"/>
                <a:gd name="T19" fmla="*/ 110 h 179"/>
                <a:gd name="T20" fmla="*/ 0 w 188"/>
                <a:gd name="T21" fmla="*/ 113 h 179"/>
                <a:gd name="T22" fmla="*/ 16 w 188"/>
                <a:gd name="T23" fmla="*/ 119 h 179"/>
                <a:gd name="T24" fmla="*/ 17 w 188"/>
                <a:gd name="T25" fmla="*/ 120 h 179"/>
                <a:gd name="T26" fmla="*/ 23 w 188"/>
                <a:gd name="T27" fmla="*/ 124 h 179"/>
                <a:gd name="T28" fmla="*/ 24 w 188"/>
                <a:gd name="T29" fmla="*/ 124 h 179"/>
                <a:gd name="T30" fmla="*/ 39 w 188"/>
                <a:gd name="T31" fmla="*/ 136 h 179"/>
                <a:gd name="T32" fmla="*/ 56 w 188"/>
                <a:gd name="T33" fmla="*/ 112 h 179"/>
                <a:gd name="T34" fmla="*/ 61 w 188"/>
                <a:gd name="T35" fmla="*/ 106 h 179"/>
                <a:gd name="T36" fmla="*/ 74 w 188"/>
                <a:gd name="T37" fmla="*/ 101 h 179"/>
                <a:gd name="T38" fmla="*/ 87 w 188"/>
                <a:gd name="T39" fmla="*/ 99 h 179"/>
                <a:gd name="T40" fmla="*/ 94 w 188"/>
                <a:gd name="T41" fmla="*/ 110 h 179"/>
                <a:gd name="T42" fmla="*/ 95 w 188"/>
                <a:gd name="T43" fmla="*/ 119 h 179"/>
                <a:gd name="T44" fmla="*/ 92 w 188"/>
                <a:gd name="T45" fmla="*/ 134 h 179"/>
                <a:gd name="T46" fmla="*/ 92 w 188"/>
                <a:gd name="T47" fmla="*/ 135 h 179"/>
                <a:gd name="T48" fmla="*/ 85 w 188"/>
                <a:gd name="T49" fmla="*/ 156 h 179"/>
                <a:gd name="T50" fmla="*/ 92 w 188"/>
                <a:gd name="T51" fmla="*/ 152 h 179"/>
                <a:gd name="T52" fmla="*/ 97 w 188"/>
                <a:gd name="T53" fmla="*/ 154 h 179"/>
                <a:gd name="T54" fmla="*/ 96 w 188"/>
                <a:gd name="T55" fmla="*/ 160 h 179"/>
                <a:gd name="T56" fmla="*/ 92 w 188"/>
                <a:gd name="T57" fmla="*/ 167 h 179"/>
                <a:gd name="T58" fmla="*/ 89 w 188"/>
                <a:gd name="T59" fmla="*/ 172 h 179"/>
                <a:gd name="T60" fmla="*/ 84 w 188"/>
                <a:gd name="T61" fmla="*/ 173 h 179"/>
                <a:gd name="T62" fmla="*/ 79 w 188"/>
                <a:gd name="T63" fmla="*/ 179 h 179"/>
                <a:gd name="T64" fmla="*/ 99 w 188"/>
                <a:gd name="T65" fmla="*/ 164 h 179"/>
                <a:gd name="T66" fmla="*/ 130 w 188"/>
                <a:gd name="T67" fmla="*/ 133 h 179"/>
                <a:gd name="T68" fmla="*/ 136 w 188"/>
                <a:gd name="T69" fmla="*/ 130 h 179"/>
                <a:gd name="T70" fmla="*/ 152 w 188"/>
                <a:gd name="T71" fmla="*/ 126 h 179"/>
                <a:gd name="T72" fmla="*/ 163 w 188"/>
                <a:gd name="T73" fmla="*/ 104 h 179"/>
                <a:gd name="T74" fmla="*/ 188 w 188"/>
                <a:gd name="T75" fmla="*/ 78 h 179"/>
                <a:gd name="T76" fmla="*/ 182 w 188"/>
                <a:gd name="T77" fmla="*/ 60 h 179"/>
                <a:gd name="T78" fmla="*/ 173 w 188"/>
                <a:gd name="T79" fmla="*/ 58 h 179"/>
                <a:gd name="T80" fmla="*/ 171 w 188"/>
                <a:gd name="T81" fmla="*/ 54 h 179"/>
                <a:gd name="T82" fmla="*/ 158 w 188"/>
                <a:gd name="T83" fmla="*/ 22 h 179"/>
                <a:gd name="T84" fmla="*/ 154 w 188"/>
                <a:gd name="T85" fmla="*/ 6 h 179"/>
                <a:gd name="T86" fmla="*/ 147 w 188"/>
                <a:gd name="T87" fmla="*/ 12 h 179"/>
                <a:gd name="T88" fmla="*/ 134 w 188"/>
                <a:gd name="T89" fmla="*/ 5 h 179"/>
                <a:gd name="T90" fmla="*/ 124 w 188"/>
                <a:gd name="T91" fmla="*/ 6 h 179"/>
                <a:gd name="T92" fmla="*/ 114 w 188"/>
                <a:gd name="T93" fmla="*/ 2 h 179"/>
                <a:gd name="T94" fmla="*/ 114 w 188"/>
                <a:gd name="T95" fmla="*/ 15 h 179"/>
                <a:gd name="T96" fmla="*/ 113 w 188"/>
                <a:gd name="T97" fmla="*/ 16 h 179"/>
                <a:gd name="T98" fmla="*/ 104 w 188"/>
                <a:gd name="T99" fmla="*/ 2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8" h="179">
                  <a:moveTo>
                    <a:pt x="86" y="23"/>
                  </a:moveTo>
                  <a:cubicBezTo>
                    <a:pt x="81" y="30"/>
                    <a:pt x="81" y="30"/>
                    <a:pt x="81" y="30"/>
                  </a:cubicBezTo>
                  <a:cubicBezTo>
                    <a:pt x="80" y="31"/>
                    <a:pt x="80" y="33"/>
                    <a:pt x="80" y="37"/>
                  </a:cubicBezTo>
                  <a:cubicBezTo>
                    <a:pt x="80" y="40"/>
                    <a:pt x="80" y="40"/>
                    <a:pt x="80" y="40"/>
                  </a:cubicBezTo>
                  <a:cubicBezTo>
                    <a:pt x="71" y="40"/>
                    <a:pt x="71" y="40"/>
                    <a:pt x="71" y="40"/>
                  </a:cubicBezTo>
                  <a:cubicBezTo>
                    <a:pt x="70" y="40"/>
                    <a:pt x="70" y="40"/>
                    <a:pt x="70" y="40"/>
                  </a:cubicBezTo>
                  <a:cubicBezTo>
                    <a:pt x="70" y="40"/>
                    <a:pt x="70" y="40"/>
                    <a:pt x="70" y="40"/>
                  </a:cubicBezTo>
                  <a:cubicBezTo>
                    <a:pt x="64" y="38"/>
                    <a:pt x="64" y="38"/>
                    <a:pt x="64" y="38"/>
                  </a:cubicBezTo>
                  <a:cubicBezTo>
                    <a:pt x="58" y="46"/>
                    <a:pt x="58" y="46"/>
                    <a:pt x="58" y="46"/>
                  </a:cubicBezTo>
                  <a:cubicBezTo>
                    <a:pt x="58" y="46"/>
                    <a:pt x="58" y="46"/>
                    <a:pt x="58" y="46"/>
                  </a:cubicBezTo>
                  <a:cubicBezTo>
                    <a:pt x="51" y="50"/>
                    <a:pt x="51" y="50"/>
                    <a:pt x="51" y="50"/>
                  </a:cubicBezTo>
                  <a:cubicBezTo>
                    <a:pt x="46" y="56"/>
                    <a:pt x="46" y="56"/>
                    <a:pt x="46" y="56"/>
                  </a:cubicBezTo>
                  <a:cubicBezTo>
                    <a:pt x="46" y="56"/>
                    <a:pt x="46" y="56"/>
                    <a:pt x="46" y="56"/>
                  </a:cubicBezTo>
                  <a:cubicBezTo>
                    <a:pt x="45" y="58"/>
                    <a:pt x="45" y="58"/>
                    <a:pt x="45" y="58"/>
                  </a:cubicBezTo>
                  <a:cubicBezTo>
                    <a:pt x="45" y="58"/>
                    <a:pt x="45" y="58"/>
                    <a:pt x="45" y="58"/>
                  </a:cubicBezTo>
                  <a:cubicBezTo>
                    <a:pt x="35" y="69"/>
                    <a:pt x="35" y="69"/>
                    <a:pt x="35" y="69"/>
                  </a:cubicBezTo>
                  <a:cubicBezTo>
                    <a:pt x="35" y="70"/>
                    <a:pt x="35" y="70"/>
                    <a:pt x="35" y="70"/>
                  </a:cubicBezTo>
                  <a:cubicBezTo>
                    <a:pt x="34" y="70"/>
                    <a:pt x="34" y="70"/>
                    <a:pt x="34" y="70"/>
                  </a:cubicBezTo>
                  <a:cubicBezTo>
                    <a:pt x="27" y="74"/>
                    <a:pt x="27" y="74"/>
                    <a:pt x="27" y="74"/>
                  </a:cubicBezTo>
                  <a:cubicBezTo>
                    <a:pt x="21" y="70"/>
                    <a:pt x="21" y="70"/>
                    <a:pt x="21" y="70"/>
                  </a:cubicBezTo>
                  <a:cubicBezTo>
                    <a:pt x="21" y="69"/>
                    <a:pt x="21" y="69"/>
                    <a:pt x="21" y="69"/>
                  </a:cubicBezTo>
                  <a:cubicBezTo>
                    <a:pt x="21" y="69"/>
                    <a:pt x="21" y="69"/>
                    <a:pt x="21" y="69"/>
                  </a:cubicBezTo>
                  <a:cubicBezTo>
                    <a:pt x="21" y="69"/>
                    <a:pt x="21" y="69"/>
                    <a:pt x="21" y="69"/>
                  </a:cubicBezTo>
                  <a:cubicBezTo>
                    <a:pt x="15" y="63"/>
                    <a:pt x="15" y="63"/>
                    <a:pt x="15" y="63"/>
                  </a:cubicBezTo>
                  <a:cubicBezTo>
                    <a:pt x="12" y="61"/>
                    <a:pt x="12" y="61"/>
                    <a:pt x="12" y="61"/>
                  </a:cubicBezTo>
                  <a:cubicBezTo>
                    <a:pt x="14" y="78"/>
                    <a:pt x="14" y="78"/>
                    <a:pt x="14" y="78"/>
                  </a:cubicBezTo>
                  <a:cubicBezTo>
                    <a:pt x="17" y="86"/>
                    <a:pt x="17" y="86"/>
                    <a:pt x="17" y="86"/>
                  </a:cubicBezTo>
                  <a:cubicBezTo>
                    <a:pt x="11" y="92"/>
                    <a:pt x="11" y="92"/>
                    <a:pt x="11" y="92"/>
                  </a:cubicBezTo>
                  <a:cubicBezTo>
                    <a:pt x="2" y="104"/>
                    <a:pt x="2" y="104"/>
                    <a:pt x="2" y="104"/>
                  </a:cubicBezTo>
                  <a:cubicBezTo>
                    <a:pt x="2" y="110"/>
                    <a:pt x="2" y="110"/>
                    <a:pt x="2" y="110"/>
                  </a:cubicBezTo>
                  <a:cubicBezTo>
                    <a:pt x="2" y="110"/>
                    <a:pt x="2" y="110"/>
                    <a:pt x="2" y="110"/>
                  </a:cubicBezTo>
                  <a:cubicBezTo>
                    <a:pt x="2" y="110"/>
                    <a:pt x="2" y="110"/>
                    <a:pt x="2" y="110"/>
                  </a:cubicBezTo>
                  <a:cubicBezTo>
                    <a:pt x="0" y="113"/>
                    <a:pt x="0" y="113"/>
                    <a:pt x="0" y="113"/>
                  </a:cubicBezTo>
                  <a:cubicBezTo>
                    <a:pt x="1" y="116"/>
                    <a:pt x="1" y="116"/>
                    <a:pt x="1" y="116"/>
                  </a:cubicBezTo>
                  <a:cubicBezTo>
                    <a:pt x="4" y="116"/>
                    <a:pt x="4" y="116"/>
                    <a:pt x="4" y="116"/>
                  </a:cubicBezTo>
                  <a:cubicBezTo>
                    <a:pt x="16" y="119"/>
                    <a:pt x="16" y="119"/>
                    <a:pt x="16" y="119"/>
                  </a:cubicBezTo>
                  <a:cubicBezTo>
                    <a:pt x="16" y="119"/>
                    <a:pt x="16" y="119"/>
                    <a:pt x="16" y="119"/>
                  </a:cubicBezTo>
                  <a:cubicBezTo>
                    <a:pt x="17" y="119"/>
                    <a:pt x="17" y="119"/>
                    <a:pt x="17" y="119"/>
                  </a:cubicBezTo>
                  <a:cubicBezTo>
                    <a:pt x="17" y="120"/>
                    <a:pt x="17" y="120"/>
                    <a:pt x="17" y="120"/>
                  </a:cubicBezTo>
                  <a:cubicBezTo>
                    <a:pt x="17" y="120"/>
                    <a:pt x="17" y="120"/>
                    <a:pt x="17" y="120"/>
                  </a:cubicBezTo>
                  <a:cubicBezTo>
                    <a:pt x="20" y="122"/>
                    <a:pt x="20" y="122"/>
                    <a:pt x="20" y="122"/>
                  </a:cubicBezTo>
                  <a:cubicBezTo>
                    <a:pt x="23" y="124"/>
                    <a:pt x="23" y="124"/>
                    <a:pt x="23" y="124"/>
                  </a:cubicBezTo>
                  <a:cubicBezTo>
                    <a:pt x="23" y="124"/>
                    <a:pt x="23" y="124"/>
                    <a:pt x="23" y="124"/>
                  </a:cubicBezTo>
                  <a:cubicBezTo>
                    <a:pt x="24" y="124"/>
                    <a:pt x="24" y="124"/>
                    <a:pt x="24" y="124"/>
                  </a:cubicBezTo>
                  <a:cubicBezTo>
                    <a:pt x="24" y="124"/>
                    <a:pt x="24" y="124"/>
                    <a:pt x="24" y="124"/>
                  </a:cubicBezTo>
                  <a:cubicBezTo>
                    <a:pt x="25" y="126"/>
                    <a:pt x="26" y="127"/>
                    <a:pt x="26" y="129"/>
                  </a:cubicBezTo>
                  <a:cubicBezTo>
                    <a:pt x="27" y="132"/>
                    <a:pt x="27" y="132"/>
                    <a:pt x="27" y="132"/>
                  </a:cubicBezTo>
                  <a:cubicBezTo>
                    <a:pt x="39" y="136"/>
                    <a:pt x="39" y="136"/>
                    <a:pt x="39" y="136"/>
                  </a:cubicBezTo>
                  <a:cubicBezTo>
                    <a:pt x="43" y="135"/>
                    <a:pt x="43" y="135"/>
                    <a:pt x="43" y="135"/>
                  </a:cubicBezTo>
                  <a:cubicBezTo>
                    <a:pt x="46" y="130"/>
                    <a:pt x="46" y="130"/>
                    <a:pt x="46" y="130"/>
                  </a:cubicBezTo>
                  <a:cubicBezTo>
                    <a:pt x="56" y="112"/>
                    <a:pt x="56" y="112"/>
                    <a:pt x="56" y="112"/>
                  </a:cubicBezTo>
                  <a:cubicBezTo>
                    <a:pt x="56" y="112"/>
                    <a:pt x="56" y="112"/>
                    <a:pt x="56" y="112"/>
                  </a:cubicBezTo>
                  <a:cubicBezTo>
                    <a:pt x="56" y="112"/>
                    <a:pt x="56" y="112"/>
                    <a:pt x="56" y="112"/>
                  </a:cubicBezTo>
                  <a:cubicBezTo>
                    <a:pt x="61" y="106"/>
                    <a:pt x="61" y="106"/>
                    <a:pt x="61" y="106"/>
                  </a:cubicBezTo>
                  <a:cubicBezTo>
                    <a:pt x="61" y="105"/>
                    <a:pt x="61" y="105"/>
                    <a:pt x="61" y="105"/>
                  </a:cubicBezTo>
                  <a:cubicBezTo>
                    <a:pt x="69" y="102"/>
                    <a:pt x="69" y="102"/>
                    <a:pt x="69" y="102"/>
                  </a:cubicBezTo>
                  <a:cubicBezTo>
                    <a:pt x="74" y="101"/>
                    <a:pt x="74" y="101"/>
                    <a:pt x="74" y="101"/>
                  </a:cubicBezTo>
                  <a:cubicBezTo>
                    <a:pt x="76" y="98"/>
                    <a:pt x="78" y="96"/>
                    <a:pt x="80" y="96"/>
                  </a:cubicBezTo>
                  <a:cubicBezTo>
                    <a:pt x="81" y="96"/>
                    <a:pt x="83" y="97"/>
                    <a:pt x="86" y="99"/>
                  </a:cubicBezTo>
                  <a:cubicBezTo>
                    <a:pt x="87" y="99"/>
                    <a:pt x="87" y="99"/>
                    <a:pt x="87" y="99"/>
                  </a:cubicBezTo>
                  <a:cubicBezTo>
                    <a:pt x="87" y="100"/>
                    <a:pt x="87" y="100"/>
                    <a:pt x="87" y="100"/>
                  </a:cubicBezTo>
                  <a:cubicBezTo>
                    <a:pt x="94" y="110"/>
                    <a:pt x="94" y="110"/>
                    <a:pt x="94" y="110"/>
                  </a:cubicBezTo>
                  <a:cubicBezTo>
                    <a:pt x="94" y="110"/>
                    <a:pt x="94" y="110"/>
                    <a:pt x="94" y="110"/>
                  </a:cubicBezTo>
                  <a:cubicBezTo>
                    <a:pt x="94" y="110"/>
                    <a:pt x="94" y="110"/>
                    <a:pt x="94" y="110"/>
                  </a:cubicBezTo>
                  <a:cubicBezTo>
                    <a:pt x="94" y="111"/>
                    <a:pt x="94" y="111"/>
                    <a:pt x="94" y="111"/>
                  </a:cubicBezTo>
                  <a:cubicBezTo>
                    <a:pt x="95" y="119"/>
                    <a:pt x="95" y="119"/>
                    <a:pt x="95" y="119"/>
                  </a:cubicBezTo>
                  <a:cubicBezTo>
                    <a:pt x="94" y="127"/>
                    <a:pt x="94" y="127"/>
                    <a:pt x="94" y="127"/>
                  </a:cubicBezTo>
                  <a:cubicBezTo>
                    <a:pt x="94" y="127"/>
                    <a:pt x="94" y="127"/>
                    <a:pt x="94" y="127"/>
                  </a:cubicBezTo>
                  <a:cubicBezTo>
                    <a:pt x="92" y="134"/>
                    <a:pt x="92" y="134"/>
                    <a:pt x="92" y="134"/>
                  </a:cubicBezTo>
                  <a:cubicBezTo>
                    <a:pt x="92" y="134"/>
                    <a:pt x="92" y="134"/>
                    <a:pt x="92" y="134"/>
                  </a:cubicBezTo>
                  <a:cubicBezTo>
                    <a:pt x="92" y="135"/>
                    <a:pt x="92" y="135"/>
                    <a:pt x="92" y="135"/>
                  </a:cubicBezTo>
                  <a:cubicBezTo>
                    <a:pt x="92" y="135"/>
                    <a:pt x="92" y="135"/>
                    <a:pt x="92" y="135"/>
                  </a:cubicBezTo>
                  <a:cubicBezTo>
                    <a:pt x="87" y="142"/>
                    <a:pt x="87" y="142"/>
                    <a:pt x="87" y="142"/>
                  </a:cubicBezTo>
                  <a:cubicBezTo>
                    <a:pt x="84" y="147"/>
                    <a:pt x="84" y="147"/>
                    <a:pt x="84" y="147"/>
                  </a:cubicBezTo>
                  <a:cubicBezTo>
                    <a:pt x="85" y="156"/>
                    <a:pt x="85" y="156"/>
                    <a:pt x="85" y="156"/>
                  </a:cubicBezTo>
                  <a:cubicBezTo>
                    <a:pt x="86" y="156"/>
                    <a:pt x="86" y="156"/>
                    <a:pt x="86" y="156"/>
                  </a:cubicBezTo>
                  <a:cubicBezTo>
                    <a:pt x="88" y="154"/>
                    <a:pt x="88" y="154"/>
                    <a:pt x="88" y="154"/>
                  </a:cubicBezTo>
                  <a:cubicBezTo>
                    <a:pt x="92" y="152"/>
                    <a:pt x="92" y="152"/>
                    <a:pt x="92" y="152"/>
                  </a:cubicBezTo>
                  <a:cubicBezTo>
                    <a:pt x="92" y="151"/>
                    <a:pt x="92" y="151"/>
                    <a:pt x="92" y="151"/>
                  </a:cubicBezTo>
                  <a:cubicBezTo>
                    <a:pt x="93" y="150"/>
                    <a:pt x="93" y="150"/>
                    <a:pt x="93" y="150"/>
                  </a:cubicBezTo>
                  <a:cubicBezTo>
                    <a:pt x="97" y="154"/>
                    <a:pt x="97" y="154"/>
                    <a:pt x="97" y="154"/>
                  </a:cubicBezTo>
                  <a:cubicBezTo>
                    <a:pt x="97" y="154"/>
                    <a:pt x="97" y="154"/>
                    <a:pt x="97" y="154"/>
                  </a:cubicBezTo>
                  <a:cubicBezTo>
                    <a:pt x="97" y="160"/>
                    <a:pt x="97" y="160"/>
                    <a:pt x="97" y="160"/>
                  </a:cubicBezTo>
                  <a:cubicBezTo>
                    <a:pt x="96" y="160"/>
                    <a:pt x="96" y="160"/>
                    <a:pt x="96" y="160"/>
                  </a:cubicBezTo>
                  <a:cubicBezTo>
                    <a:pt x="93" y="162"/>
                    <a:pt x="93" y="162"/>
                    <a:pt x="93" y="162"/>
                  </a:cubicBezTo>
                  <a:cubicBezTo>
                    <a:pt x="92" y="164"/>
                    <a:pt x="92" y="164"/>
                    <a:pt x="92" y="164"/>
                  </a:cubicBezTo>
                  <a:cubicBezTo>
                    <a:pt x="92" y="167"/>
                    <a:pt x="92" y="167"/>
                    <a:pt x="92" y="167"/>
                  </a:cubicBezTo>
                  <a:cubicBezTo>
                    <a:pt x="91" y="168"/>
                    <a:pt x="91" y="168"/>
                    <a:pt x="91" y="168"/>
                  </a:cubicBezTo>
                  <a:cubicBezTo>
                    <a:pt x="91" y="168"/>
                    <a:pt x="91" y="168"/>
                    <a:pt x="91" y="168"/>
                  </a:cubicBezTo>
                  <a:cubicBezTo>
                    <a:pt x="89" y="172"/>
                    <a:pt x="89" y="172"/>
                    <a:pt x="89" y="172"/>
                  </a:cubicBezTo>
                  <a:cubicBezTo>
                    <a:pt x="88" y="172"/>
                    <a:pt x="88" y="172"/>
                    <a:pt x="88" y="172"/>
                  </a:cubicBezTo>
                  <a:cubicBezTo>
                    <a:pt x="88" y="172"/>
                    <a:pt x="88" y="172"/>
                    <a:pt x="88" y="172"/>
                  </a:cubicBezTo>
                  <a:cubicBezTo>
                    <a:pt x="84" y="173"/>
                    <a:pt x="84" y="173"/>
                    <a:pt x="84" y="173"/>
                  </a:cubicBezTo>
                  <a:cubicBezTo>
                    <a:pt x="81" y="174"/>
                    <a:pt x="81" y="174"/>
                    <a:pt x="81" y="174"/>
                  </a:cubicBezTo>
                  <a:cubicBezTo>
                    <a:pt x="79" y="178"/>
                    <a:pt x="79" y="178"/>
                    <a:pt x="79" y="178"/>
                  </a:cubicBezTo>
                  <a:cubicBezTo>
                    <a:pt x="79" y="179"/>
                    <a:pt x="79" y="179"/>
                    <a:pt x="79" y="179"/>
                  </a:cubicBezTo>
                  <a:cubicBezTo>
                    <a:pt x="92" y="177"/>
                    <a:pt x="92" y="177"/>
                    <a:pt x="92" y="177"/>
                  </a:cubicBezTo>
                  <a:cubicBezTo>
                    <a:pt x="95" y="175"/>
                    <a:pt x="95" y="175"/>
                    <a:pt x="95" y="175"/>
                  </a:cubicBezTo>
                  <a:cubicBezTo>
                    <a:pt x="99" y="164"/>
                    <a:pt x="99" y="164"/>
                    <a:pt x="99" y="164"/>
                  </a:cubicBezTo>
                  <a:cubicBezTo>
                    <a:pt x="99" y="164"/>
                    <a:pt x="99" y="164"/>
                    <a:pt x="99" y="164"/>
                  </a:cubicBezTo>
                  <a:cubicBezTo>
                    <a:pt x="129" y="133"/>
                    <a:pt x="129" y="133"/>
                    <a:pt x="129" y="133"/>
                  </a:cubicBezTo>
                  <a:cubicBezTo>
                    <a:pt x="130" y="133"/>
                    <a:pt x="130" y="133"/>
                    <a:pt x="130" y="133"/>
                  </a:cubicBezTo>
                  <a:cubicBezTo>
                    <a:pt x="136" y="130"/>
                    <a:pt x="136" y="130"/>
                    <a:pt x="136" y="130"/>
                  </a:cubicBezTo>
                  <a:cubicBezTo>
                    <a:pt x="136" y="130"/>
                    <a:pt x="136" y="130"/>
                    <a:pt x="136" y="130"/>
                  </a:cubicBezTo>
                  <a:cubicBezTo>
                    <a:pt x="136" y="130"/>
                    <a:pt x="136" y="130"/>
                    <a:pt x="136" y="130"/>
                  </a:cubicBezTo>
                  <a:cubicBezTo>
                    <a:pt x="142" y="130"/>
                    <a:pt x="142" y="130"/>
                    <a:pt x="142" y="130"/>
                  </a:cubicBezTo>
                  <a:cubicBezTo>
                    <a:pt x="147" y="129"/>
                    <a:pt x="147" y="129"/>
                    <a:pt x="147" y="129"/>
                  </a:cubicBezTo>
                  <a:cubicBezTo>
                    <a:pt x="152" y="126"/>
                    <a:pt x="152" y="126"/>
                    <a:pt x="152" y="126"/>
                  </a:cubicBezTo>
                  <a:cubicBezTo>
                    <a:pt x="156" y="122"/>
                    <a:pt x="156" y="122"/>
                    <a:pt x="156" y="122"/>
                  </a:cubicBezTo>
                  <a:cubicBezTo>
                    <a:pt x="163" y="104"/>
                    <a:pt x="163" y="104"/>
                    <a:pt x="163" y="104"/>
                  </a:cubicBezTo>
                  <a:cubicBezTo>
                    <a:pt x="163" y="104"/>
                    <a:pt x="163" y="104"/>
                    <a:pt x="163" y="104"/>
                  </a:cubicBezTo>
                  <a:cubicBezTo>
                    <a:pt x="163" y="104"/>
                    <a:pt x="163" y="104"/>
                    <a:pt x="163" y="104"/>
                  </a:cubicBezTo>
                  <a:cubicBezTo>
                    <a:pt x="188" y="78"/>
                    <a:pt x="188" y="78"/>
                    <a:pt x="188" y="78"/>
                  </a:cubicBezTo>
                  <a:cubicBezTo>
                    <a:pt x="188" y="78"/>
                    <a:pt x="188" y="78"/>
                    <a:pt x="188" y="78"/>
                  </a:cubicBezTo>
                  <a:cubicBezTo>
                    <a:pt x="186" y="64"/>
                    <a:pt x="186" y="64"/>
                    <a:pt x="186" y="64"/>
                  </a:cubicBezTo>
                  <a:cubicBezTo>
                    <a:pt x="185" y="63"/>
                    <a:pt x="183" y="62"/>
                    <a:pt x="182" y="61"/>
                  </a:cubicBezTo>
                  <a:cubicBezTo>
                    <a:pt x="182" y="60"/>
                    <a:pt x="182" y="60"/>
                    <a:pt x="182" y="60"/>
                  </a:cubicBezTo>
                  <a:cubicBezTo>
                    <a:pt x="182" y="61"/>
                    <a:pt x="182" y="61"/>
                    <a:pt x="182" y="61"/>
                  </a:cubicBezTo>
                  <a:cubicBezTo>
                    <a:pt x="178" y="61"/>
                    <a:pt x="178" y="61"/>
                    <a:pt x="178" y="61"/>
                  </a:cubicBezTo>
                  <a:cubicBezTo>
                    <a:pt x="176" y="60"/>
                    <a:pt x="174" y="60"/>
                    <a:pt x="173" y="58"/>
                  </a:cubicBezTo>
                  <a:cubicBezTo>
                    <a:pt x="172" y="55"/>
                    <a:pt x="172" y="55"/>
                    <a:pt x="172" y="55"/>
                  </a:cubicBezTo>
                  <a:cubicBezTo>
                    <a:pt x="172" y="55"/>
                    <a:pt x="172" y="55"/>
                    <a:pt x="172" y="55"/>
                  </a:cubicBezTo>
                  <a:cubicBezTo>
                    <a:pt x="171" y="54"/>
                    <a:pt x="171" y="54"/>
                    <a:pt x="171" y="54"/>
                  </a:cubicBezTo>
                  <a:cubicBezTo>
                    <a:pt x="171" y="33"/>
                    <a:pt x="171" y="33"/>
                    <a:pt x="171" y="33"/>
                  </a:cubicBezTo>
                  <a:cubicBezTo>
                    <a:pt x="169" y="32"/>
                    <a:pt x="166" y="30"/>
                    <a:pt x="164" y="28"/>
                  </a:cubicBezTo>
                  <a:cubicBezTo>
                    <a:pt x="158" y="22"/>
                    <a:pt x="158" y="22"/>
                    <a:pt x="158" y="22"/>
                  </a:cubicBezTo>
                  <a:cubicBezTo>
                    <a:pt x="154" y="15"/>
                    <a:pt x="154" y="15"/>
                    <a:pt x="154" y="15"/>
                  </a:cubicBezTo>
                  <a:cubicBezTo>
                    <a:pt x="153" y="14"/>
                    <a:pt x="153" y="11"/>
                    <a:pt x="153" y="8"/>
                  </a:cubicBezTo>
                  <a:cubicBezTo>
                    <a:pt x="154" y="6"/>
                    <a:pt x="154" y="6"/>
                    <a:pt x="154" y="6"/>
                  </a:cubicBezTo>
                  <a:cubicBezTo>
                    <a:pt x="151" y="2"/>
                    <a:pt x="151" y="2"/>
                    <a:pt x="151" y="2"/>
                  </a:cubicBezTo>
                  <a:cubicBezTo>
                    <a:pt x="150" y="5"/>
                    <a:pt x="150" y="5"/>
                    <a:pt x="150" y="5"/>
                  </a:cubicBezTo>
                  <a:cubicBezTo>
                    <a:pt x="147" y="12"/>
                    <a:pt x="147" y="12"/>
                    <a:pt x="147" y="12"/>
                  </a:cubicBezTo>
                  <a:cubicBezTo>
                    <a:pt x="146" y="12"/>
                    <a:pt x="146" y="12"/>
                    <a:pt x="146" y="12"/>
                  </a:cubicBezTo>
                  <a:cubicBezTo>
                    <a:pt x="143" y="12"/>
                    <a:pt x="140" y="12"/>
                    <a:pt x="137" y="10"/>
                  </a:cubicBezTo>
                  <a:cubicBezTo>
                    <a:pt x="135" y="10"/>
                    <a:pt x="134" y="8"/>
                    <a:pt x="134" y="5"/>
                  </a:cubicBezTo>
                  <a:cubicBezTo>
                    <a:pt x="134" y="4"/>
                    <a:pt x="134" y="4"/>
                    <a:pt x="134" y="4"/>
                  </a:cubicBezTo>
                  <a:cubicBezTo>
                    <a:pt x="132" y="4"/>
                    <a:pt x="132" y="4"/>
                    <a:pt x="132" y="4"/>
                  </a:cubicBezTo>
                  <a:cubicBezTo>
                    <a:pt x="124" y="6"/>
                    <a:pt x="124" y="6"/>
                    <a:pt x="124" y="6"/>
                  </a:cubicBezTo>
                  <a:cubicBezTo>
                    <a:pt x="118" y="0"/>
                    <a:pt x="118" y="0"/>
                    <a:pt x="118" y="0"/>
                  </a:cubicBezTo>
                  <a:cubicBezTo>
                    <a:pt x="116" y="0"/>
                    <a:pt x="116" y="0"/>
                    <a:pt x="116" y="0"/>
                  </a:cubicBezTo>
                  <a:cubicBezTo>
                    <a:pt x="114" y="2"/>
                    <a:pt x="114" y="2"/>
                    <a:pt x="114" y="2"/>
                  </a:cubicBezTo>
                  <a:cubicBezTo>
                    <a:pt x="117" y="6"/>
                    <a:pt x="117" y="6"/>
                    <a:pt x="117" y="6"/>
                  </a:cubicBezTo>
                  <a:cubicBezTo>
                    <a:pt x="118" y="7"/>
                    <a:pt x="118" y="7"/>
                    <a:pt x="118" y="7"/>
                  </a:cubicBezTo>
                  <a:cubicBezTo>
                    <a:pt x="114" y="15"/>
                    <a:pt x="114" y="15"/>
                    <a:pt x="114" y="15"/>
                  </a:cubicBezTo>
                  <a:cubicBezTo>
                    <a:pt x="113" y="15"/>
                    <a:pt x="113" y="15"/>
                    <a:pt x="113" y="15"/>
                  </a:cubicBezTo>
                  <a:cubicBezTo>
                    <a:pt x="113" y="16"/>
                    <a:pt x="113" y="16"/>
                    <a:pt x="113" y="16"/>
                  </a:cubicBezTo>
                  <a:cubicBezTo>
                    <a:pt x="113" y="16"/>
                    <a:pt x="113" y="16"/>
                    <a:pt x="113" y="16"/>
                  </a:cubicBezTo>
                  <a:cubicBezTo>
                    <a:pt x="106" y="24"/>
                    <a:pt x="106" y="24"/>
                    <a:pt x="106" y="24"/>
                  </a:cubicBezTo>
                  <a:cubicBezTo>
                    <a:pt x="105" y="24"/>
                    <a:pt x="105" y="24"/>
                    <a:pt x="105" y="24"/>
                  </a:cubicBezTo>
                  <a:cubicBezTo>
                    <a:pt x="104" y="24"/>
                    <a:pt x="104" y="24"/>
                    <a:pt x="104" y="24"/>
                  </a:cubicBezTo>
                  <a:cubicBezTo>
                    <a:pt x="93" y="25"/>
                    <a:pt x="93" y="25"/>
                    <a:pt x="93" y="25"/>
                  </a:cubicBezTo>
                  <a:lnTo>
                    <a:pt x="86"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itchFamily="34" charset="0"/>
                <a:buNone/>
              </a:pPr>
              <a:endParaRPr lang="zh-CN" altLang="en-US" kern="0">
                <a:solidFill>
                  <a:srgbClr val="000000"/>
                </a:solidFill>
              </a:endParaRPr>
            </a:p>
          </p:txBody>
        </p:sp>
        <p:sp>
          <p:nvSpPr>
            <p:cNvPr id="44" name="Freeform 29"/>
            <p:cNvSpPr/>
            <p:nvPr/>
          </p:nvSpPr>
          <p:spPr bwMode="auto">
            <a:xfrm rot="175386">
              <a:off x="6797788" y="2750432"/>
              <a:ext cx="812435" cy="551294"/>
            </a:xfrm>
            <a:custGeom>
              <a:avLst/>
              <a:gdLst>
                <a:gd name="T0" fmla="*/ 47 w 268"/>
                <a:gd name="T1" fmla="*/ 3 h 182"/>
                <a:gd name="T2" fmla="*/ 36 w 268"/>
                <a:gd name="T3" fmla="*/ 6 h 182"/>
                <a:gd name="T4" fmla="*/ 34 w 268"/>
                <a:gd name="T5" fmla="*/ 10 h 182"/>
                <a:gd name="T6" fmla="*/ 29 w 268"/>
                <a:gd name="T7" fmla="*/ 18 h 182"/>
                <a:gd name="T8" fmla="*/ 21 w 268"/>
                <a:gd name="T9" fmla="*/ 24 h 182"/>
                <a:gd name="T10" fmla="*/ 11 w 268"/>
                <a:gd name="T11" fmla="*/ 17 h 182"/>
                <a:gd name="T12" fmla="*/ 0 w 268"/>
                <a:gd name="T13" fmla="*/ 20 h 182"/>
                <a:gd name="T14" fmla="*/ 16 w 268"/>
                <a:gd name="T15" fmla="*/ 30 h 182"/>
                <a:gd name="T16" fmla="*/ 17 w 268"/>
                <a:gd name="T17" fmla="*/ 32 h 182"/>
                <a:gd name="T18" fmla="*/ 18 w 268"/>
                <a:gd name="T19" fmla="*/ 52 h 182"/>
                <a:gd name="T20" fmla="*/ 30 w 268"/>
                <a:gd name="T21" fmla="*/ 76 h 182"/>
                <a:gd name="T22" fmla="*/ 38 w 268"/>
                <a:gd name="T23" fmla="*/ 68 h 182"/>
                <a:gd name="T24" fmla="*/ 49 w 268"/>
                <a:gd name="T25" fmla="*/ 66 h 182"/>
                <a:gd name="T26" fmla="*/ 49 w 268"/>
                <a:gd name="T27" fmla="*/ 66 h 182"/>
                <a:gd name="T28" fmla="*/ 60 w 268"/>
                <a:gd name="T29" fmla="*/ 78 h 182"/>
                <a:gd name="T30" fmla="*/ 63 w 268"/>
                <a:gd name="T31" fmla="*/ 88 h 182"/>
                <a:gd name="T32" fmla="*/ 62 w 268"/>
                <a:gd name="T33" fmla="*/ 98 h 182"/>
                <a:gd name="T34" fmla="*/ 69 w 268"/>
                <a:gd name="T35" fmla="*/ 107 h 182"/>
                <a:gd name="T36" fmla="*/ 79 w 268"/>
                <a:gd name="T37" fmla="*/ 104 h 182"/>
                <a:gd name="T38" fmla="*/ 84 w 268"/>
                <a:gd name="T39" fmla="*/ 109 h 182"/>
                <a:gd name="T40" fmla="*/ 96 w 268"/>
                <a:gd name="T41" fmla="*/ 114 h 182"/>
                <a:gd name="T42" fmla="*/ 105 w 268"/>
                <a:gd name="T43" fmla="*/ 111 h 182"/>
                <a:gd name="T44" fmla="*/ 110 w 268"/>
                <a:gd name="T45" fmla="*/ 106 h 182"/>
                <a:gd name="T46" fmla="*/ 116 w 268"/>
                <a:gd name="T47" fmla="*/ 121 h 182"/>
                <a:gd name="T48" fmla="*/ 131 w 268"/>
                <a:gd name="T49" fmla="*/ 137 h 182"/>
                <a:gd name="T50" fmla="*/ 134 w 268"/>
                <a:gd name="T51" fmla="*/ 162 h 182"/>
                <a:gd name="T52" fmla="*/ 144 w 268"/>
                <a:gd name="T53" fmla="*/ 166 h 182"/>
                <a:gd name="T54" fmla="*/ 150 w 268"/>
                <a:gd name="T55" fmla="*/ 182 h 182"/>
                <a:gd name="T56" fmla="*/ 186 w 268"/>
                <a:gd name="T57" fmla="*/ 152 h 182"/>
                <a:gd name="T58" fmla="*/ 200 w 268"/>
                <a:gd name="T59" fmla="*/ 136 h 182"/>
                <a:gd name="T60" fmla="*/ 226 w 268"/>
                <a:gd name="T61" fmla="*/ 114 h 182"/>
                <a:gd name="T62" fmla="*/ 236 w 268"/>
                <a:gd name="T63" fmla="*/ 106 h 182"/>
                <a:gd name="T64" fmla="*/ 238 w 268"/>
                <a:gd name="T65" fmla="*/ 85 h 182"/>
                <a:gd name="T66" fmla="*/ 247 w 268"/>
                <a:gd name="T67" fmla="*/ 84 h 182"/>
                <a:gd name="T68" fmla="*/ 262 w 268"/>
                <a:gd name="T69" fmla="*/ 99 h 182"/>
                <a:gd name="T70" fmla="*/ 259 w 268"/>
                <a:gd name="T71" fmla="*/ 88 h 182"/>
                <a:gd name="T72" fmla="*/ 268 w 268"/>
                <a:gd name="T73" fmla="*/ 79 h 182"/>
                <a:gd name="T74" fmla="*/ 263 w 268"/>
                <a:gd name="T75" fmla="*/ 63 h 182"/>
                <a:gd name="T76" fmla="*/ 246 w 268"/>
                <a:gd name="T77" fmla="*/ 55 h 182"/>
                <a:gd name="T78" fmla="*/ 240 w 268"/>
                <a:gd name="T79" fmla="*/ 54 h 182"/>
                <a:gd name="T80" fmla="*/ 234 w 268"/>
                <a:gd name="T81" fmla="*/ 55 h 182"/>
                <a:gd name="T82" fmla="*/ 223 w 268"/>
                <a:gd name="T83" fmla="*/ 55 h 182"/>
                <a:gd name="T84" fmla="*/ 222 w 268"/>
                <a:gd name="T85" fmla="*/ 69 h 182"/>
                <a:gd name="T86" fmla="*/ 208 w 268"/>
                <a:gd name="T87" fmla="*/ 72 h 182"/>
                <a:gd name="T88" fmla="*/ 188 w 268"/>
                <a:gd name="T89" fmla="*/ 54 h 182"/>
                <a:gd name="T90" fmla="*/ 183 w 268"/>
                <a:gd name="T91" fmla="*/ 44 h 182"/>
                <a:gd name="T92" fmla="*/ 184 w 268"/>
                <a:gd name="T93" fmla="*/ 50 h 182"/>
                <a:gd name="T94" fmla="*/ 179 w 268"/>
                <a:gd name="T95" fmla="*/ 60 h 182"/>
                <a:gd name="T96" fmla="*/ 168 w 268"/>
                <a:gd name="T97" fmla="*/ 57 h 182"/>
                <a:gd name="T98" fmla="*/ 166 w 268"/>
                <a:gd name="T99" fmla="*/ 47 h 182"/>
                <a:gd name="T100" fmla="*/ 156 w 268"/>
                <a:gd name="T101" fmla="*/ 43 h 182"/>
                <a:gd name="T102" fmla="*/ 144 w 268"/>
                <a:gd name="T103" fmla="*/ 35 h 182"/>
                <a:gd name="T104" fmla="*/ 128 w 268"/>
                <a:gd name="T105" fmla="*/ 29 h 182"/>
                <a:gd name="T106" fmla="*/ 117 w 268"/>
                <a:gd name="T107" fmla="*/ 34 h 182"/>
                <a:gd name="T108" fmla="*/ 112 w 268"/>
                <a:gd name="T109" fmla="*/ 24 h 182"/>
                <a:gd name="T110" fmla="*/ 98 w 268"/>
                <a:gd name="T111" fmla="*/ 24 h 182"/>
                <a:gd name="T112" fmla="*/ 82 w 268"/>
                <a:gd name="T113" fmla="*/ 27 h 182"/>
                <a:gd name="T114" fmla="*/ 67 w 268"/>
                <a:gd name="T115" fmla="*/ 2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8" h="182">
                  <a:moveTo>
                    <a:pt x="52" y="9"/>
                  </a:moveTo>
                  <a:cubicBezTo>
                    <a:pt x="51" y="0"/>
                    <a:pt x="51" y="0"/>
                    <a:pt x="51" y="0"/>
                  </a:cubicBezTo>
                  <a:cubicBezTo>
                    <a:pt x="47" y="3"/>
                    <a:pt x="47" y="3"/>
                    <a:pt x="47" y="3"/>
                  </a:cubicBezTo>
                  <a:cubicBezTo>
                    <a:pt x="46" y="3"/>
                    <a:pt x="46" y="3"/>
                    <a:pt x="46" y="3"/>
                  </a:cubicBezTo>
                  <a:cubicBezTo>
                    <a:pt x="37" y="6"/>
                    <a:pt x="37" y="6"/>
                    <a:pt x="37" y="6"/>
                  </a:cubicBezTo>
                  <a:cubicBezTo>
                    <a:pt x="36" y="6"/>
                    <a:pt x="36" y="6"/>
                    <a:pt x="36" y="6"/>
                  </a:cubicBezTo>
                  <a:cubicBezTo>
                    <a:pt x="35" y="5"/>
                    <a:pt x="35" y="5"/>
                    <a:pt x="35" y="5"/>
                  </a:cubicBezTo>
                  <a:cubicBezTo>
                    <a:pt x="35" y="10"/>
                    <a:pt x="35" y="10"/>
                    <a:pt x="35" y="10"/>
                  </a:cubicBezTo>
                  <a:cubicBezTo>
                    <a:pt x="34" y="10"/>
                    <a:pt x="34" y="10"/>
                    <a:pt x="34" y="10"/>
                  </a:cubicBezTo>
                  <a:cubicBezTo>
                    <a:pt x="30" y="17"/>
                    <a:pt x="30" y="17"/>
                    <a:pt x="30" y="17"/>
                  </a:cubicBezTo>
                  <a:cubicBezTo>
                    <a:pt x="29" y="17"/>
                    <a:pt x="29" y="17"/>
                    <a:pt x="29" y="17"/>
                  </a:cubicBezTo>
                  <a:cubicBezTo>
                    <a:pt x="29" y="18"/>
                    <a:pt x="29" y="18"/>
                    <a:pt x="29" y="18"/>
                  </a:cubicBezTo>
                  <a:cubicBezTo>
                    <a:pt x="29" y="18"/>
                    <a:pt x="29" y="18"/>
                    <a:pt x="29" y="18"/>
                  </a:cubicBezTo>
                  <a:cubicBezTo>
                    <a:pt x="22" y="24"/>
                    <a:pt x="22" y="24"/>
                    <a:pt x="22" y="24"/>
                  </a:cubicBezTo>
                  <a:cubicBezTo>
                    <a:pt x="21" y="24"/>
                    <a:pt x="21" y="24"/>
                    <a:pt x="21" y="24"/>
                  </a:cubicBezTo>
                  <a:cubicBezTo>
                    <a:pt x="21" y="24"/>
                    <a:pt x="21" y="24"/>
                    <a:pt x="21" y="24"/>
                  </a:cubicBezTo>
                  <a:cubicBezTo>
                    <a:pt x="20" y="24"/>
                    <a:pt x="20" y="24"/>
                    <a:pt x="20" y="24"/>
                  </a:cubicBezTo>
                  <a:cubicBezTo>
                    <a:pt x="15" y="22"/>
                    <a:pt x="12" y="19"/>
                    <a:pt x="11" y="17"/>
                  </a:cubicBezTo>
                  <a:cubicBezTo>
                    <a:pt x="10" y="16"/>
                    <a:pt x="10" y="16"/>
                    <a:pt x="9" y="16"/>
                  </a:cubicBezTo>
                  <a:cubicBezTo>
                    <a:pt x="4" y="17"/>
                    <a:pt x="4" y="17"/>
                    <a:pt x="4" y="17"/>
                  </a:cubicBezTo>
                  <a:cubicBezTo>
                    <a:pt x="0" y="20"/>
                    <a:pt x="0" y="20"/>
                    <a:pt x="0" y="20"/>
                  </a:cubicBezTo>
                  <a:cubicBezTo>
                    <a:pt x="9" y="27"/>
                    <a:pt x="9" y="27"/>
                    <a:pt x="9" y="27"/>
                  </a:cubicBezTo>
                  <a:cubicBezTo>
                    <a:pt x="16" y="30"/>
                    <a:pt x="16" y="30"/>
                    <a:pt x="16" y="30"/>
                  </a:cubicBezTo>
                  <a:cubicBezTo>
                    <a:pt x="16" y="30"/>
                    <a:pt x="16" y="30"/>
                    <a:pt x="16" y="30"/>
                  </a:cubicBezTo>
                  <a:cubicBezTo>
                    <a:pt x="16" y="30"/>
                    <a:pt x="16" y="30"/>
                    <a:pt x="16" y="30"/>
                  </a:cubicBezTo>
                  <a:cubicBezTo>
                    <a:pt x="17" y="31"/>
                    <a:pt x="17" y="31"/>
                    <a:pt x="17" y="31"/>
                  </a:cubicBezTo>
                  <a:cubicBezTo>
                    <a:pt x="17" y="32"/>
                    <a:pt x="17" y="32"/>
                    <a:pt x="17" y="32"/>
                  </a:cubicBezTo>
                  <a:cubicBezTo>
                    <a:pt x="18" y="40"/>
                    <a:pt x="18" y="40"/>
                    <a:pt x="18" y="40"/>
                  </a:cubicBezTo>
                  <a:cubicBezTo>
                    <a:pt x="18" y="40"/>
                    <a:pt x="18" y="40"/>
                    <a:pt x="18" y="40"/>
                  </a:cubicBezTo>
                  <a:cubicBezTo>
                    <a:pt x="18" y="52"/>
                    <a:pt x="18" y="52"/>
                    <a:pt x="18" y="52"/>
                  </a:cubicBezTo>
                  <a:cubicBezTo>
                    <a:pt x="20" y="59"/>
                    <a:pt x="20" y="59"/>
                    <a:pt x="20" y="59"/>
                  </a:cubicBezTo>
                  <a:cubicBezTo>
                    <a:pt x="25" y="70"/>
                    <a:pt x="25" y="70"/>
                    <a:pt x="25" y="70"/>
                  </a:cubicBezTo>
                  <a:cubicBezTo>
                    <a:pt x="30" y="76"/>
                    <a:pt x="30" y="76"/>
                    <a:pt x="30" y="76"/>
                  </a:cubicBezTo>
                  <a:cubicBezTo>
                    <a:pt x="35" y="72"/>
                    <a:pt x="35" y="72"/>
                    <a:pt x="35" y="72"/>
                  </a:cubicBezTo>
                  <a:cubicBezTo>
                    <a:pt x="38" y="68"/>
                    <a:pt x="38" y="68"/>
                    <a:pt x="38" y="68"/>
                  </a:cubicBezTo>
                  <a:cubicBezTo>
                    <a:pt x="38" y="68"/>
                    <a:pt x="38" y="68"/>
                    <a:pt x="38" y="68"/>
                  </a:cubicBezTo>
                  <a:cubicBezTo>
                    <a:pt x="38" y="68"/>
                    <a:pt x="38" y="68"/>
                    <a:pt x="38" y="68"/>
                  </a:cubicBezTo>
                  <a:cubicBezTo>
                    <a:pt x="44" y="61"/>
                    <a:pt x="44" y="61"/>
                    <a:pt x="44" y="61"/>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54" y="76"/>
                    <a:pt x="54" y="76"/>
                    <a:pt x="54" y="76"/>
                  </a:cubicBezTo>
                  <a:cubicBezTo>
                    <a:pt x="60" y="78"/>
                    <a:pt x="60" y="78"/>
                    <a:pt x="60" y="78"/>
                  </a:cubicBezTo>
                  <a:cubicBezTo>
                    <a:pt x="63" y="88"/>
                    <a:pt x="63" y="88"/>
                    <a:pt x="63" y="88"/>
                  </a:cubicBezTo>
                  <a:cubicBezTo>
                    <a:pt x="63" y="88"/>
                    <a:pt x="63" y="88"/>
                    <a:pt x="63" y="88"/>
                  </a:cubicBezTo>
                  <a:cubicBezTo>
                    <a:pt x="63" y="88"/>
                    <a:pt x="63" y="88"/>
                    <a:pt x="63" y="88"/>
                  </a:cubicBezTo>
                  <a:cubicBezTo>
                    <a:pt x="62" y="97"/>
                    <a:pt x="62" y="97"/>
                    <a:pt x="62" y="97"/>
                  </a:cubicBezTo>
                  <a:cubicBezTo>
                    <a:pt x="62" y="98"/>
                    <a:pt x="62" y="98"/>
                    <a:pt x="62" y="98"/>
                  </a:cubicBezTo>
                  <a:cubicBezTo>
                    <a:pt x="62" y="98"/>
                    <a:pt x="62" y="98"/>
                    <a:pt x="62" y="98"/>
                  </a:cubicBezTo>
                  <a:cubicBezTo>
                    <a:pt x="60" y="106"/>
                    <a:pt x="60" y="106"/>
                    <a:pt x="60" y="106"/>
                  </a:cubicBezTo>
                  <a:cubicBezTo>
                    <a:pt x="64" y="110"/>
                    <a:pt x="64" y="110"/>
                    <a:pt x="64" y="110"/>
                  </a:cubicBezTo>
                  <a:cubicBezTo>
                    <a:pt x="69" y="107"/>
                    <a:pt x="69" y="107"/>
                    <a:pt x="69" y="107"/>
                  </a:cubicBezTo>
                  <a:cubicBezTo>
                    <a:pt x="74" y="102"/>
                    <a:pt x="74" y="102"/>
                    <a:pt x="74" y="102"/>
                  </a:cubicBezTo>
                  <a:cubicBezTo>
                    <a:pt x="75" y="103"/>
                    <a:pt x="75" y="103"/>
                    <a:pt x="75" y="103"/>
                  </a:cubicBezTo>
                  <a:cubicBezTo>
                    <a:pt x="79" y="104"/>
                    <a:pt x="79" y="104"/>
                    <a:pt x="79" y="104"/>
                  </a:cubicBezTo>
                  <a:cubicBezTo>
                    <a:pt x="79" y="104"/>
                    <a:pt x="79" y="104"/>
                    <a:pt x="79" y="104"/>
                  </a:cubicBezTo>
                  <a:cubicBezTo>
                    <a:pt x="79" y="104"/>
                    <a:pt x="79" y="104"/>
                    <a:pt x="79" y="104"/>
                  </a:cubicBezTo>
                  <a:cubicBezTo>
                    <a:pt x="84" y="109"/>
                    <a:pt x="84" y="109"/>
                    <a:pt x="84" y="109"/>
                  </a:cubicBezTo>
                  <a:cubicBezTo>
                    <a:pt x="89" y="108"/>
                    <a:pt x="89" y="108"/>
                    <a:pt x="89" y="108"/>
                  </a:cubicBezTo>
                  <a:cubicBezTo>
                    <a:pt x="93" y="106"/>
                    <a:pt x="95" y="108"/>
                    <a:pt x="96" y="110"/>
                  </a:cubicBezTo>
                  <a:cubicBezTo>
                    <a:pt x="96" y="114"/>
                    <a:pt x="96" y="114"/>
                    <a:pt x="96" y="114"/>
                  </a:cubicBezTo>
                  <a:cubicBezTo>
                    <a:pt x="97" y="114"/>
                    <a:pt x="97" y="114"/>
                    <a:pt x="97" y="114"/>
                  </a:cubicBezTo>
                  <a:cubicBezTo>
                    <a:pt x="102" y="116"/>
                    <a:pt x="102" y="116"/>
                    <a:pt x="102" y="116"/>
                  </a:cubicBezTo>
                  <a:cubicBezTo>
                    <a:pt x="105" y="111"/>
                    <a:pt x="105" y="111"/>
                    <a:pt x="105" y="111"/>
                  </a:cubicBezTo>
                  <a:cubicBezTo>
                    <a:pt x="105" y="109"/>
                    <a:pt x="105" y="109"/>
                    <a:pt x="105" y="109"/>
                  </a:cubicBezTo>
                  <a:cubicBezTo>
                    <a:pt x="105" y="107"/>
                    <a:pt x="105" y="106"/>
                    <a:pt x="106" y="105"/>
                  </a:cubicBezTo>
                  <a:cubicBezTo>
                    <a:pt x="110" y="106"/>
                    <a:pt x="110" y="106"/>
                    <a:pt x="110" y="106"/>
                  </a:cubicBezTo>
                  <a:cubicBezTo>
                    <a:pt x="114" y="108"/>
                    <a:pt x="116" y="110"/>
                    <a:pt x="116" y="114"/>
                  </a:cubicBezTo>
                  <a:cubicBezTo>
                    <a:pt x="116" y="116"/>
                    <a:pt x="116" y="116"/>
                    <a:pt x="116" y="116"/>
                  </a:cubicBezTo>
                  <a:cubicBezTo>
                    <a:pt x="116" y="121"/>
                    <a:pt x="116" y="121"/>
                    <a:pt x="116" y="121"/>
                  </a:cubicBezTo>
                  <a:cubicBezTo>
                    <a:pt x="120" y="128"/>
                    <a:pt x="120" y="128"/>
                    <a:pt x="120" y="128"/>
                  </a:cubicBezTo>
                  <a:cubicBezTo>
                    <a:pt x="125" y="133"/>
                    <a:pt x="125" y="133"/>
                    <a:pt x="125" y="133"/>
                  </a:cubicBezTo>
                  <a:cubicBezTo>
                    <a:pt x="127" y="135"/>
                    <a:pt x="129" y="136"/>
                    <a:pt x="131" y="137"/>
                  </a:cubicBezTo>
                  <a:cubicBezTo>
                    <a:pt x="132" y="137"/>
                    <a:pt x="132" y="137"/>
                    <a:pt x="132" y="137"/>
                  </a:cubicBezTo>
                  <a:cubicBezTo>
                    <a:pt x="133" y="138"/>
                    <a:pt x="134" y="140"/>
                    <a:pt x="134" y="144"/>
                  </a:cubicBezTo>
                  <a:cubicBezTo>
                    <a:pt x="134" y="162"/>
                    <a:pt x="134" y="162"/>
                    <a:pt x="134" y="162"/>
                  </a:cubicBezTo>
                  <a:cubicBezTo>
                    <a:pt x="134" y="164"/>
                    <a:pt x="136" y="165"/>
                    <a:pt x="137" y="165"/>
                  </a:cubicBezTo>
                  <a:cubicBezTo>
                    <a:pt x="138" y="165"/>
                    <a:pt x="138" y="165"/>
                    <a:pt x="138" y="165"/>
                  </a:cubicBezTo>
                  <a:cubicBezTo>
                    <a:pt x="140" y="164"/>
                    <a:pt x="142" y="164"/>
                    <a:pt x="144" y="166"/>
                  </a:cubicBezTo>
                  <a:cubicBezTo>
                    <a:pt x="145" y="167"/>
                    <a:pt x="145" y="167"/>
                    <a:pt x="145" y="167"/>
                  </a:cubicBezTo>
                  <a:cubicBezTo>
                    <a:pt x="147" y="168"/>
                    <a:pt x="148" y="169"/>
                    <a:pt x="149" y="172"/>
                  </a:cubicBezTo>
                  <a:cubicBezTo>
                    <a:pt x="150" y="182"/>
                    <a:pt x="150" y="182"/>
                    <a:pt x="150" y="182"/>
                  </a:cubicBezTo>
                  <a:cubicBezTo>
                    <a:pt x="159" y="164"/>
                    <a:pt x="159" y="164"/>
                    <a:pt x="159" y="164"/>
                  </a:cubicBezTo>
                  <a:cubicBezTo>
                    <a:pt x="162" y="154"/>
                    <a:pt x="165" y="148"/>
                    <a:pt x="169" y="147"/>
                  </a:cubicBezTo>
                  <a:cubicBezTo>
                    <a:pt x="173" y="146"/>
                    <a:pt x="178" y="148"/>
                    <a:pt x="186" y="152"/>
                  </a:cubicBezTo>
                  <a:cubicBezTo>
                    <a:pt x="212" y="154"/>
                    <a:pt x="212" y="154"/>
                    <a:pt x="212" y="154"/>
                  </a:cubicBezTo>
                  <a:cubicBezTo>
                    <a:pt x="212" y="148"/>
                    <a:pt x="212" y="148"/>
                    <a:pt x="212" y="148"/>
                  </a:cubicBezTo>
                  <a:cubicBezTo>
                    <a:pt x="200" y="136"/>
                    <a:pt x="200" y="136"/>
                    <a:pt x="200" y="136"/>
                  </a:cubicBezTo>
                  <a:cubicBezTo>
                    <a:pt x="195" y="133"/>
                    <a:pt x="192" y="131"/>
                    <a:pt x="193" y="129"/>
                  </a:cubicBezTo>
                  <a:cubicBezTo>
                    <a:pt x="202" y="130"/>
                    <a:pt x="202" y="130"/>
                    <a:pt x="202" y="130"/>
                  </a:cubicBezTo>
                  <a:cubicBezTo>
                    <a:pt x="211" y="132"/>
                    <a:pt x="219" y="128"/>
                    <a:pt x="226" y="114"/>
                  </a:cubicBezTo>
                  <a:cubicBezTo>
                    <a:pt x="226" y="114"/>
                    <a:pt x="226" y="114"/>
                    <a:pt x="226" y="114"/>
                  </a:cubicBezTo>
                  <a:cubicBezTo>
                    <a:pt x="227" y="114"/>
                    <a:pt x="227" y="114"/>
                    <a:pt x="227" y="114"/>
                  </a:cubicBezTo>
                  <a:cubicBezTo>
                    <a:pt x="236" y="106"/>
                    <a:pt x="236" y="106"/>
                    <a:pt x="236" y="106"/>
                  </a:cubicBezTo>
                  <a:cubicBezTo>
                    <a:pt x="237" y="87"/>
                    <a:pt x="237" y="87"/>
                    <a:pt x="237" y="87"/>
                  </a:cubicBezTo>
                  <a:cubicBezTo>
                    <a:pt x="237" y="85"/>
                    <a:pt x="237" y="85"/>
                    <a:pt x="237" y="85"/>
                  </a:cubicBezTo>
                  <a:cubicBezTo>
                    <a:pt x="238" y="85"/>
                    <a:pt x="238" y="85"/>
                    <a:pt x="238" y="85"/>
                  </a:cubicBezTo>
                  <a:cubicBezTo>
                    <a:pt x="239" y="85"/>
                    <a:pt x="239" y="85"/>
                    <a:pt x="239" y="85"/>
                  </a:cubicBezTo>
                  <a:cubicBezTo>
                    <a:pt x="246" y="84"/>
                    <a:pt x="246" y="84"/>
                    <a:pt x="246" y="84"/>
                  </a:cubicBezTo>
                  <a:cubicBezTo>
                    <a:pt x="247" y="84"/>
                    <a:pt x="247" y="84"/>
                    <a:pt x="247" y="84"/>
                  </a:cubicBezTo>
                  <a:cubicBezTo>
                    <a:pt x="248" y="84"/>
                    <a:pt x="248" y="84"/>
                    <a:pt x="248" y="84"/>
                  </a:cubicBezTo>
                  <a:cubicBezTo>
                    <a:pt x="248" y="84"/>
                    <a:pt x="248" y="84"/>
                    <a:pt x="248" y="84"/>
                  </a:cubicBezTo>
                  <a:cubicBezTo>
                    <a:pt x="262" y="99"/>
                    <a:pt x="262" y="99"/>
                    <a:pt x="262" y="99"/>
                  </a:cubicBezTo>
                  <a:cubicBezTo>
                    <a:pt x="266" y="98"/>
                    <a:pt x="266" y="98"/>
                    <a:pt x="266" y="98"/>
                  </a:cubicBezTo>
                  <a:cubicBezTo>
                    <a:pt x="266" y="95"/>
                    <a:pt x="266" y="95"/>
                    <a:pt x="266" y="95"/>
                  </a:cubicBezTo>
                  <a:cubicBezTo>
                    <a:pt x="259" y="88"/>
                    <a:pt x="259" y="88"/>
                    <a:pt x="259" y="88"/>
                  </a:cubicBezTo>
                  <a:cubicBezTo>
                    <a:pt x="258" y="87"/>
                    <a:pt x="258" y="87"/>
                    <a:pt x="258" y="87"/>
                  </a:cubicBezTo>
                  <a:cubicBezTo>
                    <a:pt x="257" y="86"/>
                    <a:pt x="257" y="86"/>
                    <a:pt x="257" y="86"/>
                  </a:cubicBezTo>
                  <a:cubicBezTo>
                    <a:pt x="268" y="79"/>
                    <a:pt x="268" y="79"/>
                    <a:pt x="268" y="79"/>
                  </a:cubicBezTo>
                  <a:cubicBezTo>
                    <a:pt x="268" y="62"/>
                    <a:pt x="268" y="62"/>
                    <a:pt x="268" y="62"/>
                  </a:cubicBezTo>
                  <a:cubicBezTo>
                    <a:pt x="263" y="63"/>
                    <a:pt x="263" y="63"/>
                    <a:pt x="263" y="63"/>
                  </a:cubicBezTo>
                  <a:cubicBezTo>
                    <a:pt x="263" y="63"/>
                    <a:pt x="263" y="63"/>
                    <a:pt x="263" y="63"/>
                  </a:cubicBezTo>
                  <a:cubicBezTo>
                    <a:pt x="262" y="63"/>
                    <a:pt x="262" y="63"/>
                    <a:pt x="262" y="63"/>
                  </a:cubicBezTo>
                  <a:cubicBezTo>
                    <a:pt x="256" y="60"/>
                    <a:pt x="256" y="60"/>
                    <a:pt x="256" y="60"/>
                  </a:cubicBezTo>
                  <a:cubicBezTo>
                    <a:pt x="254" y="60"/>
                    <a:pt x="250" y="58"/>
                    <a:pt x="246" y="55"/>
                  </a:cubicBezTo>
                  <a:cubicBezTo>
                    <a:pt x="243" y="54"/>
                    <a:pt x="242" y="53"/>
                    <a:pt x="242" y="51"/>
                  </a:cubicBezTo>
                  <a:cubicBezTo>
                    <a:pt x="242" y="52"/>
                    <a:pt x="242" y="52"/>
                    <a:pt x="242" y="52"/>
                  </a:cubicBezTo>
                  <a:cubicBezTo>
                    <a:pt x="242" y="53"/>
                    <a:pt x="241" y="54"/>
                    <a:pt x="240" y="54"/>
                  </a:cubicBezTo>
                  <a:cubicBezTo>
                    <a:pt x="239" y="55"/>
                    <a:pt x="238" y="56"/>
                    <a:pt x="235" y="56"/>
                  </a:cubicBezTo>
                  <a:cubicBezTo>
                    <a:pt x="234" y="56"/>
                    <a:pt x="234" y="56"/>
                    <a:pt x="234" y="56"/>
                  </a:cubicBezTo>
                  <a:cubicBezTo>
                    <a:pt x="234" y="55"/>
                    <a:pt x="234" y="55"/>
                    <a:pt x="234" y="55"/>
                  </a:cubicBezTo>
                  <a:cubicBezTo>
                    <a:pt x="234" y="55"/>
                    <a:pt x="234" y="55"/>
                    <a:pt x="234" y="55"/>
                  </a:cubicBezTo>
                  <a:cubicBezTo>
                    <a:pt x="228" y="51"/>
                    <a:pt x="228" y="51"/>
                    <a:pt x="228" y="51"/>
                  </a:cubicBezTo>
                  <a:cubicBezTo>
                    <a:pt x="223" y="55"/>
                    <a:pt x="223" y="55"/>
                    <a:pt x="223" y="55"/>
                  </a:cubicBezTo>
                  <a:cubicBezTo>
                    <a:pt x="221" y="57"/>
                    <a:pt x="219" y="59"/>
                    <a:pt x="219" y="60"/>
                  </a:cubicBezTo>
                  <a:cubicBezTo>
                    <a:pt x="222" y="66"/>
                    <a:pt x="222" y="66"/>
                    <a:pt x="222" y="66"/>
                  </a:cubicBezTo>
                  <a:cubicBezTo>
                    <a:pt x="223" y="67"/>
                    <a:pt x="223" y="68"/>
                    <a:pt x="222" y="69"/>
                  </a:cubicBezTo>
                  <a:cubicBezTo>
                    <a:pt x="222" y="70"/>
                    <a:pt x="220" y="72"/>
                    <a:pt x="217" y="72"/>
                  </a:cubicBezTo>
                  <a:cubicBezTo>
                    <a:pt x="214" y="73"/>
                    <a:pt x="214" y="73"/>
                    <a:pt x="214" y="73"/>
                  </a:cubicBezTo>
                  <a:cubicBezTo>
                    <a:pt x="212" y="74"/>
                    <a:pt x="209" y="74"/>
                    <a:pt x="208" y="72"/>
                  </a:cubicBezTo>
                  <a:cubicBezTo>
                    <a:pt x="207" y="70"/>
                    <a:pt x="207" y="70"/>
                    <a:pt x="207" y="70"/>
                  </a:cubicBezTo>
                  <a:cubicBezTo>
                    <a:pt x="196" y="60"/>
                    <a:pt x="196" y="60"/>
                    <a:pt x="196" y="60"/>
                  </a:cubicBezTo>
                  <a:cubicBezTo>
                    <a:pt x="192" y="58"/>
                    <a:pt x="189" y="56"/>
                    <a:pt x="188" y="54"/>
                  </a:cubicBezTo>
                  <a:cubicBezTo>
                    <a:pt x="187" y="52"/>
                    <a:pt x="186" y="51"/>
                    <a:pt x="187" y="50"/>
                  </a:cubicBezTo>
                  <a:cubicBezTo>
                    <a:pt x="186" y="47"/>
                    <a:pt x="186" y="44"/>
                    <a:pt x="185" y="43"/>
                  </a:cubicBezTo>
                  <a:cubicBezTo>
                    <a:pt x="183" y="44"/>
                    <a:pt x="183" y="44"/>
                    <a:pt x="183" y="44"/>
                  </a:cubicBezTo>
                  <a:cubicBezTo>
                    <a:pt x="182" y="45"/>
                    <a:pt x="182" y="45"/>
                    <a:pt x="182" y="45"/>
                  </a:cubicBezTo>
                  <a:cubicBezTo>
                    <a:pt x="182" y="46"/>
                    <a:pt x="183" y="48"/>
                    <a:pt x="184" y="49"/>
                  </a:cubicBezTo>
                  <a:cubicBezTo>
                    <a:pt x="184" y="50"/>
                    <a:pt x="184" y="50"/>
                    <a:pt x="184" y="50"/>
                  </a:cubicBezTo>
                  <a:cubicBezTo>
                    <a:pt x="185" y="50"/>
                    <a:pt x="185" y="50"/>
                    <a:pt x="185" y="50"/>
                  </a:cubicBezTo>
                  <a:cubicBezTo>
                    <a:pt x="184" y="51"/>
                    <a:pt x="184" y="51"/>
                    <a:pt x="184" y="51"/>
                  </a:cubicBezTo>
                  <a:cubicBezTo>
                    <a:pt x="179" y="60"/>
                    <a:pt x="179" y="60"/>
                    <a:pt x="179" y="60"/>
                  </a:cubicBezTo>
                  <a:cubicBezTo>
                    <a:pt x="170" y="58"/>
                    <a:pt x="170" y="58"/>
                    <a:pt x="170" y="58"/>
                  </a:cubicBezTo>
                  <a:cubicBezTo>
                    <a:pt x="168" y="57"/>
                    <a:pt x="168" y="57"/>
                    <a:pt x="168" y="57"/>
                  </a:cubicBezTo>
                  <a:cubicBezTo>
                    <a:pt x="168" y="57"/>
                    <a:pt x="168" y="57"/>
                    <a:pt x="168" y="57"/>
                  </a:cubicBezTo>
                  <a:cubicBezTo>
                    <a:pt x="168" y="56"/>
                    <a:pt x="168" y="56"/>
                    <a:pt x="168" y="56"/>
                  </a:cubicBezTo>
                  <a:cubicBezTo>
                    <a:pt x="168" y="54"/>
                    <a:pt x="168" y="52"/>
                    <a:pt x="168" y="50"/>
                  </a:cubicBezTo>
                  <a:cubicBezTo>
                    <a:pt x="166" y="47"/>
                    <a:pt x="166" y="47"/>
                    <a:pt x="166" y="47"/>
                  </a:cubicBezTo>
                  <a:cubicBezTo>
                    <a:pt x="159" y="42"/>
                    <a:pt x="159" y="42"/>
                    <a:pt x="159" y="42"/>
                  </a:cubicBezTo>
                  <a:cubicBezTo>
                    <a:pt x="158" y="41"/>
                    <a:pt x="158" y="41"/>
                    <a:pt x="158" y="41"/>
                  </a:cubicBezTo>
                  <a:cubicBezTo>
                    <a:pt x="158" y="42"/>
                    <a:pt x="157" y="42"/>
                    <a:pt x="156" y="43"/>
                  </a:cubicBezTo>
                  <a:cubicBezTo>
                    <a:pt x="149" y="42"/>
                    <a:pt x="149" y="42"/>
                    <a:pt x="149" y="42"/>
                  </a:cubicBezTo>
                  <a:cubicBezTo>
                    <a:pt x="146" y="42"/>
                    <a:pt x="145" y="41"/>
                    <a:pt x="144" y="40"/>
                  </a:cubicBezTo>
                  <a:cubicBezTo>
                    <a:pt x="144" y="39"/>
                    <a:pt x="144" y="37"/>
                    <a:pt x="144" y="35"/>
                  </a:cubicBezTo>
                  <a:cubicBezTo>
                    <a:pt x="145" y="34"/>
                    <a:pt x="145" y="34"/>
                    <a:pt x="145" y="34"/>
                  </a:cubicBezTo>
                  <a:cubicBezTo>
                    <a:pt x="142" y="28"/>
                    <a:pt x="142" y="28"/>
                    <a:pt x="142" y="28"/>
                  </a:cubicBezTo>
                  <a:cubicBezTo>
                    <a:pt x="128" y="29"/>
                    <a:pt x="128" y="29"/>
                    <a:pt x="128" y="29"/>
                  </a:cubicBezTo>
                  <a:cubicBezTo>
                    <a:pt x="128" y="31"/>
                    <a:pt x="128" y="32"/>
                    <a:pt x="127" y="34"/>
                  </a:cubicBezTo>
                  <a:cubicBezTo>
                    <a:pt x="126" y="35"/>
                    <a:pt x="125" y="36"/>
                    <a:pt x="124" y="36"/>
                  </a:cubicBezTo>
                  <a:cubicBezTo>
                    <a:pt x="122" y="36"/>
                    <a:pt x="119" y="36"/>
                    <a:pt x="117" y="34"/>
                  </a:cubicBezTo>
                  <a:cubicBezTo>
                    <a:pt x="117" y="33"/>
                    <a:pt x="117" y="33"/>
                    <a:pt x="117" y="33"/>
                  </a:cubicBezTo>
                  <a:cubicBezTo>
                    <a:pt x="117" y="33"/>
                    <a:pt x="117" y="33"/>
                    <a:pt x="117" y="33"/>
                  </a:cubicBezTo>
                  <a:cubicBezTo>
                    <a:pt x="114" y="30"/>
                    <a:pt x="112" y="27"/>
                    <a:pt x="112" y="24"/>
                  </a:cubicBezTo>
                  <a:cubicBezTo>
                    <a:pt x="110" y="20"/>
                    <a:pt x="110" y="20"/>
                    <a:pt x="110" y="20"/>
                  </a:cubicBezTo>
                  <a:cubicBezTo>
                    <a:pt x="106" y="23"/>
                    <a:pt x="106" y="23"/>
                    <a:pt x="106" y="23"/>
                  </a:cubicBezTo>
                  <a:cubicBezTo>
                    <a:pt x="102" y="25"/>
                    <a:pt x="100" y="25"/>
                    <a:pt x="98" y="24"/>
                  </a:cubicBezTo>
                  <a:cubicBezTo>
                    <a:pt x="97" y="23"/>
                    <a:pt x="97" y="23"/>
                    <a:pt x="97" y="23"/>
                  </a:cubicBezTo>
                  <a:cubicBezTo>
                    <a:pt x="93" y="24"/>
                    <a:pt x="93" y="24"/>
                    <a:pt x="93" y="24"/>
                  </a:cubicBezTo>
                  <a:cubicBezTo>
                    <a:pt x="82" y="27"/>
                    <a:pt x="82" y="27"/>
                    <a:pt x="82" y="27"/>
                  </a:cubicBezTo>
                  <a:cubicBezTo>
                    <a:pt x="80" y="29"/>
                    <a:pt x="78" y="29"/>
                    <a:pt x="76" y="29"/>
                  </a:cubicBezTo>
                  <a:cubicBezTo>
                    <a:pt x="75" y="29"/>
                    <a:pt x="75" y="29"/>
                    <a:pt x="75" y="29"/>
                  </a:cubicBezTo>
                  <a:cubicBezTo>
                    <a:pt x="71" y="29"/>
                    <a:pt x="68" y="28"/>
                    <a:pt x="67" y="26"/>
                  </a:cubicBezTo>
                  <a:cubicBezTo>
                    <a:pt x="60" y="21"/>
                    <a:pt x="60" y="21"/>
                    <a:pt x="60" y="21"/>
                  </a:cubicBezTo>
                  <a:lnTo>
                    <a:pt x="52"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itchFamily="34" charset="0"/>
                <a:buNone/>
              </a:pPr>
              <a:endParaRPr lang="zh-CN" altLang="en-US" kern="0">
                <a:solidFill>
                  <a:srgbClr val="000000"/>
                </a:solidFill>
              </a:endParaRPr>
            </a:p>
          </p:txBody>
        </p:sp>
        <p:sp>
          <p:nvSpPr>
            <p:cNvPr id="45" name="Freeform 30"/>
            <p:cNvSpPr/>
            <p:nvPr/>
          </p:nvSpPr>
          <p:spPr bwMode="auto">
            <a:xfrm rot="175386">
              <a:off x="6654489" y="1965994"/>
              <a:ext cx="1089318" cy="992087"/>
            </a:xfrm>
            <a:custGeom>
              <a:avLst/>
              <a:gdLst>
                <a:gd name="T0" fmla="*/ 353 w 360"/>
                <a:gd name="T1" fmla="*/ 153 h 328"/>
                <a:gd name="T2" fmla="*/ 346 w 360"/>
                <a:gd name="T3" fmla="*/ 119 h 328"/>
                <a:gd name="T4" fmla="*/ 314 w 360"/>
                <a:gd name="T5" fmla="*/ 153 h 328"/>
                <a:gd name="T6" fmla="*/ 309 w 360"/>
                <a:gd name="T7" fmla="*/ 162 h 328"/>
                <a:gd name="T8" fmla="*/ 268 w 360"/>
                <a:gd name="T9" fmla="*/ 169 h 328"/>
                <a:gd name="T10" fmla="*/ 259 w 360"/>
                <a:gd name="T11" fmla="*/ 153 h 328"/>
                <a:gd name="T12" fmla="*/ 248 w 360"/>
                <a:gd name="T13" fmla="*/ 142 h 328"/>
                <a:gd name="T14" fmla="*/ 235 w 360"/>
                <a:gd name="T15" fmla="*/ 131 h 328"/>
                <a:gd name="T16" fmla="*/ 168 w 360"/>
                <a:gd name="T17" fmla="*/ 119 h 328"/>
                <a:gd name="T18" fmla="*/ 129 w 360"/>
                <a:gd name="T19" fmla="*/ 57 h 328"/>
                <a:gd name="T20" fmla="*/ 54 w 360"/>
                <a:gd name="T21" fmla="*/ 8 h 328"/>
                <a:gd name="T22" fmla="*/ 4 w 360"/>
                <a:gd name="T23" fmla="*/ 14 h 328"/>
                <a:gd name="T24" fmla="*/ 4 w 360"/>
                <a:gd name="T25" fmla="*/ 21 h 328"/>
                <a:gd name="T26" fmla="*/ 1 w 360"/>
                <a:gd name="T27" fmla="*/ 28 h 328"/>
                <a:gd name="T28" fmla="*/ 5 w 360"/>
                <a:gd name="T29" fmla="*/ 45 h 328"/>
                <a:gd name="T30" fmla="*/ 21 w 360"/>
                <a:gd name="T31" fmla="*/ 37 h 328"/>
                <a:gd name="T32" fmla="*/ 37 w 360"/>
                <a:gd name="T33" fmla="*/ 49 h 328"/>
                <a:gd name="T34" fmla="*/ 60 w 360"/>
                <a:gd name="T35" fmla="*/ 77 h 328"/>
                <a:gd name="T36" fmla="*/ 74 w 360"/>
                <a:gd name="T37" fmla="*/ 66 h 328"/>
                <a:gd name="T38" fmla="*/ 97 w 360"/>
                <a:gd name="T39" fmla="*/ 52 h 328"/>
                <a:gd name="T40" fmla="*/ 115 w 360"/>
                <a:gd name="T41" fmla="*/ 71 h 328"/>
                <a:gd name="T42" fmla="*/ 119 w 360"/>
                <a:gd name="T43" fmla="*/ 100 h 328"/>
                <a:gd name="T44" fmla="*/ 121 w 360"/>
                <a:gd name="T45" fmla="*/ 131 h 328"/>
                <a:gd name="T46" fmla="*/ 116 w 360"/>
                <a:gd name="T47" fmla="*/ 144 h 328"/>
                <a:gd name="T48" fmla="*/ 112 w 360"/>
                <a:gd name="T49" fmla="*/ 149 h 328"/>
                <a:gd name="T50" fmla="*/ 114 w 360"/>
                <a:gd name="T51" fmla="*/ 168 h 328"/>
                <a:gd name="T52" fmla="*/ 109 w 360"/>
                <a:gd name="T53" fmla="*/ 184 h 328"/>
                <a:gd name="T54" fmla="*/ 95 w 360"/>
                <a:gd name="T55" fmla="*/ 181 h 328"/>
                <a:gd name="T56" fmla="*/ 84 w 360"/>
                <a:gd name="T57" fmla="*/ 204 h 328"/>
                <a:gd name="T58" fmla="*/ 68 w 360"/>
                <a:gd name="T59" fmla="*/ 219 h 328"/>
                <a:gd name="T60" fmla="*/ 80 w 360"/>
                <a:gd name="T61" fmla="*/ 236 h 328"/>
                <a:gd name="T62" fmla="*/ 90 w 360"/>
                <a:gd name="T63" fmla="*/ 249 h 328"/>
                <a:gd name="T64" fmla="*/ 109 w 360"/>
                <a:gd name="T65" fmla="*/ 253 h 328"/>
                <a:gd name="T66" fmla="*/ 118 w 360"/>
                <a:gd name="T67" fmla="*/ 272 h 328"/>
                <a:gd name="T68" fmla="*/ 133 w 360"/>
                <a:gd name="T69" fmla="*/ 284 h 328"/>
                <a:gd name="T70" fmla="*/ 154 w 360"/>
                <a:gd name="T71" fmla="*/ 278 h 328"/>
                <a:gd name="T72" fmla="*/ 167 w 360"/>
                <a:gd name="T73" fmla="*/ 275 h 328"/>
                <a:gd name="T74" fmla="*/ 177 w 360"/>
                <a:gd name="T75" fmla="*/ 289 h 328"/>
                <a:gd name="T76" fmla="*/ 180 w 360"/>
                <a:gd name="T77" fmla="*/ 289 h 328"/>
                <a:gd name="T78" fmla="*/ 200 w 360"/>
                <a:gd name="T79" fmla="*/ 283 h 328"/>
                <a:gd name="T80" fmla="*/ 206 w 360"/>
                <a:gd name="T81" fmla="*/ 292 h 328"/>
                <a:gd name="T82" fmla="*/ 211 w 360"/>
                <a:gd name="T83" fmla="*/ 297 h 328"/>
                <a:gd name="T84" fmla="*/ 229 w 360"/>
                <a:gd name="T85" fmla="*/ 308 h 328"/>
                <a:gd name="T86" fmla="*/ 235 w 360"/>
                <a:gd name="T87" fmla="*/ 303 h 328"/>
                <a:gd name="T88" fmla="*/ 243 w 360"/>
                <a:gd name="T89" fmla="*/ 297 h 328"/>
                <a:gd name="T90" fmla="*/ 255 w 360"/>
                <a:gd name="T91" fmla="*/ 315 h 328"/>
                <a:gd name="T92" fmla="*/ 269 w 360"/>
                <a:gd name="T93" fmla="*/ 328 h 328"/>
                <a:gd name="T94" fmla="*/ 278 w 360"/>
                <a:gd name="T95" fmla="*/ 311 h 328"/>
                <a:gd name="T96" fmla="*/ 296 w 360"/>
                <a:gd name="T97" fmla="*/ 301 h 328"/>
                <a:gd name="T98" fmla="*/ 306 w 360"/>
                <a:gd name="T99" fmla="*/ 305 h 328"/>
                <a:gd name="T100" fmla="*/ 315 w 360"/>
                <a:gd name="T101" fmla="*/ 315 h 328"/>
                <a:gd name="T102" fmla="*/ 318 w 360"/>
                <a:gd name="T103" fmla="*/ 288 h 328"/>
                <a:gd name="T104" fmla="*/ 325 w 360"/>
                <a:gd name="T105" fmla="*/ 243 h 328"/>
                <a:gd name="T106" fmla="*/ 336 w 360"/>
                <a:gd name="T107" fmla="*/ 245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0" h="328">
                  <a:moveTo>
                    <a:pt x="358" y="193"/>
                  </a:moveTo>
                  <a:cubicBezTo>
                    <a:pt x="352" y="153"/>
                    <a:pt x="352" y="153"/>
                    <a:pt x="352" y="153"/>
                  </a:cubicBezTo>
                  <a:cubicBezTo>
                    <a:pt x="353" y="153"/>
                    <a:pt x="353" y="153"/>
                    <a:pt x="353" y="153"/>
                  </a:cubicBezTo>
                  <a:cubicBezTo>
                    <a:pt x="353" y="153"/>
                    <a:pt x="353" y="153"/>
                    <a:pt x="353" y="153"/>
                  </a:cubicBezTo>
                  <a:cubicBezTo>
                    <a:pt x="356" y="148"/>
                    <a:pt x="357" y="145"/>
                    <a:pt x="357" y="142"/>
                  </a:cubicBezTo>
                  <a:cubicBezTo>
                    <a:pt x="355" y="139"/>
                    <a:pt x="355" y="139"/>
                    <a:pt x="355" y="139"/>
                  </a:cubicBezTo>
                  <a:cubicBezTo>
                    <a:pt x="351" y="137"/>
                    <a:pt x="349" y="130"/>
                    <a:pt x="350" y="119"/>
                  </a:cubicBezTo>
                  <a:cubicBezTo>
                    <a:pt x="346" y="119"/>
                    <a:pt x="346" y="119"/>
                    <a:pt x="346" y="119"/>
                  </a:cubicBezTo>
                  <a:cubicBezTo>
                    <a:pt x="343" y="119"/>
                    <a:pt x="340" y="120"/>
                    <a:pt x="337" y="122"/>
                  </a:cubicBezTo>
                  <a:cubicBezTo>
                    <a:pt x="334" y="125"/>
                    <a:pt x="332" y="127"/>
                    <a:pt x="331" y="129"/>
                  </a:cubicBezTo>
                  <a:cubicBezTo>
                    <a:pt x="330" y="134"/>
                    <a:pt x="325" y="137"/>
                    <a:pt x="316" y="140"/>
                  </a:cubicBezTo>
                  <a:cubicBezTo>
                    <a:pt x="314" y="153"/>
                    <a:pt x="314" y="153"/>
                    <a:pt x="314" y="153"/>
                  </a:cubicBezTo>
                  <a:cubicBezTo>
                    <a:pt x="314" y="153"/>
                    <a:pt x="314" y="153"/>
                    <a:pt x="314" y="153"/>
                  </a:cubicBezTo>
                  <a:cubicBezTo>
                    <a:pt x="313" y="153"/>
                    <a:pt x="313" y="153"/>
                    <a:pt x="313" y="153"/>
                  </a:cubicBezTo>
                  <a:cubicBezTo>
                    <a:pt x="309" y="161"/>
                    <a:pt x="309" y="161"/>
                    <a:pt x="309" y="161"/>
                  </a:cubicBezTo>
                  <a:cubicBezTo>
                    <a:pt x="309" y="162"/>
                    <a:pt x="309" y="162"/>
                    <a:pt x="309" y="162"/>
                  </a:cubicBezTo>
                  <a:cubicBezTo>
                    <a:pt x="308" y="162"/>
                    <a:pt x="308" y="162"/>
                    <a:pt x="308" y="162"/>
                  </a:cubicBezTo>
                  <a:cubicBezTo>
                    <a:pt x="308" y="162"/>
                    <a:pt x="308" y="162"/>
                    <a:pt x="308" y="162"/>
                  </a:cubicBezTo>
                  <a:cubicBezTo>
                    <a:pt x="268" y="169"/>
                    <a:pt x="268" y="169"/>
                    <a:pt x="268" y="169"/>
                  </a:cubicBezTo>
                  <a:cubicBezTo>
                    <a:pt x="268" y="169"/>
                    <a:pt x="268" y="169"/>
                    <a:pt x="268" y="169"/>
                  </a:cubicBezTo>
                  <a:cubicBezTo>
                    <a:pt x="267" y="169"/>
                    <a:pt x="267" y="169"/>
                    <a:pt x="267" y="169"/>
                  </a:cubicBezTo>
                  <a:cubicBezTo>
                    <a:pt x="267" y="169"/>
                    <a:pt x="267" y="169"/>
                    <a:pt x="267" y="169"/>
                  </a:cubicBezTo>
                  <a:cubicBezTo>
                    <a:pt x="255" y="156"/>
                    <a:pt x="255" y="156"/>
                    <a:pt x="255" y="156"/>
                  </a:cubicBezTo>
                  <a:cubicBezTo>
                    <a:pt x="259" y="153"/>
                    <a:pt x="259" y="153"/>
                    <a:pt x="259" y="153"/>
                  </a:cubicBezTo>
                  <a:cubicBezTo>
                    <a:pt x="254" y="147"/>
                    <a:pt x="254" y="147"/>
                    <a:pt x="254" y="147"/>
                  </a:cubicBezTo>
                  <a:cubicBezTo>
                    <a:pt x="249" y="143"/>
                    <a:pt x="249" y="143"/>
                    <a:pt x="249" y="143"/>
                  </a:cubicBezTo>
                  <a:cubicBezTo>
                    <a:pt x="248" y="142"/>
                    <a:pt x="248" y="142"/>
                    <a:pt x="248" y="142"/>
                  </a:cubicBezTo>
                  <a:cubicBezTo>
                    <a:pt x="248" y="142"/>
                    <a:pt x="248" y="142"/>
                    <a:pt x="248" y="142"/>
                  </a:cubicBezTo>
                  <a:cubicBezTo>
                    <a:pt x="248" y="142"/>
                    <a:pt x="248" y="142"/>
                    <a:pt x="248" y="142"/>
                  </a:cubicBezTo>
                  <a:cubicBezTo>
                    <a:pt x="248" y="141"/>
                    <a:pt x="248" y="141"/>
                    <a:pt x="248" y="141"/>
                  </a:cubicBezTo>
                  <a:cubicBezTo>
                    <a:pt x="246" y="131"/>
                    <a:pt x="246" y="131"/>
                    <a:pt x="246" y="131"/>
                  </a:cubicBezTo>
                  <a:cubicBezTo>
                    <a:pt x="235" y="131"/>
                    <a:pt x="235" y="131"/>
                    <a:pt x="235" y="131"/>
                  </a:cubicBezTo>
                  <a:cubicBezTo>
                    <a:pt x="235" y="131"/>
                    <a:pt x="235" y="131"/>
                    <a:pt x="235" y="131"/>
                  </a:cubicBezTo>
                  <a:cubicBezTo>
                    <a:pt x="226" y="125"/>
                    <a:pt x="226" y="125"/>
                    <a:pt x="226" y="125"/>
                  </a:cubicBezTo>
                  <a:cubicBezTo>
                    <a:pt x="194" y="120"/>
                    <a:pt x="194" y="120"/>
                    <a:pt x="194" y="120"/>
                  </a:cubicBezTo>
                  <a:cubicBezTo>
                    <a:pt x="168" y="119"/>
                    <a:pt x="168" y="119"/>
                    <a:pt x="168" y="119"/>
                  </a:cubicBezTo>
                  <a:cubicBezTo>
                    <a:pt x="167" y="119"/>
                    <a:pt x="167" y="119"/>
                    <a:pt x="167" y="119"/>
                  </a:cubicBezTo>
                  <a:cubicBezTo>
                    <a:pt x="166" y="119"/>
                    <a:pt x="165" y="119"/>
                    <a:pt x="165" y="118"/>
                  </a:cubicBezTo>
                  <a:cubicBezTo>
                    <a:pt x="149" y="84"/>
                    <a:pt x="149" y="84"/>
                    <a:pt x="149" y="84"/>
                  </a:cubicBezTo>
                  <a:cubicBezTo>
                    <a:pt x="148" y="81"/>
                    <a:pt x="141" y="72"/>
                    <a:pt x="129" y="57"/>
                  </a:cubicBezTo>
                  <a:cubicBezTo>
                    <a:pt x="117" y="42"/>
                    <a:pt x="110" y="34"/>
                    <a:pt x="108" y="33"/>
                  </a:cubicBezTo>
                  <a:cubicBezTo>
                    <a:pt x="85" y="11"/>
                    <a:pt x="85" y="11"/>
                    <a:pt x="85" y="11"/>
                  </a:cubicBezTo>
                  <a:cubicBezTo>
                    <a:pt x="82" y="9"/>
                    <a:pt x="82" y="9"/>
                    <a:pt x="82" y="9"/>
                  </a:cubicBezTo>
                  <a:cubicBezTo>
                    <a:pt x="54" y="8"/>
                    <a:pt x="54" y="8"/>
                    <a:pt x="54" y="8"/>
                  </a:cubicBezTo>
                  <a:cubicBezTo>
                    <a:pt x="53" y="8"/>
                    <a:pt x="53" y="8"/>
                    <a:pt x="53" y="8"/>
                  </a:cubicBezTo>
                  <a:cubicBezTo>
                    <a:pt x="53" y="7"/>
                    <a:pt x="53" y="7"/>
                    <a:pt x="53" y="7"/>
                  </a:cubicBezTo>
                  <a:cubicBezTo>
                    <a:pt x="50" y="5"/>
                    <a:pt x="46" y="3"/>
                    <a:pt x="40" y="2"/>
                  </a:cubicBezTo>
                  <a:cubicBezTo>
                    <a:pt x="35" y="0"/>
                    <a:pt x="23" y="4"/>
                    <a:pt x="4" y="14"/>
                  </a:cubicBezTo>
                  <a:cubicBezTo>
                    <a:pt x="3" y="15"/>
                    <a:pt x="3" y="15"/>
                    <a:pt x="3" y="15"/>
                  </a:cubicBezTo>
                  <a:cubicBezTo>
                    <a:pt x="4" y="20"/>
                    <a:pt x="4" y="20"/>
                    <a:pt x="4" y="20"/>
                  </a:cubicBezTo>
                  <a:cubicBezTo>
                    <a:pt x="4" y="20"/>
                    <a:pt x="4" y="20"/>
                    <a:pt x="4" y="20"/>
                  </a:cubicBezTo>
                  <a:cubicBezTo>
                    <a:pt x="4" y="21"/>
                    <a:pt x="4" y="21"/>
                    <a:pt x="4" y="21"/>
                  </a:cubicBezTo>
                  <a:cubicBezTo>
                    <a:pt x="4" y="21"/>
                    <a:pt x="4" y="21"/>
                    <a:pt x="4" y="21"/>
                  </a:cubicBezTo>
                  <a:cubicBezTo>
                    <a:pt x="4" y="21"/>
                    <a:pt x="4" y="21"/>
                    <a:pt x="4" y="21"/>
                  </a:cubicBezTo>
                  <a:cubicBezTo>
                    <a:pt x="1" y="28"/>
                    <a:pt x="1" y="28"/>
                    <a:pt x="1" y="28"/>
                  </a:cubicBezTo>
                  <a:cubicBezTo>
                    <a:pt x="1" y="28"/>
                    <a:pt x="1" y="28"/>
                    <a:pt x="1" y="28"/>
                  </a:cubicBezTo>
                  <a:cubicBezTo>
                    <a:pt x="0" y="28"/>
                    <a:pt x="0" y="28"/>
                    <a:pt x="0" y="28"/>
                  </a:cubicBezTo>
                  <a:cubicBezTo>
                    <a:pt x="0" y="33"/>
                    <a:pt x="0" y="33"/>
                    <a:pt x="0" y="33"/>
                  </a:cubicBezTo>
                  <a:cubicBezTo>
                    <a:pt x="0" y="36"/>
                    <a:pt x="1" y="40"/>
                    <a:pt x="2" y="43"/>
                  </a:cubicBezTo>
                  <a:cubicBezTo>
                    <a:pt x="5" y="45"/>
                    <a:pt x="5" y="45"/>
                    <a:pt x="5" y="45"/>
                  </a:cubicBezTo>
                  <a:cubicBezTo>
                    <a:pt x="11" y="45"/>
                    <a:pt x="11" y="45"/>
                    <a:pt x="11" y="45"/>
                  </a:cubicBezTo>
                  <a:cubicBezTo>
                    <a:pt x="16" y="46"/>
                    <a:pt x="16" y="46"/>
                    <a:pt x="16" y="46"/>
                  </a:cubicBezTo>
                  <a:cubicBezTo>
                    <a:pt x="18" y="45"/>
                    <a:pt x="18" y="45"/>
                    <a:pt x="18" y="45"/>
                  </a:cubicBezTo>
                  <a:cubicBezTo>
                    <a:pt x="18" y="41"/>
                    <a:pt x="19" y="38"/>
                    <a:pt x="21" y="37"/>
                  </a:cubicBezTo>
                  <a:cubicBezTo>
                    <a:pt x="25" y="37"/>
                    <a:pt x="25" y="37"/>
                    <a:pt x="25" y="37"/>
                  </a:cubicBezTo>
                  <a:cubicBezTo>
                    <a:pt x="39" y="41"/>
                    <a:pt x="39" y="41"/>
                    <a:pt x="39" y="41"/>
                  </a:cubicBezTo>
                  <a:cubicBezTo>
                    <a:pt x="42" y="42"/>
                    <a:pt x="42" y="42"/>
                    <a:pt x="42" y="42"/>
                  </a:cubicBezTo>
                  <a:cubicBezTo>
                    <a:pt x="37" y="49"/>
                    <a:pt x="37" y="49"/>
                    <a:pt x="37" y="49"/>
                  </a:cubicBezTo>
                  <a:cubicBezTo>
                    <a:pt x="37" y="59"/>
                    <a:pt x="37" y="59"/>
                    <a:pt x="37" y="59"/>
                  </a:cubicBezTo>
                  <a:cubicBezTo>
                    <a:pt x="37" y="61"/>
                    <a:pt x="41" y="65"/>
                    <a:pt x="48" y="72"/>
                  </a:cubicBezTo>
                  <a:cubicBezTo>
                    <a:pt x="53" y="75"/>
                    <a:pt x="55" y="77"/>
                    <a:pt x="58" y="77"/>
                  </a:cubicBezTo>
                  <a:cubicBezTo>
                    <a:pt x="60" y="77"/>
                    <a:pt x="60" y="77"/>
                    <a:pt x="60" y="77"/>
                  </a:cubicBezTo>
                  <a:cubicBezTo>
                    <a:pt x="62" y="76"/>
                    <a:pt x="62" y="76"/>
                    <a:pt x="62" y="76"/>
                  </a:cubicBezTo>
                  <a:cubicBezTo>
                    <a:pt x="69" y="69"/>
                    <a:pt x="69" y="69"/>
                    <a:pt x="69" y="69"/>
                  </a:cubicBezTo>
                  <a:cubicBezTo>
                    <a:pt x="74" y="66"/>
                    <a:pt x="74" y="66"/>
                    <a:pt x="74" y="66"/>
                  </a:cubicBezTo>
                  <a:cubicBezTo>
                    <a:pt x="74" y="66"/>
                    <a:pt x="74" y="66"/>
                    <a:pt x="74" y="66"/>
                  </a:cubicBezTo>
                  <a:cubicBezTo>
                    <a:pt x="74" y="66"/>
                    <a:pt x="74" y="66"/>
                    <a:pt x="74" y="66"/>
                  </a:cubicBezTo>
                  <a:cubicBezTo>
                    <a:pt x="85" y="64"/>
                    <a:pt x="85" y="64"/>
                    <a:pt x="85" y="64"/>
                  </a:cubicBezTo>
                  <a:cubicBezTo>
                    <a:pt x="88" y="57"/>
                    <a:pt x="88" y="57"/>
                    <a:pt x="88" y="57"/>
                  </a:cubicBezTo>
                  <a:cubicBezTo>
                    <a:pt x="97" y="52"/>
                    <a:pt x="97" y="52"/>
                    <a:pt x="97" y="52"/>
                  </a:cubicBezTo>
                  <a:cubicBezTo>
                    <a:pt x="106" y="57"/>
                    <a:pt x="106" y="57"/>
                    <a:pt x="106" y="57"/>
                  </a:cubicBezTo>
                  <a:cubicBezTo>
                    <a:pt x="106" y="57"/>
                    <a:pt x="106" y="57"/>
                    <a:pt x="106" y="57"/>
                  </a:cubicBezTo>
                  <a:cubicBezTo>
                    <a:pt x="107" y="57"/>
                    <a:pt x="107" y="57"/>
                    <a:pt x="107" y="57"/>
                  </a:cubicBezTo>
                  <a:cubicBezTo>
                    <a:pt x="115" y="71"/>
                    <a:pt x="115" y="71"/>
                    <a:pt x="115" y="71"/>
                  </a:cubicBezTo>
                  <a:cubicBezTo>
                    <a:pt x="118" y="80"/>
                    <a:pt x="118" y="80"/>
                    <a:pt x="118" y="80"/>
                  </a:cubicBezTo>
                  <a:cubicBezTo>
                    <a:pt x="118" y="81"/>
                    <a:pt x="118" y="81"/>
                    <a:pt x="118" y="81"/>
                  </a:cubicBezTo>
                  <a:cubicBezTo>
                    <a:pt x="116" y="93"/>
                    <a:pt x="116" y="93"/>
                    <a:pt x="116" y="93"/>
                  </a:cubicBezTo>
                  <a:cubicBezTo>
                    <a:pt x="119" y="100"/>
                    <a:pt x="119" y="100"/>
                    <a:pt x="119" y="100"/>
                  </a:cubicBezTo>
                  <a:cubicBezTo>
                    <a:pt x="119" y="101"/>
                    <a:pt x="119" y="101"/>
                    <a:pt x="119" y="101"/>
                  </a:cubicBezTo>
                  <a:cubicBezTo>
                    <a:pt x="117" y="110"/>
                    <a:pt x="117" y="110"/>
                    <a:pt x="117" y="110"/>
                  </a:cubicBezTo>
                  <a:cubicBezTo>
                    <a:pt x="117" y="118"/>
                    <a:pt x="117" y="118"/>
                    <a:pt x="117" y="118"/>
                  </a:cubicBezTo>
                  <a:cubicBezTo>
                    <a:pt x="119" y="125"/>
                    <a:pt x="121" y="130"/>
                    <a:pt x="121" y="131"/>
                  </a:cubicBezTo>
                  <a:cubicBezTo>
                    <a:pt x="120" y="138"/>
                    <a:pt x="120" y="138"/>
                    <a:pt x="120" y="138"/>
                  </a:cubicBezTo>
                  <a:cubicBezTo>
                    <a:pt x="120" y="138"/>
                    <a:pt x="120" y="138"/>
                    <a:pt x="120" y="138"/>
                  </a:cubicBezTo>
                  <a:cubicBezTo>
                    <a:pt x="120" y="139"/>
                    <a:pt x="120" y="139"/>
                    <a:pt x="120" y="139"/>
                  </a:cubicBezTo>
                  <a:cubicBezTo>
                    <a:pt x="116" y="144"/>
                    <a:pt x="116" y="144"/>
                    <a:pt x="116" y="144"/>
                  </a:cubicBezTo>
                  <a:cubicBezTo>
                    <a:pt x="116" y="145"/>
                    <a:pt x="116" y="145"/>
                    <a:pt x="116" y="145"/>
                  </a:cubicBezTo>
                  <a:cubicBezTo>
                    <a:pt x="116" y="145"/>
                    <a:pt x="116" y="145"/>
                    <a:pt x="116" y="145"/>
                  </a:cubicBezTo>
                  <a:cubicBezTo>
                    <a:pt x="116" y="145"/>
                    <a:pt x="116" y="145"/>
                    <a:pt x="116" y="145"/>
                  </a:cubicBezTo>
                  <a:cubicBezTo>
                    <a:pt x="112" y="149"/>
                    <a:pt x="112" y="149"/>
                    <a:pt x="112" y="149"/>
                  </a:cubicBezTo>
                  <a:cubicBezTo>
                    <a:pt x="111" y="158"/>
                    <a:pt x="111" y="158"/>
                    <a:pt x="111" y="158"/>
                  </a:cubicBezTo>
                  <a:cubicBezTo>
                    <a:pt x="114" y="167"/>
                    <a:pt x="114" y="167"/>
                    <a:pt x="114" y="167"/>
                  </a:cubicBezTo>
                  <a:cubicBezTo>
                    <a:pt x="114" y="167"/>
                    <a:pt x="114" y="167"/>
                    <a:pt x="114" y="167"/>
                  </a:cubicBezTo>
                  <a:cubicBezTo>
                    <a:pt x="114" y="168"/>
                    <a:pt x="114" y="168"/>
                    <a:pt x="114" y="168"/>
                  </a:cubicBezTo>
                  <a:cubicBezTo>
                    <a:pt x="114" y="168"/>
                    <a:pt x="114" y="168"/>
                    <a:pt x="114" y="168"/>
                  </a:cubicBezTo>
                  <a:cubicBezTo>
                    <a:pt x="114" y="168"/>
                    <a:pt x="114" y="168"/>
                    <a:pt x="114" y="168"/>
                  </a:cubicBezTo>
                  <a:cubicBezTo>
                    <a:pt x="111" y="182"/>
                    <a:pt x="111" y="182"/>
                    <a:pt x="111" y="182"/>
                  </a:cubicBezTo>
                  <a:cubicBezTo>
                    <a:pt x="109" y="184"/>
                    <a:pt x="109" y="184"/>
                    <a:pt x="109" y="184"/>
                  </a:cubicBezTo>
                  <a:cubicBezTo>
                    <a:pt x="108" y="185"/>
                    <a:pt x="106" y="185"/>
                    <a:pt x="103" y="184"/>
                  </a:cubicBezTo>
                  <a:cubicBezTo>
                    <a:pt x="103" y="184"/>
                    <a:pt x="103" y="184"/>
                    <a:pt x="103" y="184"/>
                  </a:cubicBezTo>
                  <a:cubicBezTo>
                    <a:pt x="99" y="180"/>
                    <a:pt x="99" y="180"/>
                    <a:pt x="99" y="180"/>
                  </a:cubicBezTo>
                  <a:cubicBezTo>
                    <a:pt x="95" y="181"/>
                    <a:pt x="95" y="181"/>
                    <a:pt x="95" y="181"/>
                  </a:cubicBezTo>
                  <a:cubicBezTo>
                    <a:pt x="90" y="187"/>
                    <a:pt x="90" y="187"/>
                    <a:pt x="90" y="187"/>
                  </a:cubicBezTo>
                  <a:cubicBezTo>
                    <a:pt x="84" y="203"/>
                    <a:pt x="84" y="203"/>
                    <a:pt x="84" y="203"/>
                  </a:cubicBezTo>
                  <a:cubicBezTo>
                    <a:pt x="84" y="204"/>
                    <a:pt x="84" y="204"/>
                    <a:pt x="84" y="204"/>
                  </a:cubicBezTo>
                  <a:cubicBezTo>
                    <a:pt x="84" y="204"/>
                    <a:pt x="84" y="204"/>
                    <a:pt x="84" y="204"/>
                  </a:cubicBezTo>
                  <a:cubicBezTo>
                    <a:pt x="78" y="209"/>
                    <a:pt x="78" y="209"/>
                    <a:pt x="78" y="209"/>
                  </a:cubicBezTo>
                  <a:cubicBezTo>
                    <a:pt x="77" y="209"/>
                    <a:pt x="77" y="209"/>
                    <a:pt x="77" y="209"/>
                  </a:cubicBezTo>
                  <a:cubicBezTo>
                    <a:pt x="74" y="209"/>
                    <a:pt x="74" y="209"/>
                    <a:pt x="74" y="209"/>
                  </a:cubicBezTo>
                  <a:cubicBezTo>
                    <a:pt x="68" y="219"/>
                    <a:pt x="68" y="219"/>
                    <a:pt x="68" y="219"/>
                  </a:cubicBezTo>
                  <a:cubicBezTo>
                    <a:pt x="71" y="225"/>
                    <a:pt x="71" y="225"/>
                    <a:pt x="71" y="225"/>
                  </a:cubicBezTo>
                  <a:cubicBezTo>
                    <a:pt x="72" y="225"/>
                    <a:pt x="72" y="225"/>
                    <a:pt x="72" y="225"/>
                  </a:cubicBezTo>
                  <a:cubicBezTo>
                    <a:pt x="80" y="235"/>
                    <a:pt x="80" y="235"/>
                    <a:pt x="80" y="235"/>
                  </a:cubicBezTo>
                  <a:cubicBezTo>
                    <a:pt x="80" y="236"/>
                    <a:pt x="80" y="236"/>
                    <a:pt x="80" y="236"/>
                  </a:cubicBezTo>
                  <a:cubicBezTo>
                    <a:pt x="80" y="239"/>
                    <a:pt x="80" y="239"/>
                    <a:pt x="80" y="239"/>
                  </a:cubicBezTo>
                  <a:cubicBezTo>
                    <a:pt x="89" y="240"/>
                    <a:pt x="89" y="240"/>
                    <a:pt x="89" y="240"/>
                  </a:cubicBezTo>
                  <a:cubicBezTo>
                    <a:pt x="90" y="248"/>
                    <a:pt x="90" y="248"/>
                    <a:pt x="90" y="248"/>
                  </a:cubicBezTo>
                  <a:cubicBezTo>
                    <a:pt x="90" y="249"/>
                    <a:pt x="90" y="249"/>
                    <a:pt x="90" y="249"/>
                  </a:cubicBezTo>
                  <a:cubicBezTo>
                    <a:pt x="91" y="258"/>
                    <a:pt x="91" y="258"/>
                    <a:pt x="91" y="258"/>
                  </a:cubicBezTo>
                  <a:cubicBezTo>
                    <a:pt x="94" y="260"/>
                    <a:pt x="94" y="260"/>
                    <a:pt x="94" y="260"/>
                  </a:cubicBezTo>
                  <a:cubicBezTo>
                    <a:pt x="102" y="258"/>
                    <a:pt x="102" y="258"/>
                    <a:pt x="102" y="258"/>
                  </a:cubicBezTo>
                  <a:cubicBezTo>
                    <a:pt x="109" y="253"/>
                    <a:pt x="109" y="253"/>
                    <a:pt x="109" y="253"/>
                  </a:cubicBezTo>
                  <a:cubicBezTo>
                    <a:pt x="111" y="253"/>
                    <a:pt x="111" y="253"/>
                    <a:pt x="111" y="253"/>
                  </a:cubicBezTo>
                  <a:cubicBezTo>
                    <a:pt x="113" y="266"/>
                    <a:pt x="113" y="266"/>
                    <a:pt x="113" y="266"/>
                  </a:cubicBezTo>
                  <a:cubicBezTo>
                    <a:pt x="117" y="271"/>
                    <a:pt x="117" y="271"/>
                    <a:pt x="117" y="271"/>
                  </a:cubicBezTo>
                  <a:cubicBezTo>
                    <a:pt x="118" y="272"/>
                    <a:pt x="118" y="272"/>
                    <a:pt x="118" y="272"/>
                  </a:cubicBezTo>
                  <a:cubicBezTo>
                    <a:pt x="121" y="277"/>
                    <a:pt x="121" y="277"/>
                    <a:pt x="121" y="277"/>
                  </a:cubicBezTo>
                  <a:cubicBezTo>
                    <a:pt x="127" y="282"/>
                    <a:pt x="127" y="282"/>
                    <a:pt x="127" y="282"/>
                  </a:cubicBezTo>
                  <a:cubicBezTo>
                    <a:pt x="127" y="283"/>
                    <a:pt x="129" y="283"/>
                    <a:pt x="131" y="283"/>
                  </a:cubicBezTo>
                  <a:cubicBezTo>
                    <a:pt x="133" y="284"/>
                    <a:pt x="133" y="284"/>
                    <a:pt x="133" y="284"/>
                  </a:cubicBezTo>
                  <a:cubicBezTo>
                    <a:pt x="137" y="282"/>
                    <a:pt x="137" y="282"/>
                    <a:pt x="137" y="282"/>
                  </a:cubicBezTo>
                  <a:cubicBezTo>
                    <a:pt x="140" y="281"/>
                    <a:pt x="143" y="280"/>
                    <a:pt x="146" y="279"/>
                  </a:cubicBezTo>
                  <a:cubicBezTo>
                    <a:pt x="148" y="278"/>
                    <a:pt x="148" y="278"/>
                    <a:pt x="148" y="278"/>
                  </a:cubicBezTo>
                  <a:cubicBezTo>
                    <a:pt x="154" y="278"/>
                    <a:pt x="154" y="278"/>
                    <a:pt x="154" y="278"/>
                  </a:cubicBezTo>
                  <a:cubicBezTo>
                    <a:pt x="156" y="278"/>
                    <a:pt x="157" y="278"/>
                    <a:pt x="158" y="279"/>
                  </a:cubicBezTo>
                  <a:cubicBezTo>
                    <a:pt x="166" y="274"/>
                    <a:pt x="166" y="274"/>
                    <a:pt x="166" y="274"/>
                  </a:cubicBezTo>
                  <a:cubicBezTo>
                    <a:pt x="167" y="274"/>
                    <a:pt x="167" y="274"/>
                    <a:pt x="167" y="274"/>
                  </a:cubicBezTo>
                  <a:cubicBezTo>
                    <a:pt x="167" y="275"/>
                    <a:pt x="167" y="275"/>
                    <a:pt x="167" y="275"/>
                  </a:cubicBezTo>
                  <a:cubicBezTo>
                    <a:pt x="168" y="274"/>
                    <a:pt x="168" y="274"/>
                    <a:pt x="168" y="274"/>
                  </a:cubicBezTo>
                  <a:cubicBezTo>
                    <a:pt x="169" y="275"/>
                    <a:pt x="169" y="275"/>
                    <a:pt x="169" y="275"/>
                  </a:cubicBezTo>
                  <a:cubicBezTo>
                    <a:pt x="172" y="279"/>
                    <a:pt x="173" y="282"/>
                    <a:pt x="173" y="283"/>
                  </a:cubicBezTo>
                  <a:cubicBezTo>
                    <a:pt x="177" y="289"/>
                    <a:pt x="177" y="289"/>
                    <a:pt x="177" y="289"/>
                  </a:cubicBezTo>
                  <a:cubicBezTo>
                    <a:pt x="180" y="290"/>
                    <a:pt x="180" y="290"/>
                    <a:pt x="180" y="290"/>
                  </a:cubicBezTo>
                  <a:cubicBezTo>
                    <a:pt x="180" y="290"/>
                    <a:pt x="180" y="290"/>
                    <a:pt x="180" y="290"/>
                  </a:cubicBezTo>
                  <a:cubicBezTo>
                    <a:pt x="181" y="290"/>
                    <a:pt x="181" y="290"/>
                    <a:pt x="181" y="290"/>
                  </a:cubicBezTo>
                  <a:cubicBezTo>
                    <a:pt x="180" y="289"/>
                    <a:pt x="180" y="289"/>
                    <a:pt x="180" y="289"/>
                  </a:cubicBezTo>
                  <a:cubicBezTo>
                    <a:pt x="179" y="287"/>
                    <a:pt x="179" y="286"/>
                    <a:pt x="180" y="285"/>
                  </a:cubicBezTo>
                  <a:cubicBezTo>
                    <a:pt x="181" y="284"/>
                    <a:pt x="182" y="283"/>
                    <a:pt x="185" y="283"/>
                  </a:cubicBezTo>
                  <a:cubicBezTo>
                    <a:pt x="199" y="283"/>
                    <a:pt x="199" y="283"/>
                    <a:pt x="199" y="283"/>
                  </a:cubicBezTo>
                  <a:cubicBezTo>
                    <a:pt x="200" y="283"/>
                    <a:pt x="200" y="283"/>
                    <a:pt x="200" y="283"/>
                  </a:cubicBezTo>
                  <a:cubicBezTo>
                    <a:pt x="201" y="283"/>
                    <a:pt x="201" y="283"/>
                    <a:pt x="201" y="283"/>
                  </a:cubicBezTo>
                  <a:cubicBezTo>
                    <a:pt x="201" y="283"/>
                    <a:pt x="201" y="283"/>
                    <a:pt x="201" y="283"/>
                  </a:cubicBezTo>
                  <a:cubicBezTo>
                    <a:pt x="201" y="283"/>
                    <a:pt x="201" y="283"/>
                    <a:pt x="201" y="283"/>
                  </a:cubicBezTo>
                  <a:cubicBezTo>
                    <a:pt x="206" y="292"/>
                    <a:pt x="206" y="292"/>
                    <a:pt x="206" y="292"/>
                  </a:cubicBezTo>
                  <a:cubicBezTo>
                    <a:pt x="205" y="296"/>
                    <a:pt x="205" y="296"/>
                    <a:pt x="205" y="296"/>
                  </a:cubicBezTo>
                  <a:cubicBezTo>
                    <a:pt x="205" y="296"/>
                    <a:pt x="205" y="296"/>
                    <a:pt x="205" y="296"/>
                  </a:cubicBezTo>
                  <a:cubicBezTo>
                    <a:pt x="211" y="297"/>
                    <a:pt x="211" y="297"/>
                    <a:pt x="211" y="297"/>
                  </a:cubicBezTo>
                  <a:cubicBezTo>
                    <a:pt x="211" y="297"/>
                    <a:pt x="211" y="297"/>
                    <a:pt x="211" y="297"/>
                  </a:cubicBezTo>
                  <a:cubicBezTo>
                    <a:pt x="211" y="296"/>
                    <a:pt x="211" y="295"/>
                    <a:pt x="211" y="295"/>
                  </a:cubicBezTo>
                  <a:cubicBezTo>
                    <a:pt x="213" y="294"/>
                    <a:pt x="213" y="294"/>
                    <a:pt x="213" y="294"/>
                  </a:cubicBezTo>
                  <a:cubicBezTo>
                    <a:pt x="227" y="303"/>
                    <a:pt x="227" y="303"/>
                    <a:pt x="227" y="303"/>
                  </a:cubicBezTo>
                  <a:cubicBezTo>
                    <a:pt x="228" y="305"/>
                    <a:pt x="229" y="306"/>
                    <a:pt x="229" y="308"/>
                  </a:cubicBezTo>
                  <a:cubicBezTo>
                    <a:pt x="229" y="314"/>
                    <a:pt x="229" y="314"/>
                    <a:pt x="229" y="314"/>
                  </a:cubicBezTo>
                  <a:cubicBezTo>
                    <a:pt x="234" y="315"/>
                    <a:pt x="234" y="315"/>
                    <a:pt x="234" y="315"/>
                  </a:cubicBezTo>
                  <a:cubicBezTo>
                    <a:pt x="237" y="310"/>
                    <a:pt x="237" y="310"/>
                    <a:pt x="237" y="310"/>
                  </a:cubicBezTo>
                  <a:cubicBezTo>
                    <a:pt x="235" y="307"/>
                    <a:pt x="235" y="305"/>
                    <a:pt x="235" y="303"/>
                  </a:cubicBezTo>
                  <a:cubicBezTo>
                    <a:pt x="235" y="302"/>
                    <a:pt x="236" y="301"/>
                    <a:pt x="237" y="300"/>
                  </a:cubicBezTo>
                  <a:cubicBezTo>
                    <a:pt x="239" y="299"/>
                    <a:pt x="239" y="299"/>
                    <a:pt x="239" y="299"/>
                  </a:cubicBezTo>
                  <a:cubicBezTo>
                    <a:pt x="239" y="298"/>
                    <a:pt x="239" y="297"/>
                    <a:pt x="240" y="297"/>
                  </a:cubicBezTo>
                  <a:cubicBezTo>
                    <a:pt x="243" y="297"/>
                    <a:pt x="243" y="297"/>
                    <a:pt x="243" y="297"/>
                  </a:cubicBezTo>
                  <a:cubicBezTo>
                    <a:pt x="245" y="299"/>
                    <a:pt x="247" y="303"/>
                    <a:pt x="248" y="309"/>
                  </a:cubicBezTo>
                  <a:cubicBezTo>
                    <a:pt x="248" y="310"/>
                    <a:pt x="248" y="310"/>
                    <a:pt x="248" y="310"/>
                  </a:cubicBezTo>
                  <a:cubicBezTo>
                    <a:pt x="249" y="311"/>
                    <a:pt x="249" y="311"/>
                    <a:pt x="249" y="311"/>
                  </a:cubicBezTo>
                  <a:cubicBezTo>
                    <a:pt x="249" y="312"/>
                    <a:pt x="251" y="313"/>
                    <a:pt x="255" y="315"/>
                  </a:cubicBezTo>
                  <a:cubicBezTo>
                    <a:pt x="255" y="315"/>
                    <a:pt x="255" y="315"/>
                    <a:pt x="255" y="315"/>
                  </a:cubicBezTo>
                  <a:cubicBezTo>
                    <a:pt x="256" y="315"/>
                    <a:pt x="256" y="315"/>
                    <a:pt x="256" y="315"/>
                  </a:cubicBezTo>
                  <a:cubicBezTo>
                    <a:pt x="269" y="328"/>
                    <a:pt x="269" y="328"/>
                    <a:pt x="269" y="328"/>
                  </a:cubicBezTo>
                  <a:cubicBezTo>
                    <a:pt x="269" y="328"/>
                    <a:pt x="269" y="328"/>
                    <a:pt x="269" y="328"/>
                  </a:cubicBezTo>
                  <a:cubicBezTo>
                    <a:pt x="275" y="326"/>
                    <a:pt x="275" y="326"/>
                    <a:pt x="275" y="326"/>
                  </a:cubicBezTo>
                  <a:cubicBezTo>
                    <a:pt x="274" y="324"/>
                    <a:pt x="274" y="324"/>
                    <a:pt x="274" y="324"/>
                  </a:cubicBezTo>
                  <a:cubicBezTo>
                    <a:pt x="272" y="322"/>
                    <a:pt x="272" y="320"/>
                    <a:pt x="272" y="319"/>
                  </a:cubicBezTo>
                  <a:cubicBezTo>
                    <a:pt x="272" y="316"/>
                    <a:pt x="274" y="313"/>
                    <a:pt x="278" y="311"/>
                  </a:cubicBezTo>
                  <a:cubicBezTo>
                    <a:pt x="285" y="305"/>
                    <a:pt x="285" y="305"/>
                    <a:pt x="285" y="305"/>
                  </a:cubicBezTo>
                  <a:cubicBezTo>
                    <a:pt x="293" y="310"/>
                    <a:pt x="293" y="310"/>
                    <a:pt x="293" y="310"/>
                  </a:cubicBezTo>
                  <a:cubicBezTo>
                    <a:pt x="294" y="310"/>
                    <a:pt x="294" y="310"/>
                    <a:pt x="294" y="310"/>
                  </a:cubicBezTo>
                  <a:cubicBezTo>
                    <a:pt x="296" y="301"/>
                    <a:pt x="296" y="301"/>
                    <a:pt x="296" y="301"/>
                  </a:cubicBezTo>
                  <a:cubicBezTo>
                    <a:pt x="296" y="300"/>
                    <a:pt x="296" y="300"/>
                    <a:pt x="296" y="300"/>
                  </a:cubicBezTo>
                  <a:cubicBezTo>
                    <a:pt x="297" y="299"/>
                    <a:pt x="297" y="299"/>
                    <a:pt x="297" y="299"/>
                  </a:cubicBezTo>
                  <a:cubicBezTo>
                    <a:pt x="304" y="300"/>
                    <a:pt x="304" y="300"/>
                    <a:pt x="304" y="300"/>
                  </a:cubicBezTo>
                  <a:cubicBezTo>
                    <a:pt x="305" y="301"/>
                    <a:pt x="306" y="303"/>
                    <a:pt x="306" y="305"/>
                  </a:cubicBezTo>
                  <a:cubicBezTo>
                    <a:pt x="306" y="306"/>
                    <a:pt x="305" y="308"/>
                    <a:pt x="303" y="310"/>
                  </a:cubicBezTo>
                  <a:cubicBezTo>
                    <a:pt x="305" y="311"/>
                    <a:pt x="305" y="311"/>
                    <a:pt x="305" y="311"/>
                  </a:cubicBezTo>
                  <a:cubicBezTo>
                    <a:pt x="309" y="313"/>
                    <a:pt x="312" y="314"/>
                    <a:pt x="314" y="315"/>
                  </a:cubicBezTo>
                  <a:cubicBezTo>
                    <a:pt x="315" y="315"/>
                    <a:pt x="315" y="315"/>
                    <a:pt x="315" y="315"/>
                  </a:cubicBezTo>
                  <a:cubicBezTo>
                    <a:pt x="315" y="315"/>
                    <a:pt x="315" y="315"/>
                    <a:pt x="315" y="315"/>
                  </a:cubicBezTo>
                  <a:cubicBezTo>
                    <a:pt x="320" y="317"/>
                    <a:pt x="320" y="317"/>
                    <a:pt x="320" y="317"/>
                  </a:cubicBezTo>
                  <a:cubicBezTo>
                    <a:pt x="324" y="317"/>
                    <a:pt x="324" y="317"/>
                    <a:pt x="324" y="317"/>
                  </a:cubicBezTo>
                  <a:cubicBezTo>
                    <a:pt x="318" y="288"/>
                    <a:pt x="318" y="288"/>
                    <a:pt x="318" y="288"/>
                  </a:cubicBezTo>
                  <a:cubicBezTo>
                    <a:pt x="314" y="285"/>
                    <a:pt x="310" y="281"/>
                    <a:pt x="307" y="275"/>
                  </a:cubicBezTo>
                  <a:cubicBezTo>
                    <a:pt x="304" y="270"/>
                    <a:pt x="305" y="263"/>
                    <a:pt x="312" y="255"/>
                  </a:cubicBezTo>
                  <a:cubicBezTo>
                    <a:pt x="315" y="251"/>
                    <a:pt x="320" y="247"/>
                    <a:pt x="325" y="243"/>
                  </a:cubicBezTo>
                  <a:cubicBezTo>
                    <a:pt x="325" y="243"/>
                    <a:pt x="325" y="243"/>
                    <a:pt x="325" y="243"/>
                  </a:cubicBezTo>
                  <a:cubicBezTo>
                    <a:pt x="325" y="243"/>
                    <a:pt x="325" y="243"/>
                    <a:pt x="325" y="243"/>
                  </a:cubicBezTo>
                  <a:cubicBezTo>
                    <a:pt x="331" y="243"/>
                    <a:pt x="331" y="243"/>
                    <a:pt x="331" y="243"/>
                  </a:cubicBezTo>
                  <a:cubicBezTo>
                    <a:pt x="331" y="243"/>
                    <a:pt x="331" y="243"/>
                    <a:pt x="331" y="243"/>
                  </a:cubicBezTo>
                  <a:cubicBezTo>
                    <a:pt x="336" y="245"/>
                    <a:pt x="336" y="245"/>
                    <a:pt x="336" y="245"/>
                  </a:cubicBezTo>
                  <a:cubicBezTo>
                    <a:pt x="346" y="245"/>
                    <a:pt x="346" y="245"/>
                    <a:pt x="346" y="245"/>
                  </a:cubicBezTo>
                  <a:cubicBezTo>
                    <a:pt x="350" y="243"/>
                    <a:pt x="353" y="237"/>
                    <a:pt x="357" y="228"/>
                  </a:cubicBezTo>
                  <a:cubicBezTo>
                    <a:pt x="360" y="222"/>
                    <a:pt x="360" y="211"/>
                    <a:pt x="358" y="1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itchFamily="34" charset="0"/>
                <a:buNone/>
              </a:pPr>
              <a:endParaRPr lang="zh-CN" altLang="en-US" kern="0">
                <a:solidFill>
                  <a:srgbClr val="000000"/>
                </a:solidFill>
              </a:endParaRPr>
            </a:p>
          </p:txBody>
        </p:sp>
        <p:sp>
          <p:nvSpPr>
            <p:cNvPr id="46" name="Freeform 31"/>
            <p:cNvSpPr/>
            <p:nvPr/>
          </p:nvSpPr>
          <p:spPr bwMode="auto">
            <a:xfrm rot="175386">
              <a:off x="6364246" y="3718232"/>
              <a:ext cx="656992" cy="411650"/>
            </a:xfrm>
            <a:custGeom>
              <a:avLst/>
              <a:gdLst>
                <a:gd name="T0" fmla="*/ 198 w 217"/>
                <a:gd name="T1" fmla="*/ 4 h 136"/>
                <a:gd name="T2" fmla="*/ 179 w 217"/>
                <a:gd name="T3" fmla="*/ 6 h 136"/>
                <a:gd name="T4" fmla="*/ 135 w 217"/>
                <a:gd name="T5" fmla="*/ 21 h 136"/>
                <a:gd name="T6" fmla="*/ 136 w 217"/>
                <a:gd name="T7" fmla="*/ 30 h 136"/>
                <a:gd name="T8" fmla="*/ 106 w 217"/>
                <a:gd name="T9" fmla="*/ 26 h 136"/>
                <a:gd name="T10" fmla="*/ 84 w 217"/>
                <a:gd name="T11" fmla="*/ 0 h 136"/>
                <a:gd name="T12" fmla="*/ 75 w 217"/>
                <a:gd name="T13" fmla="*/ 10 h 136"/>
                <a:gd name="T14" fmla="*/ 64 w 217"/>
                <a:gd name="T15" fmla="*/ 4 h 136"/>
                <a:gd name="T16" fmla="*/ 59 w 217"/>
                <a:gd name="T17" fmla="*/ 10 h 136"/>
                <a:gd name="T18" fmla="*/ 51 w 217"/>
                <a:gd name="T19" fmla="*/ 12 h 136"/>
                <a:gd name="T20" fmla="*/ 6 w 217"/>
                <a:gd name="T21" fmla="*/ 64 h 136"/>
                <a:gd name="T22" fmla="*/ 11 w 217"/>
                <a:gd name="T23" fmla="*/ 76 h 136"/>
                <a:gd name="T24" fmla="*/ 10 w 217"/>
                <a:gd name="T25" fmla="*/ 76 h 136"/>
                <a:gd name="T26" fmla="*/ 17 w 217"/>
                <a:gd name="T27" fmla="*/ 103 h 136"/>
                <a:gd name="T28" fmla="*/ 0 w 217"/>
                <a:gd name="T29" fmla="*/ 114 h 136"/>
                <a:gd name="T30" fmla="*/ 8 w 217"/>
                <a:gd name="T31" fmla="*/ 122 h 136"/>
                <a:gd name="T32" fmla="*/ 9 w 217"/>
                <a:gd name="T33" fmla="*/ 124 h 136"/>
                <a:gd name="T34" fmla="*/ 32 w 217"/>
                <a:gd name="T35" fmla="*/ 136 h 136"/>
                <a:gd name="T36" fmla="*/ 42 w 217"/>
                <a:gd name="T37" fmla="*/ 126 h 136"/>
                <a:gd name="T38" fmla="*/ 57 w 217"/>
                <a:gd name="T39" fmla="*/ 119 h 136"/>
                <a:gd name="T40" fmla="*/ 59 w 217"/>
                <a:gd name="T41" fmla="*/ 121 h 136"/>
                <a:gd name="T42" fmla="*/ 59 w 217"/>
                <a:gd name="T43" fmla="*/ 122 h 136"/>
                <a:gd name="T44" fmla="*/ 74 w 217"/>
                <a:gd name="T45" fmla="*/ 132 h 136"/>
                <a:gd name="T46" fmla="*/ 92 w 217"/>
                <a:gd name="T47" fmla="*/ 126 h 136"/>
                <a:gd name="T48" fmla="*/ 106 w 217"/>
                <a:gd name="T49" fmla="*/ 125 h 136"/>
                <a:gd name="T50" fmla="*/ 108 w 217"/>
                <a:gd name="T51" fmla="*/ 124 h 136"/>
                <a:gd name="T52" fmla="*/ 119 w 217"/>
                <a:gd name="T53" fmla="*/ 110 h 136"/>
                <a:gd name="T54" fmla="*/ 125 w 217"/>
                <a:gd name="T55" fmla="*/ 106 h 136"/>
                <a:gd name="T56" fmla="*/ 126 w 217"/>
                <a:gd name="T57" fmla="*/ 107 h 136"/>
                <a:gd name="T58" fmla="*/ 129 w 217"/>
                <a:gd name="T59" fmla="*/ 108 h 136"/>
                <a:gd name="T60" fmla="*/ 134 w 217"/>
                <a:gd name="T61" fmla="*/ 88 h 136"/>
                <a:gd name="T62" fmla="*/ 140 w 217"/>
                <a:gd name="T63" fmla="*/ 86 h 136"/>
                <a:gd name="T64" fmla="*/ 148 w 217"/>
                <a:gd name="T65" fmla="*/ 69 h 136"/>
                <a:gd name="T66" fmla="*/ 151 w 217"/>
                <a:gd name="T67" fmla="*/ 60 h 136"/>
                <a:gd name="T68" fmla="*/ 161 w 217"/>
                <a:gd name="T69" fmla="*/ 56 h 136"/>
                <a:gd name="T70" fmla="*/ 161 w 217"/>
                <a:gd name="T71" fmla="*/ 54 h 136"/>
                <a:gd name="T72" fmla="*/ 169 w 217"/>
                <a:gd name="T73" fmla="*/ 48 h 136"/>
                <a:gd name="T74" fmla="*/ 164 w 217"/>
                <a:gd name="T75" fmla="*/ 47 h 136"/>
                <a:gd name="T76" fmla="*/ 164 w 217"/>
                <a:gd name="T77" fmla="*/ 44 h 136"/>
                <a:gd name="T78" fmla="*/ 166 w 217"/>
                <a:gd name="T79" fmla="*/ 43 h 136"/>
                <a:gd name="T80" fmla="*/ 176 w 217"/>
                <a:gd name="T81" fmla="*/ 38 h 136"/>
                <a:gd name="T82" fmla="*/ 202 w 217"/>
                <a:gd name="T83" fmla="*/ 20 h 136"/>
                <a:gd name="T84" fmla="*/ 214 w 217"/>
                <a:gd name="T85" fmla="*/ 24 h 136"/>
                <a:gd name="T86" fmla="*/ 212 w 217"/>
                <a:gd name="T87" fmla="*/ 14 h 136"/>
                <a:gd name="T88" fmla="*/ 212 w 217"/>
                <a:gd name="T89" fmla="*/ 14 h 136"/>
                <a:gd name="T90" fmla="*/ 216 w 217"/>
                <a:gd name="T91" fmla="*/ 6 h 136"/>
                <a:gd name="T92" fmla="*/ 213 w 217"/>
                <a:gd name="T93" fmla="*/ 7 h 136"/>
                <a:gd name="T94" fmla="*/ 204 w 217"/>
                <a:gd name="T95" fmla="*/ 8 h 136"/>
                <a:gd name="T96" fmla="*/ 202 w 217"/>
                <a:gd name="T97" fmla="*/ 8 h 136"/>
                <a:gd name="T98" fmla="*/ 202 w 217"/>
                <a:gd name="T99" fmla="*/ 6 h 136"/>
                <a:gd name="T100" fmla="*/ 198 w 217"/>
                <a:gd name="T101" fmla="*/ 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7" h="136">
                  <a:moveTo>
                    <a:pt x="198" y="4"/>
                  </a:moveTo>
                  <a:cubicBezTo>
                    <a:pt x="198" y="4"/>
                    <a:pt x="198" y="4"/>
                    <a:pt x="198" y="4"/>
                  </a:cubicBezTo>
                  <a:cubicBezTo>
                    <a:pt x="198" y="6"/>
                    <a:pt x="196" y="7"/>
                    <a:pt x="194" y="7"/>
                  </a:cubicBezTo>
                  <a:cubicBezTo>
                    <a:pt x="179" y="6"/>
                    <a:pt x="179" y="6"/>
                    <a:pt x="179" y="6"/>
                  </a:cubicBezTo>
                  <a:cubicBezTo>
                    <a:pt x="168" y="4"/>
                    <a:pt x="161" y="2"/>
                    <a:pt x="157" y="0"/>
                  </a:cubicBezTo>
                  <a:cubicBezTo>
                    <a:pt x="135" y="21"/>
                    <a:pt x="135" y="21"/>
                    <a:pt x="135" y="21"/>
                  </a:cubicBezTo>
                  <a:cubicBezTo>
                    <a:pt x="136" y="30"/>
                    <a:pt x="136" y="30"/>
                    <a:pt x="136" y="30"/>
                  </a:cubicBezTo>
                  <a:cubicBezTo>
                    <a:pt x="136" y="30"/>
                    <a:pt x="136" y="30"/>
                    <a:pt x="136" y="30"/>
                  </a:cubicBezTo>
                  <a:cubicBezTo>
                    <a:pt x="134" y="31"/>
                    <a:pt x="134" y="31"/>
                    <a:pt x="134" y="31"/>
                  </a:cubicBezTo>
                  <a:cubicBezTo>
                    <a:pt x="117" y="33"/>
                    <a:pt x="108" y="32"/>
                    <a:pt x="106" y="26"/>
                  </a:cubicBezTo>
                  <a:cubicBezTo>
                    <a:pt x="104" y="1"/>
                    <a:pt x="104" y="1"/>
                    <a:pt x="104" y="1"/>
                  </a:cubicBezTo>
                  <a:cubicBezTo>
                    <a:pt x="84" y="0"/>
                    <a:pt x="84" y="0"/>
                    <a:pt x="84" y="0"/>
                  </a:cubicBezTo>
                  <a:cubicBezTo>
                    <a:pt x="76" y="18"/>
                    <a:pt x="76" y="18"/>
                    <a:pt x="76" y="18"/>
                  </a:cubicBezTo>
                  <a:cubicBezTo>
                    <a:pt x="75" y="10"/>
                    <a:pt x="75" y="10"/>
                    <a:pt x="75" y="10"/>
                  </a:cubicBezTo>
                  <a:cubicBezTo>
                    <a:pt x="75" y="4"/>
                    <a:pt x="74" y="0"/>
                    <a:pt x="72" y="0"/>
                  </a:cubicBezTo>
                  <a:cubicBezTo>
                    <a:pt x="64" y="4"/>
                    <a:pt x="64" y="4"/>
                    <a:pt x="64" y="4"/>
                  </a:cubicBezTo>
                  <a:cubicBezTo>
                    <a:pt x="60" y="9"/>
                    <a:pt x="60" y="9"/>
                    <a:pt x="60" y="9"/>
                  </a:cubicBezTo>
                  <a:cubicBezTo>
                    <a:pt x="59" y="10"/>
                    <a:pt x="59" y="10"/>
                    <a:pt x="59" y="10"/>
                  </a:cubicBezTo>
                  <a:cubicBezTo>
                    <a:pt x="59" y="10"/>
                    <a:pt x="59" y="10"/>
                    <a:pt x="59" y="10"/>
                  </a:cubicBezTo>
                  <a:cubicBezTo>
                    <a:pt x="51" y="12"/>
                    <a:pt x="51" y="12"/>
                    <a:pt x="51" y="12"/>
                  </a:cubicBezTo>
                  <a:cubicBezTo>
                    <a:pt x="42" y="20"/>
                    <a:pt x="34" y="27"/>
                    <a:pt x="28" y="35"/>
                  </a:cubicBezTo>
                  <a:cubicBezTo>
                    <a:pt x="6" y="64"/>
                    <a:pt x="6" y="64"/>
                    <a:pt x="6" y="64"/>
                  </a:cubicBezTo>
                  <a:cubicBezTo>
                    <a:pt x="11" y="74"/>
                    <a:pt x="11" y="74"/>
                    <a:pt x="11" y="74"/>
                  </a:cubicBezTo>
                  <a:cubicBezTo>
                    <a:pt x="11" y="76"/>
                    <a:pt x="11" y="76"/>
                    <a:pt x="11" y="76"/>
                  </a:cubicBezTo>
                  <a:cubicBezTo>
                    <a:pt x="11" y="76"/>
                    <a:pt x="11" y="76"/>
                    <a:pt x="11" y="76"/>
                  </a:cubicBezTo>
                  <a:cubicBezTo>
                    <a:pt x="10" y="76"/>
                    <a:pt x="10" y="76"/>
                    <a:pt x="10" y="76"/>
                  </a:cubicBezTo>
                  <a:cubicBezTo>
                    <a:pt x="9" y="78"/>
                    <a:pt x="10" y="82"/>
                    <a:pt x="12" y="86"/>
                  </a:cubicBezTo>
                  <a:cubicBezTo>
                    <a:pt x="15" y="91"/>
                    <a:pt x="17" y="97"/>
                    <a:pt x="17" y="103"/>
                  </a:cubicBezTo>
                  <a:cubicBezTo>
                    <a:pt x="17" y="104"/>
                    <a:pt x="17" y="104"/>
                    <a:pt x="17" y="104"/>
                  </a:cubicBezTo>
                  <a:cubicBezTo>
                    <a:pt x="0" y="114"/>
                    <a:pt x="0" y="114"/>
                    <a:pt x="0" y="114"/>
                  </a:cubicBezTo>
                  <a:cubicBezTo>
                    <a:pt x="0" y="118"/>
                    <a:pt x="0" y="118"/>
                    <a:pt x="0" y="118"/>
                  </a:cubicBezTo>
                  <a:cubicBezTo>
                    <a:pt x="8" y="122"/>
                    <a:pt x="8" y="122"/>
                    <a:pt x="8" y="122"/>
                  </a:cubicBezTo>
                  <a:cubicBezTo>
                    <a:pt x="8" y="122"/>
                    <a:pt x="9" y="123"/>
                    <a:pt x="9" y="124"/>
                  </a:cubicBezTo>
                  <a:cubicBezTo>
                    <a:pt x="9" y="124"/>
                    <a:pt x="9" y="124"/>
                    <a:pt x="9" y="124"/>
                  </a:cubicBezTo>
                  <a:cubicBezTo>
                    <a:pt x="8" y="126"/>
                    <a:pt x="12" y="129"/>
                    <a:pt x="18" y="132"/>
                  </a:cubicBezTo>
                  <a:cubicBezTo>
                    <a:pt x="32" y="136"/>
                    <a:pt x="32" y="136"/>
                    <a:pt x="32" y="136"/>
                  </a:cubicBezTo>
                  <a:cubicBezTo>
                    <a:pt x="37" y="133"/>
                    <a:pt x="37" y="133"/>
                    <a:pt x="37" y="133"/>
                  </a:cubicBezTo>
                  <a:cubicBezTo>
                    <a:pt x="42" y="126"/>
                    <a:pt x="42" y="126"/>
                    <a:pt x="42" y="126"/>
                  </a:cubicBezTo>
                  <a:cubicBezTo>
                    <a:pt x="46" y="115"/>
                    <a:pt x="46" y="115"/>
                    <a:pt x="46" y="115"/>
                  </a:cubicBezTo>
                  <a:cubicBezTo>
                    <a:pt x="57" y="119"/>
                    <a:pt x="57" y="119"/>
                    <a:pt x="57" y="119"/>
                  </a:cubicBezTo>
                  <a:cubicBezTo>
                    <a:pt x="59" y="120"/>
                    <a:pt x="59" y="120"/>
                    <a:pt x="59" y="120"/>
                  </a:cubicBezTo>
                  <a:cubicBezTo>
                    <a:pt x="59" y="121"/>
                    <a:pt x="59" y="121"/>
                    <a:pt x="59" y="121"/>
                  </a:cubicBezTo>
                  <a:cubicBezTo>
                    <a:pt x="59" y="121"/>
                    <a:pt x="59" y="121"/>
                    <a:pt x="59" y="121"/>
                  </a:cubicBezTo>
                  <a:cubicBezTo>
                    <a:pt x="59" y="122"/>
                    <a:pt x="59" y="122"/>
                    <a:pt x="59" y="122"/>
                  </a:cubicBezTo>
                  <a:cubicBezTo>
                    <a:pt x="57" y="126"/>
                    <a:pt x="58" y="130"/>
                    <a:pt x="62" y="132"/>
                  </a:cubicBezTo>
                  <a:cubicBezTo>
                    <a:pt x="74" y="132"/>
                    <a:pt x="74" y="132"/>
                    <a:pt x="74" y="132"/>
                  </a:cubicBezTo>
                  <a:cubicBezTo>
                    <a:pt x="79" y="131"/>
                    <a:pt x="82" y="130"/>
                    <a:pt x="85" y="128"/>
                  </a:cubicBezTo>
                  <a:cubicBezTo>
                    <a:pt x="86" y="126"/>
                    <a:pt x="89" y="125"/>
                    <a:pt x="92" y="126"/>
                  </a:cubicBezTo>
                  <a:cubicBezTo>
                    <a:pt x="97" y="126"/>
                    <a:pt x="101" y="128"/>
                    <a:pt x="104" y="132"/>
                  </a:cubicBezTo>
                  <a:cubicBezTo>
                    <a:pt x="106" y="125"/>
                    <a:pt x="106" y="125"/>
                    <a:pt x="106" y="125"/>
                  </a:cubicBezTo>
                  <a:cubicBezTo>
                    <a:pt x="107" y="124"/>
                    <a:pt x="107" y="124"/>
                    <a:pt x="107" y="124"/>
                  </a:cubicBezTo>
                  <a:cubicBezTo>
                    <a:pt x="108" y="124"/>
                    <a:pt x="108" y="124"/>
                    <a:pt x="108" y="124"/>
                  </a:cubicBezTo>
                  <a:cubicBezTo>
                    <a:pt x="110" y="122"/>
                    <a:pt x="111" y="120"/>
                    <a:pt x="112" y="118"/>
                  </a:cubicBezTo>
                  <a:cubicBezTo>
                    <a:pt x="114" y="115"/>
                    <a:pt x="116" y="112"/>
                    <a:pt x="119" y="110"/>
                  </a:cubicBezTo>
                  <a:cubicBezTo>
                    <a:pt x="124" y="107"/>
                    <a:pt x="124" y="107"/>
                    <a:pt x="124" y="107"/>
                  </a:cubicBezTo>
                  <a:cubicBezTo>
                    <a:pt x="125" y="106"/>
                    <a:pt x="125" y="106"/>
                    <a:pt x="125" y="106"/>
                  </a:cubicBezTo>
                  <a:cubicBezTo>
                    <a:pt x="125" y="107"/>
                    <a:pt x="125" y="107"/>
                    <a:pt x="125" y="107"/>
                  </a:cubicBezTo>
                  <a:cubicBezTo>
                    <a:pt x="126" y="107"/>
                    <a:pt x="126" y="107"/>
                    <a:pt x="126" y="107"/>
                  </a:cubicBezTo>
                  <a:cubicBezTo>
                    <a:pt x="129" y="108"/>
                    <a:pt x="129" y="108"/>
                    <a:pt x="129" y="108"/>
                  </a:cubicBezTo>
                  <a:cubicBezTo>
                    <a:pt x="129" y="108"/>
                    <a:pt x="129" y="108"/>
                    <a:pt x="129" y="108"/>
                  </a:cubicBezTo>
                  <a:cubicBezTo>
                    <a:pt x="130" y="108"/>
                    <a:pt x="130" y="108"/>
                    <a:pt x="130" y="108"/>
                  </a:cubicBezTo>
                  <a:cubicBezTo>
                    <a:pt x="134" y="88"/>
                    <a:pt x="134" y="88"/>
                    <a:pt x="134" y="88"/>
                  </a:cubicBezTo>
                  <a:cubicBezTo>
                    <a:pt x="134" y="88"/>
                    <a:pt x="134" y="88"/>
                    <a:pt x="134" y="88"/>
                  </a:cubicBezTo>
                  <a:cubicBezTo>
                    <a:pt x="140" y="86"/>
                    <a:pt x="140" y="86"/>
                    <a:pt x="140" y="86"/>
                  </a:cubicBezTo>
                  <a:cubicBezTo>
                    <a:pt x="147" y="82"/>
                    <a:pt x="150" y="78"/>
                    <a:pt x="150" y="75"/>
                  </a:cubicBezTo>
                  <a:cubicBezTo>
                    <a:pt x="148" y="69"/>
                    <a:pt x="148" y="69"/>
                    <a:pt x="148" y="69"/>
                  </a:cubicBezTo>
                  <a:cubicBezTo>
                    <a:pt x="147" y="65"/>
                    <a:pt x="147" y="62"/>
                    <a:pt x="148" y="61"/>
                  </a:cubicBezTo>
                  <a:cubicBezTo>
                    <a:pt x="149" y="60"/>
                    <a:pt x="150" y="60"/>
                    <a:pt x="151" y="60"/>
                  </a:cubicBezTo>
                  <a:cubicBezTo>
                    <a:pt x="154" y="60"/>
                    <a:pt x="157" y="60"/>
                    <a:pt x="160" y="62"/>
                  </a:cubicBezTo>
                  <a:cubicBezTo>
                    <a:pt x="161" y="56"/>
                    <a:pt x="161" y="56"/>
                    <a:pt x="161" y="56"/>
                  </a:cubicBezTo>
                  <a:cubicBezTo>
                    <a:pt x="161" y="55"/>
                    <a:pt x="161" y="55"/>
                    <a:pt x="161" y="55"/>
                  </a:cubicBezTo>
                  <a:cubicBezTo>
                    <a:pt x="161" y="54"/>
                    <a:pt x="161" y="54"/>
                    <a:pt x="161" y="54"/>
                  </a:cubicBezTo>
                  <a:cubicBezTo>
                    <a:pt x="168" y="51"/>
                    <a:pt x="168" y="51"/>
                    <a:pt x="168" y="51"/>
                  </a:cubicBezTo>
                  <a:cubicBezTo>
                    <a:pt x="169" y="48"/>
                    <a:pt x="169" y="48"/>
                    <a:pt x="169" y="48"/>
                  </a:cubicBezTo>
                  <a:cubicBezTo>
                    <a:pt x="165" y="48"/>
                    <a:pt x="165" y="48"/>
                    <a:pt x="165" y="48"/>
                  </a:cubicBezTo>
                  <a:cubicBezTo>
                    <a:pt x="164" y="47"/>
                    <a:pt x="164" y="47"/>
                    <a:pt x="164" y="47"/>
                  </a:cubicBezTo>
                  <a:cubicBezTo>
                    <a:pt x="164" y="45"/>
                    <a:pt x="164" y="45"/>
                    <a:pt x="164" y="45"/>
                  </a:cubicBezTo>
                  <a:cubicBezTo>
                    <a:pt x="164" y="44"/>
                    <a:pt x="164" y="44"/>
                    <a:pt x="164" y="44"/>
                  </a:cubicBezTo>
                  <a:cubicBezTo>
                    <a:pt x="165" y="43"/>
                    <a:pt x="165" y="43"/>
                    <a:pt x="165" y="43"/>
                  </a:cubicBezTo>
                  <a:cubicBezTo>
                    <a:pt x="166" y="43"/>
                    <a:pt x="166" y="43"/>
                    <a:pt x="166" y="43"/>
                  </a:cubicBezTo>
                  <a:cubicBezTo>
                    <a:pt x="167" y="43"/>
                    <a:pt x="167" y="43"/>
                    <a:pt x="167" y="43"/>
                  </a:cubicBezTo>
                  <a:cubicBezTo>
                    <a:pt x="170" y="43"/>
                    <a:pt x="173" y="42"/>
                    <a:pt x="176" y="38"/>
                  </a:cubicBezTo>
                  <a:cubicBezTo>
                    <a:pt x="202" y="20"/>
                    <a:pt x="202" y="20"/>
                    <a:pt x="202" y="20"/>
                  </a:cubicBezTo>
                  <a:cubicBezTo>
                    <a:pt x="202" y="20"/>
                    <a:pt x="202" y="20"/>
                    <a:pt x="202" y="20"/>
                  </a:cubicBezTo>
                  <a:cubicBezTo>
                    <a:pt x="210" y="24"/>
                    <a:pt x="210" y="24"/>
                    <a:pt x="210" y="24"/>
                  </a:cubicBezTo>
                  <a:cubicBezTo>
                    <a:pt x="214" y="24"/>
                    <a:pt x="214" y="24"/>
                    <a:pt x="214" y="24"/>
                  </a:cubicBezTo>
                  <a:cubicBezTo>
                    <a:pt x="212" y="15"/>
                    <a:pt x="212" y="15"/>
                    <a:pt x="212" y="15"/>
                  </a:cubicBezTo>
                  <a:cubicBezTo>
                    <a:pt x="212" y="14"/>
                    <a:pt x="212" y="14"/>
                    <a:pt x="212" y="14"/>
                  </a:cubicBezTo>
                  <a:cubicBezTo>
                    <a:pt x="212" y="14"/>
                    <a:pt x="212" y="14"/>
                    <a:pt x="212" y="14"/>
                  </a:cubicBezTo>
                  <a:cubicBezTo>
                    <a:pt x="212" y="14"/>
                    <a:pt x="212" y="14"/>
                    <a:pt x="212" y="14"/>
                  </a:cubicBezTo>
                  <a:cubicBezTo>
                    <a:pt x="217" y="6"/>
                    <a:pt x="217" y="6"/>
                    <a:pt x="217" y="6"/>
                  </a:cubicBezTo>
                  <a:cubicBezTo>
                    <a:pt x="216" y="6"/>
                    <a:pt x="216" y="6"/>
                    <a:pt x="216" y="6"/>
                  </a:cubicBezTo>
                  <a:cubicBezTo>
                    <a:pt x="213" y="6"/>
                    <a:pt x="213" y="6"/>
                    <a:pt x="213" y="6"/>
                  </a:cubicBezTo>
                  <a:cubicBezTo>
                    <a:pt x="213" y="7"/>
                    <a:pt x="213" y="7"/>
                    <a:pt x="213" y="7"/>
                  </a:cubicBezTo>
                  <a:cubicBezTo>
                    <a:pt x="212" y="7"/>
                    <a:pt x="212" y="7"/>
                    <a:pt x="212" y="7"/>
                  </a:cubicBezTo>
                  <a:cubicBezTo>
                    <a:pt x="204" y="8"/>
                    <a:pt x="204" y="8"/>
                    <a:pt x="204" y="8"/>
                  </a:cubicBezTo>
                  <a:cubicBezTo>
                    <a:pt x="202" y="8"/>
                    <a:pt x="202" y="8"/>
                    <a:pt x="202" y="8"/>
                  </a:cubicBezTo>
                  <a:cubicBezTo>
                    <a:pt x="202" y="8"/>
                    <a:pt x="202" y="8"/>
                    <a:pt x="202" y="8"/>
                  </a:cubicBezTo>
                  <a:cubicBezTo>
                    <a:pt x="202" y="8"/>
                    <a:pt x="202" y="8"/>
                    <a:pt x="202" y="8"/>
                  </a:cubicBezTo>
                  <a:cubicBezTo>
                    <a:pt x="202" y="6"/>
                    <a:pt x="202" y="6"/>
                    <a:pt x="202" y="6"/>
                  </a:cubicBezTo>
                  <a:cubicBezTo>
                    <a:pt x="200" y="4"/>
                    <a:pt x="200" y="4"/>
                    <a:pt x="200" y="4"/>
                  </a:cubicBezTo>
                  <a:lnTo>
                    <a:pt x="198"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itchFamily="34" charset="0"/>
                <a:buNone/>
              </a:pPr>
              <a:endParaRPr lang="zh-CN" altLang="en-US" kern="0">
                <a:solidFill>
                  <a:srgbClr val="000000"/>
                </a:solidFill>
              </a:endParaRPr>
            </a:p>
          </p:txBody>
        </p:sp>
        <p:sp>
          <p:nvSpPr>
            <p:cNvPr id="47" name="Freeform 32"/>
            <p:cNvSpPr/>
            <p:nvPr/>
          </p:nvSpPr>
          <p:spPr bwMode="auto">
            <a:xfrm rot="175386">
              <a:off x="6952017" y="4416459"/>
              <a:ext cx="102010" cy="93502"/>
            </a:xfrm>
            <a:custGeom>
              <a:avLst/>
              <a:gdLst>
                <a:gd name="T0" fmla="*/ 31 w 34"/>
                <a:gd name="T1" fmla="*/ 17 h 31"/>
                <a:gd name="T2" fmla="*/ 34 w 34"/>
                <a:gd name="T3" fmla="*/ 13 h 31"/>
                <a:gd name="T4" fmla="*/ 34 w 34"/>
                <a:gd name="T5" fmla="*/ 13 h 31"/>
                <a:gd name="T6" fmla="*/ 34 w 34"/>
                <a:gd name="T7" fmla="*/ 13 h 31"/>
                <a:gd name="T8" fmla="*/ 34 w 34"/>
                <a:gd name="T9" fmla="*/ 13 h 31"/>
                <a:gd name="T10" fmla="*/ 24 w 34"/>
                <a:gd name="T11" fmla="*/ 5 h 31"/>
                <a:gd name="T12" fmla="*/ 11 w 34"/>
                <a:gd name="T13" fmla="*/ 1 h 31"/>
                <a:gd name="T14" fmla="*/ 7 w 34"/>
                <a:gd name="T15" fmla="*/ 2 h 31"/>
                <a:gd name="T16" fmla="*/ 7 w 34"/>
                <a:gd name="T17" fmla="*/ 11 h 31"/>
                <a:gd name="T18" fmla="*/ 2 w 34"/>
                <a:gd name="T19" fmla="*/ 19 h 31"/>
                <a:gd name="T20" fmla="*/ 0 w 34"/>
                <a:gd name="T21" fmla="*/ 21 h 31"/>
                <a:gd name="T22" fmla="*/ 4 w 34"/>
                <a:gd name="T23" fmla="*/ 25 h 31"/>
                <a:gd name="T24" fmla="*/ 5 w 34"/>
                <a:gd name="T25" fmla="*/ 25 h 31"/>
                <a:gd name="T26" fmla="*/ 6 w 34"/>
                <a:gd name="T27" fmla="*/ 29 h 31"/>
                <a:gd name="T28" fmla="*/ 11 w 34"/>
                <a:gd name="T29" fmla="*/ 31 h 31"/>
                <a:gd name="T30" fmla="*/ 17 w 34"/>
                <a:gd name="T31" fmla="*/ 28 h 31"/>
                <a:gd name="T32" fmla="*/ 26 w 34"/>
                <a:gd name="T33" fmla="*/ 30 h 31"/>
                <a:gd name="T34" fmla="*/ 26 w 34"/>
                <a:gd name="T35" fmla="*/ 27 h 31"/>
                <a:gd name="T36" fmla="*/ 31 w 34"/>
                <a:gd name="T37" fmla="*/ 1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31">
                  <a:moveTo>
                    <a:pt x="31" y="17"/>
                  </a:moveTo>
                  <a:cubicBezTo>
                    <a:pt x="34" y="13"/>
                    <a:pt x="34" y="13"/>
                    <a:pt x="34" y="13"/>
                  </a:cubicBezTo>
                  <a:cubicBezTo>
                    <a:pt x="34" y="13"/>
                    <a:pt x="34" y="13"/>
                    <a:pt x="34" y="13"/>
                  </a:cubicBezTo>
                  <a:cubicBezTo>
                    <a:pt x="34" y="13"/>
                    <a:pt x="34" y="13"/>
                    <a:pt x="34" y="13"/>
                  </a:cubicBezTo>
                  <a:cubicBezTo>
                    <a:pt x="34" y="13"/>
                    <a:pt x="34" y="13"/>
                    <a:pt x="34" y="13"/>
                  </a:cubicBezTo>
                  <a:cubicBezTo>
                    <a:pt x="24" y="5"/>
                    <a:pt x="24" y="5"/>
                    <a:pt x="24" y="5"/>
                  </a:cubicBezTo>
                  <a:cubicBezTo>
                    <a:pt x="19" y="1"/>
                    <a:pt x="14" y="0"/>
                    <a:pt x="11" y="1"/>
                  </a:cubicBezTo>
                  <a:cubicBezTo>
                    <a:pt x="7" y="2"/>
                    <a:pt x="7" y="2"/>
                    <a:pt x="7" y="2"/>
                  </a:cubicBezTo>
                  <a:cubicBezTo>
                    <a:pt x="7" y="11"/>
                    <a:pt x="7" y="11"/>
                    <a:pt x="7" y="11"/>
                  </a:cubicBezTo>
                  <a:cubicBezTo>
                    <a:pt x="6" y="13"/>
                    <a:pt x="5" y="17"/>
                    <a:pt x="2" y="19"/>
                  </a:cubicBezTo>
                  <a:cubicBezTo>
                    <a:pt x="0" y="21"/>
                    <a:pt x="0" y="21"/>
                    <a:pt x="0" y="21"/>
                  </a:cubicBezTo>
                  <a:cubicBezTo>
                    <a:pt x="4" y="25"/>
                    <a:pt x="4" y="25"/>
                    <a:pt x="4" y="25"/>
                  </a:cubicBezTo>
                  <a:cubicBezTo>
                    <a:pt x="5" y="25"/>
                    <a:pt x="5" y="25"/>
                    <a:pt x="5" y="25"/>
                  </a:cubicBezTo>
                  <a:cubicBezTo>
                    <a:pt x="6" y="29"/>
                    <a:pt x="6" y="29"/>
                    <a:pt x="6" y="29"/>
                  </a:cubicBezTo>
                  <a:cubicBezTo>
                    <a:pt x="11" y="31"/>
                    <a:pt x="11" y="31"/>
                    <a:pt x="11" y="31"/>
                  </a:cubicBezTo>
                  <a:cubicBezTo>
                    <a:pt x="13" y="29"/>
                    <a:pt x="15" y="28"/>
                    <a:pt x="17" y="28"/>
                  </a:cubicBezTo>
                  <a:cubicBezTo>
                    <a:pt x="26" y="30"/>
                    <a:pt x="26" y="30"/>
                    <a:pt x="26" y="30"/>
                  </a:cubicBezTo>
                  <a:cubicBezTo>
                    <a:pt x="26" y="27"/>
                    <a:pt x="26" y="27"/>
                    <a:pt x="26" y="27"/>
                  </a:cubicBezTo>
                  <a:cubicBezTo>
                    <a:pt x="27" y="21"/>
                    <a:pt x="29" y="18"/>
                    <a:pt x="3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itchFamily="34" charset="0"/>
                <a:buNone/>
              </a:pPr>
              <a:endParaRPr lang="zh-CN" altLang="en-US" kern="0">
                <a:solidFill>
                  <a:srgbClr val="000000"/>
                </a:solidFill>
              </a:endParaRPr>
            </a:p>
          </p:txBody>
        </p:sp>
        <p:sp>
          <p:nvSpPr>
            <p:cNvPr id="48" name="Freeform 33"/>
            <p:cNvSpPr/>
            <p:nvPr/>
          </p:nvSpPr>
          <p:spPr bwMode="auto">
            <a:xfrm rot="175386">
              <a:off x="6479616" y="4058238"/>
              <a:ext cx="571983" cy="442006"/>
            </a:xfrm>
            <a:custGeom>
              <a:avLst/>
              <a:gdLst>
                <a:gd name="T0" fmla="*/ 120 w 189"/>
                <a:gd name="T1" fmla="*/ 23 h 146"/>
                <a:gd name="T2" fmla="*/ 85 w 189"/>
                <a:gd name="T3" fmla="*/ 9 h 146"/>
                <a:gd name="T4" fmla="*/ 85 w 189"/>
                <a:gd name="T5" fmla="*/ 1 h 146"/>
                <a:gd name="T6" fmla="*/ 82 w 189"/>
                <a:gd name="T7" fmla="*/ 0 h 146"/>
                <a:gd name="T8" fmla="*/ 66 w 189"/>
                <a:gd name="T9" fmla="*/ 16 h 146"/>
                <a:gd name="T10" fmla="*/ 58 w 189"/>
                <a:gd name="T11" fmla="*/ 24 h 146"/>
                <a:gd name="T12" fmla="*/ 48 w 189"/>
                <a:gd name="T13" fmla="*/ 19 h 146"/>
                <a:gd name="T14" fmla="*/ 31 w 189"/>
                <a:gd name="T15" fmla="*/ 25 h 146"/>
                <a:gd name="T16" fmla="*/ 10 w 189"/>
                <a:gd name="T17" fmla="*/ 11 h 146"/>
                <a:gd name="T18" fmla="*/ 2 w 189"/>
                <a:gd name="T19" fmla="*/ 17 h 146"/>
                <a:gd name="T20" fmla="*/ 2 w 189"/>
                <a:gd name="T21" fmla="*/ 18 h 146"/>
                <a:gd name="T22" fmla="*/ 0 w 189"/>
                <a:gd name="T23" fmla="*/ 20 h 146"/>
                <a:gd name="T24" fmla="*/ 4 w 189"/>
                <a:gd name="T25" fmla="*/ 21 h 146"/>
                <a:gd name="T26" fmla="*/ 5 w 189"/>
                <a:gd name="T27" fmla="*/ 21 h 146"/>
                <a:gd name="T28" fmla="*/ 34 w 189"/>
                <a:gd name="T29" fmla="*/ 43 h 146"/>
                <a:gd name="T30" fmla="*/ 62 w 189"/>
                <a:gd name="T31" fmla="*/ 75 h 146"/>
                <a:gd name="T32" fmla="*/ 90 w 189"/>
                <a:gd name="T33" fmla="*/ 72 h 146"/>
                <a:gd name="T34" fmla="*/ 91 w 189"/>
                <a:gd name="T35" fmla="*/ 71 h 146"/>
                <a:gd name="T36" fmla="*/ 99 w 189"/>
                <a:gd name="T37" fmla="*/ 73 h 146"/>
                <a:gd name="T38" fmla="*/ 100 w 189"/>
                <a:gd name="T39" fmla="*/ 75 h 146"/>
                <a:gd name="T40" fmla="*/ 93 w 189"/>
                <a:gd name="T41" fmla="*/ 93 h 146"/>
                <a:gd name="T42" fmla="*/ 84 w 189"/>
                <a:gd name="T43" fmla="*/ 93 h 146"/>
                <a:gd name="T44" fmla="*/ 74 w 189"/>
                <a:gd name="T45" fmla="*/ 117 h 146"/>
                <a:gd name="T46" fmla="*/ 89 w 189"/>
                <a:gd name="T47" fmla="*/ 127 h 146"/>
                <a:gd name="T48" fmla="*/ 93 w 189"/>
                <a:gd name="T49" fmla="*/ 133 h 146"/>
                <a:gd name="T50" fmla="*/ 100 w 189"/>
                <a:gd name="T51" fmla="*/ 133 h 146"/>
                <a:gd name="T52" fmla="*/ 115 w 189"/>
                <a:gd name="T53" fmla="*/ 139 h 146"/>
                <a:gd name="T54" fmla="*/ 118 w 189"/>
                <a:gd name="T55" fmla="*/ 143 h 146"/>
                <a:gd name="T56" fmla="*/ 132 w 189"/>
                <a:gd name="T57" fmla="*/ 144 h 146"/>
                <a:gd name="T58" fmla="*/ 152 w 189"/>
                <a:gd name="T59" fmla="*/ 143 h 146"/>
                <a:gd name="T60" fmla="*/ 159 w 189"/>
                <a:gd name="T61" fmla="*/ 139 h 146"/>
                <a:gd name="T62" fmla="*/ 158 w 189"/>
                <a:gd name="T63" fmla="*/ 131 h 146"/>
                <a:gd name="T64" fmla="*/ 162 w 189"/>
                <a:gd name="T65" fmla="*/ 119 h 146"/>
                <a:gd name="T66" fmla="*/ 170 w 189"/>
                <a:gd name="T67" fmla="*/ 111 h 146"/>
                <a:gd name="T68" fmla="*/ 186 w 189"/>
                <a:gd name="T69" fmla="*/ 111 h 146"/>
                <a:gd name="T70" fmla="*/ 181 w 189"/>
                <a:gd name="T71" fmla="*/ 98 h 146"/>
                <a:gd name="T72" fmla="*/ 174 w 189"/>
                <a:gd name="T73" fmla="*/ 97 h 146"/>
                <a:gd name="T74" fmla="*/ 174 w 189"/>
                <a:gd name="T75" fmla="*/ 97 h 146"/>
                <a:gd name="T76" fmla="*/ 156 w 189"/>
                <a:gd name="T77" fmla="*/ 86 h 146"/>
                <a:gd name="T78" fmla="*/ 147 w 189"/>
                <a:gd name="T79" fmla="*/ 83 h 146"/>
                <a:gd name="T80" fmla="*/ 132 w 189"/>
                <a:gd name="T81" fmla="*/ 4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9" h="146">
                  <a:moveTo>
                    <a:pt x="132" y="43"/>
                  </a:moveTo>
                  <a:cubicBezTo>
                    <a:pt x="128" y="39"/>
                    <a:pt x="124" y="33"/>
                    <a:pt x="120" y="23"/>
                  </a:cubicBezTo>
                  <a:cubicBezTo>
                    <a:pt x="109" y="23"/>
                    <a:pt x="102" y="21"/>
                    <a:pt x="99" y="17"/>
                  </a:cubicBezTo>
                  <a:cubicBezTo>
                    <a:pt x="96" y="13"/>
                    <a:pt x="92" y="11"/>
                    <a:pt x="85" y="9"/>
                  </a:cubicBezTo>
                  <a:cubicBezTo>
                    <a:pt x="83" y="8"/>
                    <a:pt x="83" y="8"/>
                    <a:pt x="83" y="8"/>
                  </a:cubicBezTo>
                  <a:cubicBezTo>
                    <a:pt x="85" y="1"/>
                    <a:pt x="85" y="1"/>
                    <a:pt x="85" y="1"/>
                  </a:cubicBezTo>
                  <a:cubicBezTo>
                    <a:pt x="84" y="1"/>
                    <a:pt x="84" y="1"/>
                    <a:pt x="84" y="1"/>
                  </a:cubicBezTo>
                  <a:cubicBezTo>
                    <a:pt x="82" y="0"/>
                    <a:pt x="82" y="0"/>
                    <a:pt x="82" y="0"/>
                  </a:cubicBezTo>
                  <a:cubicBezTo>
                    <a:pt x="77" y="3"/>
                    <a:pt x="74" y="5"/>
                    <a:pt x="72" y="8"/>
                  </a:cubicBezTo>
                  <a:cubicBezTo>
                    <a:pt x="71" y="11"/>
                    <a:pt x="69" y="14"/>
                    <a:pt x="66" y="16"/>
                  </a:cubicBezTo>
                  <a:cubicBezTo>
                    <a:pt x="64" y="23"/>
                    <a:pt x="62" y="26"/>
                    <a:pt x="60" y="26"/>
                  </a:cubicBezTo>
                  <a:cubicBezTo>
                    <a:pt x="59" y="26"/>
                    <a:pt x="58" y="25"/>
                    <a:pt x="58" y="24"/>
                  </a:cubicBezTo>
                  <a:cubicBezTo>
                    <a:pt x="54" y="21"/>
                    <a:pt x="54" y="21"/>
                    <a:pt x="54" y="21"/>
                  </a:cubicBezTo>
                  <a:cubicBezTo>
                    <a:pt x="52" y="20"/>
                    <a:pt x="50" y="19"/>
                    <a:pt x="48" y="19"/>
                  </a:cubicBezTo>
                  <a:cubicBezTo>
                    <a:pt x="44" y="20"/>
                    <a:pt x="44" y="20"/>
                    <a:pt x="44" y="20"/>
                  </a:cubicBezTo>
                  <a:cubicBezTo>
                    <a:pt x="41" y="23"/>
                    <a:pt x="37" y="25"/>
                    <a:pt x="31" y="25"/>
                  </a:cubicBezTo>
                  <a:cubicBezTo>
                    <a:pt x="16" y="25"/>
                    <a:pt x="16" y="25"/>
                    <a:pt x="16" y="25"/>
                  </a:cubicBezTo>
                  <a:cubicBezTo>
                    <a:pt x="11" y="22"/>
                    <a:pt x="9" y="17"/>
                    <a:pt x="10" y="11"/>
                  </a:cubicBezTo>
                  <a:cubicBezTo>
                    <a:pt x="4" y="9"/>
                    <a:pt x="4" y="9"/>
                    <a:pt x="4" y="9"/>
                  </a:cubicBezTo>
                  <a:cubicBezTo>
                    <a:pt x="2" y="17"/>
                    <a:pt x="2" y="17"/>
                    <a:pt x="2" y="17"/>
                  </a:cubicBezTo>
                  <a:cubicBezTo>
                    <a:pt x="2" y="17"/>
                    <a:pt x="2" y="17"/>
                    <a:pt x="2" y="17"/>
                  </a:cubicBezTo>
                  <a:cubicBezTo>
                    <a:pt x="2" y="18"/>
                    <a:pt x="2" y="18"/>
                    <a:pt x="2" y="18"/>
                  </a:cubicBezTo>
                  <a:cubicBezTo>
                    <a:pt x="1" y="18"/>
                    <a:pt x="1" y="18"/>
                    <a:pt x="1" y="18"/>
                  </a:cubicBezTo>
                  <a:cubicBezTo>
                    <a:pt x="0" y="20"/>
                    <a:pt x="0" y="20"/>
                    <a:pt x="0" y="20"/>
                  </a:cubicBezTo>
                  <a:cubicBezTo>
                    <a:pt x="4" y="21"/>
                    <a:pt x="4" y="21"/>
                    <a:pt x="4" y="21"/>
                  </a:cubicBezTo>
                  <a:cubicBezTo>
                    <a:pt x="4" y="21"/>
                    <a:pt x="4" y="21"/>
                    <a:pt x="4" y="21"/>
                  </a:cubicBezTo>
                  <a:cubicBezTo>
                    <a:pt x="5" y="21"/>
                    <a:pt x="5" y="21"/>
                    <a:pt x="5" y="21"/>
                  </a:cubicBezTo>
                  <a:cubicBezTo>
                    <a:pt x="5" y="21"/>
                    <a:pt x="5" y="21"/>
                    <a:pt x="5" y="21"/>
                  </a:cubicBezTo>
                  <a:cubicBezTo>
                    <a:pt x="12" y="31"/>
                    <a:pt x="17" y="37"/>
                    <a:pt x="20" y="38"/>
                  </a:cubicBezTo>
                  <a:cubicBezTo>
                    <a:pt x="21" y="39"/>
                    <a:pt x="26" y="41"/>
                    <a:pt x="34" y="43"/>
                  </a:cubicBezTo>
                  <a:cubicBezTo>
                    <a:pt x="49" y="48"/>
                    <a:pt x="49" y="48"/>
                    <a:pt x="49" y="48"/>
                  </a:cubicBezTo>
                  <a:cubicBezTo>
                    <a:pt x="53" y="50"/>
                    <a:pt x="58" y="59"/>
                    <a:pt x="62" y="75"/>
                  </a:cubicBezTo>
                  <a:cubicBezTo>
                    <a:pt x="69" y="79"/>
                    <a:pt x="73" y="81"/>
                    <a:pt x="76" y="81"/>
                  </a:cubicBezTo>
                  <a:cubicBezTo>
                    <a:pt x="78" y="79"/>
                    <a:pt x="83" y="77"/>
                    <a:pt x="90" y="72"/>
                  </a:cubicBezTo>
                  <a:cubicBezTo>
                    <a:pt x="90" y="72"/>
                    <a:pt x="90" y="72"/>
                    <a:pt x="90" y="72"/>
                  </a:cubicBezTo>
                  <a:cubicBezTo>
                    <a:pt x="91" y="71"/>
                    <a:pt x="91" y="71"/>
                    <a:pt x="91" y="71"/>
                  </a:cubicBezTo>
                  <a:cubicBezTo>
                    <a:pt x="92" y="72"/>
                    <a:pt x="92" y="72"/>
                    <a:pt x="92" y="72"/>
                  </a:cubicBezTo>
                  <a:cubicBezTo>
                    <a:pt x="99" y="73"/>
                    <a:pt x="99" y="73"/>
                    <a:pt x="99" y="73"/>
                  </a:cubicBezTo>
                  <a:cubicBezTo>
                    <a:pt x="100" y="73"/>
                    <a:pt x="100" y="73"/>
                    <a:pt x="100" y="73"/>
                  </a:cubicBezTo>
                  <a:cubicBezTo>
                    <a:pt x="100" y="75"/>
                    <a:pt x="100" y="75"/>
                    <a:pt x="100" y="75"/>
                  </a:cubicBezTo>
                  <a:cubicBezTo>
                    <a:pt x="99" y="76"/>
                    <a:pt x="99" y="76"/>
                    <a:pt x="99" y="76"/>
                  </a:cubicBezTo>
                  <a:cubicBezTo>
                    <a:pt x="97" y="85"/>
                    <a:pt x="95" y="91"/>
                    <a:pt x="93" y="93"/>
                  </a:cubicBezTo>
                  <a:cubicBezTo>
                    <a:pt x="84" y="93"/>
                    <a:pt x="84" y="93"/>
                    <a:pt x="84" y="93"/>
                  </a:cubicBezTo>
                  <a:cubicBezTo>
                    <a:pt x="84" y="93"/>
                    <a:pt x="84" y="93"/>
                    <a:pt x="84" y="93"/>
                  </a:cubicBezTo>
                  <a:cubicBezTo>
                    <a:pt x="84" y="97"/>
                    <a:pt x="81" y="103"/>
                    <a:pt x="76" y="111"/>
                  </a:cubicBezTo>
                  <a:cubicBezTo>
                    <a:pt x="74" y="113"/>
                    <a:pt x="74" y="115"/>
                    <a:pt x="74" y="117"/>
                  </a:cubicBezTo>
                  <a:cubicBezTo>
                    <a:pt x="83" y="123"/>
                    <a:pt x="83" y="123"/>
                    <a:pt x="83" y="123"/>
                  </a:cubicBezTo>
                  <a:cubicBezTo>
                    <a:pt x="85" y="126"/>
                    <a:pt x="87" y="127"/>
                    <a:pt x="89" y="127"/>
                  </a:cubicBezTo>
                  <a:cubicBezTo>
                    <a:pt x="91" y="127"/>
                    <a:pt x="91" y="127"/>
                    <a:pt x="91" y="127"/>
                  </a:cubicBezTo>
                  <a:cubicBezTo>
                    <a:pt x="93" y="133"/>
                    <a:pt x="93" y="133"/>
                    <a:pt x="93" y="133"/>
                  </a:cubicBezTo>
                  <a:cubicBezTo>
                    <a:pt x="97" y="135"/>
                    <a:pt x="97" y="135"/>
                    <a:pt x="97" y="135"/>
                  </a:cubicBezTo>
                  <a:cubicBezTo>
                    <a:pt x="100" y="133"/>
                    <a:pt x="100" y="133"/>
                    <a:pt x="100" y="133"/>
                  </a:cubicBezTo>
                  <a:cubicBezTo>
                    <a:pt x="101" y="131"/>
                    <a:pt x="102" y="131"/>
                    <a:pt x="104" y="131"/>
                  </a:cubicBezTo>
                  <a:cubicBezTo>
                    <a:pt x="108" y="131"/>
                    <a:pt x="111" y="133"/>
                    <a:pt x="115" y="139"/>
                  </a:cubicBezTo>
                  <a:cubicBezTo>
                    <a:pt x="115" y="139"/>
                    <a:pt x="115" y="139"/>
                    <a:pt x="115" y="139"/>
                  </a:cubicBezTo>
                  <a:cubicBezTo>
                    <a:pt x="118" y="143"/>
                    <a:pt x="118" y="143"/>
                    <a:pt x="118" y="143"/>
                  </a:cubicBezTo>
                  <a:cubicBezTo>
                    <a:pt x="119" y="143"/>
                    <a:pt x="119" y="143"/>
                    <a:pt x="119" y="143"/>
                  </a:cubicBezTo>
                  <a:cubicBezTo>
                    <a:pt x="121" y="141"/>
                    <a:pt x="126" y="142"/>
                    <a:pt x="132" y="144"/>
                  </a:cubicBezTo>
                  <a:cubicBezTo>
                    <a:pt x="142" y="146"/>
                    <a:pt x="142" y="146"/>
                    <a:pt x="142" y="146"/>
                  </a:cubicBezTo>
                  <a:cubicBezTo>
                    <a:pt x="152" y="143"/>
                    <a:pt x="152" y="143"/>
                    <a:pt x="152" y="143"/>
                  </a:cubicBezTo>
                  <a:cubicBezTo>
                    <a:pt x="156" y="141"/>
                    <a:pt x="156" y="141"/>
                    <a:pt x="156" y="141"/>
                  </a:cubicBezTo>
                  <a:cubicBezTo>
                    <a:pt x="159" y="139"/>
                    <a:pt x="159" y="139"/>
                    <a:pt x="159" y="139"/>
                  </a:cubicBezTo>
                  <a:cubicBezTo>
                    <a:pt x="156" y="136"/>
                    <a:pt x="156" y="136"/>
                    <a:pt x="156" y="136"/>
                  </a:cubicBezTo>
                  <a:cubicBezTo>
                    <a:pt x="156" y="135"/>
                    <a:pt x="156" y="133"/>
                    <a:pt x="158" y="131"/>
                  </a:cubicBezTo>
                  <a:cubicBezTo>
                    <a:pt x="161" y="129"/>
                    <a:pt x="162" y="127"/>
                    <a:pt x="162" y="124"/>
                  </a:cubicBezTo>
                  <a:cubicBezTo>
                    <a:pt x="162" y="119"/>
                    <a:pt x="162" y="119"/>
                    <a:pt x="162" y="119"/>
                  </a:cubicBezTo>
                  <a:cubicBezTo>
                    <a:pt x="162" y="117"/>
                    <a:pt x="162" y="115"/>
                    <a:pt x="163" y="115"/>
                  </a:cubicBezTo>
                  <a:cubicBezTo>
                    <a:pt x="164" y="113"/>
                    <a:pt x="166" y="112"/>
                    <a:pt x="170" y="111"/>
                  </a:cubicBezTo>
                  <a:cubicBezTo>
                    <a:pt x="175" y="111"/>
                    <a:pt x="181" y="113"/>
                    <a:pt x="189" y="119"/>
                  </a:cubicBezTo>
                  <a:cubicBezTo>
                    <a:pt x="186" y="111"/>
                    <a:pt x="186" y="111"/>
                    <a:pt x="186" y="111"/>
                  </a:cubicBezTo>
                  <a:cubicBezTo>
                    <a:pt x="182" y="105"/>
                    <a:pt x="182" y="105"/>
                    <a:pt x="182" y="105"/>
                  </a:cubicBezTo>
                  <a:cubicBezTo>
                    <a:pt x="181" y="98"/>
                    <a:pt x="181" y="98"/>
                    <a:pt x="181" y="98"/>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56" y="86"/>
                    <a:pt x="156" y="86"/>
                    <a:pt x="156" y="86"/>
                  </a:cubicBezTo>
                  <a:cubicBezTo>
                    <a:pt x="147" y="85"/>
                    <a:pt x="147" y="85"/>
                    <a:pt x="147" y="85"/>
                  </a:cubicBezTo>
                  <a:cubicBezTo>
                    <a:pt x="147" y="83"/>
                    <a:pt x="147" y="83"/>
                    <a:pt x="147" y="83"/>
                  </a:cubicBezTo>
                  <a:cubicBezTo>
                    <a:pt x="146" y="73"/>
                    <a:pt x="146" y="73"/>
                    <a:pt x="146" y="73"/>
                  </a:cubicBezTo>
                  <a:cubicBezTo>
                    <a:pt x="140" y="57"/>
                    <a:pt x="136" y="46"/>
                    <a:pt x="13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itchFamily="34" charset="0"/>
                <a:buNone/>
              </a:pPr>
              <a:endParaRPr lang="zh-CN" altLang="en-US" kern="0">
                <a:solidFill>
                  <a:srgbClr val="000000"/>
                </a:solidFill>
              </a:endParaRPr>
            </a:p>
          </p:txBody>
        </p:sp>
        <p:sp>
          <p:nvSpPr>
            <p:cNvPr id="49" name="Freeform 34"/>
            <p:cNvSpPr/>
            <p:nvPr/>
          </p:nvSpPr>
          <p:spPr bwMode="auto">
            <a:xfrm rot="175386">
              <a:off x="6216090" y="3198512"/>
              <a:ext cx="531908" cy="760154"/>
            </a:xfrm>
            <a:custGeom>
              <a:avLst/>
              <a:gdLst>
                <a:gd name="T0" fmla="*/ 158 w 176"/>
                <a:gd name="T1" fmla="*/ 74 h 251"/>
                <a:gd name="T2" fmla="*/ 140 w 176"/>
                <a:gd name="T3" fmla="*/ 69 h 251"/>
                <a:gd name="T4" fmla="*/ 139 w 176"/>
                <a:gd name="T5" fmla="*/ 52 h 251"/>
                <a:gd name="T6" fmla="*/ 134 w 176"/>
                <a:gd name="T7" fmla="*/ 46 h 251"/>
                <a:gd name="T8" fmla="*/ 117 w 176"/>
                <a:gd name="T9" fmla="*/ 38 h 251"/>
                <a:gd name="T10" fmla="*/ 117 w 176"/>
                <a:gd name="T11" fmla="*/ 24 h 251"/>
                <a:gd name="T12" fmla="*/ 113 w 176"/>
                <a:gd name="T13" fmla="*/ 20 h 251"/>
                <a:gd name="T14" fmla="*/ 105 w 176"/>
                <a:gd name="T15" fmla="*/ 15 h 251"/>
                <a:gd name="T16" fmla="*/ 100 w 176"/>
                <a:gd name="T17" fmla="*/ 0 h 251"/>
                <a:gd name="T18" fmla="*/ 89 w 176"/>
                <a:gd name="T19" fmla="*/ 8 h 251"/>
                <a:gd name="T20" fmla="*/ 78 w 176"/>
                <a:gd name="T21" fmla="*/ 24 h 251"/>
                <a:gd name="T22" fmla="*/ 71 w 176"/>
                <a:gd name="T23" fmla="*/ 33 h 251"/>
                <a:gd name="T24" fmla="*/ 59 w 176"/>
                <a:gd name="T25" fmla="*/ 39 h 251"/>
                <a:gd name="T26" fmla="*/ 45 w 176"/>
                <a:gd name="T27" fmla="*/ 39 h 251"/>
                <a:gd name="T28" fmla="*/ 32 w 176"/>
                <a:gd name="T29" fmla="*/ 50 h 251"/>
                <a:gd name="T30" fmla="*/ 24 w 176"/>
                <a:gd name="T31" fmla="*/ 45 h 251"/>
                <a:gd name="T32" fmla="*/ 17 w 176"/>
                <a:gd name="T33" fmla="*/ 32 h 251"/>
                <a:gd name="T34" fmla="*/ 8 w 176"/>
                <a:gd name="T35" fmla="*/ 48 h 251"/>
                <a:gd name="T36" fmla="*/ 7 w 176"/>
                <a:gd name="T37" fmla="*/ 48 h 251"/>
                <a:gd name="T38" fmla="*/ 15 w 176"/>
                <a:gd name="T39" fmla="*/ 84 h 251"/>
                <a:gd name="T40" fmla="*/ 18 w 176"/>
                <a:gd name="T41" fmla="*/ 94 h 251"/>
                <a:gd name="T42" fmla="*/ 6 w 176"/>
                <a:gd name="T43" fmla="*/ 100 h 251"/>
                <a:gd name="T44" fmla="*/ 24 w 176"/>
                <a:gd name="T45" fmla="*/ 120 h 251"/>
                <a:gd name="T46" fmla="*/ 24 w 176"/>
                <a:gd name="T47" fmla="*/ 120 h 251"/>
                <a:gd name="T48" fmla="*/ 19 w 176"/>
                <a:gd name="T49" fmla="*/ 140 h 251"/>
                <a:gd name="T50" fmla="*/ 8 w 176"/>
                <a:gd name="T51" fmla="*/ 147 h 251"/>
                <a:gd name="T52" fmla="*/ 18 w 176"/>
                <a:gd name="T53" fmla="*/ 179 h 251"/>
                <a:gd name="T54" fmla="*/ 24 w 176"/>
                <a:gd name="T55" fmla="*/ 189 h 251"/>
                <a:gd name="T56" fmla="*/ 16 w 176"/>
                <a:gd name="T57" fmla="*/ 208 h 251"/>
                <a:gd name="T58" fmla="*/ 10 w 176"/>
                <a:gd name="T59" fmla="*/ 225 h 251"/>
                <a:gd name="T60" fmla="*/ 11 w 176"/>
                <a:gd name="T61" fmla="*/ 238 h 251"/>
                <a:gd name="T62" fmla="*/ 13 w 176"/>
                <a:gd name="T63" fmla="*/ 241 h 251"/>
                <a:gd name="T64" fmla="*/ 14 w 176"/>
                <a:gd name="T65" fmla="*/ 244 h 251"/>
                <a:gd name="T66" fmla="*/ 14 w 176"/>
                <a:gd name="T67" fmla="*/ 244 h 251"/>
                <a:gd name="T68" fmla="*/ 47 w 176"/>
                <a:gd name="T69" fmla="*/ 248 h 251"/>
                <a:gd name="T70" fmla="*/ 56 w 176"/>
                <a:gd name="T71" fmla="*/ 232 h 251"/>
                <a:gd name="T72" fmla="*/ 104 w 176"/>
                <a:gd name="T73" fmla="*/ 176 h 251"/>
                <a:gd name="T74" fmla="*/ 125 w 176"/>
                <a:gd name="T75" fmla="*/ 164 h 251"/>
                <a:gd name="T76" fmla="*/ 117 w 176"/>
                <a:gd name="T77" fmla="*/ 156 h 251"/>
                <a:gd name="T78" fmla="*/ 115 w 176"/>
                <a:gd name="T79" fmla="*/ 147 h 251"/>
                <a:gd name="T80" fmla="*/ 87 w 176"/>
                <a:gd name="T81" fmla="*/ 119 h 251"/>
                <a:gd name="T82" fmla="*/ 61 w 176"/>
                <a:gd name="T83" fmla="*/ 114 h 251"/>
                <a:gd name="T84" fmla="*/ 51 w 176"/>
                <a:gd name="T85" fmla="*/ 100 h 251"/>
                <a:gd name="T86" fmla="*/ 67 w 176"/>
                <a:gd name="T87" fmla="*/ 74 h 251"/>
                <a:gd name="T88" fmla="*/ 71 w 176"/>
                <a:gd name="T89" fmla="*/ 61 h 251"/>
                <a:gd name="T90" fmla="*/ 104 w 176"/>
                <a:gd name="T91" fmla="*/ 67 h 251"/>
                <a:gd name="T92" fmla="*/ 101 w 176"/>
                <a:gd name="T93" fmla="*/ 80 h 251"/>
                <a:gd name="T94" fmla="*/ 120 w 176"/>
                <a:gd name="T95" fmla="*/ 95 h 251"/>
                <a:gd name="T96" fmla="*/ 150 w 176"/>
                <a:gd name="T97" fmla="*/ 122 h 251"/>
                <a:gd name="T98" fmla="*/ 166 w 176"/>
                <a:gd name="T99" fmla="*/ 102 h 251"/>
                <a:gd name="T100" fmla="*/ 168 w 176"/>
                <a:gd name="T101" fmla="*/ 92 h 251"/>
                <a:gd name="T102" fmla="*/ 175 w 176"/>
                <a:gd name="T103" fmla="*/ 87 h 251"/>
                <a:gd name="T104" fmla="*/ 163 w 176"/>
                <a:gd name="T105" fmla="*/ 7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251">
                  <a:moveTo>
                    <a:pt x="162" y="76"/>
                  </a:moveTo>
                  <a:cubicBezTo>
                    <a:pt x="159" y="74"/>
                    <a:pt x="159" y="74"/>
                    <a:pt x="159" y="74"/>
                  </a:cubicBezTo>
                  <a:cubicBezTo>
                    <a:pt x="159" y="74"/>
                    <a:pt x="159" y="74"/>
                    <a:pt x="159" y="74"/>
                  </a:cubicBezTo>
                  <a:cubicBezTo>
                    <a:pt x="158" y="74"/>
                    <a:pt x="158" y="74"/>
                    <a:pt x="158" y="74"/>
                  </a:cubicBezTo>
                  <a:cubicBezTo>
                    <a:pt x="156" y="72"/>
                    <a:pt x="156" y="72"/>
                    <a:pt x="156" y="72"/>
                  </a:cubicBezTo>
                  <a:cubicBezTo>
                    <a:pt x="145" y="68"/>
                    <a:pt x="145" y="68"/>
                    <a:pt x="145" y="68"/>
                  </a:cubicBezTo>
                  <a:cubicBezTo>
                    <a:pt x="142" y="68"/>
                    <a:pt x="142" y="68"/>
                    <a:pt x="142" y="68"/>
                  </a:cubicBezTo>
                  <a:cubicBezTo>
                    <a:pt x="140" y="69"/>
                    <a:pt x="140" y="69"/>
                    <a:pt x="140" y="69"/>
                  </a:cubicBezTo>
                  <a:cubicBezTo>
                    <a:pt x="135" y="61"/>
                    <a:pt x="135" y="61"/>
                    <a:pt x="135" y="61"/>
                  </a:cubicBezTo>
                  <a:cubicBezTo>
                    <a:pt x="136" y="60"/>
                    <a:pt x="136" y="60"/>
                    <a:pt x="136" y="60"/>
                  </a:cubicBezTo>
                  <a:cubicBezTo>
                    <a:pt x="139" y="56"/>
                    <a:pt x="139" y="56"/>
                    <a:pt x="139" y="56"/>
                  </a:cubicBezTo>
                  <a:cubicBezTo>
                    <a:pt x="139" y="52"/>
                    <a:pt x="139" y="52"/>
                    <a:pt x="139" y="52"/>
                  </a:cubicBezTo>
                  <a:cubicBezTo>
                    <a:pt x="139" y="51"/>
                    <a:pt x="139" y="51"/>
                    <a:pt x="139" y="51"/>
                  </a:cubicBezTo>
                  <a:cubicBezTo>
                    <a:pt x="141" y="48"/>
                    <a:pt x="141" y="48"/>
                    <a:pt x="141" y="48"/>
                  </a:cubicBezTo>
                  <a:cubicBezTo>
                    <a:pt x="140" y="47"/>
                    <a:pt x="140" y="47"/>
                    <a:pt x="140" y="47"/>
                  </a:cubicBezTo>
                  <a:cubicBezTo>
                    <a:pt x="134" y="46"/>
                    <a:pt x="134" y="46"/>
                    <a:pt x="134" y="46"/>
                  </a:cubicBezTo>
                  <a:cubicBezTo>
                    <a:pt x="134" y="46"/>
                    <a:pt x="134" y="46"/>
                    <a:pt x="134" y="46"/>
                  </a:cubicBezTo>
                  <a:cubicBezTo>
                    <a:pt x="123" y="44"/>
                    <a:pt x="123" y="44"/>
                    <a:pt x="123" y="44"/>
                  </a:cubicBezTo>
                  <a:cubicBezTo>
                    <a:pt x="123" y="44"/>
                    <a:pt x="123" y="44"/>
                    <a:pt x="123" y="44"/>
                  </a:cubicBezTo>
                  <a:cubicBezTo>
                    <a:pt x="117" y="38"/>
                    <a:pt x="117" y="38"/>
                    <a:pt x="117" y="38"/>
                  </a:cubicBezTo>
                  <a:cubicBezTo>
                    <a:pt x="117" y="38"/>
                    <a:pt x="117" y="38"/>
                    <a:pt x="117" y="38"/>
                  </a:cubicBezTo>
                  <a:cubicBezTo>
                    <a:pt x="115" y="34"/>
                    <a:pt x="115" y="34"/>
                    <a:pt x="115" y="34"/>
                  </a:cubicBezTo>
                  <a:cubicBezTo>
                    <a:pt x="114" y="32"/>
                    <a:pt x="114" y="32"/>
                    <a:pt x="114" y="32"/>
                  </a:cubicBezTo>
                  <a:cubicBezTo>
                    <a:pt x="117" y="24"/>
                    <a:pt x="117" y="24"/>
                    <a:pt x="117" y="24"/>
                  </a:cubicBezTo>
                  <a:cubicBezTo>
                    <a:pt x="117" y="18"/>
                    <a:pt x="117" y="18"/>
                    <a:pt x="117" y="18"/>
                  </a:cubicBezTo>
                  <a:cubicBezTo>
                    <a:pt x="117" y="16"/>
                    <a:pt x="117" y="16"/>
                    <a:pt x="117" y="16"/>
                  </a:cubicBezTo>
                  <a:cubicBezTo>
                    <a:pt x="114" y="20"/>
                    <a:pt x="114" y="20"/>
                    <a:pt x="114" y="20"/>
                  </a:cubicBezTo>
                  <a:cubicBezTo>
                    <a:pt x="113" y="20"/>
                    <a:pt x="113" y="20"/>
                    <a:pt x="113" y="20"/>
                  </a:cubicBezTo>
                  <a:cubicBezTo>
                    <a:pt x="113" y="21"/>
                    <a:pt x="113" y="21"/>
                    <a:pt x="113" y="21"/>
                  </a:cubicBezTo>
                  <a:cubicBezTo>
                    <a:pt x="112" y="20"/>
                    <a:pt x="112" y="20"/>
                    <a:pt x="112" y="20"/>
                  </a:cubicBezTo>
                  <a:cubicBezTo>
                    <a:pt x="111" y="20"/>
                    <a:pt x="111" y="20"/>
                    <a:pt x="111" y="20"/>
                  </a:cubicBezTo>
                  <a:cubicBezTo>
                    <a:pt x="105" y="15"/>
                    <a:pt x="105" y="15"/>
                    <a:pt x="105" y="15"/>
                  </a:cubicBezTo>
                  <a:cubicBezTo>
                    <a:pt x="104" y="14"/>
                    <a:pt x="104" y="14"/>
                    <a:pt x="104" y="14"/>
                  </a:cubicBezTo>
                  <a:cubicBezTo>
                    <a:pt x="104" y="13"/>
                    <a:pt x="104" y="13"/>
                    <a:pt x="104" y="13"/>
                  </a:cubicBezTo>
                  <a:cubicBezTo>
                    <a:pt x="103" y="4"/>
                    <a:pt x="103" y="4"/>
                    <a:pt x="103" y="4"/>
                  </a:cubicBezTo>
                  <a:cubicBezTo>
                    <a:pt x="100" y="0"/>
                    <a:pt x="100" y="0"/>
                    <a:pt x="100" y="0"/>
                  </a:cubicBezTo>
                  <a:cubicBezTo>
                    <a:pt x="94" y="0"/>
                    <a:pt x="94" y="0"/>
                    <a:pt x="94" y="0"/>
                  </a:cubicBezTo>
                  <a:cubicBezTo>
                    <a:pt x="90" y="7"/>
                    <a:pt x="90" y="7"/>
                    <a:pt x="90" y="7"/>
                  </a:cubicBezTo>
                  <a:cubicBezTo>
                    <a:pt x="90" y="8"/>
                    <a:pt x="90" y="8"/>
                    <a:pt x="90" y="8"/>
                  </a:cubicBezTo>
                  <a:cubicBezTo>
                    <a:pt x="89" y="8"/>
                    <a:pt x="89" y="8"/>
                    <a:pt x="89" y="8"/>
                  </a:cubicBezTo>
                  <a:cubicBezTo>
                    <a:pt x="80" y="6"/>
                    <a:pt x="80" y="6"/>
                    <a:pt x="80" y="6"/>
                  </a:cubicBezTo>
                  <a:cubicBezTo>
                    <a:pt x="78" y="15"/>
                    <a:pt x="78" y="15"/>
                    <a:pt x="78" y="15"/>
                  </a:cubicBezTo>
                  <a:cubicBezTo>
                    <a:pt x="78" y="24"/>
                    <a:pt x="78" y="24"/>
                    <a:pt x="78" y="24"/>
                  </a:cubicBezTo>
                  <a:cubicBezTo>
                    <a:pt x="78" y="24"/>
                    <a:pt x="78" y="24"/>
                    <a:pt x="78" y="24"/>
                  </a:cubicBezTo>
                  <a:cubicBezTo>
                    <a:pt x="73" y="32"/>
                    <a:pt x="73" y="32"/>
                    <a:pt x="73" y="32"/>
                  </a:cubicBezTo>
                  <a:cubicBezTo>
                    <a:pt x="73" y="33"/>
                    <a:pt x="73" y="33"/>
                    <a:pt x="73" y="33"/>
                  </a:cubicBezTo>
                  <a:cubicBezTo>
                    <a:pt x="72" y="33"/>
                    <a:pt x="72" y="33"/>
                    <a:pt x="72" y="33"/>
                  </a:cubicBezTo>
                  <a:cubicBezTo>
                    <a:pt x="71" y="33"/>
                    <a:pt x="71" y="33"/>
                    <a:pt x="71" y="33"/>
                  </a:cubicBezTo>
                  <a:cubicBezTo>
                    <a:pt x="65" y="34"/>
                    <a:pt x="65" y="34"/>
                    <a:pt x="65" y="34"/>
                  </a:cubicBezTo>
                  <a:cubicBezTo>
                    <a:pt x="59" y="38"/>
                    <a:pt x="59" y="38"/>
                    <a:pt x="59" y="38"/>
                  </a:cubicBezTo>
                  <a:cubicBezTo>
                    <a:pt x="59" y="39"/>
                    <a:pt x="59" y="39"/>
                    <a:pt x="59" y="39"/>
                  </a:cubicBezTo>
                  <a:cubicBezTo>
                    <a:pt x="59" y="39"/>
                    <a:pt x="59" y="39"/>
                    <a:pt x="59" y="39"/>
                  </a:cubicBezTo>
                  <a:cubicBezTo>
                    <a:pt x="58" y="39"/>
                    <a:pt x="58" y="39"/>
                    <a:pt x="58" y="39"/>
                  </a:cubicBezTo>
                  <a:cubicBezTo>
                    <a:pt x="57" y="39"/>
                    <a:pt x="57" y="39"/>
                    <a:pt x="57" y="39"/>
                  </a:cubicBezTo>
                  <a:cubicBezTo>
                    <a:pt x="46" y="35"/>
                    <a:pt x="46" y="35"/>
                    <a:pt x="46" y="35"/>
                  </a:cubicBezTo>
                  <a:cubicBezTo>
                    <a:pt x="45" y="39"/>
                    <a:pt x="45" y="39"/>
                    <a:pt x="45" y="39"/>
                  </a:cubicBezTo>
                  <a:cubicBezTo>
                    <a:pt x="45" y="40"/>
                    <a:pt x="45" y="40"/>
                    <a:pt x="45" y="40"/>
                  </a:cubicBezTo>
                  <a:cubicBezTo>
                    <a:pt x="40" y="48"/>
                    <a:pt x="40" y="48"/>
                    <a:pt x="40" y="48"/>
                  </a:cubicBezTo>
                  <a:cubicBezTo>
                    <a:pt x="39" y="49"/>
                    <a:pt x="38" y="50"/>
                    <a:pt x="37" y="50"/>
                  </a:cubicBezTo>
                  <a:cubicBezTo>
                    <a:pt x="32" y="50"/>
                    <a:pt x="32" y="50"/>
                    <a:pt x="32" y="50"/>
                  </a:cubicBezTo>
                  <a:cubicBezTo>
                    <a:pt x="25" y="47"/>
                    <a:pt x="25" y="47"/>
                    <a:pt x="25" y="47"/>
                  </a:cubicBezTo>
                  <a:cubicBezTo>
                    <a:pt x="24" y="46"/>
                    <a:pt x="24" y="46"/>
                    <a:pt x="24" y="46"/>
                  </a:cubicBezTo>
                  <a:cubicBezTo>
                    <a:pt x="24" y="46"/>
                    <a:pt x="24" y="46"/>
                    <a:pt x="24" y="46"/>
                  </a:cubicBezTo>
                  <a:cubicBezTo>
                    <a:pt x="24" y="45"/>
                    <a:pt x="24" y="45"/>
                    <a:pt x="24" y="45"/>
                  </a:cubicBezTo>
                  <a:cubicBezTo>
                    <a:pt x="23" y="36"/>
                    <a:pt x="23" y="36"/>
                    <a:pt x="23" y="36"/>
                  </a:cubicBezTo>
                  <a:cubicBezTo>
                    <a:pt x="21" y="28"/>
                    <a:pt x="21" y="28"/>
                    <a:pt x="21" y="28"/>
                  </a:cubicBezTo>
                  <a:cubicBezTo>
                    <a:pt x="19" y="26"/>
                    <a:pt x="19" y="26"/>
                    <a:pt x="19" y="26"/>
                  </a:cubicBezTo>
                  <a:cubicBezTo>
                    <a:pt x="17" y="32"/>
                    <a:pt x="17" y="32"/>
                    <a:pt x="17" y="32"/>
                  </a:cubicBezTo>
                  <a:cubicBezTo>
                    <a:pt x="17" y="32"/>
                    <a:pt x="17" y="32"/>
                    <a:pt x="17" y="32"/>
                  </a:cubicBezTo>
                  <a:cubicBezTo>
                    <a:pt x="17" y="32"/>
                    <a:pt x="17" y="32"/>
                    <a:pt x="17" y="32"/>
                  </a:cubicBezTo>
                  <a:cubicBezTo>
                    <a:pt x="12" y="38"/>
                    <a:pt x="12" y="38"/>
                    <a:pt x="12" y="38"/>
                  </a:cubicBezTo>
                  <a:cubicBezTo>
                    <a:pt x="8" y="48"/>
                    <a:pt x="8" y="48"/>
                    <a:pt x="8" y="48"/>
                  </a:cubicBezTo>
                  <a:cubicBezTo>
                    <a:pt x="8" y="48"/>
                    <a:pt x="8" y="48"/>
                    <a:pt x="8" y="48"/>
                  </a:cubicBezTo>
                  <a:cubicBezTo>
                    <a:pt x="8" y="48"/>
                    <a:pt x="8" y="48"/>
                    <a:pt x="8" y="48"/>
                  </a:cubicBezTo>
                  <a:cubicBezTo>
                    <a:pt x="8" y="48"/>
                    <a:pt x="8" y="48"/>
                    <a:pt x="8" y="48"/>
                  </a:cubicBezTo>
                  <a:cubicBezTo>
                    <a:pt x="7" y="48"/>
                    <a:pt x="7" y="48"/>
                    <a:pt x="7" y="48"/>
                  </a:cubicBezTo>
                  <a:cubicBezTo>
                    <a:pt x="4" y="54"/>
                    <a:pt x="4" y="54"/>
                    <a:pt x="4" y="54"/>
                  </a:cubicBezTo>
                  <a:cubicBezTo>
                    <a:pt x="4" y="55"/>
                    <a:pt x="3" y="58"/>
                    <a:pt x="0" y="61"/>
                  </a:cubicBezTo>
                  <a:cubicBezTo>
                    <a:pt x="3" y="70"/>
                    <a:pt x="3" y="70"/>
                    <a:pt x="3" y="70"/>
                  </a:cubicBezTo>
                  <a:cubicBezTo>
                    <a:pt x="15" y="84"/>
                    <a:pt x="15" y="84"/>
                    <a:pt x="15" y="84"/>
                  </a:cubicBezTo>
                  <a:cubicBezTo>
                    <a:pt x="15" y="84"/>
                    <a:pt x="15" y="84"/>
                    <a:pt x="15" y="84"/>
                  </a:cubicBezTo>
                  <a:cubicBezTo>
                    <a:pt x="19" y="92"/>
                    <a:pt x="19" y="92"/>
                    <a:pt x="19" y="92"/>
                  </a:cubicBezTo>
                  <a:cubicBezTo>
                    <a:pt x="19" y="93"/>
                    <a:pt x="19" y="93"/>
                    <a:pt x="19" y="93"/>
                  </a:cubicBezTo>
                  <a:cubicBezTo>
                    <a:pt x="18" y="94"/>
                    <a:pt x="18" y="94"/>
                    <a:pt x="18" y="94"/>
                  </a:cubicBezTo>
                  <a:cubicBezTo>
                    <a:pt x="18" y="94"/>
                    <a:pt x="18" y="94"/>
                    <a:pt x="18" y="94"/>
                  </a:cubicBezTo>
                  <a:cubicBezTo>
                    <a:pt x="15" y="98"/>
                    <a:pt x="15" y="98"/>
                    <a:pt x="15" y="98"/>
                  </a:cubicBezTo>
                  <a:cubicBezTo>
                    <a:pt x="14" y="98"/>
                    <a:pt x="14" y="98"/>
                    <a:pt x="14" y="98"/>
                  </a:cubicBezTo>
                  <a:cubicBezTo>
                    <a:pt x="6" y="100"/>
                    <a:pt x="6" y="100"/>
                    <a:pt x="6" y="100"/>
                  </a:cubicBezTo>
                  <a:cubicBezTo>
                    <a:pt x="7" y="106"/>
                    <a:pt x="7" y="106"/>
                    <a:pt x="7" y="106"/>
                  </a:cubicBezTo>
                  <a:cubicBezTo>
                    <a:pt x="13" y="110"/>
                    <a:pt x="13" y="110"/>
                    <a:pt x="13" y="110"/>
                  </a:cubicBezTo>
                  <a:cubicBezTo>
                    <a:pt x="21" y="112"/>
                    <a:pt x="21" y="112"/>
                    <a:pt x="21" y="112"/>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2" y="134"/>
                    <a:pt x="22" y="134"/>
                    <a:pt x="22" y="134"/>
                  </a:cubicBezTo>
                  <a:cubicBezTo>
                    <a:pt x="22" y="134"/>
                    <a:pt x="22" y="134"/>
                    <a:pt x="22" y="134"/>
                  </a:cubicBezTo>
                  <a:cubicBezTo>
                    <a:pt x="22" y="134"/>
                    <a:pt x="22" y="134"/>
                    <a:pt x="22" y="134"/>
                  </a:cubicBezTo>
                  <a:cubicBezTo>
                    <a:pt x="19" y="140"/>
                    <a:pt x="19" y="140"/>
                    <a:pt x="19" y="140"/>
                  </a:cubicBezTo>
                  <a:cubicBezTo>
                    <a:pt x="19" y="142"/>
                    <a:pt x="19" y="142"/>
                    <a:pt x="19" y="142"/>
                  </a:cubicBezTo>
                  <a:cubicBezTo>
                    <a:pt x="18" y="142"/>
                    <a:pt x="18" y="142"/>
                    <a:pt x="18" y="142"/>
                  </a:cubicBezTo>
                  <a:cubicBezTo>
                    <a:pt x="8" y="143"/>
                    <a:pt x="8" y="143"/>
                    <a:pt x="8" y="143"/>
                  </a:cubicBezTo>
                  <a:cubicBezTo>
                    <a:pt x="8" y="147"/>
                    <a:pt x="8" y="147"/>
                    <a:pt x="8" y="147"/>
                  </a:cubicBezTo>
                  <a:cubicBezTo>
                    <a:pt x="5" y="156"/>
                    <a:pt x="5" y="156"/>
                    <a:pt x="5" y="156"/>
                  </a:cubicBezTo>
                  <a:cubicBezTo>
                    <a:pt x="4" y="166"/>
                    <a:pt x="4" y="166"/>
                    <a:pt x="4" y="166"/>
                  </a:cubicBezTo>
                  <a:cubicBezTo>
                    <a:pt x="6" y="172"/>
                    <a:pt x="6" y="172"/>
                    <a:pt x="6" y="172"/>
                  </a:cubicBezTo>
                  <a:cubicBezTo>
                    <a:pt x="18" y="179"/>
                    <a:pt x="18" y="179"/>
                    <a:pt x="18" y="179"/>
                  </a:cubicBezTo>
                  <a:cubicBezTo>
                    <a:pt x="19" y="180"/>
                    <a:pt x="19" y="180"/>
                    <a:pt x="19" y="180"/>
                  </a:cubicBezTo>
                  <a:cubicBezTo>
                    <a:pt x="24" y="188"/>
                    <a:pt x="24" y="188"/>
                    <a:pt x="24" y="188"/>
                  </a:cubicBezTo>
                  <a:cubicBezTo>
                    <a:pt x="24" y="189"/>
                    <a:pt x="24" y="189"/>
                    <a:pt x="24" y="189"/>
                  </a:cubicBezTo>
                  <a:cubicBezTo>
                    <a:pt x="24" y="189"/>
                    <a:pt x="24" y="189"/>
                    <a:pt x="24" y="189"/>
                  </a:cubicBezTo>
                  <a:cubicBezTo>
                    <a:pt x="24" y="190"/>
                    <a:pt x="24" y="190"/>
                    <a:pt x="24" y="190"/>
                  </a:cubicBezTo>
                  <a:cubicBezTo>
                    <a:pt x="17" y="204"/>
                    <a:pt x="17" y="204"/>
                    <a:pt x="17" y="204"/>
                  </a:cubicBezTo>
                  <a:cubicBezTo>
                    <a:pt x="16" y="208"/>
                    <a:pt x="16" y="208"/>
                    <a:pt x="16" y="208"/>
                  </a:cubicBezTo>
                  <a:cubicBezTo>
                    <a:pt x="16" y="208"/>
                    <a:pt x="16" y="208"/>
                    <a:pt x="16" y="208"/>
                  </a:cubicBezTo>
                  <a:cubicBezTo>
                    <a:pt x="12" y="217"/>
                    <a:pt x="12" y="217"/>
                    <a:pt x="12" y="217"/>
                  </a:cubicBezTo>
                  <a:cubicBezTo>
                    <a:pt x="10" y="224"/>
                    <a:pt x="10" y="224"/>
                    <a:pt x="10" y="224"/>
                  </a:cubicBezTo>
                  <a:cubicBezTo>
                    <a:pt x="10" y="225"/>
                    <a:pt x="10" y="225"/>
                    <a:pt x="10" y="225"/>
                  </a:cubicBezTo>
                  <a:cubicBezTo>
                    <a:pt x="10" y="225"/>
                    <a:pt x="10" y="225"/>
                    <a:pt x="10" y="225"/>
                  </a:cubicBezTo>
                  <a:cubicBezTo>
                    <a:pt x="8" y="227"/>
                    <a:pt x="7" y="228"/>
                    <a:pt x="6" y="231"/>
                  </a:cubicBezTo>
                  <a:cubicBezTo>
                    <a:pt x="5" y="232"/>
                    <a:pt x="5" y="232"/>
                    <a:pt x="6" y="233"/>
                  </a:cubicBezTo>
                  <a:cubicBezTo>
                    <a:pt x="7" y="234"/>
                    <a:pt x="7" y="234"/>
                    <a:pt x="7" y="234"/>
                  </a:cubicBezTo>
                  <a:cubicBezTo>
                    <a:pt x="11" y="238"/>
                    <a:pt x="11" y="238"/>
                    <a:pt x="11" y="238"/>
                  </a:cubicBezTo>
                  <a:cubicBezTo>
                    <a:pt x="11" y="238"/>
                    <a:pt x="11" y="238"/>
                    <a:pt x="11" y="238"/>
                  </a:cubicBezTo>
                  <a:cubicBezTo>
                    <a:pt x="11" y="238"/>
                    <a:pt x="11" y="238"/>
                    <a:pt x="11" y="238"/>
                  </a:cubicBezTo>
                  <a:cubicBezTo>
                    <a:pt x="13" y="241"/>
                    <a:pt x="13" y="241"/>
                    <a:pt x="13" y="241"/>
                  </a:cubicBezTo>
                  <a:cubicBezTo>
                    <a:pt x="13" y="241"/>
                    <a:pt x="13" y="241"/>
                    <a:pt x="13" y="241"/>
                  </a:cubicBezTo>
                  <a:cubicBezTo>
                    <a:pt x="13" y="241"/>
                    <a:pt x="13" y="241"/>
                    <a:pt x="13" y="241"/>
                  </a:cubicBezTo>
                  <a:cubicBezTo>
                    <a:pt x="14" y="242"/>
                    <a:pt x="14" y="242"/>
                    <a:pt x="14" y="242"/>
                  </a:cubicBezTo>
                  <a:cubicBezTo>
                    <a:pt x="14" y="242"/>
                    <a:pt x="14" y="242"/>
                    <a:pt x="14" y="242"/>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5" y="246"/>
                    <a:pt x="15" y="246"/>
                    <a:pt x="15" y="246"/>
                  </a:cubicBezTo>
                  <a:cubicBezTo>
                    <a:pt x="18" y="248"/>
                    <a:pt x="18" y="248"/>
                    <a:pt x="18" y="248"/>
                  </a:cubicBezTo>
                  <a:cubicBezTo>
                    <a:pt x="33" y="251"/>
                    <a:pt x="33" y="251"/>
                    <a:pt x="33" y="251"/>
                  </a:cubicBezTo>
                  <a:cubicBezTo>
                    <a:pt x="37" y="251"/>
                    <a:pt x="42" y="250"/>
                    <a:pt x="47" y="248"/>
                  </a:cubicBezTo>
                  <a:cubicBezTo>
                    <a:pt x="51" y="246"/>
                    <a:pt x="56" y="245"/>
                    <a:pt x="61" y="246"/>
                  </a:cubicBezTo>
                  <a:cubicBezTo>
                    <a:pt x="61" y="243"/>
                    <a:pt x="61" y="243"/>
                    <a:pt x="61" y="243"/>
                  </a:cubicBezTo>
                  <a:cubicBezTo>
                    <a:pt x="57" y="232"/>
                    <a:pt x="57" y="232"/>
                    <a:pt x="57" y="232"/>
                  </a:cubicBezTo>
                  <a:cubicBezTo>
                    <a:pt x="56" y="232"/>
                    <a:pt x="56" y="232"/>
                    <a:pt x="56" y="232"/>
                  </a:cubicBezTo>
                  <a:cubicBezTo>
                    <a:pt x="57" y="232"/>
                    <a:pt x="57" y="232"/>
                    <a:pt x="57" y="232"/>
                  </a:cubicBezTo>
                  <a:cubicBezTo>
                    <a:pt x="79" y="200"/>
                    <a:pt x="79" y="200"/>
                    <a:pt x="79" y="200"/>
                  </a:cubicBezTo>
                  <a:cubicBezTo>
                    <a:pt x="104" y="176"/>
                    <a:pt x="104" y="176"/>
                    <a:pt x="104" y="176"/>
                  </a:cubicBezTo>
                  <a:cubicBezTo>
                    <a:pt x="104" y="176"/>
                    <a:pt x="104" y="176"/>
                    <a:pt x="104" y="176"/>
                  </a:cubicBezTo>
                  <a:cubicBezTo>
                    <a:pt x="112" y="174"/>
                    <a:pt x="112" y="174"/>
                    <a:pt x="112" y="174"/>
                  </a:cubicBezTo>
                  <a:cubicBezTo>
                    <a:pt x="116" y="169"/>
                    <a:pt x="116" y="169"/>
                    <a:pt x="116" y="169"/>
                  </a:cubicBezTo>
                  <a:cubicBezTo>
                    <a:pt x="116" y="169"/>
                    <a:pt x="116" y="169"/>
                    <a:pt x="116" y="169"/>
                  </a:cubicBezTo>
                  <a:cubicBezTo>
                    <a:pt x="119" y="166"/>
                    <a:pt x="122" y="165"/>
                    <a:pt x="125" y="164"/>
                  </a:cubicBezTo>
                  <a:cubicBezTo>
                    <a:pt x="123" y="162"/>
                    <a:pt x="123" y="162"/>
                    <a:pt x="123" y="162"/>
                  </a:cubicBezTo>
                  <a:cubicBezTo>
                    <a:pt x="117" y="156"/>
                    <a:pt x="117" y="156"/>
                    <a:pt x="117" y="156"/>
                  </a:cubicBezTo>
                  <a:cubicBezTo>
                    <a:pt x="117" y="156"/>
                    <a:pt x="117" y="156"/>
                    <a:pt x="117" y="156"/>
                  </a:cubicBezTo>
                  <a:cubicBezTo>
                    <a:pt x="117" y="156"/>
                    <a:pt x="117" y="156"/>
                    <a:pt x="117" y="156"/>
                  </a:cubicBezTo>
                  <a:cubicBezTo>
                    <a:pt x="113" y="151"/>
                    <a:pt x="113" y="151"/>
                    <a:pt x="113" y="151"/>
                  </a:cubicBezTo>
                  <a:cubicBezTo>
                    <a:pt x="113" y="150"/>
                    <a:pt x="113" y="150"/>
                    <a:pt x="113" y="150"/>
                  </a:cubicBezTo>
                  <a:cubicBezTo>
                    <a:pt x="113" y="150"/>
                    <a:pt x="113" y="150"/>
                    <a:pt x="113" y="150"/>
                  </a:cubicBezTo>
                  <a:cubicBezTo>
                    <a:pt x="115" y="147"/>
                    <a:pt x="115" y="147"/>
                    <a:pt x="115" y="147"/>
                  </a:cubicBezTo>
                  <a:cubicBezTo>
                    <a:pt x="109" y="148"/>
                    <a:pt x="109" y="148"/>
                    <a:pt x="109" y="148"/>
                  </a:cubicBezTo>
                  <a:cubicBezTo>
                    <a:pt x="98" y="146"/>
                    <a:pt x="98" y="146"/>
                    <a:pt x="98" y="146"/>
                  </a:cubicBezTo>
                  <a:cubicBezTo>
                    <a:pt x="94" y="144"/>
                    <a:pt x="91" y="141"/>
                    <a:pt x="90" y="138"/>
                  </a:cubicBezTo>
                  <a:cubicBezTo>
                    <a:pt x="88" y="131"/>
                    <a:pt x="87" y="125"/>
                    <a:pt x="87" y="119"/>
                  </a:cubicBezTo>
                  <a:cubicBezTo>
                    <a:pt x="86" y="121"/>
                    <a:pt x="84" y="122"/>
                    <a:pt x="82" y="122"/>
                  </a:cubicBezTo>
                  <a:cubicBezTo>
                    <a:pt x="73" y="120"/>
                    <a:pt x="73" y="120"/>
                    <a:pt x="73" y="120"/>
                  </a:cubicBezTo>
                  <a:cubicBezTo>
                    <a:pt x="68" y="116"/>
                    <a:pt x="68" y="116"/>
                    <a:pt x="68" y="116"/>
                  </a:cubicBezTo>
                  <a:cubicBezTo>
                    <a:pt x="61" y="114"/>
                    <a:pt x="61" y="114"/>
                    <a:pt x="61" y="114"/>
                  </a:cubicBezTo>
                  <a:cubicBezTo>
                    <a:pt x="58" y="114"/>
                    <a:pt x="58" y="114"/>
                    <a:pt x="58" y="114"/>
                  </a:cubicBezTo>
                  <a:cubicBezTo>
                    <a:pt x="56" y="114"/>
                    <a:pt x="53" y="113"/>
                    <a:pt x="52" y="112"/>
                  </a:cubicBezTo>
                  <a:cubicBezTo>
                    <a:pt x="49" y="110"/>
                    <a:pt x="48" y="108"/>
                    <a:pt x="48" y="107"/>
                  </a:cubicBezTo>
                  <a:cubicBezTo>
                    <a:pt x="47" y="104"/>
                    <a:pt x="48" y="102"/>
                    <a:pt x="51" y="100"/>
                  </a:cubicBezTo>
                  <a:cubicBezTo>
                    <a:pt x="53" y="98"/>
                    <a:pt x="57" y="94"/>
                    <a:pt x="59" y="90"/>
                  </a:cubicBezTo>
                  <a:cubicBezTo>
                    <a:pt x="57" y="87"/>
                    <a:pt x="55" y="83"/>
                    <a:pt x="57" y="80"/>
                  </a:cubicBezTo>
                  <a:cubicBezTo>
                    <a:pt x="57" y="79"/>
                    <a:pt x="57" y="79"/>
                    <a:pt x="57" y="79"/>
                  </a:cubicBezTo>
                  <a:cubicBezTo>
                    <a:pt x="57" y="77"/>
                    <a:pt x="61" y="76"/>
                    <a:pt x="67" y="74"/>
                  </a:cubicBezTo>
                  <a:cubicBezTo>
                    <a:pt x="67" y="72"/>
                    <a:pt x="68" y="70"/>
                    <a:pt x="69" y="70"/>
                  </a:cubicBezTo>
                  <a:cubicBezTo>
                    <a:pt x="75" y="70"/>
                    <a:pt x="75" y="70"/>
                    <a:pt x="75" y="70"/>
                  </a:cubicBezTo>
                  <a:cubicBezTo>
                    <a:pt x="74" y="70"/>
                    <a:pt x="74" y="70"/>
                    <a:pt x="74" y="70"/>
                  </a:cubicBezTo>
                  <a:cubicBezTo>
                    <a:pt x="70" y="67"/>
                    <a:pt x="69" y="64"/>
                    <a:pt x="71" y="61"/>
                  </a:cubicBezTo>
                  <a:cubicBezTo>
                    <a:pt x="74" y="59"/>
                    <a:pt x="74" y="59"/>
                    <a:pt x="74" y="59"/>
                  </a:cubicBezTo>
                  <a:cubicBezTo>
                    <a:pt x="77" y="58"/>
                    <a:pt x="82" y="58"/>
                    <a:pt x="86" y="60"/>
                  </a:cubicBezTo>
                  <a:cubicBezTo>
                    <a:pt x="95" y="67"/>
                    <a:pt x="95" y="67"/>
                    <a:pt x="95" y="67"/>
                  </a:cubicBezTo>
                  <a:cubicBezTo>
                    <a:pt x="104" y="67"/>
                    <a:pt x="104" y="67"/>
                    <a:pt x="104" y="67"/>
                  </a:cubicBezTo>
                  <a:cubicBezTo>
                    <a:pt x="107" y="69"/>
                    <a:pt x="107" y="69"/>
                    <a:pt x="107" y="69"/>
                  </a:cubicBezTo>
                  <a:cubicBezTo>
                    <a:pt x="107" y="72"/>
                    <a:pt x="107" y="72"/>
                    <a:pt x="107" y="72"/>
                  </a:cubicBezTo>
                  <a:cubicBezTo>
                    <a:pt x="107" y="74"/>
                    <a:pt x="106" y="76"/>
                    <a:pt x="105" y="76"/>
                  </a:cubicBezTo>
                  <a:cubicBezTo>
                    <a:pt x="103" y="76"/>
                    <a:pt x="102" y="78"/>
                    <a:pt x="101" y="80"/>
                  </a:cubicBezTo>
                  <a:cubicBezTo>
                    <a:pt x="105" y="90"/>
                    <a:pt x="105" y="90"/>
                    <a:pt x="105" y="90"/>
                  </a:cubicBezTo>
                  <a:cubicBezTo>
                    <a:pt x="108" y="86"/>
                    <a:pt x="110" y="84"/>
                    <a:pt x="113" y="84"/>
                  </a:cubicBezTo>
                  <a:cubicBezTo>
                    <a:pt x="114" y="84"/>
                    <a:pt x="115" y="84"/>
                    <a:pt x="117" y="86"/>
                  </a:cubicBezTo>
                  <a:cubicBezTo>
                    <a:pt x="118" y="88"/>
                    <a:pt x="119" y="92"/>
                    <a:pt x="120" y="95"/>
                  </a:cubicBezTo>
                  <a:cubicBezTo>
                    <a:pt x="120" y="100"/>
                    <a:pt x="121" y="103"/>
                    <a:pt x="123" y="105"/>
                  </a:cubicBezTo>
                  <a:cubicBezTo>
                    <a:pt x="126" y="110"/>
                    <a:pt x="126" y="110"/>
                    <a:pt x="126" y="110"/>
                  </a:cubicBezTo>
                  <a:cubicBezTo>
                    <a:pt x="131" y="116"/>
                    <a:pt x="133" y="120"/>
                    <a:pt x="134" y="124"/>
                  </a:cubicBezTo>
                  <a:cubicBezTo>
                    <a:pt x="150" y="122"/>
                    <a:pt x="150" y="122"/>
                    <a:pt x="150" y="122"/>
                  </a:cubicBezTo>
                  <a:cubicBezTo>
                    <a:pt x="157" y="118"/>
                    <a:pt x="157" y="118"/>
                    <a:pt x="157" y="118"/>
                  </a:cubicBezTo>
                  <a:cubicBezTo>
                    <a:pt x="163" y="110"/>
                    <a:pt x="163" y="110"/>
                    <a:pt x="163" y="110"/>
                  </a:cubicBezTo>
                  <a:cubicBezTo>
                    <a:pt x="166" y="102"/>
                    <a:pt x="166" y="102"/>
                    <a:pt x="166" y="102"/>
                  </a:cubicBezTo>
                  <a:cubicBezTo>
                    <a:pt x="166" y="102"/>
                    <a:pt x="166" y="102"/>
                    <a:pt x="166" y="102"/>
                  </a:cubicBezTo>
                  <a:cubicBezTo>
                    <a:pt x="166" y="102"/>
                    <a:pt x="166" y="102"/>
                    <a:pt x="166" y="102"/>
                  </a:cubicBezTo>
                  <a:cubicBezTo>
                    <a:pt x="168" y="94"/>
                    <a:pt x="168" y="94"/>
                    <a:pt x="168" y="94"/>
                  </a:cubicBezTo>
                  <a:cubicBezTo>
                    <a:pt x="168" y="93"/>
                    <a:pt x="168" y="93"/>
                    <a:pt x="168" y="93"/>
                  </a:cubicBezTo>
                  <a:cubicBezTo>
                    <a:pt x="168" y="92"/>
                    <a:pt x="168" y="92"/>
                    <a:pt x="168" y="92"/>
                  </a:cubicBezTo>
                  <a:cubicBezTo>
                    <a:pt x="169" y="92"/>
                    <a:pt x="169" y="92"/>
                    <a:pt x="169" y="92"/>
                  </a:cubicBezTo>
                  <a:cubicBezTo>
                    <a:pt x="175" y="88"/>
                    <a:pt x="175" y="88"/>
                    <a:pt x="175" y="88"/>
                  </a:cubicBezTo>
                  <a:cubicBezTo>
                    <a:pt x="176" y="88"/>
                    <a:pt x="176" y="88"/>
                    <a:pt x="176" y="88"/>
                  </a:cubicBezTo>
                  <a:cubicBezTo>
                    <a:pt x="175" y="87"/>
                    <a:pt x="175" y="87"/>
                    <a:pt x="175" y="87"/>
                  </a:cubicBezTo>
                  <a:cubicBezTo>
                    <a:pt x="165" y="84"/>
                    <a:pt x="165" y="84"/>
                    <a:pt x="165" y="84"/>
                  </a:cubicBezTo>
                  <a:cubicBezTo>
                    <a:pt x="165" y="84"/>
                    <a:pt x="165" y="84"/>
                    <a:pt x="165" y="84"/>
                  </a:cubicBezTo>
                  <a:cubicBezTo>
                    <a:pt x="165" y="84"/>
                    <a:pt x="165" y="84"/>
                    <a:pt x="165" y="84"/>
                  </a:cubicBezTo>
                  <a:cubicBezTo>
                    <a:pt x="163" y="78"/>
                    <a:pt x="163" y="78"/>
                    <a:pt x="163" y="78"/>
                  </a:cubicBezTo>
                  <a:lnTo>
                    <a:pt x="162"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itchFamily="34" charset="0"/>
                <a:buNone/>
              </a:pPr>
              <a:endParaRPr lang="zh-CN" altLang="en-US" kern="0">
                <a:solidFill>
                  <a:srgbClr val="000000"/>
                </a:solidFill>
              </a:endParaRPr>
            </a:p>
          </p:txBody>
        </p:sp>
        <p:sp>
          <p:nvSpPr>
            <p:cNvPr id="50" name="Freeform 35"/>
            <p:cNvSpPr/>
            <p:nvPr/>
          </p:nvSpPr>
          <p:spPr bwMode="auto">
            <a:xfrm rot="175386">
              <a:off x="5939206" y="3916167"/>
              <a:ext cx="562268" cy="553723"/>
            </a:xfrm>
            <a:custGeom>
              <a:avLst/>
              <a:gdLst>
                <a:gd name="T0" fmla="*/ 41 w 186"/>
                <a:gd name="T1" fmla="*/ 60 h 183"/>
                <a:gd name="T2" fmla="*/ 2 w 186"/>
                <a:gd name="T3" fmla="*/ 81 h 183"/>
                <a:gd name="T4" fmla="*/ 15 w 186"/>
                <a:gd name="T5" fmla="*/ 111 h 183"/>
                <a:gd name="T6" fmla="*/ 16 w 186"/>
                <a:gd name="T7" fmla="*/ 111 h 183"/>
                <a:gd name="T8" fmla="*/ 34 w 186"/>
                <a:gd name="T9" fmla="*/ 143 h 183"/>
                <a:gd name="T10" fmla="*/ 44 w 186"/>
                <a:gd name="T11" fmla="*/ 145 h 183"/>
                <a:gd name="T12" fmla="*/ 53 w 186"/>
                <a:gd name="T13" fmla="*/ 150 h 183"/>
                <a:gd name="T14" fmla="*/ 106 w 186"/>
                <a:gd name="T15" fmla="*/ 155 h 183"/>
                <a:gd name="T16" fmla="*/ 109 w 186"/>
                <a:gd name="T17" fmla="*/ 173 h 183"/>
                <a:gd name="T18" fmla="*/ 130 w 186"/>
                <a:gd name="T19" fmla="*/ 171 h 183"/>
                <a:gd name="T20" fmla="*/ 142 w 186"/>
                <a:gd name="T21" fmla="*/ 183 h 183"/>
                <a:gd name="T22" fmla="*/ 151 w 186"/>
                <a:gd name="T23" fmla="*/ 174 h 183"/>
                <a:gd name="T24" fmla="*/ 163 w 186"/>
                <a:gd name="T25" fmla="*/ 175 h 183"/>
                <a:gd name="T26" fmla="*/ 174 w 186"/>
                <a:gd name="T27" fmla="*/ 165 h 183"/>
                <a:gd name="T28" fmla="*/ 172 w 186"/>
                <a:gd name="T29" fmla="*/ 163 h 183"/>
                <a:gd name="T30" fmla="*/ 173 w 186"/>
                <a:gd name="T31" fmla="*/ 153 h 183"/>
                <a:gd name="T32" fmla="*/ 152 w 186"/>
                <a:gd name="T33" fmla="*/ 147 h 183"/>
                <a:gd name="T34" fmla="*/ 142 w 186"/>
                <a:gd name="T35" fmla="*/ 131 h 183"/>
                <a:gd name="T36" fmla="*/ 138 w 186"/>
                <a:gd name="T37" fmla="*/ 118 h 183"/>
                <a:gd name="T38" fmla="*/ 149 w 186"/>
                <a:gd name="T39" fmla="*/ 113 h 183"/>
                <a:gd name="T40" fmla="*/ 156 w 186"/>
                <a:gd name="T41" fmla="*/ 102 h 183"/>
                <a:gd name="T42" fmla="*/ 160 w 186"/>
                <a:gd name="T43" fmla="*/ 98 h 183"/>
                <a:gd name="T44" fmla="*/ 160 w 186"/>
                <a:gd name="T45" fmla="*/ 81 h 183"/>
                <a:gd name="T46" fmla="*/ 170 w 186"/>
                <a:gd name="T47" fmla="*/ 83 h 183"/>
                <a:gd name="T48" fmla="*/ 171 w 186"/>
                <a:gd name="T49" fmla="*/ 84 h 183"/>
                <a:gd name="T50" fmla="*/ 186 w 186"/>
                <a:gd name="T51" fmla="*/ 81 h 183"/>
                <a:gd name="T52" fmla="*/ 169 w 186"/>
                <a:gd name="T53" fmla="*/ 68 h 183"/>
                <a:gd name="T54" fmla="*/ 152 w 186"/>
                <a:gd name="T55" fmla="*/ 63 h 183"/>
                <a:gd name="T56" fmla="*/ 152 w 186"/>
                <a:gd name="T57" fmla="*/ 63 h 183"/>
                <a:gd name="T58" fmla="*/ 131 w 186"/>
                <a:gd name="T59" fmla="*/ 48 h 183"/>
                <a:gd name="T60" fmla="*/ 148 w 186"/>
                <a:gd name="T61" fmla="*/ 29 h 183"/>
                <a:gd name="T62" fmla="*/ 142 w 186"/>
                <a:gd name="T63" fmla="*/ 9 h 183"/>
                <a:gd name="T64" fmla="*/ 114 w 186"/>
                <a:gd name="T65" fmla="*/ 14 h 183"/>
                <a:gd name="T66" fmla="*/ 101 w 186"/>
                <a:gd name="T67" fmla="*/ 7 h 183"/>
                <a:gd name="T68" fmla="*/ 96 w 186"/>
                <a:gd name="T69" fmla="*/ 5 h 183"/>
                <a:gd name="T70" fmla="*/ 95 w 186"/>
                <a:gd name="T71" fmla="*/ 3 h 183"/>
                <a:gd name="T72" fmla="*/ 95 w 186"/>
                <a:gd name="T73" fmla="*/ 3 h 183"/>
                <a:gd name="T74" fmla="*/ 94 w 186"/>
                <a:gd name="T75" fmla="*/ 1 h 183"/>
                <a:gd name="T76" fmla="*/ 94 w 186"/>
                <a:gd name="T77" fmla="*/ 0 h 183"/>
                <a:gd name="T78" fmla="*/ 93 w 186"/>
                <a:gd name="T79" fmla="*/ 11 h 183"/>
                <a:gd name="T80" fmla="*/ 92 w 186"/>
                <a:gd name="T81" fmla="*/ 18 h 183"/>
                <a:gd name="T82" fmla="*/ 93 w 186"/>
                <a:gd name="T83" fmla="*/ 34 h 183"/>
                <a:gd name="T84" fmla="*/ 92 w 186"/>
                <a:gd name="T85" fmla="*/ 35 h 183"/>
                <a:gd name="T86" fmla="*/ 87 w 186"/>
                <a:gd name="T87" fmla="*/ 48 h 183"/>
                <a:gd name="T88" fmla="*/ 67 w 186"/>
                <a:gd name="T89" fmla="*/ 55 h 183"/>
                <a:gd name="T90" fmla="*/ 42 w 186"/>
                <a:gd name="T91" fmla="*/ 6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6" h="183">
                  <a:moveTo>
                    <a:pt x="42" y="60"/>
                  </a:moveTo>
                  <a:cubicBezTo>
                    <a:pt x="41" y="60"/>
                    <a:pt x="41" y="60"/>
                    <a:pt x="41" y="60"/>
                  </a:cubicBezTo>
                  <a:cubicBezTo>
                    <a:pt x="11" y="73"/>
                    <a:pt x="11" y="73"/>
                    <a:pt x="11" y="73"/>
                  </a:cubicBezTo>
                  <a:cubicBezTo>
                    <a:pt x="2" y="81"/>
                    <a:pt x="2" y="81"/>
                    <a:pt x="2" y="81"/>
                  </a:cubicBezTo>
                  <a:cubicBezTo>
                    <a:pt x="0" y="95"/>
                    <a:pt x="2" y="103"/>
                    <a:pt x="6" y="105"/>
                  </a:cubicBezTo>
                  <a:cubicBezTo>
                    <a:pt x="15" y="111"/>
                    <a:pt x="15" y="111"/>
                    <a:pt x="15" y="111"/>
                  </a:cubicBezTo>
                  <a:cubicBezTo>
                    <a:pt x="16" y="111"/>
                    <a:pt x="16" y="111"/>
                    <a:pt x="16" y="111"/>
                  </a:cubicBezTo>
                  <a:cubicBezTo>
                    <a:pt x="16" y="111"/>
                    <a:pt x="16" y="111"/>
                    <a:pt x="16" y="111"/>
                  </a:cubicBezTo>
                  <a:cubicBezTo>
                    <a:pt x="18" y="126"/>
                    <a:pt x="18" y="126"/>
                    <a:pt x="18" y="126"/>
                  </a:cubicBezTo>
                  <a:cubicBezTo>
                    <a:pt x="26" y="136"/>
                    <a:pt x="31" y="141"/>
                    <a:pt x="34" y="143"/>
                  </a:cubicBezTo>
                  <a:cubicBezTo>
                    <a:pt x="42" y="145"/>
                    <a:pt x="42" y="145"/>
                    <a:pt x="42" y="145"/>
                  </a:cubicBezTo>
                  <a:cubicBezTo>
                    <a:pt x="44" y="145"/>
                    <a:pt x="44" y="145"/>
                    <a:pt x="44" y="145"/>
                  </a:cubicBezTo>
                  <a:cubicBezTo>
                    <a:pt x="44" y="145"/>
                    <a:pt x="44" y="145"/>
                    <a:pt x="44" y="145"/>
                  </a:cubicBezTo>
                  <a:cubicBezTo>
                    <a:pt x="45" y="147"/>
                    <a:pt x="48" y="149"/>
                    <a:pt x="53" y="150"/>
                  </a:cubicBezTo>
                  <a:cubicBezTo>
                    <a:pt x="77" y="151"/>
                    <a:pt x="77" y="151"/>
                    <a:pt x="77" y="151"/>
                  </a:cubicBezTo>
                  <a:cubicBezTo>
                    <a:pt x="94" y="151"/>
                    <a:pt x="104" y="153"/>
                    <a:pt x="106" y="155"/>
                  </a:cubicBezTo>
                  <a:cubicBezTo>
                    <a:pt x="108" y="156"/>
                    <a:pt x="109" y="160"/>
                    <a:pt x="108" y="166"/>
                  </a:cubicBezTo>
                  <a:cubicBezTo>
                    <a:pt x="108" y="170"/>
                    <a:pt x="108" y="173"/>
                    <a:pt x="109" y="173"/>
                  </a:cubicBezTo>
                  <a:cubicBezTo>
                    <a:pt x="118" y="171"/>
                    <a:pt x="118" y="171"/>
                    <a:pt x="118" y="171"/>
                  </a:cubicBezTo>
                  <a:cubicBezTo>
                    <a:pt x="124" y="169"/>
                    <a:pt x="128" y="169"/>
                    <a:pt x="130" y="171"/>
                  </a:cubicBezTo>
                  <a:cubicBezTo>
                    <a:pt x="134" y="175"/>
                    <a:pt x="134" y="175"/>
                    <a:pt x="134" y="175"/>
                  </a:cubicBezTo>
                  <a:cubicBezTo>
                    <a:pt x="138" y="181"/>
                    <a:pt x="142" y="183"/>
                    <a:pt x="142" y="183"/>
                  </a:cubicBezTo>
                  <a:cubicBezTo>
                    <a:pt x="145" y="182"/>
                    <a:pt x="148" y="179"/>
                    <a:pt x="150" y="175"/>
                  </a:cubicBezTo>
                  <a:cubicBezTo>
                    <a:pt x="151" y="174"/>
                    <a:pt x="151" y="174"/>
                    <a:pt x="151" y="174"/>
                  </a:cubicBezTo>
                  <a:cubicBezTo>
                    <a:pt x="158" y="179"/>
                    <a:pt x="158" y="179"/>
                    <a:pt x="158" y="179"/>
                  </a:cubicBezTo>
                  <a:cubicBezTo>
                    <a:pt x="163" y="175"/>
                    <a:pt x="163" y="175"/>
                    <a:pt x="163" y="175"/>
                  </a:cubicBezTo>
                  <a:cubicBezTo>
                    <a:pt x="164" y="169"/>
                    <a:pt x="167" y="167"/>
                    <a:pt x="172" y="166"/>
                  </a:cubicBezTo>
                  <a:cubicBezTo>
                    <a:pt x="174" y="165"/>
                    <a:pt x="174" y="165"/>
                    <a:pt x="174" y="165"/>
                  </a:cubicBezTo>
                  <a:cubicBezTo>
                    <a:pt x="173" y="164"/>
                    <a:pt x="173" y="164"/>
                    <a:pt x="173" y="164"/>
                  </a:cubicBezTo>
                  <a:cubicBezTo>
                    <a:pt x="172" y="163"/>
                    <a:pt x="172" y="163"/>
                    <a:pt x="172" y="163"/>
                  </a:cubicBezTo>
                  <a:cubicBezTo>
                    <a:pt x="172" y="163"/>
                    <a:pt x="172" y="163"/>
                    <a:pt x="172" y="163"/>
                  </a:cubicBezTo>
                  <a:cubicBezTo>
                    <a:pt x="173" y="153"/>
                    <a:pt x="173" y="153"/>
                    <a:pt x="173" y="153"/>
                  </a:cubicBezTo>
                  <a:cubicBezTo>
                    <a:pt x="170" y="148"/>
                    <a:pt x="166" y="146"/>
                    <a:pt x="161" y="147"/>
                  </a:cubicBezTo>
                  <a:cubicBezTo>
                    <a:pt x="157" y="148"/>
                    <a:pt x="154" y="148"/>
                    <a:pt x="152" y="147"/>
                  </a:cubicBezTo>
                  <a:cubicBezTo>
                    <a:pt x="152" y="145"/>
                    <a:pt x="152" y="145"/>
                    <a:pt x="152" y="143"/>
                  </a:cubicBezTo>
                  <a:cubicBezTo>
                    <a:pt x="149" y="138"/>
                    <a:pt x="146" y="134"/>
                    <a:pt x="142" y="131"/>
                  </a:cubicBezTo>
                  <a:cubicBezTo>
                    <a:pt x="138" y="127"/>
                    <a:pt x="136" y="123"/>
                    <a:pt x="138" y="119"/>
                  </a:cubicBezTo>
                  <a:cubicBezTo>
                    <a:pt x="138" y="118"/>
                    <a:pt x="138" y="118"/>
                    <a:pt x="138" y="118"/>
                  </a:cubicBezTo>
                  <a:cubicBezTo>
                    <a:pt x="150" y="120"/>
                    <a:pt x="150" y="120"/>
                    <a:pt x="150" y="120"/>
                  </a:cubicBezTo>
                  <a:cubicBezTo>
                    <a:pt x="149" y="113"/>
                    <a:pt x="149" y="113"/>
                    <a:pt x="149" y="113"/>
                  </a:cubicBezTo>
                  <a:cubicBezTo>
                    <a:pt x="148" y="109"/>
                    <a:pt x="149" y="107"/>
                    <a:pt x="151" y="105"/>
                  </a:cubicBezTo>
                  <a:cubicBezTo>
                    <a:pt x="152" y="103"/>
                    <a:pt x="154" y="102"/>
                    <a:pt x="156" y="102"/>
                  </a:cubicBezTo>
                  <a:cubicBezTo>
                    <a:pt x="160" y="100"/>
                    <a:pt x="160" y="100"/>
                    <a:pt x="160" y="100"/>
                  </a:cubicBezTo>
                  <a:cubicBezTo>
                    <a:pt x="160" y="98"/>
                    <a:pt x="160" y="98"/>
                    <a:pt x="160" y="98"/>
                  </a:cubicBezTo>
                  <a:cubicBezTo>
                    <a:pt x="157" y="91"/>
                    <a:pt x="156" y="85"/>
                    <a:pt x="157" y="83"/>
                  </a:cubicBezTo>
                  <a:cubicBezTo>
                    <a:pt x="160" y="81"/>
                    <a:pt x="160" y="81"/>
                    <a:pt x="160" y="81"/>
                  </a:cubicBezTo>
                  <a:cubicBezTo>
                    <a:pt x="161" y="80"/>
                    <a:pt x="165" y="81"/>
                    <a:pt x="170" y="83"/>
                  </a:cubicBezTo>
                  <a:cubicBezTo>
                    <a:pt x="170" y="83"/>
                    <a:pt x="170" y="83"/>
                    <a:pt x="170" y="83"/>
                  </a:cubicBezTo>
                  <a:cubicBezTo>
                    <a:pt x="171" y="83"/>
                    <a:pt x="171" y="83"/>
                    <a:pt x="171" y="83"/>
                  </a:cubicBezTo>
                  <a:cubicBezTo>
                    <a:pt x="171" y="84"/>
                    <a:pt x="171" y="84"/>
                    <a:pt x="171" y="84"/>
                  </a:cubicBezTo>
                  <a:cubicBezTo>
                    <a:pt x="175" y="89"/>
                    <a:pt x="178" y="93"/>
                    <a:pt x="179" y="93"/>
                  </a:cubicBezTo>
                  <a:cubicBezTo>
                    <a:pt x="186" y="81"/>
                    <a:pt x="186" y="81"/>
                    <a:pt x="186" y="81"/>
                  </a:cubicBezTo>
                  <a:cubicBezTo>
                    <a:pt x="180" y="73"/>
                    <a:pt x="176" y="67"/>
                    <a:pt x="175" y="64"/>
                  </a:cubicBezTo>
                  <a:cubicBezTo>
                    <a:pt x="169" y="68"/>
                    <a:pt x="169" y="68"/>
                    <a:pt x="169" y="68"/>
                  </a:cubicBezTo>
                  <a:cubicBezTo>
                    <a:pt x="168" y="67"/>
                    <a:pt x="168" y="67"/>
                    <a:pt x="168" y="67"/>
                  </a:cubicBezTo>
                  <a:cubicBezTo>
                    <a:pt x="152" y="63"/>
                    <a:pt x="152" y="63"/>
                    <a:pt x="152" y="63"/>
                  </a:cubicBezTo>
                  <a:cubicBezTo>
                    <a:pt x="152" y="63"/>
                    <a:pt x="152" y="63"/>
                    <a:pt x="152" y="63"/>
                  </a:cubicBezTo>
                  <a:cubicBezTo>
                    <a:pt x="152" y="63"/>
                    <a:pt x="152" y="63"/>
                    <a:pt x="152" y="63"/>
                  </a:cubicBezTo>
                  <a:cubicBezTo>
                    <a:pt x="145" y="60"/>
                    <a:pt x="141" y="56"/>
                    <a:pt x="140" y="53"/>
                  </a:cubicBezTo>
                  <a:cubicBezTo>
                    <a:pt x="131" y="48"/>
                    <a:pt x="131" y="48"/>
                    <a:pt x="131" y="48"/>
                  </a:cubicBezTo>
                  <a:cubicBezTo>
                    <a:pt x="131" y="39"/>
                    <a:pt x="131" y="39"/>
                    <a:pt x="131" y="39"/>
                  </a:cubicBezTo>
                  <a:cubicBezTo>
                    <a:pt x="148" y="29"/>
                    <a:pt x="148" y="29"/>
                    <a:pt x="148" y="29"/>
                  </a:cubicBezTo>
                  <a:cubicBezTo>
                    <a:pt x="148" y="24"/>
                    <a:pt x="146" y="19"/>
                    <a:pt x="144" y="15"/>
                  </a:cubicBezTo>
                  <a:cubicBezTo>
                    <a:pt x="142" y="9"/>
                    <a:pt x="142" y="9"/>
                    <a:pt x="142" y="9"/>
                  </a:cubicBezTo>
                  <a:cubicBezTo>
                    <a:pt x="130" y="11"/>
                    <a:pt x="130" y="11"/>
                    <a:pt x="130" y="11"/>
                  </a:cubicBezTo>
                  <a:cubicBezTo>
                    <a:pt x="124" y="13"/>
                    <a:pt x="119" y="14"/>
                    <a:pt x="114" y="14"/>
                  </a:cubicBezTo>
                  <a:cubicBezTo>
                    <a:pt x="101" y="11"/>
                    <a:pt x="101" y="11"/>
                    <a:pt x="101" y="11"/>
                  </a:cubicBezTo>
                  <a:cubicBezTo>
                    <a:pt x="101" y="7"/>
                    <a:pt x="101" y="7"/>
                    <a:pt x="101" y="7"/>
                  </a:cubicBezTo>
                  <a:cubicBezTo>
                    <a:pt x="99" y="7"/>
                    <a:pt x="99" y="7"/>
                    <a:pt x="99" y="7"/>
                  </a:cubicBezTo>
                  <a:cubicBezTo>
                    <a:pt x="96" y="5"/>
                    <a:pt x="96" y="5"/>
                    <a:pt x="96" y="5"/>
                  </a:cubicBezTo>
                  <a:cubicBezTo>
                    <a:pt x="95" y="3"/>
                    <a:pt x="95" y="3"/>
                    <a:pt x="95" y="3"/>
                  </a:cubicBezTo>
                  <a:cubicBezTo>
                    <a:pt x="95" y="3"/>
                    <a:pt x="95" y="3"/>
                    <a:pt x="95" y="3"/>
                  </a:cubicBezTo>
                  <a:cubicBezTo>
                    <a:pt x="95" y="3"/>
                    <a:pt x="95" y="3"/>
                    <a:pt x="95" y="3"/>
                  </a:cubicBezTo>
                  <a:cubicBezTo>
                    <a:pt x="95" y="3"/>
                    <a:pt x="95" y="3"/>
                    <a:pt x="95" y="3"/>
                  </a:cubicBezTo>
                  <a:cubicBezTo>
                    <a:pt x="95" y="3"/>
                    <a:pt x="95" y="3"/>
                    <a:pt x="95" y="3"/>
                  </a:cubicBezTo>
                  <a:cubicBezTo>
                    <a:pt x="94" y="1"/>
                    <a:pt x="94" y="1"/>
                    <a:pt x="94" y="1"/>
                  </a:cubicBezTo>
                  <a:cubicBezTo>
                    <a:pt x="94" y="1"/>
                    <a:pt x="94" y="1"/>
                    <a:pt x="94" y="1"/>
                  </a:cubicBezTo>
                  <a:cubicBezTo>
                    <a:pt x="94" y="0"/>
                    <a:pt x="94" y="0"/>
                    <a:pt x="94" y="0"/>
                  </a:cubicBezTo>
                  <a:cubicBezTo>
                    <a:pt x="94" y="0"/>
                    <a:pt x="94" y="0"/>
                    <a:pt x="94" y="0"/>
                  </a:cubicBezTo>
                  <a:cubicBezTo>
                    <a:pt x="93" y="11"/>
                    <a:pt x="93" y="11"/>
                    <a:pt x="93" y="11"/>
                  </a:cubicBezTo>
                  <a:cubicBezTo>
                    <a:pt x="92" y="14"/>
                    <a:pt x="92" y="14"/>
                    <a:pt x="92" y="14"/>
                  </a:cubicBezTo>
                  <a:cubicBezTo>
                    <a:pt x="92" y="16"/>
                    <a:pt x="91" y="17"/>
                    <a:pt x="92" y="18"/>
                  </a:cubicBezTo>
                  <a:cubicBezTo>
                    <a:pt x="94" y="21"/>
                    <a:pt x="93" y="24"/>
                    <a:pt x="91" y="27"/>
                  </a:cubicBezTo>
                  <a:cubicBezTo>
                    <a:pt x="93" y="34"/>
                    <a:pt x="93" y="34"/>
                    <a:pt x="93" y="34"/>
                  </a:cubicBezTo>
                  <a:cubicBezTo>
                    <a:pt x="92" y="34"/>
                    <a:pt x="92" y="34"/>
                    <a:pt x="92" y="34"/>
                  </a:cubicBezTo>
                  <a:cubicBezTo>
                    <a:pt x="92" y="35"/>
                    <a:pt x="92" y="35"/>
                    <a:pt x="92" y="35"/>
                  </a:cubicBezTo>
                  <a:cubicBezTo>
                    <a:pt x="87" y="39"/>
                    <a:pt x="87" y="39"/>
                    <a:pt x="87" y="39"/>
                  </a:cubicBezTo>
                  <a:cubicBezTo>
                    <a:pt x="87" y="48"/>
                    <a:pt x="87" y="48"/>
                    <a:pt x="87" y="48"/>
                  </a:cubicBezTo>
                  <a:cubicBezTo>
                    <a:pt x="86" y="49"/>
                    <a:pt x="86" y="49"/>
                    <a:pt x="86" y="49"/>
                  </a:cubicBezTo>
                  <a:cubicBezTo>
                    <a:pt x="77" y="53"/>
                    <a:pt x="71" y="55"/>
                    <a:pt x="67" y="55"/>
                  </a:cubicBezTo>
                  <a:cubicBezTo>
                    <a:pt x="50" y="53"/>
                    <a:pt x="50" y="53"/>
                    <a:pt x="50" y="53"/>
                  </a:cubicBezTo>
                  <a:cubicBezTo>
                    <a:pt x="42" y="60"/>
                    <a:pt x="42" y="60"/>
                    <a:pt x="42"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itchFamily="34" charset="0"/>
                <a:buNone/>
              </a:pPr>
              <a:endParaRPr lang="zh-CN" altLang="en-US" kern="0">
                <a:solidFill>
                  <a:srgbClr val="000000"/>
                </a:solidFill>
              </a:endParaRPr>
            </a:p>
          </p:txBody>
        </p:sp>
        <p:sp>
          <p:nvSpPr>
            <p:cNvPr id="51" name="Freeform 36"/>
            <p:cNvSpPr/>
            <p:nvPr/>
          </p:nvSpPr>
          <p:spPr bwMode="auto">
            <a:xfrm rot="175386">
              <a:off x="6937444" y="5141398"/>
              <a:ext cx="160300" cy="387364"/>
            </a:xfrm>
            <a:custGeom>
              <a:avLst/>
              <a:gdLst>
                <a:gd name="T0" fmla="*/ 40 w 53"/>
                <a:gd name="T1" fmla="*/ 0 h 128"/>
                <a:gd name="T2" fmla="*/ 12 w 53"/>
                <a:gd name="T3" fmla="*/ 35 h 128"/>
                <a:gd name="T4" fmla="*/ 0 w 53"/>
                <a:gd name="T5" fmla="*/ 54 h 128"/>
                <a:gd name="T6" fmla="*/ 3 w 53"/>
                <a:gd name="T7" fmla="*/ 76 h 128"/>
                <a:gd name="T8" fmla="*/ 3 w 53"/>
                <a:gd name="T9" fmla="*/ 77 h 128"/>
                <a:gd name="T10" fmla="*/ 3 w 53"/>
                <a:gd name="T11" fmla="*/ 77 h 128"/>
                <a:gd name="T12" fmla="*/ 1 w 53"/>
                <a:gd name="T13" fmla="*/ 92 h 128"/>
                <a:gd name="T14" fmla="*/ 2 w 53"/>
                <a:gd name="T15" fmla="*/ 101 h 128"/>
                <a:gd name="T16" fmla="*/ 18 w 53"/>
                <a:gd name="T17" fmla="*/ 112 h 128"/>
                <a:gd name="T18" fmla="*/ 18 w 53"/>
                <a:gd name="T19" fmla="*/ 112 h 128"/>
                <a:gd name="T20" fmla="*/ 19 w 53"/>
                <a:gd name="T21" fmla="*/ 112 h 128"/>
                <a:gd name="T22" fmla="*/ 19 w 53"/>
                <a:gd name="T23" fmla="*/ 113 h 128"/>
                <a:gd name="T24" fmla="*/ 19 w 53"/>
                <a:gd name="T25" fmla="*/ 113 h 128"/>
                <a:gd name="T26" fmla="*/ 25 w 53"/>
                <a:gd name="T27" fmla="*/ 124 h 128"/>
                <a:gd name="T28" fmla="*/ 31 w 53"/>
                <a:gd name="T29" fmla="*/ 128 h 128"/>
                <a:gd name="T30" fmla="*/ 33 w 53"/>
                <a:gd name="T31" fmla="*/ 102 h 128"/>
                <a:gd name="T32" fmla="*/ 33 w 53"/>
                <a:gd name="T33" fmla="*/ 101 h 128"/>
                <a:gd name="T34" fmla="*/ 45 w 53"/>
                <a:gd name="T35" fmla="*/ 73 h 128"/>
                <a:gd name="T36" fmla="*/ 49 w 53"/>
                <a:gd name="T37" fmla="*/ 40 h 128"/>
                <a:gd name="T38" fmla="*/ 49 w 53"/>
                <a:gd name="T39" fmla="*/ 39 h 128"/>
                <a:gd name="T40" fmla="*/ 49 w 53"/>
                <a:gd name="T41" fmla="*/ 39 h 128"/>
                <a:gd name="T42" fmla="*/ 53 w 53"/>
                <a:gd name="T43" fmla="*/ 30 h 128"/>
                <a:gd name="T44" fmla="*/ 50 w 53"/>
                <a:gd name="T45" fmla="*/ 22 h 128"/>
                <a:gd name="T46" fmla="*/ 50 w 53"/>
                <a:gd name="T47" fmla="*/ 22 h 128"/>
                <a:gd name="T48" fmla="*/ 49 w 53"/>
                <a:gd name="T49" fmla="*/ 22 h 128"/>
                <a:gd name="T50" fmla="*/ 49 w 53"/>
                <a:gd name="T51" fmla="*/ 12 h 128"/>
                <a:gd name="T52" fmla="*/ 49 w 53"/>
                <a:gd name="T53" fmla="*/ 11 h 128"/>
                <a:gd name="T54" fmla="*/ 49 w 53"/>
                <a:gd name="T55" fmla="*/ 11 h 128"/>
                <a:gd name="T56" fmla="*/ 51 w 53"/>
                <a:gd name="T57" fmla="*/ 8 h 128"/>
                <a:gd name="T58" fmla="*/ 53 w 53"/>
                <a:gd name="T59" fmla="*/ 6 h 128"/>
                <a:gd name="T60" fmla="*/ 40 w 53"/>
                <a:gd name="T6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3" h="128">
                  <a:moveTo>
                    <a:pt x="40" y="0"/>
                  </a:moveTo>
                  <a:cubicBezTo>
                    <a:pt x="27" y="9"/>
                    <a:pt x="18" y="21"/>
                    <a:pt x="12" y="35"/>
                  </a:cubicBezTo>
                  <a:cubicBezTo>
                    <a:pt x="7" y="47"/>
                    <a:pt x="3" y="53"/>
                    <a:pt x="0" y="54"/>
                  </a:cubicBezTo>
                  <a:cubicBezTo>
                    <a:pt x="3" y="76"/>
                    <a:pt x="3" y="76"/>
                    <a:pt x="3" y="76"/>
                  </a:cubicBezTo>
                  <a:cubicBezTo>
                    <a:pt x="3" y="77"/>
                    <a:pt x="3" y="77"/>
                    <a:pt x="3" y="77"/>
                  </a:cubicBezTo>
                  <a:cubicBezTo>
                    <a:pt x="3" y="77"/>
                    <a:pt x="3" y="77"/>
                    <a:pt x="3" y="77"/>
                  </a:cubicBezTo>
                  <a:cubicBezTo>
                    <a:pt x="1" y="92"/>
                    <a:pt x="1" y="92"/>
                    <a:pt x="1" y="92"/>
                  </a:cubicBezTo>
                  <a:cubicBezTo>
                    <a:pt x="0" y="97"/>
                    <a:pt x="1" y="100"/>
                    <a:pt x="2" y="101"/>
                  </a:cubicBezTo>
                  <a:cubicBezTo>
                    <a:pt x="18" y="112"/>
                    <a:pt x="18" y="112"/>
                    <a:pt x="18" y="112"/>
                  </a:cubicBezTo>
                  <a:cubicBezTo>
                    <a:pt x="18" y="112"/>
                    <a:pt x="18" y="112"/>
                    <a:pt x="18" y="112"/>
                  </a:cubicBezTo>
                  <a:cubicBezTo>
                    <a:pt x="19" y="112"/>
                    <a:pt x="19" y="112"/>
                    <a:pt x="19" y="112"/>
                  </a:cubicBezTo>
                  <a:cubicBezTo>
                    <a:pt x="19" y="113"/>
                    <a:pt x="19" y="113"/>
                    <a:pt x="19" y="113"/>
                  </a:cubicBezTo>
                  <a:cubicBezTo>
                    <a:pt x="19" y="113"/>
                    <a:pt x="19" y="113"/>
                    <a:pt x="19" y="113"/>
                  </a:cubicBezTo>
                  <a:cubicBezTo>
                    <a:pt x="20" y="116"/>
                    <a:pt x="22" y="120"/>
                    <a:pt x="25" y="124"/>
                  </a:cubicBezTo>
                  <a:cubicBezTo>
                    <a:pt x="27" y="126"/>
                    <a:pt x="29" y="127"/>
                    <a:pt x="31" y="128"/>
                  </a:cubicBezTo>
                  <a:cubicBezTo>
                    <a:pt x="33" y="102"/>
                    <a:pt x="33" y="102"/>
                    <a:pt x="33" y="102"/>
                  </a:cubicBezTo>
                  <a:cubicBezTo>
                    <a:pt x="33" y="101"/>
                    <a:pt x="33" y="101"/>
                    <a:pt x="33" y="101"/>
                  </a:cubicBezTo>
                  <a:cubicBezTo>
                    <a:pt x="45" y="73"/>
                    <a:pt x="45" y="73"/>
                    <a:pt x="45" y="73"/>
                  </a:cubicBezTo>
                  <a:cubicBezTo>
                    <a:pt x="49" y="40"/>
                    <a:pt x="49" y="40"/>
                    <a:pt x="49" y="40"/>
                  </a:cubicBezTo>
                  <a:cubicBezTo>
                    <a:pt x="49" y="39"/>
                    <a:pt x="49" y="39"/>
                    <a:pt x="49" y="39"/>
                  </a:cubicBezTo>
                  <a:cubicBezTo>
                    <a:pt x="49" y="39"/>
                    <a:pt x="49" y="39"/>
                    <a:pt x="49" y="39"/>
                  </a:cubicBezTo>
                  <a:cubicBezTo>
                    <a:pt x="53" y="30"/>
                    <a:pt x="53" y="30"/>
                    <a:pt x="53" y="30"/>
                  </a:cubicBezTo>
                  <a:cubicBezTo>
                    <a:pt x="50" y="22"/>
                    <a:pt x="50" y="22"/>
                    <a:pt x="50" y="22"/>
                  </a:cubicBezTo>
                  <a:cubicBezTo>
                    <a:pt x="50" y="22"/>
                    <a:pt x="50" y="22"/>
                    <a:pt x="50" y="22"/>
                  </a:cubicBezTo>
                  <a:cubicBezTo>
                    <a:pt x="49" y="22"/>
                    <a:pt x="49" y="22"/>
                    <a:pt x="49" y="22"/>
                  </a:cubicBezTo>
                  <a:cubicBezTo>
                    <a:pt x="49" y="12"/>
                    <a:pt x="49" y="12"/>
                    <a:pt x="49" y="12"/>
                  </a:cubicBezTo>
                  <a:cubicBezTo>
                    <a:pt x="49" y="11"/>
                    <a:pt x="49" y="11"/>
                    <a:pt x="49" y="11"/>
                  </a:cubicBezTo>
                  <a:cubicBezTo>
                    <a:pt x="49" y="11"/>
                    <a:pt x="49" y="11"/>
                    <a:pt x="49" y="11"/>
                  </a:cubicBezTo>
                  <a:cubicBezTo>
                    <a:pt x="51" y="8"/>
                    <a:pt x="51" y="8"/>
                    <a:pt x="51" y="8"/>
                  </a:cubicBezTo>
                  <a:cubicBezTo>
                    <a:pt x="53" y="6"/>
                    <a:pt x="53" y="6"/>
                    <a:pt x="53" y="6"/>
                  </a:cubicBezTo>
                  <a:lnTo>
                    <a:pt x="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itchFamily="34" charset="0"/>
                <a:buNone/>
              </a:pPr>
              <a:endParaRPr lang="zh-CN" altLang="en-US" kern="0">
                <a:solidFill>
                  <a:srgbClr val="000000"/>
                </a:solidFill>
              </a:endParaRPr>
            </a:p>
          </p:txBody>
        </p:sp>
        <p:sp>
          <p:nvSpPr>
            <p:cNvPr id="52" name="Freeform 37"/>
            <p:cNvSpPr/>
            <p:nvPr/>
          </p:nvSpPr>
          <p:spPr bwMode="auto">
            <a:xfrm rot="175386">
              <a:off x="5725470" y="5769195"/>
              <a:ext cx="248950" cy="212503"/>
            </a:xfrm>
            <a:custGeom>
              <a:avLst/>
              <a:gdLst>
                <a:gd name="T0" fmla="*/ 37 w 82"/>
                <a:gd name="T1" fmla="*/ 7 h 70"/>
                <a:gd name="T2" fmla="*/ 36 w 82"/>
                <a:gd name="T3" fmla="*/ 9 h 70"/>
                <a:gd name="T4" fmla="*/ 36 w 82"/>
                <a:gd name="T5" fmla="*/ 9 h 70"/>
                <a:gd name="T6" fmla="*/ 35 w 82"/>
                <a:gd name="T7" fmla="*/ 10 h 70"/>
                <a:gd name="T8" fmla="*/ 19 w 82"/>
                <a:gd name="T9" fmla="*/ 14 h 70"/>
                <a:gd name="T10" fmla="*/ 20 w 82"/>
                <a:gd name="T11" fmla="*/ 16 h 70"/>
                <a:gd name="T12" fmla="*/ 25 w 82"/>
                <a:gd name="T13" fmla="*/ 22 h 70"/>
                <a:gd name="T14" fmla="*/ 23 w 82"/>
                <a:gd name="T15" fmla="*/ 23 h 70"/>
                <a:gd name="T16" fmla="*/ 16 w 82"/>
                <a:gd name="T17" fmla="*/ 27 h 70"/>
                <a:gd name="T18" fmla="*/ 4 w 82"/>
                <a:gd name="T19" fmla="*/ 36 h 70"/>
                <a:gd name="T20" fmla="*/ 6 w 82"/>
                <a:gd name="T21" fmla="*/ 63 h 70"/>
                <a:gd name="T22" fmla="*/ 18 w 82"/>
                <a:gd name="T23" fmla="*/ 64 h 70"/>
                <a:gd name="T24" fmla="*/ 19 w 82"/>
                <a:gd name="T25" fmla="*/ 64 h 70"/>
                <a:gd name="T26" fmla="*/ 19 w 82"/>
                <a:gd name="T27" fmla="*/ 64 h 70"/>
                <a:gd name="T28" fmla="*/ 31 w 82"/>
                <a:gd name="T29" fmla="*/ 70 h 70"/>
                <a:gd name="T30" fmla="*/ 44 w 82"/>
                <a:gd name="T31" fmla="*/ 68 h 70"/>
                <a:gd name="T32" fmla="*/ 62 w 82"/>
                <a:gd name="T33" fmla="*/ 53 h 70"/>
                <a:gd name="T34" fmla="*/ 63 w 82"/>
                <a:gd name="T35" fmla="*/ 53 h 70"/>
                <a:gd name="T36" fmla="*/ 64 w 82"/>
                <a:gd name="T37" fmla="*/ 52 h 70"/>
                <a:gd name="T38" fmla="*/ 69 w 82"/>
                <a:gd name="T39" fmla="*/ 50 h 70"/>
                <a:gd name="T40" fmla="*/ 68 w 82"/>
                <a:gd name="T41" fmla="*/ 33 h 70"/>
                <a:gd name="T42" fmla="*/ 68 w 82"/>
                <a:gd name="T43" fmla="*/ 33 h 70"/>
                <a:gd name="T44" fmla="*/ 75 w 82"/>
                <a:gd name="T45" fmla="*/ 22 h 70"/>
                <a:gd name="T46" fmla="*/ 75 w 82"/>
                <a:gd name="T47" fmla="*/ 22 h 70"/>
                <a:gd name="T48" fmla="*/ 75 w 82"/>
                <a:gd name="T49" fmla="*/ 22 h 70"/>
                <a:gd name="T50" fmla="*/ 81 w 82"/>
                <a:gd name="T51" fmla="*/ 17 h 70"/>
                <a:gd name="T52" fmla="*/ 79 w 82"/>
                <a:gd name="T53" fmla="*/ 5 h 70"/>
                <a:gd name="T54" fmla="*/ 74 w 82"/>
                <a:gd name="T55" fmla="*/ 0 h 70"/>
                <a:gd name="T56" fmla="*/ 74 w 82"/>
                <a:gd name="T57" fmla="*/ 6 h 70"/>
                <a:gd name="T58" fmla="*/ 64 w 82"/>
                <a:gd name="T59" fmla="*/ 4 h 70"/>
                <a:gd name="T60" fmla="*/ 59 w 82"/>
                <a:gd name="T61" fmla="*/ 7 h 70"/>
                <a:gd name="T62" fmla="*/ 58 w 82"/>
                <a:gd name="T63" fmla="*/ 7 h 70"/>
                <a:gd name="T64" fmla="*/ 58 w 82"/>
                <a:gd name="T65" fmla="*/ 7 h 70"/>
                <a:gd name="T66" fmla="*/ 37 w 82"/>
                <a:gd name="T67" fmla="*/ 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70">
                  <a:moveTo>
                    <a:pt x="37" y="7"/>
                  </a:moveTo>
                  <a:cubicBezTo>
                    <a:pt x="36" y="9"/>
                    <a:pt x="36" y="9"/>
                    <a:pt x="36" y="9"/>
                  </a:cubicBezTo>
                  <a:cubicBezTo>
                    <a:pt x="36" y="9"/>
                    <a:pt x="36" y="9"/>
                    <a:pt x="36" y="9"/>
                  </a:cubicBezTo>
                  <a:cubicBezTo>
                    <a:pt x="35" y="10"/>
                    <a:pt x="35" y="10"/>
                    <a:pt x="35" y="10"/>
                  </a:cubicBezTo>
                  <a:cubicBezTo>
                    <a:pt x="19" y="14"/>
                    <a:pt x="19" y="14"/>
                    <a:pt x="19" y="14"/>
                  </a:cubicBezTo>
                  <a:cubicBezTo>
                    <a:pt x="20" y="16"/>
                    <a:pt x="20" y="16"/>
                    <a:pt x="20" y="16"/>
                  </a:cubicBezTo>
                  <a:cubicBezTo>
                    <a:pt x="25" y="22"/>
                    <a:pt x="25" y="22"/>
                    <a:pt x="25" y="22"/>
                  </a:cubicBezTo>
                  <a:cubicBezTo>
                    <a:pt x="24" y="22"/>
                    <a:pt x="24" y="23"/>
                    <a:pt x="23" y="23"/>
                  </a:cubicBezTo>
                  <a:cubicBezTo>
                    <a:pt x="16" y="27"/>
                    <a:pt x="16" y="27"/>
                    <a:pt x="16" y="27"/>
                  </a:cubicBezTo>
                  <a:cubicBezTo>
                    <a:pt x="4" y="36"/>
                    <a:pt x="4" y="36"/>
                    <a:pt x="4" y="36"/>
                  </a:cubicBezTo>
                  <a:cubicBezTo>
                    <a:pt x="0" y="41"/>
                    <a:pt x="0" y="49"/>
                    <a:pt x="6" y="63"/>
                  </a:cubicBezTo>
                  <a:cubicBezTo>
                    <a:pt x="18" y="64"/>
                    <a:pt x="18" y="64"/>
                    <a:pt x="18" y="64"/>
                  </a:cubicBezTo>
                  <a:cubicBezTo>
                    <a:pt x="19" y="64"/>
                    <a:pt x="19" y="64"/>
                    <a:pt x="19" y="64"/>
                  </a:cubicBezTo>
                  <a:cubicBezTo>
                    <a:pt x="19" y="64"/>
                    <a:pt x="19" y="64"/>
                    <a:pt x="19" y="64"/>
                  </a:cubicBezTo>
                  <a:cubicBezTo>
                    <a:pt x="31" y="70"/>
                    <a:pt x="31" y="70"/>
                    <a:pt x="31" y="70"/>
                  </a:cubicBezTo>
                  <a:cubicBezTo>
                    <a:pt x="44" y="68"/>
                    <a:pt x="44" y="68"/>
                    <a:pt x="44" y="68"/>
                  </a:cubicBezTo>
                  <a:cubicBezTo>
                    <a:pt x="49" y="67"/>
                    <a:pt x="55" y="62"/>
                    <a:pt x="62" y="53"/>
                  </a:cubicBezTo>
                  <a:cubicBezTo>
                    <a:pt x="63" y="53"/>
                    <a:pt x="63" y="53"/>
                    <a:pt x="63" y="53"/>
                  </a:cubicBezTo>
                  <a:cubicBezTo>
                    <a:pt x="64" y="52"/>
                    <a:pt x="64" y="52"/>
                    <a:pt x="64" y="52"/>
                  </a:cubicBezTo>
                  <a:cubicBezTo>
                    <a:pt x="69" y="50"/>
                    <a:pt x="69" y="50"/>
                    <a:pt x="69" y="50"/>
                  </a:cubicBezTo>
                  <a:cubicBezTo>
                    <a:pt x="68" y="33"/>
                    <a:pt x="68" y="33"/>
                    <a:pt x="68" y="33"/>
                  </a:cubicBezTo>
                  <a:cubicBezTo>
                    <a:pt x="68" y="33"/>
                    <a:pt x="68" y="33"/>
                    <a:pt x="68" y="33"/>
                  </a:cubicBezTo>
                  <a:cubicBezTo>
                    <a:pt x="75" y="22"/>
                    <a:pt x="75" y="22"/>
                    <a:pt x="75" y="22"/>
                  </a:cubicBezTo>
                  <a:cubicBezTo>
                    <a:pt x="75" y="22"/>
                    <a:pt x="75" y="22"/>
                    <a:pt x="75" y="22"/>
                  </a:cubicBezTo>
                  <a:cubicBezTo>
                    <a:pt x="75" y="22"/>
                    <a:pt x="75" y="22"/>
                    <a:pt x="75" y="22"/>
                  </a:cubicBezTo>
                  <a:cubicBezTo>
                    <a:pt x="81" y="17"/>
                    <a:pt x="81" y="17"/>
                    <a:pt x="81" y="17"/>
                  </a:cubicBezTo>
                  <a:cubicBezTo>
                    <a:pt x="82" y="13"/>
                    <a:pt x="81" y="8"/>
                    <a:pt x="79" y="5"/>
                  </a:cubicBezTo>
                  <a:cubicBezTo>
                    <a:pt x="78" y="1"/>
                    <a:pt x="76" y="0"/>
                    <a:pt x="74" y="0"/>
                  </a:cubicBezTo>
                  <a:cubicBezTo>
                    <a:pt x="74" y="6"/>
                    <a:pt x="74" y="6"/>
                    <a:pt x="74" y="6"/>
                  </a:cubicBezTo>
                  <a:cubicBezTo>
                    <a:pt x="64" y="4"/>
                    <a:pt x="64" y="4"/>
                    <a:pt x="64" y="4"/>
                  </a:cubicBezTo>
                  <a:cubicBezTo>
                    <a:pt x="59" y="7"/>
                    <a:pt x="59" y="7"/>
                    <a:pt x="59" y="7"/>
                  </a:cubicBezTo>
                  <a:cubicBezTo>
                    <a:pt x="58" y="7"/>
                    <a:pt x="58" y="7"/>
                    <a:pt x="58" y="7"/>
                  </a:cubicBezTo>
                  <a:cubicBezTo>
                    <a:pt x="58" y="7"/>
                    <a:pt x="58" y="7"/>
                    <a:pt x="58" y="7"/>
                  </a:cubicBezTo>
                  <a:lnTo>
                    <a:pt x="37"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itchFamily="34" charset="0"/>
                <a:buNone/>
              </a:pPr>
              <a:endParaRPr lang="zh-CN" altLang="en-US" kern="0">
                <a:solidFill>
                  <a:srgbClr val="000000"/>
                </a:solidFill>
              </a:endParaRPr>
            </a:p>
          </p:txBody>
        </p:sp>
        <p:sp>
          <p:nvSpPr>
            <p:cNvPr id="62" name="Text Box 53"/>
            <p:cNvSpPr txBox="1">
              <a:spLocks noChangeArrowheads="1"/>
            </p:cNvSpPr>
            <p:nvPr/>
          </p:nvSpPr>
          <p:spPr bwMode="auto">
            <a:xfrm rot="1634128">
              <a:off x="6474962" y="3464249"/>
              <a:ext cx="105686" cy="10567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fontAlgn="base">
                <a:spcBef>
                  <a:spcPct val="0"/>
                </a:spcBef>
                <a:spcAft>
                  <a:spcPct val="0"/>
                </a:spcAft>
                <a:buFont typeface="Arial" pitchFamily="34" charset="0"/>
                <a:buNone/>
              </a:pPr>
              <a:endParaRPr lang="zh-CN" altLang="en-US" kern="0" smtClean="0">
                <a:solidFill>
                  <a:srgbClr val="FFFFFF"/>
                </a:solidFill>
              </a:endParaRPr>
            </a:p>
          </p:txBody>
        </p:sp>
      </p:grpSp>
      <p:grpSp>
        <p:nvGrpSpPr>
          <p:cNvPr id="6" name="组合 5"/>
          <p:cNvGrpSpPr/>
          <p:nvPr/>
        </p:nvGrpSpPr>
        <p:grpSpPr>
          <a:xfrm>
            <a:off x="3793142" y="3136521"/>
            <a:ext cx="250590" cy="250312"/>
            <a:chOff x="3767033" y="3138896"/>
            <a:chExt cx="250590" cy="250312"/>
          </a:xfrm>
        </p:grpSpPr>
        <p:sp>
          <p:nvSpPr>
            <p:cNvPr id="79" name="泪滴形 78"/>
            <p:cNvSpPr/>
            <p:nvPr/>
          </p:nvSpPr>
          <p:spPr>
            <a:xfrm rot="8100000">
              <a:off x="3767033" y="3138896"/>
              <a:ext cx="250590" cy="250312"/>
            </a:xfrm>
            <a:prstGeom prst="teardrop">
              <a:avLst>
                <a:gd name="adj" fmla="val 135948"/>
              </a:avLst>
            </a:prstGeom>
            <a:solidFill>
              <a:srgbClr val="A77452"/>
            </a:solidFill>
            <a:ln w="25400" cap="flat" cmpd="sng" algn="ctr">
              <a:noFill/>
              <a:prstDash val="solid"/>
            </a:ln>
            <a:effectLst/>
          </p:spPr>
          <p:txBody>
            <a:bodyPr rtlCol="0" anchor="ctr"/>
            <a:lstStyle/>
            <a:p>
              <a:pPr algn="ctr" defTabSz="913765"/>
              <a:endParaRPr lang="zh-CN" altLang="en-US" sz="2400" kern="0" dirty="0">
                <a:solidFill>
                  <a:srgbClr val="A77452"/>
                </a:solidFill>
              </a:endParaRPr>
            </a:p>
          </p:txBody>
        </p:sp>
        <p:sp>
          <p:nvSpPr>
            <p:cNvPr id="80" name="椭圆 79"/>
            <p:cNvSpPr/>
            <p:nvPr/>
          </p:nvSpPr>
          <p:spPr>
            <a:xfrm>
              <a:off x="3813525" y="3188304"/>
              <a:ext cx="157605" cy="1576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77452"/>
                </a:solidFill>
              </a:endParaRPr>
            </a:p>
          </p:txBody>
        </p:sp>
        <p:sp>
          <p:nvSpPr>
            <p:cNvPr id="81" name="椭圆 80"/>
            <p:cNvSpPr/>
            <p:nvPr/>
          </p:nvSpPr>
          <p:spPr>
            <a:xfrm>
              <a:off x="3840797" y="3215576"/>
              <a:ext cx="103061" cy="103061"/>
            </a:xfrm>
            <a:prstGeom prst="ellipse">
              <a:avLst/>
            </a:prstGeom>
            <a:solidFill>
              <a:srgbClr val="A774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77452"/>
                </a:solidFill>
              </a:endParaRPr>
            </a:p>
          </p:txBody>
        </p:sp>
      </p:grpSp>
      <p:sp>
        <p:nvSpPr>
          <p:cNvPr id="105" name="文本框 104"/>
          <p:cNvSpPr txBox="1"/>
          <p:nvPr/>
        </p:nvSpPr>
        <p:spPr>
          <a:xfrm>
            <a:off x="6958446" y="3488452"/>
            <a:ext cx="2085182" cy="523220"/>
          </a:xfrm>
          <a:prstGeom prst="rect">
            <a:avLst/>
          </a:prstGeom>
          <a:noFill/>
        </p:spPr>
        <p:txBody>
          <a:bodyPr wrap="square" rtlCol="0">
            <a:spAutoFit/>
          </a:bodyPr>
          <a:lstStyle/>
          <a:p>
            <a:pPr algn="ctr"/>
            <a:r>
              <a:rPr lang="en-US" altLang="zh-CN" sz="2800" dirty="0">
                <a:solidFill>
                  <a:srgbClr val="A77452"/>
                </a:solidFill>
                <a:latin typeface="Microsoft YaHei UI" pitchFamily="34" charset="-122"/>
                <a:ea typeface="Microsoft YaHei UI" pitchFamily="34" charset="-122"/>
              </a:rPr>
              <a:t>Your  Title</a:t>
            </a:r>
            <a:endParaRPr lang="zh-CN" altLang="en-US" sz="2800" dirty="0">
              <a:solidFill>
                <a:srgbClr val="A77452"/>
              </a:solidFill>
              <a:latin typeface="Microsoft YaHei UI" pitchFamily="34" charset="-122"/>
              <a:ea typeface="Microsoft YaHei UI" pitchFamily="34" charset="-122"/>
            </a:endParaRPr>
          </a:p>
        </p:txBody>
      </p:sp>
      <p:sp>
        <p:nvSpPr>
          <p:cNvPr id="106" name="文本框 105"/>
          <p:cNvSpPr txBox="1"/>
          <p:nvPr/>
        </p:nvSpPr>
        <p:spPr>
          <a:xfrm>
            <a:off x="7016524" y="4011160"/>
            <a:ext cx="4154784" cy="584775"/>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itchFamily="34" charset="-122"/>
                <a:ea typeface="Microsoft YaHei UI Light" pitchFamily="34" charset="-122"/>
              </a:rPr>
              <a:t>Add  Your  text  here  add  Your  text  here</a:t>
            </a:r>
            <a:r>
              <a:rPr lang="zh-CN" altLang="en-US" sz="1600" dirty="0">
                <a:solidFill>
                  <a:prstClr val="black">
                    <a:lumMod val="65000"/>
                    <a:lumOff val="35000"/>
                  </a:prstClr>
                </a:solidFill>
                <a:latin typeface="Microsoft YaHei UI Light" pitchFamily="34" charset="-122"/>
                <a:ea typeface="Microsoft YaHei UI Light" pitchFamily="34" charset="-122"/>
              </a:rPr>
              <a:t>  </a:t>
            </a:r>
            <a:r>
              <a:rPr lang="en-US" altLang="zh-CN" sz="1600" dirty="0">
                <a:solidFill>
                  <a:prstClr val="black">
                    <a:lumMod val="65000"/>
                    <a:lumOff val="35000"/>
                  </a:prstClr>
                </a:solidFill>
                <a:latin typeface="Microsoft YaHei UI Light" pitchFamily="34" charset="-122"/>
                <a:ea typeface="Microsoft YaHei UI Light" pitchFamily="34" charset="-122"/>
              </a:rPr>
              <a:t>add  Your  text  here add  Your  text  here</a:t>
            </a:r>
          </a:p>
        </p:txBody>
      </p:sp>
      <p:sp>
        <p:nvSpPr>
          <p:cNvPr id="110" name="文本框 109"/>
          <p:cNvSpPr txBox="1"/>
          <p:nvPr/>
        </p:nvSpPr>
        <p:spPr>
          <a:xfrm>
            <a:off x="6958446" y="1972512"/>
            <a:ext cx="2085182" cy="523220"/>
          </a:xfrm>
          <a:prstGeom prst="rect">
            <a:avLst/>
          </a:prstGeom>
          <a:noFill/>
        </p:spPr>
        <p:txBody>
          <a:bodyPr wrap="square" rtlCol="0">
            <a:spAutoFit/>
          </a:bodyPr>
          <a:lstStyle/>
          <a:p>
            <a:pPr algn="ctr"/>
            <a:r>
              <a:rPr lang="en-US" altLang="zh-CN" sz="2800" dirty="0">
                <a:solidFill>
                  <a:srgbClr val="A77452"/>
                </a:solidFill>
                <a:latin typeface="Microsoft YaHei UI" pitchFamily="34" charset="-122"/>
                <a:ea typeface="Microsoft YaHei UI" pitchFamily="34" charset="-122"/>
              </a:rPr>
              <a:t>Your  Title</a:t>
            </a:r>
            <a:endParaRPr lang="zh-CN" altLang="en-US" sz="2800" dirty="0">
              <a:solidFill>
                <a:srgbClr val="A77452"/>
              </a:solidFill>
              <a:latin typeface="Microsoft YaHei UI" pitchFamily="34" charset="-122"/>
              <a:ea typeface="Microsoft YaHei UI" pitchFamily="34" charset="-122"/>
            </a:endParaRPr>
          </a:p>
        </p:txBody>
      </p:sp>
      <p:sp>
        <p:nvSpPr>
          <p:cNvPr id="111" name="文本框 110"/>
          <p:cNvSpPr txBox="1"/>
          <p:nvPr/>
        </p:nvSpPr>
        <p:spPr>
          <a:xfrm>
            <a:off x="7016524" y="2495220"/>
            <a:ext cx="4154784" cy="584775"/>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itchFamily="34" charset="-122"/>
                <a:ea typeface="Microsoft YaHei UI Light" pitchFamily="34" charset="-122"/>
              </a:rPr>
              <a:t>Add  Your  text  here  add  Your  text  here</a:t>
            </a:r>
            <a:r>
              <a:rPr lang="zh-CN" altLang="en-US" sz="1600" dirty="0">
                <a:solidFill>
                  <a:prstClr val="black">
                    <a:lumMod val="65000"/>
                    <a:lumOff val="35000"/>
                  </a:prstClr>
                </a:solidFill>
                <a:latin typeface="Microsoft YaHei UI Light" pitchFamily="34" charset="-122"/>
                <a:ea typeface="Microsoft YaHei UI Light" pitchFamily="34" charset="-122"/>
              </a:rPr>
              <a:t>  </a:t>
            </a:r>
            <a:r>
              <a:rPr lang="en-US" altLang="zh-CN" sz="1600" dirty="0">
                <a:solidFill>
                  <a:prstClr val="black">
                    <a:lumMod val="65000"/>
                    <a:lumOff val="35000"/>
                  </a:prstClr>
                </a:solidFill>
                <a:latin typeface="Microsoft YaHei UI Light" pitchFamily="34" charset="-122"/>
                <a:ea typeface="Microsoft YaHei UI Light" pitchFamily="34" charset="-122"/>
              </a:rPr>
              <a:t>add  Your  text  here add  Your  text  here</a:t>
            </a:r>
          </a:p>
        </p:txBody>
      </p:sp>
      <p:sp>
        <p:nvSpPr>
          <p:cNvPr id="113" name="文本框 112"/>
          <p:cNvSpPr txBox="1"/>
          <p:nvPr/>
        </p:nvSpPr>
        <p:spPr>
          <a:xfrm>
            <a:off x="6958446" y="5004393"/>
            <a:ext cx="2085182" cy="523220"/>
          </a:xfrm>
          <a:prstGeom prst="rect">
            <a:avLst/>
          </a:prstGeom>
          <a:noFill/>
        </p:spPr>
        <p:txBody>
          <a:bodyPr wrap="square" rtlCol="0">
            <a:spAutoFit/>
          </a:bodyPr>
          <a:lstStyle/>
          <a:p>
            <a:pPr algn="ctr"/>
            <a:r>
              <a:rPr lang="en-US" altLang="zh-CN" sz="2800" dirty="0">
                <a:solidFill>
                  <a:srgbClr val="A77452"/>
                </a:solidFill>
                <a:latin typeface="Microsoft YaHei UI" pitchFamily="34" charset="-122"/>
                <a:ea typeface="Microsoft YaHei UI" pitchFamily="34" charset="-122"/>
              </a:rPr>
              <a:t>Your  Title</a:t>
            </a:r>
            <a:endParaRPr lang="zh-CN" altLang="en-US" sz="2800" dirty="0">
              <a:solidFill>
                <a:srgbClr val="A77452"/>
              </a:solidFill>
              <a:latin typeface="Microsoft YaHei UI" pitchFamily="34" charset="-122"/>
              <a:ea typeface="Microsoft YaHei UI" pitchFamily="34" charset="-122"/>
            </a:endParaRPr>
          </a:p>
        </p:txBody>
      </p:sp>
      <p:sp>
        <p:nvSpPr>
          <p:cNvPr id="114" name="文本框 113"/>
          <p:cNvSpPr txBox="1"/>
          <p:nvPr/>
        </p:nvSpPr>
        <p:spPr>
          <a:xfrm>
            <a:off x="7016524" y="5527101"/>
            <a:ext cx="4154784" cy="584775"/>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itchFamily="34" charset="-122"/>
                <a:ea typeface="Microsoft YaHei UI Light" pitchFamily="34" charset="-122"/>
              </a:rPr>
              <a:t>Add  Your  text  here  add  Your  text  here</a:t>
            </a:r>
            <a:r>
              <a:rPr lang="zh-CN" altLang="en-US" sz="1600" dirty="0">
                <a:solidFill>
                  <a:prstClr val="black">
                    <a:lumMod val="65000"/>
                    <a:lumOff val="35000"/>
                  </a:prstClr>
                </a:solidFill>
                <a:latin typeface="Microsoft YaHei UI Light" pitchFamily="34" charset="-122"/>
                <a:ea typeface="Microsoft YaHei UI Light" pitchFamily="34" charset="-122"/>
              </a:rPr>
              <a:t>  </a:t>
            </a:r>
            <a:r>
              <a:rPr lang="en-US" altLang="zh-CN" sz="1600" dirty="0">
                <a:solidFill>
                  <a:prstClr val="black">
                    <a:lumMod val="65000"/>
                    <a:lumOff val="35000"/>
                  </a:prstClr>
                </a:solidFill>
                <a:latin typeface="Microsoft YaHei UI Light" pitchFamily="34" charset="-122"/>
                <a:ea typeface="Microsoft YaHei UI Light" pitchFamily="34" charset="-122"/>
              </a:rPr>
              <a:t>add  Your  text  here add  Your  text  here</a:t>
            </a:r>
          </a:p>
        </p:txBody>
      </p:sp>
      <p:grpSp>
        <p:nvGrpSpPr>
          <p:cNvPr id="63" name="组合 62"/>
          <p:cNvGrpSpPr/>
          <p:nvPr/>
        </p:nvGrpSpPr>
        <p:grpSpPr>
          <a:xfrm>
            <a:off x="5651290" y="2169069"/>
            <a:ext cx="250590" cy="250312"/>
            <a:chOff x="3767033" y="3138896"/>
            <a:chExt cx="250590" cy="250312"/>
          </a:xfrm>
        </p:grpSpPr>
        <p:sp>
          <p:nvSpPr>
            <p:cNvPr id="64" name="泪滴形 63"/>
            <p:cNvSpPr/>
            <p:nvPr/>
          </p:nvSpPr>
          <p:spPr>
            <a:xfrm rot="8100000">
              <a:off x="3767033" y="3138896"/>
              <a:ext cx="250590" cy="250312"/>
            </a:xfrm>
            <a:prstGeom prst="teardrop">
              <a:avLst>
                <a:gd name="adj" fmla="val 135948"/>
              </a:avLst>
            </a:prstGeom>
            <a:solidFill>
              <a:srgbClr val="A77452"/>
            </a:solidFill>
            <a:ln w="25400" cap="flat" cmpd="sng" algn="ctr">
              <a:noFill/>
              <a:prstDash val="solid"/>
            </a:ln>
            <a:effectLst/>
          </p:spPr>
          <p:txBody>
            <a:bodyPr rtlCol="0" anchor="ctr"/>
            <a:lstStyle/>
            <a:p>
              <a:pPr algn="ctr" defTabSz="913765"/>
              <a:endParaRPr lang="zh-CN" altLang="en-US" sz="2400" kern="0" dirty="0">
                <a:solidFill>
                  <a:srgbClr val="A77452"/>
                </a:solidFill>
              </a:endParaRPr>
            </a:p>
          </p:txBody>
        </p:sp>
        <p:sp>
          <p:nvSpPr>
            <p:cNvPr id="65" name="椭圆 64"/>
            <p:cNvSpPr/>
            <p:nvPr/>
          </p:nvSpPr>
          <p:spPr>
            <a:xfrm>
              <a:off x="3813525" y="3188304"/>
              <a:ext cx="157605" cy="1576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77452"/>
                </a:solidFill>
              </a:endParaRPr>
            </a:p>
          </p:txBody>
        </p:sp>
        <p:sp>
          <p:nvSpPr>
            <p:cNvPr id="66" name="椭圆 65"/>
            <p:cNvSpPr/>
            <p:nvPr/>
          </p:nvSpPr>
          <p:spPr>
            <a:xfrm>
              <a:off x="3840797" y="3215576"/>
              <a:ext cx="103061" cy="103061"/>
            </a:xfrm>
            <a:prstGeom prst="ellipse">
              <a:avLst/>
            </a:prstGeom>
            <a:solidFill>
              <a:srgbClr val="A774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77452"/>
                </a:solidFill>
              </a:endParaRPr>
            </a:p>
          </p:txBody>
        </p:sp>
      </p:grpSp>
      <p:grpSp>
        <p:nvGrpSpPr>
          <p:cNvPr id="67" name="组合 66"/>
          <p:cNvGrpSpPr/>
          <p:nvPr/>
        </p:nvGrpSpPr>
        <p:grpSpPr>
          <a:xfrm>
            <a:off x="1971254" y="3612940"/>
            <a:ext cx="250590" cy="250312"/>
            <a:chOff x="3767033" y="3138896"/>
            <a:chExt cx="250590" cy="250312"/>
          </a:xfrm>
        </p:grpSpPr>
        <p:sp>
          <p:nvSpPr>
            <p:cNvPr id="68" name="泪滴形 67"/>
            <p:cNvSpPr/>
            <p:nvPr/>
          </p:nvSpPr>
          <p:spPr>
            <a:xfrm rot="8100000">
              <a:off x="3767033" y="3138896"/>
              <a:ext cx="250590" cy="250312"/>
            </a:xfrm>
            <a:prstGeom prst="teardrop">
              <a:avLst>
                <a:gd name="adj" fmla="val 135948"/>
              </a:avLst>
            </a:prstGeom>
            <a:solidFill>
              <a:srgbClr val="A77452"/>
            </a:solidFill>
            <a:ln w="25400" cap="flat" cmpd="sng" algn="ctr">
              <a:noFill/>
              <a:prstDash val="solid"/>
            </a:ln>
            <a:effectLst/>
          </p:spPr>
          <p:txBody>
            <a:bodyPr rtlCol="0" anchor="ctr"/>
            <a:lstStyle/>
            <a:p>
              <a:pPr algn="ctr" defTabSz="913765"/>
              <a:endParaRPr lang="zh-CN" altLang="en-US" sz="2400" kern="0" dirty="0">
                <a:solidFill>
                  <a:srgbClr val="A77452"/>
                </a:solidFill>
              </a:endParaRPr>
            </a:p>
          </p:txBody>
        </p:sp>
        <p:sp>
          <p:nvSpPr>
            <p:cNvPr id="69" name="椭圆 68"/>
            <p:cNvSpPr/>
            <p:nvPr/>
          </p:nvSpPr>
          <p:spPr>
            <a:xfrm>
              <a:off x="3813525" y="3188304"/>
              <a:ext cx="157605" cy="1576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77452"/>
                </a:solidFill>
              </a:endParaRPr>
            </a:p>
          </p:txBody>
        </p:sp>
        <p:sp>
          <p:nvSpPr>
            <p:cNvPr id="71" name="椭圆 70"/>
            <p:cNvSpPr/>
            <p:nvPr/>
          </p:nvSpPr>
          <p:spPr>
            <a:xfrm>
              <a:off x="3840797" y="3215576"/>
              <a:ext cx="103061" cy="103061"/>
            </a:xfrm>
            <a:prstGeom prst="ellipse">
              <a:avLst/>
            </a:prstGeom>
            <a:solidFill>
              <a:srgbClr val="A774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77452"/>
                </a:solidFill>
              </a:endParaRPr>
            </a:p>
          </p:txBody>
        </p:sp>
      </p:grpSp>
      <p:grpSp>
        <p:nvGrpSpPr>
          <p:cNvPr id="73" name="组合 72"/>
          <p:cNvGrpSpPr/>
          <p:nvPr/>
        </p:nvGrpSpPr>
        <p:grpSpPr>
          <a:xfrm>
            <a:off x="4533478" y="5116935"/>
            <a:ext cx="250590" cy="250312"/>
            <a:chOff x="3767033" y="3138896"/>
            <a:chExt cx="250590" cy="250312"/>
          </a:xfrm>
        </p:grpSpPr>
        <p:sp>
          <p:nvSpPr>
            <p:cNvPr id="74" name="泪滴形 73"/>
            <p:cNvSpPr/>
            <p:nvPr/>
          </p:nvSpPr>
          <p:spPr>
            <a:xfrm rot="8100000">
              <a:off x="3767033" y="3138896"/>
              <a:ext cx="250590" cy="250312"/>
            </a:xfrm>
            <a:prstGeom prst="teardrop">
              <a:avLst>
                <a:gd name="adj" fmla="val 135948"/>
              </a:avLst>
            </a:prstGeom>
            <a:solidFill>
              <a:srgbClr val="A77452"/>
            </a:solidFill>
            <a:ln w="25400" cap="flat" cmpd="sng" algn="ctr">
              <a:noFill/>
              <a:prstDash val="solid"/>
            </a:ln>
            <a:effectLst/>
          </p:spPr>
          <p:txBody>
            <a:bodyPr rtlCol="0" anchor="ctr"/>
            <a:lstStyle/>
            <a:p>
              <a:pPr algn="ctr" defTabSz="913765"/>
              <a:endParaRPr lang="zh-CN" altLang="en-US" sz="2400" kern="0" dirty="0">
                <a:solidFill>
                  <a:srgbClr val="A77452"/>
                </a:solidFill>
              </a:endParaRPr>
            </a:p>
          </p:txBody>
        </p:sp>
        <p:sp>
          <p:nvSpPr>
            <p:cNvPr id="76" name="椭圆 75"/>
            <p:cNvSpPr/>
            <p:nvPr/>
          </p:nvSpPr>
          <p:spPr>
            <a:xfrm>
              <a:off x="3813525" y="3188304"/>
              <a:ext cx="157605" cy="1576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77452"/>
                </a:solidFill>
              </a:endParaRPr>
            </a:p>
          </p:txBody>
        </p:sp>
        <p:sp>
          <p:nvSpPr>
            <p:cNvPr id="82" name="椭圆 81"/>
            <p:cNvSpPr/>
            <p:nvPr/>
          </p:nvSpPr>
          <p:spPr>
            <a:xfrm>
              <a:off x="3840797" y="3215576"/>
              <a:ext cx="103061" cy="103061"/>
            </a:xfrm>
            <a:prstGeom prst="ellipse">
              <a:avLst/>
            </a:prstGeom>
            <a:solidFill>
              <a:srgbClr val="A774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77452"/>
                </a:solidFill>
              </a:endParaRPr>
            </a:p>
          </p:txBody>
        </p:sp>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rcRect/>
          <a:stretch>
            <a:fillRect/>
          </a:stretch>
        </p:blipFill>
        <p:spPr>
          <a:xfrm>
            <a:off x="0" y="5397"/>
            <a:ext cx="12192000" cy="6883400"/>
          </a:xfrm>
          <a:prstGeom prst="rect">
            <a:avLst/>
          </a:prstGeom>
        </p:spPr>
      </p:pic>
      <p:sp useBgFill="1">
        <p:nvSpPr>
          <p:cNvPr id="7" name="直角三角形 6"/>
          <p:cNvSpPr/>
          <p:nvPr/>
        </p:nvSpPr>
        <p:spPr>
          <a:xfrm flipV="1">
            <a:off x="-787400" y="-30797"/>
            <a:ext cx="12928600" cy="7329488"/>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 name="组合 1"/>
          <p:cNvGrpSpPr/>
          <p:nvPr/>
        </p:nvGrpSpPr>
        <p:grpSpPr>
          <a:xfrm>
            <a:off x="1092200" y="584200"/>
            <a:ext cx="3898901" cy="1107996"/>
            <a:chOff x="1092200" y="584200"/>
            <a:chExt cx="3898901" cy="1107996"/>
          </a:xfrm>
        </p:grpSpPr>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srgbClr val="A77452"/>
                  </a:solidFill>
                  <a:latin typeface="Bauhaus 93" pitchFamily="82" charset="0"/>
                </a:rPr>
                <a:t>03</a:t>
              </a:r>
              <a:endParaRPr lang="zh-CN" altLang="en-US" sz="6600" dirty="0">
                <a:solidFill>
                  <a:srgbClr val="A77452"/>
                </a:solidFill>
                <a:latin typeface="Bauhaus 93" pitchFamily="82" charset="0"/>
              </a:endParaRPr>
            </a:p>
          </p:txBody>
        </p:sp>
        <p:sp>
          <p:nvSpPr>
            <p:cNvPr id="4" name="文本框 3"/>
            <p:cNvSpPr txBox="1"/>
            <p:nvPr/>
          </p:nvSpPr>
          <p:spPr>
            <a:xfrm>
              <a:off x="2141537" y="783510"/>
              <a:ext cx="2849564" cy="523220"/>
            </a:xfrm>
            <a:prstGeom prst="rect">
              <a:avLst/>
            </a:prstGeom>
            <a:noFill/>
            <a:effectLst>
              <a:glow>
                <a:schemeClr val="accent1">
                  <a:alpha val="40000"/>
                </a:schemeClr>
              </a:glow>
            </a:effectLst>
          </p:spPr>
          <p:txBody>
            <a:bodyPr wrap="square" rtlCol="0">
              <a:spAutoFit/>
            </a:bodyPr>
            <a:lstStyle/>
            <a:p>
              <a:r>
                <a:rPr lang="en-US" altLang="zh-CN" sz="2800" dirty="0">
                  <a:solidFill>
                    <a:srgbClr val="A77452"/>
                  </a:solidFill>
                  <a:latin typeface="Microsoft JhengHei" pitchFamily="34" charset="-120"/>
                  <a:ea typeface="Microsoft JhengHei" pitchFamily="34" charset="-120"/>
                </a:rPr>
                <a:t>Your  text  here</a:t>
              </a:r>
              <a:endParaRPr lang="zh-CN" altLang="en-US" sz="2800" dirty="0">
                <a:solidFill>
                  <a:srgbClr val="A77452"/>
                </a:solidFill>
                <a:latin typeface="Microsoft JhengHei" pitchFamily="34" charset="-120"/>
                <a:ea typeface="Microsoft JhengHei" pitchFamily="34" charset="-120"/>
              </a:endParaRPr>
            </a:p>
          </p:txBody>
        </p:sp>
        <p:sp>
          <p:nvSpPr>
            <p:cNvPr id="5" name="矩形 4"/>
            <p:cNvSpPr/>
            <p:nvPr/>
          </p:nvSpPr>
          <p:spPr>
            <a:xfrm>
              <a:off x="2154236" y="1254725"/>
              <a:ext cx="1880451" cy="307777"/>
            </a:xfrm>
            <a:prstGeom prst="rect">
              <a:avLst/>
            </a:prstGeom>
          </p:spPr>
          <p:txBody>
            <a:bodyPr wrap="none">
              <a:spAutoFit/>
            </a:bodyPr>
            <a:lstStyle/>
            <a:p>
              <a:r>
                <a:rPr lang="en-US" altLang="zh-CN" sz="1400" dirty="0">
                  <a:solidFill>
                    <a:prstClr val="black">
                      <a:lumMod val="50000"/>
                      <a:lumOff val="50000"/>
                    </a:prstClr>
                  </a:solidFill>
                  <a:latin typeface="Microsoft JhengHei" pitchFamily="34" charset="-120"/>
                  <a:ea typeface="Microsoft JhengHei" pitchFamily="34" charset="-120"/>
                </a:rPr>
                <a:t>Add  Your  text  here</a:t>
              </a:r>
              <a:endParaRPr lang="zh-CN" altLang="en-US" sz="1400" dirty="0">
                <a:solidFill>
                  <a:prstClr val="black">
                    <a:lumMod val="50000"/>
                    <a:lumOff val="50000"/>
                  </a:prstClr>
                </a:solidFill>
              </a:endParaRPr>
            </a:p>
          </p:txBody>
        </p:sp>
      </p:grpSp>
      <p:sp useBgFill="1">
        <p:nvSpPr>
          <p:cNvPr id="12" name="椭圆 11"/>
          <p:cNvSpPr/>
          <p:nvPr/>
        </p:nvSpPr>
        <p:spPr>
          <a:xfrm>
            <a:off x="8213295" y="1065845"/>
            <a:ext cx="1397000" cy="1397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useBgFill="1">
        <p:nvSpPr>
          <p:cNvPr id="14" name="椭圆 13"/>
          <p:cNvSpPr/>
          <p:nvPr/>
        </p:nvSpPr>
        <p:spPr>
          <a:xfrm>
            <a:off x="4131122" y="3388681"/>
            <a:ext cx="1397000" cy="1397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useBgFill="1">
        <p:nvSpPr>
          <p:cNvPr id="16" name="椭圆 15"/>
          <p:cNvSpPr/>
          <p:nvPr/>
        </p:nvSpPr>
        <p:spPr>
          <a:xfrm>
            <a:off x="6323460" y="2161556"/>
            <a:ext cx="1397000" cy="1397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5" name="组合 44"/>
          <p:cNvGrpSpPr/>
          <p:nvPr/>
        </p:nvGrpSpPr>
        <p:grpSpPr>
          <a:xfrm>
            <a:off x="5697692" y="4353944"/>
            <a:ext cx="3380014" cy="887230"/>
            <a:chOff x="2350862" y="2030000"/>
            <a:chExt cx="3380014" cy="887230"/>
          </a:xfrm>
        </p:grpSpPr>
        <p:sp>
          <p:nvSpPr>
            <p:cNvPr id="46" name="文本框 45"/>
            <p:cNvSpPr txBox="1"/>
            <p:nvPr/>
          </p:nvSpPr>
          <p:spPr>
            <a:xfrm>
              <a:off x="2350862" y="2332455"/>
              <a:ext cx="3380014" cy="584775"/>
            </a:xfrm>
            <a:prstGeom prst="rect">
              <a:avLst/>
            </a:prstGeom>
            <a:noFill/>
          </p:spPr>
          <p:txBody>
            <a:bodyPr wrap="square" rtlCol="0">
              <a:spAutoFit/>
            </a:bodyPr>
            <a:lstStyle/>
            <a:p>
              <a:r>
                <a:rPr lang="en-US" altLang="zh-CN" sz="1600" dirty="0">
                  <a:solidFill>
                    <a:prstClr val="white"/>
                  </a:solidFill>
                  <a:latin typeface="Microsoft YaHei UI Light" pitchFamily="34" charset="-122"/>
                  <a:ea typeface="Microsoft YaHei UI Light" pitchFamily="34" charset="-122"/>
                </a:rPr>
                <a:t>Add  Your  text  here  add  Your  text  here</a:t>
              </a:r>
              <a:r>
                <a:rPr lang="zh-CN" altLang="en-US" sz="1600" dirty="0">
                  <a:solidFill>
                    <a:prstClr val="white"/>
                  </a:solidFill>
                  <a:latin typeface="Microsoft YaHei UI Light" pitchFamily="34" charset="-122"/>
                  <a:ea typeface="Microsoft YaHei UI Light" pitchFamily="34" charset="-122"/>
                </a:rPr>
                <a:t>  </a:t>
              </a:r>
              <a:r>
                <a:rPr lang="en-US" altLang="zh-CN" sz="1600" dirty="0">
                  <a:solidFill>
                    <a:prstClr val="white"/>
                  </a:solidFill>
                  <a:latin typeface="Microsoft YaHei UI Light" pitchFamily="34" charset="-122"/>
                  <a:ea typeface="Microsoft YaHei UI Light" pitchFamily="34" charset="-122"/>
                </a:rPr>
                <a:t>add  Your  text  here</a:t>
              </a:r>
            </a:p>
          </p:txBody>
        </p:sp>
        <p:sp>
          <p:nvSpPr>
            <p:cNvPr id="47" name="文本框 46"/>
            <p:cNvSpPr txBox="1"/>
            <p:nvPr/>
          </p:nvSpPr>
          <p:spPr>
            <a:xfrm>
              <a:off x="2374900" y="2030000"/>
              <a:ext cx="1487906" cy="369332"/>
            </a:xfrm>
            <a:prstGeom prst="rect">
              <a:avLst/>
            </a:prstGeom>
            <a:noFill/>
          </p:spPr>
          <p:txBody>
            <a:bodyPr wrap="square" rtlCol="0">
              <a:spAutoFit/>
            </a:bodyPr>
            <a:lstStyle/>
            <a:p>
              <a:r>
                <a:rPr lang="en-US" altLang="zh-CN" dirty="0">
                  <a:solidFill>
                    <a:prstClr val="white">
                      <a:lumMod val="85000"/>
                    </a:prstClr>
                  </a:solidFill>
                  <a:effectLst>
                    <a:glow>
                      <a:prstClr val="white"/>
                    </a:glow>
                  </a:effectLst>
                  <a:latin typeface="Microsoft YaHei UI" pitchFamily="34" charset="-122"/>
                  <a:ea typeface="Microsoft YaHei UI" pitchFamily="34" charset="-122"/>
                </a:rPr>
                <a:t>Your Title</a:t>
              </a:r>
              <a:endParaRPr lang="zh-CN" altLang="en-US" dirty="0">
                <a:solidFill>
                  <a:prstClr val="white">
                    <a:lumMod val="85000"/>
                  </a:prstClr>
                </a:solidFill>
                <a:effectLst>
                  <a:glow>
                    <a:prstClr val="white"/>
                  </a:glow>
                </a:effectLst>
                <a:latin typeface="Microsoft YaHei UI" pitchFamily="34" charset="-122"/>
                <a:ea typeface="Microsoft YaHei UI" pitchFamily="34" charset="-122"/>
              </a:endParaRPr>
            </a:p>
          </p:txBody>
        </p:sp>
      </p:grpSp>
      <p:grpSp>
        <p:nvGrpSpPr>
          <p:cNvPr id="48" name="组合 47"/>
          <p:cNvGrpSpPr/>
          <p:nvPr/>
        </p:nvGrpSpPr>
        <p:grpSpPr>
          <a:xfrm>
            <a:off x="7749911" y="3072501"/>
            <a:ext cx="3277825" cy="887230"/>
            <a:chOff x="2350861" y="2030000"/>
            <a:chExt cx="3277825" cy="887230"/>
          </a:xfrm>
        </p:grpSpPr>
        <p:sp>
          <p:nvSpPr>
            <p:cNvPr id="49" name="文本框 48"/>
            <p:cNvSpPr txBox="1"/>
            <p:nvPr/>
          </p:nvSpPr>
          <p:spPr>
            <a:xfrm>
              <a:off x="2350861" y="2332455"/>
              <a:ext cx="3277825" cy="584775"/>
            </a:xfrm>
            <a:prstGeom prst="rect">
              <a:avLst/>
            </a:prstGeom>
            <a:noFill/>
          </p:spPr>
          <p:txBody>
            <a:bodyPr wrap="square" rtlCol="0">
              <a:spAutoFit/>
            </a:bodyPr>
            <a:lstStyle/>
            <a:p>
              <a:r>
                <a:rPr lang="en-US" altLang="zh-CN" sz="1600" dirty="0">
                  <a:solidFill>
                    <a:prstClr val="white"/>
                  </a:solidFill>
                  <a:latin typeface="Microsoft YaHei UI Light" pitchFamily="34" charset="-122"/>
                  <a:ea typeface="Microsoft YaHei UI Light" pitchFamily="34" charset="-122"/>
                </a:rPr>
                <a:t>Add  Your  text  here  add  Your  text  here</a:t>
              </a:r>
              <a:r>
                <a:rPr lang="zh-CN" altLang="en-US" sz="1600" dirty="0">
                  <a:solidFill>
                    <a:prstClr val="white"/>
                  </a:solidFill>
                  <a:latin typeface="Microsoft YaHei UI Light" pitchFamily="34" charset="-122"/>
                  <a:ea typeface="Microsoft YaHei UI Light" pitchFamily="34" charset="-122"/>
                </a:rPr>
                <a:t>  </a:t>
              </a:r>
              <a:r>
                <a:rPr lang="en-US" altLang="zh-CN" sz="1600" dirty="0">
                  <a:solidFill>
                    <a:prstClr val="white"/>
                  </a:solidFill>
                  <a:latin typeface="Microsoft YaHei UI Light" pitchFamily="34" charset="-122"/>
                  <a:ea typeface="Microsoft YaHei UI Light" pitchFamily="34" charset="-122"/>
                </a:rPr>
                <a:t>add  Your  text  here</a:t>
              </a:r>
            </a:p>
          </p:txBody>
        </p:sp>
        <p:sp>
          <p:nvSpPr>
            <p:cNvPr id="50" name="文本框 49"/>
            <p:cNvSpPr txBox="1"/>
            <p:nvPr/>
          </p:nvSpPr>
          <p:spPr>
            <a:xfrm>
              <a:off x="2374900" y="2030000"/>
              <a:ext cx="1420338" cy="369332"/>
            </a:xfrm>
            <a:prstGeom prst="rect">
              <a:avLst/>
            </a:prstGeom>
            <a:noFill/>
          </p:spPr>
          <p:txBody>
            <a:bodyPr wrap="square" rtlCol="0">
              <a:spAutoFit/>
            </a:bodyPr>
            <a:lstStyle/>
            <a:p>
              <a:r>
                <a:rPr lang="en-US" altLang="zh-CN" dirty="0">
                  <a:solidFill>
                    <a:prstClr val="white">
                      <a:lumMod val="85000"/>
                    </a:prstClr>
                  </a:solidFill>
                  <a:effectLst>
                    <a:glow>
                      <a:prstClr val="white"/>
                    </a:glow>
                  </a:effectLst>
                  <a:latin typeface="Microsoft YaHei UI" pitchFamily="34" charset="-122"/>
                  <a:ea typeface="Microsoft YaHei UI" pitchFamily="34" charset="-122"/>
                </a:rPr>
                <a:t>Your Title</a:t>
              </a:r>
              <a:endParaRPr lang="zh-CN" altLang="en-US" dirty="0">
                <a:solidFill>
                  <a:prstClr val="white">
                    <a:lumMod val="85000"/>
                  </a:prstClr>
                </a:solidFill>
                <a:effectLst>
                  <a:glow>
                    <a:prstClr val="white"/>
                  </a:glow>
                </a:effectLst>
                <a:latin typeface="Microsoft YaHei UI" pitchFamily="34" charset="-122"/>
                <a:ea typeface="Microsoft YaHei UI" pitchFamily="34" charset="-122"/>
              </a:endParaRPr>
            </a:p>
          </p:txBody>
        </p:sp>
      </p:grpSp>
      <p:sp>
        <p:nvSpPr>
          <p:cNvPr id="52" name="文本框 51"/>
          <p:cNvSpPr txBox="1"/>
          <p:nvPr/>
        </p:nvSpPr>
        <p:spPr>
          <a:xfrm>
            <a:off x="830625" y="3671576"/>
            <a:ext cx="3296016" cy="584775"/>
          </a:xfrm>
          <a:prstGeom prst="rect">
            <a:avLst/>
          </a:prstGeom>
          <a:noFill/>
        </p:spPr>
        <p:txBody>
          <a:bodyPr wrap="square" rtlCol="0">
            <a:spAutoFit/>
          </a:bodyPr>
          <a:lstStyle/>
          <a:p>
            <a:pPr algn="r"/>
            <a:r>
              <a:rPr lang="en-US" altLang="zh-CN" sz="1600" dirty="0">
                <a:solidFill>
                  <a:prstClr val="black">
                    <a:lumMod val="65000"/>
                    <a:lumOff val="35000"/>
                  </a:prstClr>
                </a:solidFill>
                <a:latin typeface="Microsoft YaHei UI Light" pitchFamily="34" charset="-122"/>
                <a:ea typeface="Microsoft YaHei UI Light" pitchFamily="34" charset="-122"/>
              </a:rPr>
              <a:t>Add  Your  text  here  add  Your  text  here</a:t>
            </a:r>
            <a:r>
              <a:rPr lang="zh-CN" altLang="en-US" sz="1600" dirty="0">
                <a:solidFill>
                  <a:prstClr val="black">
                    <a:lumMod val="65000"/>
                    <a:lumOff val="35000"/>
                  </a:prstClr>
                </a:solidFill>
                <a:latin typeface="Microsoft YaHei UI Light" pitchFamily="34" charset="-122"/>
                <a:ea typeface="Microsoft YaHei UI Light" pitchFamily="34" charset="-122"/>
              </a:rPr>
              <a:t>  </a:t>
            </a:r>
            <a:r>
              <a:rPr lang="en-US" altLang="zh-CN" sz="1600" dirty="0">
                <a:solidFill>
                  <a:prstClr val="black">
                    <a:lumMod val="65000"/>
                    <a:lumOff val="35000"/>
                  </a:prstClr>
                </a:solidFill>
                <a:latin typeface="Microsoft YaHei UI Light" pitchFamily="34" charset="-122"/>
                <a:ea typeface="Microsoft YaHei UI Light" pitchFamily="34" charset="-122"/>
              </a:rPr>
              <a:t>add  Your  text  here</a:t>
            </a:r>
          </a:p>
        </p:txBody>
      </p:sp>
      <p:sp>
        <p:nvSpPr>
          <p:cNvPr id="53" name="文本框 52"/>
          <p:cNvSpPr txBox="1"/>
          <p:nvPr/>
        </p:nvSpPr>
        <p:spPr>
          <a:xfrm>
            <a:off x="2826416" y="3305025"/>
            <a:ext cx="1325625" cy="369332"/>
          </a:xfrm>
          <a:prstGeom prst="rect">
            <a:avLst/>
          </a:prstGeom>
          <a:noFill/>
        </p:spPr>
        <p:txBody>
          <a:bodyPr wrap="square" rtlCol="0">
            <a:spAutoFit/>
          </a:bodyPr>
          <a:lstStyle/>
          <a:p>
            <a:pPr algn="r"/>
            <a:r>
              <a:rPr lang="en-US" altLang="zh-CN" dirty="0">
                <a:solidFill>
                  <a:srgbClr val="A77452"/>
                </a:solidFill>
                <a:effectLst>
                  <a:glow>
                    <a:prstClr val="white"/>
                  </a:glow>
                </a:effectLst>
                <a:latin typeface="Microsoft YaHei UI" pitchFamily="34" charset="-122"/>
                <a:ea typeface="Microsoft YaHei UI" pitchFamily="34" charset="-122"/>
              </a:rPr>
              <a:t>Your Title</a:t>
            </a:r>
          </a:p>
        </p:txBody>
      </p:sp>
      <p:sp>
        <p:nvSpPr>
          <p:cNvPr id="55" name="文本框 54"/>
          <p:cNvSpPr txBox="1"/>
          <p:nvPr/>
        </p:nvSpPr>
        <p:spPr>
          <a:xfrm>
            <a:off x="2857720" y="2275280"/>
            <a:ext cx="3436288" cy="584775"/>
          </a:xfrm>
          <a:prstGeom prst="rect">
            <a:avLst/>
          </a:prstGeom>
          <a:noFill/>
        </p:spPr>
        <p:txBody>
          <a:bodyPr wrap="square" rtlCol="0">
            <a:spAutoFit/>
          </a:bodyPr>
          <a:lstStyle/>
          <a:p>
            <a:pPr algn="r"/>
            <a:r>
              <a:rPr lang="en-US" altLang="zh-CN" sz="1600" dirty="0">
                <a:solidFill>
                  <a:prstClr val="black">
                    <a:lumMod val="65000"/>
                    <a:lumOff val="35000"/>
                  </a:prstClr>
                </a:solidFill>
                <a:latin typeface="Microsoft YaHei UI Light" pitchFamily="34" charset="-122"/>
                <a:ea typeface="Microsoft YaHei UI Light" pitchFamily="34" charset="-122"/>
              </a:rPr>
              <a:t>Add  Your  text  here  add  Your  text  here</a:t>
            </a:r>
            <a:r>
              <a:rPr lang="zh-CN" altLang="en-US" sz="1600" dirty="0">
                <a:solidFill>
                  <a:prstClr val="black">
                    <a:lumMod val="65000"/>
                    <a:lumOff val="35000"/>
                  </a:prstClr>
                </a:solidFill>
                <a:latin typeface="Microsoft YaHei UI Light" pitchFamily="34" charset="-122"/>
                <a:ea typeface="Microsoft YaHei UI Light" pitchFamily="34" charset="-122"/>
              </a:rPr>
              <a:t>  </a:t>
            </a:r>
            <a:r>
              <a:rPr lang="en-US" altLang="zh-CN" sz="1600" dirty="0">
                <a:solidFill>
                  <a:prstClr val="black">
                    <a:lumMod val="65000"/>
                    <a:lumOff val="35000"/>
                  </a:prstClr>
                </a:solidFill>
                <a:latin typeface="Microsoft YaHei UI Light" pitchFamily="34" charset="-122"/>
                <a:ea typeface="Microsoft YaHei UI Light" pitchFamily="34" charset="-122"/>
              </a:rPr>
              <a:t>add  Your  text  here</a:t>
            </a:r>
          </a:p>
        </p:txBody>
      </p:sp>
      <p:sp>
        <p:nvSpPr>
          <p:cNvPr id="56" name="文本框 55"/>
          <p:cNvSpPr txBox="1"/>
          <p:nvPr/>
        </p:nvSpPr>
        <p:spPr>
          <a:xfrm>
            <a:off x="4946221" y="1910300"/>
            <a:ext cx="1347788" cy="369332"/>
          </a:xfrm>
          <a:prstGeom prst="rect">
            <a:avLst/>
          </a:prstGeom>
          <a:noFill/>
        </p:spPr>
        <p:txBody>
          <a:bodyPr wrap="square" rtlCol="0">
            <a:spAutoFit/>
          </a:bodyPr>
          <a:lstStyle/>
          <a:p>
            <a:pPr algn="r"/>
            <a:r>
              <a:rPr lang="en-US" altLang="zh-CN" dirty="0">
                <a:solidFill>
                  <a:srgbClr val="A77452"/>
                </a:solidFill>
                <a:effectLst>
                  <a:glow>
                    <a:prstClr val="white"/>
                  </a:glow>
                </a:effectLst>
                <a:latin typeface="Microsoft YaHei UI" pitchFamily="34" charset="-122"/>
                <a:ea typeface="Microsoft YaHei UI" pitchFamily="34" charset="-122"/>
              </a:rPr>
              <a:t>Your Title</a:t>
            </a:r>
          </a:p>
        </p:txBody>
      </p:sp>
      <p:pic>
        <p:nvPicPr>
          <p:cNvPr id="39" name="图片 38"/>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4255384" y="3513037"/>
            <a:ext cx="1111654" cy="1103934"/>
          </a:xfrm>
          <a:prstGeom prst="ellipse">
            <a:avLst/>
          </a:prstGeom>
        </p:spPr>
      </p:pic>
      <p:sp useBgFill="1">
        <p:nvSpPr>
          <p:cNvPr id="9" name="椭圆 8"/>
          <p:cNvSpPr/>
          <p:nvPr/>
        </p:nvSpPr>
        <p:spPr>
          <a:xfrm>
            <a:off x="2029599" y="4523221"/>
            <a:ext cx="1397000" cy="1397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40" name="图片 39"/>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6453979" y="2282571"/>
            <a:ext cx="1111654" cy="1103934"/>
          </a:xfrm>
          <a:prstGeom prst="ellipse">
            <a:avLst/>
          </a:prstGeom>
        </p:spPr>
      </p:pic>
      <p:pic>
        <p:nvPicPr>
          <p:cNvPr id="41" name="图片 4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8352895" y="1225078"/>
            <a:ext cx="1111654" cy="1103934"/>
          </a:xfrm>
          <a:prstGeom prst="ellipse">
            <a:avLst/>
          </a:prstGeom>
        </p:spPr>
      </p:pic>
      <p:sp>
        <p:nvSpPr>
          <p:cNvPr id="60" name="Freeform 28"/>
          <p:cNvSpPr>
            <a:spLocks noEditPoints="1"/>
          </p:cNvSpPr>
          <p:nvPr/>
        </p:nvSpPr>
        <p:spPr bwMode="auto">
          <a:xfrm>
            <a:off x="6748204" y="2623364"/>
            <a:ext cx="547509" cy="473382"/>
          </a:xfrm>
          <a:custGeom>
            <a:avLst/>
            <a:gdLst>
              <a:gd name="T0" fmla="*/ 34 w 170"/>
              <a:gd name="T1" fmla="*/ 0 h 233"/>
              <a:gd name="T2" fmla="*/ 54 w 170"/>
              <a:gd name="T3" fmla="*/ 20 h 233"/>
              <a:gd name="T4" fmla="*/ 34 w 170"/>
              <a:gd name="T5" fmla="*/ 40 h 233"/>
              <a:gd name="T6" fmla="*/ 14 w 170"/>
              <a:gd name="T7" fmla="*/ 20 h 233"/>
              <a:gd name="T8" fmla="*/ 34 w 170"/>
              <a:gd name="T9" fmla="*/ 0 h 233"/>
              <a:gd name="T10" fmla="*/ 135 w 170"/>
              <a:gd name="T11" fmla="*/ 0 h 233"/>
              <a:gd name="T12" fmla="*/ 155 w 170"/>
              <a:gd name="T13" fmla="*/ 20 h 233"/>
              <a:gd name="T14" fmla="*/ 135 w 170"/>
              <a:gd name="T15" fmla="*/ 40 h 233"/>
              <a:gd name="T16" fmla="*/ 115 w 170"/>
              <a:gd name="T17" fmla="*/ 20 h 233"/>
              <a:gd name="T18" fmla="*/ 135 w 170"/>
              <a:gd name="T19" fmla="*/ 0 h 233"/>
              <a:gd name="T20" fmla="*/ 127 w 170"/>
              <a:gd name="T21" fmla="*/ 47 h 233"/>
              <a:gd name="T22" fmla="*/ 144 w 170"/>
              <a:gd name="T23" fmla="*/ 47 h 233"/>
              <a:gd name="T24" fmla="*/ 170 w 170"/>
              <a:gd name="T25" fmla="*/ 72 h 233"/>
              <a:gd name="T26" fmla="*/ 170 w 170"/>
              <a:gd name="T27" fmla="*/ 124 h 233"/>
              <a:gd name="T28" fmla="*/ 160 w 170"/>
              <a:gd name="T29" fmla="*/ 133 h 233"/>
              <a:gd name="T30" fmla="*/ 156 w 170"/>
              <a:gd name="T31" fmla="*/ 133 h 233"/>
              <a:gd name="T32" fmla="*/ 146 w 170"/>
              <a:gd name="T33" fmla="*/ 233 h 233"/>
              <a:gd name="T34" fmla="*/ 124 w 170"/>
              <a:gd name="T35" fmla="*/ 233 h 233"/>
              <a:gd name="T36" fmla="*/ 115 w 170"/>
              <a:gd name="T37" fmla="*/ 141 h 233"/>
              <a:gd name="T38" fmla="*/ 128 w 170"/>
              <a:gd name="T39" fmla="*/ 124 h 233"/>
              <a:gd name="T40" fmla="*/ 128 w 170"/>
              <a:gd name="T41" fmla="*/ 72 h 233"/>
              <a:gd name="T42" fmla="*/ 118 w 170"/>
              <a:gd name="T43" fmla="*/ 48 h 233"/>
              <a:gd name="T44" fmla="*/ 127 w 170"/>
              <a:gd name="T45" fmla="*/ 47 h 233"/>
              <a:gd name="T46" fmla="*/ 85 w 170"/>
              <a:gd name="T47" fmla="*/ 0 h 233"/>
              <a:gd name="T48" fmla="*/ 105 w 170"/>
              <a:gd name="T49" fmla="*/ 20 h 233"/>
              <a:gd name="T50" fmla="*/ 85 w 170"/>
              <a:gd name="T51" fmla="*/ 40 h 233"/>
              <a:gd name="T52" fmla="*/ 65 w 170"/>
              <a:gd name="T53" fmla="*/ 20 h 233"/>
              <a:gd name="T54" fmla="*/ 85 w 170"/>
              <a:gd name="T55" fmla="*/ 0 h 233"/>
              <a:gd name="T56" fmla="*/ 76 w 170"/>
              <a:gd name="T57" fmla="*/ 47 h 233"/>
              <a:gd name="T58" fmla="*/ 50 w 170"/>
              <a:gd name="T59" fmla="*/ 72 h 233"/>
              <a:gd name="T60" fmla="*/ 50 w 170"/>
              <a:gd name="T61" fmla="*/ 124 h 233"/>
              <a:gd name="T62" fmla="*/ 60 w 170"/>
              <a:gd name="T63" fmla="*/ 133 h 233"/>
              <a:gd name="T64" fmla="*/ 64 w 170"/>
              <a:gd name="T65" fmla="*/ 133 h 233"/>
              <a:gd name="T66" fmla="*/ 73 w 170"/>
              <a:gd name="T67" fmla="*/ 233 h 233"/>
              <a:gd name="T68" fmla="*/ 96 w 170"/>
              <a:gd name="T69" fmla="*/ 233 h 233"/>
              <a:gd name="T70" fmla="*/ 106 w 170"/>
              <a:gd name="T71" fmla="*/ 133 h 233"/>
              <a:gd name="T72" fmla="*/ 110 w 170"/>
              <a:gd name="T73" fmla="*/ 133 h 233"/>
              <a:gd name="T74" fmla="*/ 119 w 170"/>
              <a:gd name="T75" fmla="*/ 124 h 233"/>
              <a:gd name="T76" fmla="*/ 119 w 170"/>
              <a:gd name="T77" fmla="*/ 72 h 233"/>
              <a:gd name="T78" fmla="*/ 94 w 170"/>
              <a:gd name="T79" fmla="*/ 47 h 233"/>
              <a:gd name="T80" fmla="*/ 76 w 170"/>
              <a:gd name="T81" fmla="*/ 47 h 233"/>
              <a:gd name="T82" fmla="*/ 25 w 170"/>
              <a:gd name="T83" fmla="*/ 47 h 233"/>
              <a:gd name="T84" fmla="*/ 43 w 170"/>
              <a:gd name="T85" fmla="*/ 47 h 233"/>
              <a:gd name="T86" fmla="*/ 52 w 170"/>
              <a:gd name="T87" fmla="*/ 48 h 233"/>
              <a:gd name="T88" fmla="*/ 42 w 170"/>
              <a:gd name="T89" fmla="*/ 72 h 233"/>
              <a:gd name="T90" fmla="*/ 42 w 170"/>
              <a:gd name="T91" fmla="*/ 124 h 233"/>
              <a:gd name="T92" fmla="*/ 54 w 170"/>
              <a:gd name="T93" fmla="*/ 141 h 233"/>
              <a:gd name="T94" fmla="*/ 45 w 170"/>
              <a:gd name="T95" fmla="*/ 233 h 233"/>
              <a:gd name="T96" fmla="*/ 23 w 170"/>
              <a:gd name="T97" fmla="*/ 233 h 233"/>
              <a:gd name="T98" fmla="*/ 13 w 170"/>
              <a:gd name="T99" fmla="*/ 133 h 233"/>
              <a:gd name="T100" fmla="*/ 9 w 170"/>
              <a:gd name="T101" fmla="*/ 133 h 233"/>
              <a:gd name="T102" fmla="*/ 0 w 170"/>
              <a:gd name="T103" fmla="*/ 124 h 233"/>
              <a:gd name="T104" fmla="*/ 0 w 170"/>
              <a:gd name="T105" fmla="*/ 72 h 233"/>
              <a:gd name="T106" fmla="*/ 25 w 170"/>
              <a:gd name="T107" fmla="*/ 4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0" h="233">
                <a:moveTo>
                  <a:pt x="34" y="0"/>
                </a:moveTo>
                <a:cubicBezTo>
                  <a:pt x="45" y="0"/>
                  <a:pt x="54" y="9"/>
                  <a:pt x="54" y="20"/>
                </a:cubicBezTo>
                <a:cubicBezTo>
                  <a:pt x="54" y="32"/>
                  <a:pt x="45" y="40"/>
                  <a:pt x="34" y="40"/>
                </a:cubicBezTo>
                <a:cubicBezTo>
                  <a:pt x="23" y="40"/>
                  <a:pt x="14" y="32"/>
                  <a:pt x="14" y="20"/>
                </a:cubicBezTo>
                <a:cubicBezTo>
                  <a:pt x="14" y="9"/>
                  <a:pt x="23" y="0"/>
                  <a:pt x="34" y="0"/>
                </a:cubicBezTo>
                <a:close/>
                <a:moveTo>
                  <a:pt x="135" y="0"/>
                </a:moveTo>
                <a:cubicBezTo>
                  <a:pt x="146" y="0"/>
                  <a:pt x="155" y="9"/>
                  <a:pt x="155" y="20"/>
                </a:cubicBezTo>
                <a:cubicBezTo>
                  <a:pt x="155" y="32"/>
                  <a:pt x="146" y="40"/>
                  <a:pt x="135" y="40"/>
                </a:cubicBezTo>
                <a:cubicBezTo>
                  <a:pt x="124" y="40"/>
                  <a:pt x="115" y="32"/>
                  <a:pt x="115" y="20"/>
                </a:cubicBezTo>
                <a:cubicBezTo>
                  <a:pt x="115" y="9"/>
                  <a:pt x="124" y="0"/>
                  <a:pt x="135" y="0"/>
                </a:cubicBezTo>
                <a:close/>
                <a:moveTo>
                  <a:pt x="127" y="47"/>
                </a:moveTo>
                <a:cubicBezTo>
                  <a:pt x="144" y="47"/>
                  <a:pt x="144" y="47"/>
                  <a:pt x="144" y="47"/>
                </a:cubicBezTo>
                <a:cubicBezTo>
                  <a:pt x="158" y="47"/>
                  <a:pt x="170" y="58"/>
                  <a:pt x="170" y="72"/>
                </a:cubicBezTo>
                <a:cubicBezTo>
                  <a:pt x="170" y="124"/>
                  <a:pt x="170" y="124"/>
                  <a:pt x="170" y="124"/>
                </a:cubicBezTo>
                <a:cubicBezTo>
                  <a:pt x="170" y="129"/>
                  <a:pt x="165" y="133"/>
                  <a:pt x="160" y="133"/>
                </a:cubicBezTo>
                <a:cubicBezTo>
                  <a:pt x="156" y="133"/>
                  <a:pt x="156" y="133"/>
                  <a:pt x="156" y="133"/>
                </a:cubicBezTo>
                <a:cubicBezTo>
                  <a:pt x="146" y="233"/>
                  <a:pt x="146" y="233"/>
                  <a:pt x="146" y="233"/>
                </a:cubicBezTo>
                <a:cubicBezTo>
                  <a:pt x="124" y="233"/>
                  <a:pt x="124" y="233"/>
                  <a:pt x="124" y="233"/>
                </a:cubicBezTo>
                <a:cubicBezTo>
                  <a:pt x="115" y="141"/>
                  <a:pt x="115" y="141"/>
                  <a:pt x="115" y="141"/>
                </a:cubicBezTo>
                <a:cubicBezTo>
                  <a:pt x="122" y="139"/>
                  <a:pt x="128" y="132"/>
                  <a:pt x="128" y="124"/>
                </a:cubicBezTo>
                <a:cubicBezTo>
                  <a:pt x="128" y="72"/>
                  <a:pt x="128" y="72"/>
                  <a:pt x="128" y="72"/>
                </a:cubicBezTo>
                <a:cubicBezTo>
                  <a:pt x="128" y="63"/>
                  <a:pt x="124" y="55"/>
                  <a:pt x="118" y="48"/>
                </a:cubicBezTo>
                <a:cubicBezTo>
                  <a:pt x="121" y="47"/>
                  <a:pt x="124" y="47"/>
                  <a:pt x="127" y="47"/>
                </a:cubicBezTo>
                <a:close/>
                <a:moveTo>
                  <a:pt x="85" y="0"/>
                </a:moveTo>
                <a:cubicBezTo>
                  <a:pt x="96" y="0"/>
                  <a:pt x="105" y="9"/>
                  <a:pt x="105" y="20"/>
                </a:cubicBezTo>
                <a:cubicBezTo>
                  <a:pt x="105" y="32"/>
                  <a:pt x="96" y="40"/>
                  <a:pt x="85" y="40"/>
                </a:cubicBezTo>
                <a:cubicBezTo>
                  <a:pt x="74" y="40"/>
                  <a:pt x="65" y="32"/>
                  <a:pt x="65" y="20"/>
                </a:cubicBezTo>
                <a:cubicBezTo>
                  <a:pt x="65" y="9"/>
                  <a:pt x="74" y="0"/>
                  <a:pt x="85" y="0"/>
                </a:cubicBezTo>
                <a:close/>
                <a:moveTo>
                  <a:pt x="76" y="47"/>
                </a:moveTo>
                <a:cubicBezTo>
                  <a:pt x="62" y="47"/>
                  <a:pt x="50" y="58"/>
                  <a:pt x="50" y="72"/>
                </a:cubicBezTo>
                <a:cubicBezTo>
                  <a:pt x="50" y="124"/>
                  <a:pt x="50" y="124"/>
                  <a:pt x="50" y="124"/>
                </a:cubicBezTo>
                <a:cubicBezTo>
                  <a:pt x="50" y="129"/>
                  <a:pt x="55" y="133"/>
                  <a:pt x="60" y="133"/>
                </a:cubicBezTo>
                <a:cubicBezTo>
                  <a:pt x="64" y="133"/>
                  <a:pt x="64" y="133"/>
                  <a:pt x="64" y="133"/>
                </a:cubicBezTo>
                <a:cubicBezTo>
                  <a:pt x="73" y="233"/>
                  <a:pt x="73" y="233"/>
                  <a:pt x="73" y="233"/>
                </a:cubicBezTo>
                <a:cubicBezTo>
                  <a:pt x="96" y="233"/>
                  <a:pt x="96" y="233"/>
                  <a:pt x="96" y="233"/>
                </a:cubicBezTo>
                <a:cubicBezTo>
                  <a:pt x="106" y="133"/>
                  <a:pt x="106" y="133"/>
                  <a:pt x="106" y="133"/>
                </a:cubicBezTo>
                <a:cubicBezTo>
                  <a:pt x="110" y="133"/>
                  <a:pt x="110" y="133"/>
                  <a:pt x="110" y="133"/>
                </a:cubicBezTo>
                <a:cubicBezTo>
                  <a:pt x="115" y="133"/>
                  <a:pt x="119" y="129"/>
                  <a:pt x="119" y="124"/>
                </a:cubicBezTo>
                <a:cubicBezTo>
                  <a:pt x="119" y="72"/>
                  <a:pt x="119" y="72"/>
                  <a:pt x="119" y="72"/>
                </a:cubicBezTo>
                <a:cubicBezTo>
                  <a:pt x="119" y="58"/>
                  <a:pt x="108" y="47"/>
                  <a:pt x="94" y="47"/>
                </a:cubicBezTo>
                <a:cubicBezTo>
                  <a:pt x="76" y="47"/>
                  <a:pt x="76" y="47"/>
                  <a:pt x="76" y="47"/>
                </a:cubicBezTo>
                <a:close/>
                <a:moveTo>
                  <a:pt x="25" y="47"/>
                </a:moveTo>
                <a:cubicBezTo>
                  <a:pt x="43" y="47"/>
                  <a:pt x="43" y="47"/>
                  <a:pt x="43" y="47"/>
                </a:cubicBezTo>
                <a:cubicBezTo>
                  <a:pt x="46" y="47"/>
                  <a:pt x="49" y="47"/>
                  <a:pt x="52" y="48"/>
                </a:cubicBezTo>
                <a:cubicBezTo>
                  <a:pt x="46" y="55"/>
                  <a:pt x="42" y="63"/>
                  <a:pt x="42" y="72"/>
                </a:cubicBezTo>
                <a:cubicBezTo>
                  <a:pt x="42" y="124"/>
                  <a:pt x="42" y="124"/>
                  <a:pt x="42" y="124"/>
                </a:cubicBezTo>
                <a:cubicBezTo>
                  <a:pt x="42" y="132"/>
                  <a:pt x="47" y="139"/>
                  <a:pt x="54" y="141"/>
                </a:cubicBezTo>
                <a:cubicBezTo>
                  <a:pt x="45" y="233"/>
                  <a:pt x="45" y="233"/>
                  <a:pt x="45" y="233"/>
                </a:cubicBezTo>
                <a:cubicBezTo>
                  <a:pt x="23" y="233"/>
                  <a:pt x="23" y="233"/>
                  <a:pt x="23" y="233"/>
                </a:cubicBezTo>
                <a:cubicBezTo>
                  <a:pt x="13" y="133"/>
                  <a:pt x="13" y="133"/>
                  <a:pt x="13" y="133"/>
                </a:cubicBezTo>
                <a:cubicBezTo>
                  <a:pt x="9" y="133"/>
                  <a:pt x="9" y="133"/>
                  <a:pt x="9" y="133"/>
                </a:cubicBezTo>
                <a:cubicBezTo>
                  <a:pt x="4" y="133"/>
                  <a:pt x="0" y="129"/>
                  <a:pt x="0" y="124"/>
                </a:cubicBezTo>
                <a:cubicBezTo>
                  <a:pt x="0" y="72"/>
                  <a:pt x="0" y="72"/>
                  <a:pt x="0" y="72"/>
                </a:cubicBezTo>
                <a:cubicBezTo>
                  <a:pt x="0" y="58"/>
                  <a:pt x="11" y="47"/>
                  <a:pt x="25" y="47"/>
                </a:cubicBezTo>
                <a:close/>
              </a:path>
            </a:pathLst>
          </a:custGeom>
          <a:solidFill>
            <a:sysClr val="window" lastClr="FFFFFF"/>
          </a:solidFill>
          <a:ln>
            <a:noFill/>
          </a:ln>
        </p:spPr>
        <p:txBody>
          <a:bodyPr vert="horz" wrap="square" lIns="91440" tIns="45720" rIns="91440" bIns="45720" numCol="1" anchor="t" anchorCtr="0" compatLnSpc="1"/>
          <a:lstStyle/>
          <a:p>
            <a:pPr>
              <a:defRPr/>
            </a:pPr>
            <a:endParaRPr lang="zh-CN" altLang="en-US" sz="1600" kern="0">
              <a:solidFill>
                <a:sysClr val="windowText" lastClr="000000"/>
              </a:solidFill>
            </a:endParaRPr>
          </a:p>
        </p:txBody>
      </p:sp>
      <p:sp>
        <p:nvSpPr>
          <p:cNvPr id="61" name="Freeform 24"/>
          <p:cNvSpPr>
            <a:spLocks noEditPoints="1"/>
          </p:cNvSpPr>
          <p:nvPr/>
        </p:nvSpPr>
        <p:spPr bwMode="auto">
          <a:xfrm>
            <a:off x="4592544" y="3841086"/>
            <a:ext cx="491079" cy="475067"/>
          </a:xfrm>
          <a:custGeom>
            <a:avLst/>
            <a:gdLst>
              <a:gd name="T0" fmla="*/ 233 w 233"/>
              <a:gd name="T1" fmla="*/ 199 h 199"/>
              <a:gd name="T2" fmla="*/ 193 w 233"/>
              <a:gd name="T3" fmla="*/ 187 h 199"/>
              <a:gd name="T4" fmla="*/ 193 w 233"/>
              <a:gd name="T5" fmla="*/ 9 h 199"/>
              <a:gd name="T6" fmla="*/ 137 w 233"/>
              <a:gd name="T7" fmla="*/ 55 h 199"/>
              <a:gd name="T8" fmla="*/ 199 w 233"/>
              <a:gd name="T9" fmla="*/ 55 h 199"/>
              <a:gd name="T10" fmla="*/ 137 w 233"/>
              <a:gd name="T11" fmla="*/ 81 h 199"/>
              <a:gd name="T12" fmla="*/ 137 w 233"/>
              <a:gd name="T13" fmla="*/ 77 h 199"/>
              <a:gd name="T14" fmla="*/ 199 w 233"/>
              <a:gd name="T15" fmla="*/ 102 h 199"/>
              <a:gd name="T16" fmla="*/ 137 w 233"/>
              <a:gd name="T17" fmla="*/ 119 h 199"/>
              <a:gd name="T18" fmla="*/ 199 w 233"/>
              <a:gd name="T19" fmla="*/ 119 h 199"/>
              <a:gd name="T20" fmla="*/ 137 w 233"/>
              <a:gd name="T21" fmla="*/ 145 h 199"/>
              <a:gd name="T22" fmla="*/ 137 w 233"/>
              <a:gd name="T23" fmla="*/ 140 h 199"/>
              <a:gd name="T24" fmla="*/ 96 w 233"/>
              <a:gd name="T25" fmla="*/ 60 h 199"/>
              <a:gd name="T26" fmla="*/ 33 w 233"/>
              <a:gd name="T27" fmla="*/ 77 h 199"/>
              <a:gd name="T28" fmla="*/ 33 w 233"/>
              <a:gd name="T29" fmla="*/ 81 h 199"/>
              <a:gd name="T30" fmla="*/ 96 w 233"/>
              <a:gd name="T31" fmla="*/ 98 h 199"/>
              <a:gd name="T32" fmla="*/ 33 w 233"/>
              <a:gd name="T33" fmla="*/ 98 h 199"/>
              <a:gd name="T34" fmla="*/ 96 w 233"/>
              <a:gd name="T35" fmla="*/ 124 h 199"/>
              <a:gd name="T36" fmla="*/ 33 w 233"/>
              <a:gd name="T37" fmla="*/ 140 h 199"/>
              <a:gd name="T38" fmla="*/ 33 w 233"/>
              <a:gd name="T39" fmla="*/ 145 h 199"/>
              <a:gd name="T40" fmla="*/ 16 w 233"/>
              <a:gd name="T41" fmla="*/ 34 h 199"/>
              <a:gd name="T42" fmla="*/ 114 w 233"/>
              <a:gd name="T43" fmla="*/ 183 h 199"/>
              <a:gd name="T44" fmla="*/ 102 w 233"/>
              <a:gd name="T45" fmla="*/ 157 h 199"/>
              <a:gd name="T46" fmla="*/ 102 w 233"/>
              <a:gd name="T47" fmla="*/ 48 h 199"/>
              <a:gd name="T48" fmla="*/ 114 w 233"/>
              <a:gd name="T49" fmla="*/ 12 h 199"/>
              <a:gd name="T50" fmla="*/ 191 w 233"/>
              <a:gd name="T51" fmla="*/ 183 h 199"/>
              <a:gd name="T52" fmla="*/ 191 w 233"/>
              <a:gd name="T53" fmla="*/ 12 h 199"/>
              <a:gd name="T54" fmla="*/ 131 w 233"/>
              <a:gd name="T55" fmla="*/ 38 h 199"/>
              <a:gd name="T56" fmla="*/ 118 w 233"/>
              <a:gd name="T57" fmla="*/ 157 h 199"/>
              <a:gd name="T58" fmla="*/ 118 w 233"/>
              <a:gd name="T59" fmla="*/ 168 h 199"/>
              <a:gd name="T60" fmla="*/ 0 w 233"/>
              <a:gd name="T61" fmla="*/ 199 h 199"/>
              <a:gd name="T62" fmla="*/ 114 w 233"/>
              <a:gd name="T63" fmla="*/ 187 h 199"/>
              <a:gd name="T64" fmla="*/ 11 w 233"/>
              <a:gd name="T65" fmla="*/ 34 h 199"/>
              <a:gd name="T66" fmla="*/ 114 w 233"/>
              <a:gd name="T67" fmla="*/ 9 h 199"/>
              <a:gd name="T68" fmla="*/ 114 w 233"/>
              <a:gd name="T69" fmla="*/ 41 h 199"/>
              <a:gd name="T70" fmla="*/ 104 w 233"/>
              <a:gd name="T71" fmla="*/ 45 h 199"/>
              <a:gd name="T72" fmla="*/ 114 w 233"/>
              <a:gd name="T73" fmla="*/ 41 h 199"/>
              <a:gd name="T74" fmla="*/ 114 w 233"/>
              <a:gd name="T75" fmla="*/ 165 h 199"/>
              <a:gd name="T76" fmla="*/ 114 w 233"/>
              <a:gd name="T77" fmla="*/ 161 h 199"/>
              <a:gd name="T78" fmla="*/ 129 w 233"/>
              <a:gd name="T79" fmla="*/ 165 h 199"/>
              <a:gd name="T80" fmla="*/ 118 w 233"/>
              <a:gd name="T81" fmla="*/ 165 h 199"/>
              <a:gd name="T82" fmla="*/ 129 w 233"/>
              <a:gd name="T83" fmla="*/ 41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3" h="199">
                <a:moveTo>
                  <a:pt x="118" y="0"/>
                </a:moveTo>
                <a:cubicBezTo>
                  <a:pt x="233" y="0"/>
                  <a:pt x="233" y="0"/>
                  <a:pt x="233" y="0"/>
                </a:cubicBezTo>
                <a:cubicBezTo>
                  <a:pt x="233" y="199"/>
                  <a:pt x="233" y="199"/>
                  <a:pt x="233" y="199"/>
                </a:cubicBezTo>
                <a:cubicBezTo>
                  <a:pt x="118" y="199"/>
                  <a:pt x="118" y="199"/>
                  <a:pt x="118" y="199"/>
                </a:cubicBezTo>
                <a:cubicBezTo>
                  <a:pt x="118" y="187"/>
                  <a:pt x="118" y="187"/>
                  <a:pt x="118" y="187"/>
                </a:cubicBezTo>
                <a:cubicBezTo>
                  <a:pt x="193" y="187"/>
                  <a:pt x="193" y="187"/>
                  <a:pt x="193" y="187"/>
                </a:cubicBezTo>
                <a:cubicBezTo>
                  <a:pt x="209" y="187"/>
                  <a:pt x="222" y="175"/>
                  <a:pt x="222" y="161"/>
                </a:cubicBezTo>
                <a:cubicBezTo>
                  <a:pt x="222" y="34"/>
                  <a:pt x="222" y="34"/>
                  <a:pt x="222" y="34"/>
                </a:cubicBezTo>
                <a:cubicBezTo>
                  <a:pt x="222" y="20"/>
                  <a:pt x="209" y="9"/>
                  <a:pt x="193" y="9"/>
                </a:cubicBezTo>
                <a:cubicBezTo>
                  <a:pt x="118" y="9"/>
                  <a:pt x="118" y="9"/>
                  <a:pt x="118" y="9"/>
                </a:cubicBezTo>
                <a:cubicBezTo>
                  <a:pt x="118" y="0"/>
                  <a:pt x="118" y="0"/>
                  <a:pt x="118" y="0"/>
                </a:cubicBezTo>
                <a:close/>
                <a:moveTo>
                  <a:pt x="137" y="55"/>
                </a:moveTo>
                <a:cubicBezTo>
                  <a:pt x="137" y="60"/>
                  <a:pt x="137" y="60"/>
                  <a:pt x="137" y="60"/>
                </a:cubicBezTo>
                <a:cubicBezTo>
                  <a:pt x="199" y="60"/>
                  <a:pt x="199" y="60"/>
                  <a:pt x="199" y="60"/>
                </a:cubicBezTo>
                <a:cubicBezTo>
                  <a:pt x="199" y="55"/>
                  <a:pt x="199" y="55"/>
                  <a:pt x="199" y="55"/>
                </a:cubicBezTo>
                <a:cubicBezTo>
                  <a:pt x="137" y="55"/>
                  <a:pt x="137" y="55"/>
                  <a:pt x="137" y="55"/>
                </a:cubicBezTo>
                <a:close/>
                <a:moveTo>
                  <a:pt x="137" y="77"/>
                </a:moveTo>
                <a:cubicBezTo>
                  <a:pt x="137" y="81"/>
                  <a:pt x="137" y="81"/>
                  <a:pt x="137" y="81"/>
                </a:cubicBezTo>
                <a:cubicBezTo>
                  <a:pt x="199" y="81"/>
                  <a:pt x="199" y="81"/>
                  <a:pt x="199" y="81"/>
                </a:cubicBezTo>
                <a:cubicBezTo>
                  <a:pt x="199" y="77"/>
                  <a:pt x="199" y="77"/>
                  <a:pt x="199" y="77"/>
                </a:cubicBezTo>
                <a:cubicBezTo>
                  <a:pt x="137" y="77"/>
                  <a:pt x="137" y="77"/>
                  <a:pt x="137" y="77"/>
                </a:cubicBezTo>
                <a:close/>
                <a:moveTo>
                  <a:pt x="137" y="98"/>
                </a:moveTo>
                <a:cubicBezTo>
                  <a:pt x="137" y="102"/>
                  <a:pt x="137" y="102"/>
                  <a:pt x="137" y="102"/>
                </a:cubicBezTo>
                <a:cubicBezTo>
                  <a:pt x="199" y="102"/>
                  <a:pt x="199" y="102"/>
                  <a:pt x="199" y="102"/>
                </a:cubicBezTo>
                <a:cubicBezTo>
                  <a:pt x="199" y="98"/>
                  <a:pt x="199" y="98"/>
                  <a:pt x="199" y="98"/>
                </a:cubicBezTo>
                <a:cubicBezTo>
                  <a:pt x="137" y="98"/>
                  <a:pt x="137" y="98"/>
                  <a:pt x="137" y="98"/>
                </a:cubicBezTo>
                <a:close/>
                <a:moveTo>
                  <a:pt x="137" y="119"/>
                </a:moveTo>
                <a:cubicBezTo>
                  <a:pt x="137" y="124"/>
                  <a:pt x="137" y="124"/>
                  <a:pt x="137" y="124"/>
                </a:cubicBezTo>
                <a:cubicBezTo>
                  <a:pt x="199" y="124"/>
                  <a:pt x="199" y="124"/>
                  <a:pt x="199" y="124"/>
                </a:cubicBezTo>
                <a:cubicBezTo>
                  <a:pt x="199" y="119"/>
                  <a:pt x="199" y="119"/>
                  <a:pt x="199" y="119"/>
                </a:cubicBezTo>
                <a:cubicBezTo>
                  <a:pt x="137" y="119"/>
                  <a:pt x="137" y="119"/>
                  <a:pt x="137" y="119"/>
                </a:cubicBezTo>
                <a:close/>
                <a:moveTo>
                  <a:pt x="137" y="140"/>
                </a:moveTo>
                <a:cubicBezTo>
                  <a:pt x="137" y="145"/>
                  <a:pt x="137" y="145"/>
                  <a:pt x="137" y="145"/>
                </a:cubicBezTo>
                <a:cubicBezTo>
                  <a:pt x="199" y="145"/>
                  <a:pt x="199" y="145"/>
                  <a:pt x="199" y="145"/>
                </a:cubicBezTo>
                <a:cubicBezTo>
                  <a:pt x="199" y="140"/>
                  <a:pt x="199" y="140"/>
                  <a:pt x="199" y="140"/>
                </a:cubicBezTo>
                <a:cubicBezTo>
                  <a:pt x="137" y="140"/>
                  <a:pt x="137" y="140"/>
                  <a:pt x="137" y="140"/>
                </a:cubicBezTo>
                <a:close/>
                <a:moveTo>
                  <a:pt x="33" y="55"/>
                </a:moveTo>
                <a:cubicBezTo>
                  <a:pt x="96" y="55"/>
                  <a:pt x="96" y="55"/>
                  <a:pt x="96" y="55"/>
                </a:cubicBezTo>
                <a:cubicBezTo>
                  <a:pt x="96" y="60"/>
                  <a:pt x="96" y="60"/>
                  <a:pt x="96" y="60"/>
                </a:cubicBezTo>
                <a:cubicBezTo>
                  <a:pt x="33" y="60"/>
                  <a:pt x="33" y="60"/>
                  <a:pt x="33" y="60"/>
                </a:cubicBezTo>
                <a:cubicBezTo>
                  <a:pt x="33" y="55"/>
                  <a:pt x="33" y="55"/>
                  <a:pt x="33" y="55"/>
                </a:cubicBezTo>
                <a:close/>
                <a:moveTo>
                  <a:pt x="33" y="77"/>
                </a:moveTo>
                <a:cubicBezTo>
                  <a:pt x="96" y="77"/>
                  <a:pt x="96" y="77"/>
                  <a:pt x="96" y="77"/>
                </a:cubicBezTo>
                <a:cubicBezTo>
                  <a:pt x="96" y="81"/>
                  <a:pt x="96" y="81"/>
                  <a:pt x="96" y="81"/>
                </a:cubicBezTo>
                <a:cubicBezTo>
                  <a:pt x="33" y="81"/>
                  <a:pt x="33" y="81"/>
                  <a:pt x="33" y="81"/>
                </a:cubicBezTo>
                <a:cubicBezTo>
                  <a:pt x="33" y="77"/>
                  <a:pt x="33" y="77"/>
                  <a:pt x="33" y="77"/>
                </a:cubicBezTo>
                <a:close/>
                <a:moveTo>
                  <a:pt x="33" y="98"/>
                </a:moveTo>
                <a:cubicBezTo>
                  <a:pt x="96" y="98"/>
                  <a:pt x="96" y="98"/>
                  <a:pt x="96" y="98"/>
                </a:cubicBezTo>
                <a:cubicBezTo>
                  <a:pt x="96" y="102"/>
                  <a:pt x="96" y="102"/>
                  <a:pt x="96" y="102"/>
                </a:cubicBezTo>
                <a:cubicBezTo>
                  <a:pt x="33" y="102"/>
                  <a:pt x="33" y="102"/>
                  <a:pt x="33" y="102"/>
                </a:cubicBezTo>
                <a:cubicBezTo>
                  <a:pt x="33" y="98"/>
                  <a:pt x="33" y="98"/>
                  <a:pt x="33" y="98"/>
                </a:cubicBezTo>
                <a:close/>
                <a:moveTo>
                  <a:pt x="33" y="119"/>
                </a:moveTo>
                <a:cubicBezTo>
                  <a:pt x="96" y="119"/>
                  <a:pt x="96" y="119"/>
                  <a:pt x="96" y="119"/>
                </a:cubicBezTo>
                <a:cubicBezTo>
                  <a:pt x="96" y="124"/>
                  <a:pt x="96" y="124"/>
                  <a:pt x="96" y="124"/>
                </a:cubicBezTo>
                <a:cubicBezTo>
                  <a:pt x="33" y="124"/>
                  <a:pt x="33" y="124"/>
                  <a:pt x="33" y="124"/>
                </a:cubicBezTo>
                <a:cubicBezTo>
                  <a:pt x="33" y="119"/>
                  <a:pt x="33" y="119"/>
                  <a:pt x="33" y="119"/>
                </a:cubicBezTo>
                <a:close/>
                <a:moveTo>
                  <a:pt x="33" y="140"/>
                </a:moveTo>
                <a:cubicBezTo>
                  <a:pt x="96" y="140"/>
                  <a:pt x="96" y="140"/>
                  <a:pt x="96" y="140"/>
                </a:cubicBezTo>
                <a:cubicBezTo>
                  <a:pt x="96" y="145"/>
                  <a:pt x="96" y="145"/>
                  <a:pt x="96" y="145"/>
                </a:cubicBezTo>
                <a:cubicBezTo>
                  <a:pt x="33" y="145"/>
                  <a:pt x="33" y="145"/>
                  <a:pt x="33" y="145"/>
                </a:cubicBezTo>
                <a:cubicBezTo>
                  <a:pt x="33" y="140"/>
                  <a:pt x="33" y="140"/>
                  <a:pt x="33" y="140"/>
                </a:cubicBezTo>
                <a:close/>
                <a:moveTo>
                  <a:pt x="41" y="12"/>
                </a:moveTo>
                <a:cubicBezTo>
                  <a:pt x="29" y="12"/>
                  <a:pt x="16" y="21"/>
                  <a:pt x="16" y="34"/>
                </a:cubicBezTo>
                <a:cubicBezTo>
                  <a:pt x="16" y="161"/>
                  <a:pt x="16" y="161"/>
                  <a:pt x="16" y="161"/>
                </a:cubicBezTo>
                <a:cubicBezTo>
                  <a:pt x="16" y="174"/>
                  <a:pt x="29" y="183"/>
                  <a:pt x="41" y="183"/>
                </a:cubicBezTo>
                <a:cubicBezTo>
                  <a:pt x="114" y="183"/>
                  <a:pt x="114" y="183"/>
                  <a:pt x="114" y="183"/>
                </a:cubicBezTo>
                <a:cubicBezTo>
                  <a:pt x="114" y="168"/>
                  <a:pt x="114" y="168"/>
                  <a:pt x="114" y="168"/>
                </a:cubicBezTo>
                <a:cubicBezTo>
                  <a:pt x="102" y="168"/>
                  <a:pt x="102" y="168"/>
                  <a:pt x="102" y="168"/>
                </a:cubicBezTo>
                <a:cubicBezTo>
                  <a:pt x="102" y="157"/>
                  <a:pt x="102" y="157"/>
                  <a:pt x="102" y="157"/>
                </a:cubicBezTo>
                <a:cubicBezTo>
                  <a:pt x="114" y="157"/>
                  <a:pt x="114" y="157"/>
                  <a:pt x="114" y="157"/>
                </a:cubicBezTo>
                <a:cubicBezTo>
                  <a:pt x="114" y="48"/>
                  <a:pt x="114" y="48"/>
                  <a:pt x="114" y="48"/>
                </a:cubicBezTo>
                <a:cubicBezTo>
                  <a:pt x="102" y="48"/>
                  <a:pt x="102" y="48"/>
                  <a:pt x="102" y="48"/>
                </a:cubicBezTo>
                <a:cubicBezTo>
                  <a:pt x="102" y="38"/>
                  <a:pt x="102" y="38"/>
                  <a:pt x="102" y="38"/>
                </a:cubicBezTo>
                <a:cubicBezTo>
                  <a:pt x="114" y="38"/>
                  <a:pt x="114" y="38"/>
                  <a:pt x="114" y="38"/>
                </a:cubicBezTo>
                <a:cubicBezTo>
                  <a:pt x="114" y="12"/>
                  <a:pt x="114" y="12"/>
                  <a:pt x="114" y="12"/>
                </a:cubicBezTo>
                <a:cubicBezTo>
                  <a:pt x="41" y="12"/>
                  <a:pt x="41" y="12"/>
                  <a:pt x="41" y="12"/>
                </a:cubicBezTo>
                <a:close/>
                <a:moveTo>
                  <a:pt x="118" y="183"/>
                </a:moveTo>
                <a:cubicBezTo>
                  <a:pt x="191" y="183"/>
                  <a:pt x="191" y="183"/>
                  <a:pt x="191" y="183"/>
                </a:cubicBezTo>
                <a:cubicBezTo>
                  <a:pt x="204" y="183"/>
                  <a:pt x="217" y="174"/>
                  <a:pt x="217" y="161"/>
                </a:cubicBezTo>
                <a:cubicBezTo>
                  <a:pt x="217" y="34"/>
                  <a:pt x="217" y="34"/>
                  <a:pt x="217" y="34"/>
                </a:cubicBezTo>
                <a:cubicBezTo>
                  <a:pt x="217" y="21"/>
                  <a:pt x="204" y="12"/>
                  <a:pt x="191" y="12"/>
                </a:cubicBezTo>
                <a:cubicBezTo>
                  <a:pt x="118" y="12"/>
                  <a:pt x="118" y="12"/>
                  <a:pt x="118" y="12"/>
                </a:cubicBezTo>
                <a:cubicBezTo>
                  <a:pt x="118" y="38"/>
                  <a:pt x="118" y="38"/>
                  <a:pt x="118" y="38"/>
                </a:cubicBezTo>
                <a:cubicBezTo>
                  <a:pt x="131" y="38"/>
                  <a:pt x="131" y="38"/>
                  <a:pt x="131" y="38"/>
                </a:cubicBezTo>
                <a:cubicBezTo>
                  <a:pt x="131" y="48"/>
                  <a:pt x="131" y="48"/>
                  <a:pt x="131" y="48"/>
                </a:cubicBezTo>
                <a:cubicBezTo>
                  <a:pt x="118" y="48"/>
                  <a:pt x="118" y="48"/>
                  <a:pt x="118" y="48"/>
                </a:cubicBezTo>
                <a:cubicBezTo>
                  <a:pt x="118" y="157"/>
                  <a:pt x="118" y="157"/>
                  <a:pt x="118" y="157"/>
                </a:cubicBezTo>
                <a:cubicBezTo>
                  <a:pt x="131" y="157"/>
                  <a:pt x="131" y="157"/>
                  <a:pt x="131" y="157"/>
                </a:cubicBezTo>
                <a:cubicBezTo>
                  <a:pt x="131" y="168"/>
                  <a:pt x="131" y="168"/>
                  <a:pt x="131" y="168"/>
                </a:cubicBezTo>
                <a:cubicBezTo>
                  <a:pt x="118" y="168"/>
                  <a:pt x="118" y="168"/>
                  <a:pt x="118" y="168"/>
                </a:cubicBezTo>
                <a:cubicBezTo>
                  <a:pt x="118" y="183"/>
                  <a:pt x="118" y="183"/>
                  <a:pt x="118" y="183"/>
                </a:cubicBezTo>
                <a:close/>
                <a:moveTo>
                  <a:pt x="0" y="0"/>
                </a:moveTo>
                <a:cubicBezTo>
                  <a:pt x="0" y="199"/>
                  <a:pt x="0" y="199"/>
                  <a:pt x="0" y="199"/>
                </a:cubicBezTo>
                <a:cubicBezTo>
                  <a:pt x="114" y="199"/>
                  <a:pt x="114" y="199"/>
                  <a:pt x="114" y="199"/>
                </a:cubicBezTo>
                <a:cubicBezTo>
                  <a:pt x="114" y="187"/>
                  <a:pt x="114" y="187"/>
                  <a:pt x="114" y="187"/>
                </a:cubicBezTo>
                <a:cubicBezTo>
                  <a:pt x="114" y="187"/>
                  <a:pt x="114" y="187"/>
                  <a:pt x="114" y="187"/>
                </a:cubicBezTo>
                <a:cubicBezTo>
                  <a:pt x="39" y="187"/>
                  <a:pt x="39" y="187"/>
                  <a:pt x="39" y="187"/>
                </a:cubicBezTo>
                <a:cubicBezTo>
                  <a:pt x="23" y="187"/>
                  <a:pt x="11" y="175"/>
                  <a:pt x="11" y="161"/>
                </a:cubicBezTo>
                <a:cubicBezTo>
                  <a:pt x="11" y="34"/>
                  <a:pt x="11" y="34"/>
                  <a:pt x="11" y="34"/>
                </a:cubicBezTo>
                <a:cubicBezTo>
                  <a:pt x="11" y="20"/>
                  <a:pt x="23" y="9"/>
                  <a:pt x="39" y="9"/>
                </a:cubicBezTo>
                <a:cubicBezTo>
                  <a:pt x="114" y="9"/>
                  <a:pt x="114" y="9"/>
                  <a:pt x="114" y="9"/>
                </a:cubicBezTo>
                <a:cubicBezTo>
                  <a:pt x="114" y="9"/>
                  <a:pt x="114" y="9"/>
                  <a:pt x="114" y="9"/>
                </a:cubicBezTo>
                <a:cubicBezTo>
                  <a:pt x="114" y="0"/>
                  <a:pt x="114" y="0"/>
                  <a:pt x="114" y="0"/>
                </a:cubicBezTo>
                <a:cubicBezTo>
                  <a:pt x="0" y="0"/>
                  <a:pt x="0" y="0"/>
                  <a:pt x="0" y="0"/>
                </a:cubicBezTo>
                <a:close/>
                <a:moveTo>
                  <a:pt x="114" y="41"/>
                </a:moveTo>
                <a:cubicBezTo>
                  <a:pt x="114" y="45"/>
                  <a:pt x="114" y="45"/>
                  <a:pt x="114" y="45"/>
                </a:cubicBezTo>
                <a:cubicBezTo>
                  <a:pt x="114" y="45"/>
                  <a:pt x="114" y="45"/>
                  <a:pt x="114" y="45"/>
                </a:cubicBezTo>
                <a:cubicBezTo>
                  <a:pt x="104" y="45"/>
                  <a:pt x="104" y="45"/>
                  <a:pt x="104" y="45"/>
                </a:cubicBezTo>
                <a:cubicBezTo>
                  <a:pt x="104" y="41"/>
                  <a:pt x="104" y="41"/>
                  <a:pt x="104" y="41"/>
                </a:cubicBezTo>
                <a:cubicBezTo>
                  <a:pt x="114" y="41"/>
                  <a:pt x="114" y="41"/>
                  <a:pt x="114" y="41"/>
                </a:cubicBezTo>
                <a:cubicBezTo>
                  <a:pt x="114" y="41"/>
                  <a:pt x="114" y="41"/>
                  <a:pt x="114" y="41"/>
                </a:cubicBezTo>
                <a:close/>
                <a:moveTo>
                  <a:pt x="114" y="161"/>
                </a:moveTo>
                <a:cubicBezTo>
                  <a:pt x="114" y="165"/>
                  <a:pt x="114" y="165"/>
                  <a:pt x="114" y="165"/>
                </a:cubicBezTo>
                <a:cubicBezTo>
                  <a:pt x="114" y="165"/>
                  <a:pt x="114" y="165"/>
                  <a:pt x="114" y="165"/>
                </a:cubicBezTo>
                <a:cubicBezTo>
                  <a:pt x="104" y="165"/>
                  <a:pt x="104" y="165"/>
                  <a:pt x="104" y="165"/>
                </a:cubicBezTo>
                <a:cubicBezTo>
                  <a:pt x="104" y="161"/>
                  <a:pt x="104" y="161"/>
                  <a:pt x="104" y="161"/>
                </a:cubicBezTo>
                <a:cubicBezTo>
                  <a:pt x="114" y="161"/>
                  <a:pt x="114" y="161"/>
                  <a:pt x="114" y="161"/>
                </a:cubicBezTo>
                <a:cubicBezTo>
                  <a:pt x="114" y="161"/>
                  <a:pt x="114" y="161"/>
                  <a:pt x="114" y="161"/>
                </a:cubicBezTo>
                <a:close/>
                <a:moveTo>
                  <a:pt x="118" y="165"/>
                </a:moveTo>
                <a:cubicBezTo>
                  <a:pt x="129" y="165"/>
                  <a:pt x="129" y="165"/>
                  <a:pt x="129" y="165"/>
                </a:cubicBezTo>
                <a:cubicBezTo>
                  <a:pt x="129" y="161"/>
                  <a:pt x="129" y="161"/>
                  <a:pt x="129" y="161"/>
                </a:cubicBezTo>
                <a:cubicBezTo>
                  <a:pt x="118" y="161"/>
                  <a:pt x="118" y="161"/>
                  <a:pt x="118" y="161"/>
                </a:cubicBezTo>
                <a:cubicBezTo>
                  <a:pt x="118" y="165"/>
                  <a:pt x="118" y="165"/>
                  <a:pt x="118" y="165"/>
                </a:cubicBezTo>
                <a:close/>
                <a:moveTo>
                  <a:pt x="118" y="45"/>
                </a:moveTo>
                <a:cubicBezTo>
                  <a:pt x="129" y="45"/>
                  <a:pt x="129" y="45"/>
                  <a:pt x="129" y="45"/>
                </a:cubicBezTo>
                <a:cubicBezTo>
                  <a:pt x="129" y="41"/>
                  <a:pt x="129" y="41"/>
                  <a:pt x="129" y="41"/>
                </a:cubicBezTo>
                <a:cubicBezTo>
                  <a:pt x="118" y="41"/>
                  <a:pt x="118" y="41"/>
                  <a:pt x="118" y="41"/>
                </a:cubicBezTo>
                <a:lnTo>
                  <a:pt x="118" y="45"/>
                </a:lnTo>
                <a:close/>
              </a:path>
            </a:pathLst>
          </a:custGeom>
          <a:solidFill>
            <a:sysClr val="window" lastClr="FFFFFF"/>
          </a:solidFill>
          <a:ln>
            <a:noFill/>
          </a:ln>
        </p:spPr>
        <p:txBody>
          <a:bodyPr vert="horz" wrap="square" lIns="91440" tIns="45720" rIns="91440" bIns="45720" numCol="1" anchor="t" anchorCtr="0" compatLnSpc="1"/>
          <a:lstStyle/>
          <a:p>
            <a:pPr algn="ctr">
              <a:defRPr/>
            </a:pPr>
            <a:endParaRPr lang="zh-CN" altLang="en-US" sz="1600" kern="0">
              <a:solidFill>
                <a:sysClr val="windowText" lastClr="000000"/>
              </a:solidFill>
            </a:endParaRPr>
          </a:p>
        </p:txBody>
      </p:sp>
      <p:grpSp>
        <p:nvGrpSpPr>
          <p:cNvPr id="68" name="组合 67"/>
          <p:cNvGrpSpPr/>
          <p:nvPr/>
        </p:nvGrpSpPr>
        <p:grpSpPr>
          <a:xfrm>
            <a:off x="8643812" y="1513642"/>
            <a:ext cx="514521" cy="501404"/>
            <a:chOff x="8185151" y="600075"/>
            <a:chExt cx="1212850" cy="1201738"/>
          </a:xfrm>
        </p:grpSpPr>
        <p:sp>
          <p:nvSpPr>
            <p:cNvPr id="69" name="Freeform 13"/>
            <p:cNvSpPr/>
            <p:nvPr/>
          </p:nvSpPr>
          <p:spPr bwMode="auto">
            <a:xfrm>
              <a:off x="8320088" y="828675"/>
              <a:ext cx="919163" cy="973138"/>
            </a:xfrm>
            <a:custGeom>
              <a:avLst/>
              <a:gdLst>
                <a:gd name="T0" fmla="*/ 123 w 245"/>
                <a:gd name="T1" fmla="*/ 0 h 259"/>
                <a:gd name="T2" fmla="*/ 0 w 245"/>
                <a:gd name="T3" fmla="*/ 155 h 259"/>
                <a:gd name="T4" fmla="*/ 0 w 245"/>
                <a:gd name="T5" fmla="*/ 246 h 259"/>
                <a:gd name="T6" fmla="*/ 16 w 245"/>
                <a:gd name="T7" fmla="*/ 259 h 259"/>
                <a:gd name="T8" fmla="*/ 96 w 245"/>
                <a:gd name="T9" fmla="*/ 259 h 259"/>
                <a:gd name="T10" fmla="*/ 96 w 245"/>
                <a:gd name="T11" fmla="*/ 167 h 259"/>
                <a:gd name="T12" fmla="*/ 151 w 245"/>
                <a:gd name="T13" fmla="*/ 167 h 259"/>
                <a:gd name="T14" fmla="*/ 151 w 245"/>
                <a:gd name="T15" fmla="*/ 259 h 259"/>
                <a:gd name="T16" fmla="*/ 230 w 245"/>
                <a:gd name="T17" fmla="*/ 259 h 259"/>
                <a:gd name="T18" fmla="*/ 245 w 245"/>
                <a:gd name="T19" fmla="*/ 246 h 259"/>
                <a:gd name="T20" fmla="*/ 245 w 245"/>
                <a:gd name="T21" fmla="*/ 144 h 259"/>
                <a:gd name="T22" fmla="*/ 123 w 245"/>
                <a:gd name="T23"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5" h="259">
                  <a:moveTo>
                    <a:pt x="123" y="0"/>
                  </a:moveTo>
                  <a:cubicBezTo>
                    <a:pt x="0" y="155"/>
                    <a:pt x="0" y="155"/>
                    <a:pt x="0" y="155"/>
                  </a:cubicBezTo>
                  <a:cubicBezTo>
                    <a:pt x="0" y="246"/>
                    <a:pt x="0" y="246"/>
                    <a:pt x="0" y="246"/>
                  </a:cubicBezTo>
                  <a:cubicBezTo>
                    <a:pt x="0" y="253"/>
                    <a:pt x="7" y="259"/>
                    <a:pt x="16" y="259"/>
                  </a:cubicBezTo>
                  <a:cubicBezTo>
                    <a:pt x="96" y="259"/>
                    <a:pt x="96" y="259"/>
                    <a:pt x="96" y="259"/>
                  </a:cubicBezTo>
                  <a:cubicBezTo>
                    <a:pt x="96" y="167"/>
                    <a:pt x="96" y="167"/>
                    <a:pt x="96" y="167"/>
                  </a:cubicBezTo>
                  <a:cubicBezTo>
                    <a:pt x="151" y="167"/>
                    <a:pt x="151" y="167"/>
                    <a:pt x="151" y="167"/>
                  </a:cubicBezTo>
                  <a:cubicBezTo>
                    <a:pt x="151" y="259"/>
                    <a:pt x="151" y="259"/>
                    <a:pt x="151" y="259"/>
                  </a:cubicBezTo>
                  <a:cubicBezTo>
                    <a:pt x="230" y="259"/>
                    <a:pt x="230" y="259"/>
                    <a:pt x="230" y="259"/>
                  </a:cubicBezTo>
                  <a:cubicBezTo>
                    <a:pt x="238" y="259"/>
                    <a:pt x="245" y="253"/>
                    <a:pt x="245" y="246"/>
                  </a:cubicBezTo>
                  <a:cubicBezTo>
                    <a:pt x="245" y="144"/>
                    <a:pt x="245" y="144"/>
                    <a:pt x="245" y="144"/>
                  </a:cubicBezTo>
                  <a:cubicBezTo>
                    <a:pt x="245" y="137"/>
                    <a:pt x="123" y="0"/>
                    <a:pt x="12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kern="0">
                <a:solidFill>
                  <a:prstClr val="black"/>
                </a:solidFill>
              </a:endParaRPr>
            </a:p>
          </p:txBody>
        </p:sp>
        <p:sp>
          <p:nvSpPr>
            <p:cNvPr id="70" name="Freeform 14"/>
            <p:cNvSpPr/>
            <p:nvPr/>
          </p:nvSpPr>
          <p:spPr bwMode="auto">
            <a:xfrm>
              <a:off x="8185151" y="600075"/>
              <a:ext cx="1212850" cy="811213"/>
            </a:xfrm>
            <a:custGeom>
              <a:avLst/>
              <a:gdLst>
                <a:gd name="T0" fmla="*/ 319 w 323"/>
                <a:gd name="T1" fmla="*/ 184 h 216"/>
                <a:gd name="T2" fmla="*/ 169 w 323"/>
                <a:gd name="T3" fmla="*/ 5 h 216"/>
                <a:gd name="T4" fmla="*/ 158 w 323"/>
                <a:gd name="T5" fmla="*/ 0 h 216"/>
                <a:gd name="T6" fmla="*/ 147 w 323"/>
                <a:gd name="T7" fmla="*/ 5 h 216"/>
                <a:gd name="T8" fmla="*/ 4 w 323"/>
                <a:gd name="T9" fmla="*/ 188 h 216"/>
                <a:gd name="T10" fmla="*/ 6 w 323"/>
                <a:gd name="T11" fmla="*/ 209 h 216"/>
                <a:gd name="T12" fmla="*/ 24 w 323"/>
                <a:gd name="T13" fmla="*/ 211 h 216"/>
                <a:gd name="T14" fmla="*/ 159 w 323"/>
                <a:gd name="T15" fmla="*/ 42 h 216"/>
                <a:gd name="T16" fmla="*/ 299 w 323"/>
                <a:gd name="T17" fmla="*/ 207 h 216"/>
                <a:gd name="T18" fmla="*/ 317 w 323"/>
                <a:gd name="T19" fmla="*/ 205 h 216"/>
                <a:gd name="T20" fmla="*/ 319 w 323"/>
                <a:gd name="T21" fmla="*/ 184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3" h="216">
                  <a:moveTo>
                    <a:pt x="319" y="184"/>
                  </a:moveTo>
                  <a:cubicBezTo>
                    <a:pt x="319" y="184"/>
                    <a:pt x="171" y="7"/>
                    <a:pt x="169" y="5"/>
                  </a:cubicBezTo>
                  <a:cubicBezTo>
                    <a:pt x="166" y="1"/>
                    <a:pt x="162" y="0"/>
                    <a:pt x="158" y="0"/>
                  </a:cubicBezTo>
                  <a:cubicBezTo>
                    <a:pt x="154" y="0"/>
                    <a:pt x="150" y="1"/>
                    <a:pt x="147" y="5"/>
                  </a:cubicBezTo>
                  <a:cubicBezTo>
                    <a:pt x="145" y="8"/>
                    <a:pt x="4" y="188"/>
                    <a:pt x="4" y="188"/>
                  </a:cubicBezTo>
                  <a:cubicBezTo>
                    <a:pt x="0" y="194"/>
                    <a:pt x="1" y="203"/>
                    <a:pt x="6" y="209"/>
                  </a:cubicBezTo>
                  <a:cubicBezTo>
                    <a:pt x="12" y="215"/>
                    <a:pt x="20" y="216"/>
                    <a:pt x="24" y="211"/>
                  </a:cubicBezTo>
                  <a:cubicBezTo>
                    <a:pt x="159" y="42"/>
                    <a:pt x="159" y="42"/>
                    <a:pt x="159" y="42"/>
                  </a:cubicBezTo>
                  <a:cubicBezTo>
                    <a:pt x="299" y="207"/>
                    <a:pt x="299" y="207"/>
                    <a:pt x="299" y="207"/>
                  </a:cubicBezTo>
                  <a:cubicBezTo>
                    <a:pt x="304" y="213"/>
                    <a:pt x="312" y="212"/>
                    <a:pt x="317" y="205"/>
                  </a:cubicBezTo>
                  <a:cubicBezTo>
                    <a:pt x="323" y="199"/>
                    <a:pt x="323" y="189"/>
                    <a:pt x="319" y="18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kern="0">
                <a:solidFill>
                  <a:prstClr val="black"/>
                </a:solidFill>
              </a:endParaRPr>
            </a:p>
          </p:txBody>
        </p:sp>
      </p:grpSp>
      <p:pic>
        <p:nvPicPr>
          <p:cNvPr id="38" name="图片 37"/>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2154236" y="4656399"/>
            <a:ext cx="1111654" cy="1103934"/>
          </a:xfrm>
          <a:prstGeom prst="ellipse">
            <a:avLst/>
          </a:prstGeom>
        </p:spPr>
      </p:pic>
      <p:grpSp>
        <p:nvGrpSpPr>
          <p:cNvPr id="65" name="组合 64"/>
          <p:cNvGrpSpPr/>
          <p:nvPr/>
        </p:nvGrpSpPr>
        <p:grpSpPr>
          <a:xfrm>
            <a:off x="2460420" y="5052769"/>
            <a:ext cx="496602" cy="579183"/>
            <a:chOff x="3218888" y="1504383"/>
            <a:chExt cx="449892" cy="557051"/>
          </a:xfrm>
        </p:grpSpPr>
        <p:sp>
          <p:nvSpPr>
            <p:cNvPr id="66" name="Freeform 41"/>
            <p:cNvSpPr/>
            <p:nvPr/>
          </p:nvSpPr>
          <p:spPr bwMode="auto">
            <a:xfrm>
              <a:off x="3278886" y="1504383"/>
              <a:ext cx="389894" cy="459874"/>
            </a:xfrm>
            <a:custGeom>
              <a:avLst/>
              <a:gdLst>
                <a:gd name="T0" fmla="*/ 533 w 594"/>
                <a:gd name="T1" fmla="*/ 0 h 771"/>
                <a:gd name="T2" fmla="*/ 63 w 594"/>
                <a:gd name="T3" fmla="*/ 0 h 771"/>
                <a:gd name="T4" fmla="*/ 0 w 594"/>
                <a:gd name="T5" fmla="*/ 61 h 771"/>
                <a:gd name="T6" fmla="*/ 0 w 594"/>
                <a:gd name="T7" fmla="*/ 554 h 771"/>
                <a:gd name="T8" fmla="*/ 10 w 594"/>
                <a:gd name="T9" fmla="*/ 536 h 771"/>
                <a:gd name="T10" fmla="*/ 57 w 594"/>
                <a:gd name="T11" fmla="*/ 445 h 771"/>
                <a:gd name="T12" fmla="*/ 57 w 594"/>
                <a:gd name="T13" fmla="*/ 61 h 771"/>
                <a:gd name="T14" fmla="*/ 63 w 594"/>
                <a:gd name="T15" fmla="*/ 56 h 771"/>
                <a:gd name="T16" fmla="*/ 533 w 594"/>
                <a:gd name="T17" fmla="*/ 56 h 771"/>
                <a:gd name="T18" fmla="*/ 537 w 594"/>
                <a:gd name="T19" fmla="*/ 61 h 771"/>
                <a:gd name="T20" fmla="*/ 537 w 594"/>
                <a:gd name="T21" fmla="*/ 708 h 771"/>
                <a:gd name="T22" fmla="*/ 533 w 594"/>
                <a:gd name="T23" fmla="*/ 714 h 771"/>
                <a:gd name="T24" fmla="*/ 255 w 594"/>
                <a:gd name="T25" fmla="*/ 714 h 771"/>
                <a:gd name="T26" fmla="*/ 258 w 594"/>
                <a:gd name="T27" fmla="*/ 771 h 771"/>
                <a:gd name="T28" fmla="*/ 533 w 594"/>
                <a:gd name="T29" fmla="*/ 771 h 771"/>
                <a:gd name="T30" fmla="*/ 594 w 594"/>
                <a:gd name="T31" fmla="*/ 708 h 771"/>
                <a:gd name="T32" fmla="*/ 594 w 594"/>
                <a:gd name="T33" fmla="*/ 61 h 771"/>
                <a:gd name="T34" fmla="*/ 533 w 594"/>
                <a:gd name="T35" fmla="*/ 0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4" h="771">
                  <a:moveTo>
                    <a:pt x="533" y="0"/>
                  </a:moveTo>
                  <a:cubicBezTo>
                    <a:pt x="63" y="0"/>
                    <a:pt x="63" y="0"/>
                    <a:pt x="63" y="0"/>
                  </a:cubicBezTo>
                  <a:cubicBezTo>
                    <a:pt x="28" y="0"/>
                    <a:pt x="0" y="28"/>
                    <a:pt x="0" y="61"/>
                  </a:cubicBezTo>
                  <a:cubicBezTo>
                    <a:pt x="0" y="554"/>
                    <a:pt x="0" y="554"/>
                    <a:pt x="0" y="554"/>
                  </a:cubicBezTo>
                  <a:cubicBezTo>
                    <a:pt x="10" y="536"/>
                    <a:pt x="10" y="536"/>
                    <a:pt x="10" y="536"/>
                  </a:cubicBezTo>
                  <a:cubicBezTo>
                    <a:pt x="57" y="445"/>
                    <a:pt x="57" y="445"/>
                    <a:pt x="57" y="445"/>
                  </a:cubicBezTo>
                  <a:cubicBezTo>
                    <a:pt x="57" y="61"/>
                    <a:pt x="57" y="61"/>
                    <a:pt x="57" y="61"/>
                  </a:cubicBezTo>
                  <a:cubicBezTo>
                    <a:pt x="57" y="58"/>
                    <a:pt x="59" y="56"/>
                    <a:pt x="63" y="56"/>
                  </a:cubicBezTo>
                  <a:cubicBezTo>
                    <a:pt x="533" y="56"/>
                    <a:pt x="533" y="56"/>
                    <a:pt x="533" y="56"/>
                  </a:cubicBezTo>
                  <a:cubicBezTo>
                    <a:pt x="535" y="56"/>
                    <a:pt x="537" y="58"/>
                    <a:pt x="537" y="61"/>
                  </a:cubicBezTo>
                  <a:cubicBezTo>
                    <a:pt x="537" y="708"/>
                    <a:pt x="537" y="708"/>
                    <a:pt x="537" y="708"/>
                  </a:cubicBezTo>
                  <a:cubicBezTo>
                    <a:pt x="537" y="712"/>
                    <a:pt x="535" y="714"/>
                    <a:pt x="533" y="714"/>
                  </a:cubicBezTo>
                  <a:cubicBezTo>
                    <a:pt x="255" y="714"/>
                    <a:pt x="255" y="714"/>
                    <a:pt x="255" y="714"/>
                  </a:cubicBezTo>
                  <a:cubicBezTo>
                    <a:pt x="266" y="734"/>
                    <a:pt x="266" y="755"/>
                    <a:pt x="258" y="771"/>
                  </a:cubicBezTo>
                  <a:cubicBezTo>
                    <a:pt x="533" y="771"/>
                    <a:pt x="533" y="771"/>
                    <a:pt x="533" y="771"/>
                  </a:cubicBezTo>
                  <a:cubicBezTo>
                    <a:pt x="568" y="771"/>
                    <a:pt x="594" y="742"/>
                    <a:pt x="594" y="708"/>
                  </a:cubicBezTo>
                  <a:cubicBezTo>
                    <a:pt x="594" y="61"/>
                    <a:pt x="594" y="61"/>
                    <a:pt x="594" y="61"/>
                  </a:cubicBezTo>
                  <a:cubicBezTo>
                    <a:pt x="594" y="28"/>
                    <a:pt x="568" y="0"/>
                    <a:pt x="533" y="0"/>
                  </a:cubicBezTo>
                  <a:close/>
                </a:path>
              </a:pathLst>
            </a:custGeom>
            <a:solidFill>
              <a:srgbClr val="FFFFFF"/>
            </a:solidFill>
            <a:ln>
              <a:noFill/>
            </a:ln>
          </p:spPr>
          <p:txBody>
            <a:bodyPr vert="horz" wrap="square" lIns="91427" tIns="45713" rIns="91427" bIns="45713" numCol="1" anchor="t" anchorCtr="0" compatLnSpc="1"/>
            <a:lstStyle/>
            <a:p>
              <a:pPr defTabSz="913765">
                <a:defRPr/>
              </a:pPr>
              <a:endParaRPr lang="en-US" kern="0" dirty="0">
                <a:solidFill>
                  <a:srgbClr val="FFFFFF"/>
                </a:solidFill>
              </a:endParaRPr>
            </a:p>
          </p:txBody>
        </p:sp>
        <p:sp>
          <p:nvSpPr>
            <p:cNvPr id="67" name="Freeform 42"/>
            <p:cNvSpPr/>
            <p:nvPr/>
          </p:nvSpPr>
          <p:spPr bwMode="auto">
            <a:xfrm>
              <a:off x="3218888" y="1731799"/>
              <a:ext cx="224384" cy="329635"/>
            </a:xfrm>
            <a:custGeom>
              <a:avLst/>
              <a:gdLst>
                <a:gd name="T0" fmla="*/ 306 w 342"/>
                <a:gd name="T1" fmla="*/ 296 h 553"/>
                <a:gd name="T2" fmla="*/ 196 w 342"/>
                <a:gd name="T3" fmla="*/ 225 h 553"/>
                <a:gd name="T4" fmla="*/ 277 w 342"/>
                <a:gd name="T5" fmla="*/ 56 h 553"/>
                <a:gd name="T6" fmla="*/ 263 w 342"/>
                <a:gd name="T7" fmla="*/ 10 h 553"/>
                <a:gd name="T8" fmla="*/ 223 w 342"/>
                <a:gd name="T9" fmla="*/ 29 h 553"/>
                <a:gd name="T10" fmla="*/ 102 w 342"/>
                <a:gd name="T11" fmla="*/ 261 h 553"/>
                <a:gd name="T12" fmla="*/ 85 w 342"/>
                <a:gd name="T13" fmla="*/ 186 h 553"/>
                <a:gd name="T14" fmla="*/ 20 w 342"/>
                <a:gd name="T15" fmla="*/ 135 h 553"/>
                <a:gd name="T16" fmla="*/ 20 w 342"/>
                <a:gd name="T17" fmla="*/ 196 h 553"/>
                <a:gd name="T18" fmla="*/ 50 w 342"/>
                <a:gd name="T19" fmla="*/ 434 h 553"/>
                <a:gd name="T20" fmla="*/ 56 w 342"/>
                <a:gd name="T21" fmla="*/ 471 h 553"/>
                <a:gd name="T22" fmla="*/ 64 w 342"/>
                <a:gd name="T23" fmla="*/ 488 h 553"/>
                <a:gd name="T24" fmla="*/ 106 w 342"/>
                <a:gd name="T25" fmla="*/ 528 h 553"/>
                <a:gd name="T26" fmla="*/ 244 w 342"/>
                <a:gd name="T27" fmla="*/ 490 h 553"/>
                <a:gd name="T28" fmla="*/ 246 w 342"/>
                <a:gd name="T29" fmla="*/ 486 h 553"/>
                <a:gd name="T30" fmla="*/ 335 w 342"/>
                <a:gd name="T31" fmla="*/ 357 h 553"/>
                <a:gd name="T32" fmla="*/ 306 w 342"/>
                <a:gd name="T33" fmla="*/ 296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553">
                  <a:moveTo>
                    <a:pt x="306" y="296"/>
                  </a:moveTo>
                  <a:cubicBezTo>
                    <a:pt x="196" y="225"/>
                    <a:pt x="196" y="225"/>
                    <a:pt x="196" y="225"/>
                  </a:cubicBezTo>
                  <a:cubicBezTo>
                    <a:pt x="225" y="169"/>
                    <a:pt x="248" y="111"/>
                    <a:pt x="277" y="56"/>
                  </a:cubicBezTo>
                  <a:cubicBezTo>
                    <a:pt x="287" y="40"/>
                    <a:pt x="279" y="17"/>
                    <a:pt x="263" y="10"/>
                  </a:cubicBezTo>
                  <a:cubicBezTo>
                    <a:pt x="246" y="0"/>
                    <a:pt x="233" y="12"/>
                    <a:pt x="223" y="29"/>
                  </a:cubicBezTo>
                  <a:cubicBezTo>
                    <a:pt x="187" y="102"/>
                    <a:pt x="141" y="188"/>
                    <a:pt x="102" y="261"/>
                  </a:cubicBezTo>
                  <a:cubicBezTo>
                    <a:pt x="100" y="244"/>
                    <a:pt x="85" y="186"/>
                    <a:pt x="85" y="186"/>
                  </a:cubicBezTo>
                  <a:cubicBezTo>
                    <a:pt x="81" y="165"/>
                    <a:pt x="45" y="133"/>
                    <a:pt x="20" y="135"/>
                  </a:cubicBezTo>
                  <a:cubicBezTo>
                    <a:pt x="0" y="135"/>
                    <a:pt x="16" y="173"/>
                    <a:pt x="20" y="196"/>
                  </a:cubicBezTo>
                  <a:cubicBezTo>
                    <a:pt x="33" y="277"/>
                    <a:pt x="37" y="354"/>
                    <a:pt x="50" y="434"/>
                  </a:cubicBezTo>
                  <a:cubicBezTo>
                    <a:pt x="50" y="448"/>
                    <a:pt x="52" y="459"/>
                    <a:pt x="56" y="471"/>
                  </a:cubicBezTo>
                  <a:cubicBezTo>
                    <a:pt x="58" y="477"/>
                    <a:pt x="62" y="484"/>
                    <a:pt x="64" y="488"/>
                  </a:cubicBezTo>
                  <a:cubicBezTo>
                    <a:pt x="75" y="503"/>
                    <a:pt x="89" y="519"/>
                    <a:pt x="106" y="528"/>
                  </a:cubicBezTo>
                  <a:cubicBezTo>
                    <a:pt x="156" y="553"/>
                    <a:pt x="216" y="536"/>
                    <a:pt x="244" y="490"/>
                  </a:cubicBezTo>
                  <a:cubicBezTo>
                    <a:pt x="244" y="490"/>
                    <a:pt x="246" y="488"/>
                    <a:pt x="246" y="486"/>
                  </a:cubicBezTo>
                  <a:cubicBezTo>
                    <a:pt x="335" y="357"/>
                    <a:pt x="335" y="357"/>
                    <a:pt x="335" y="357"/>
                  </a:cubicBezTo>
                  <a:cubicBezTo>
                    <a:pt x="342" y="340"/>
                    <a:pt x="323" y="306"/>
                    <a:pt x="306" y="296"/>
                  </a:cubicBezTo>
                  <a:close/>
                </a:path>
              </a:pathLst>
            </a:custGeom>
            <a:solidFill>
              <a:srgbClr val="FFFFFF"/>
            </a:solidFill>
            <a:ln>
              <a:noFill/>
            </a:ln>
          </p:spPr>
          <p:txBody>
            <a:bodyPr vert="horz" wrap="square" lIns="91427" tIns="45713" rIns="91427" bIns="45713" numCol="1" anchor="t" anchorCtr="0" compatLnSpc="1"/>
            <a:lstStyle/>
            <a:p>
              <a:pPr defTabSz="913765">
                <a:defRPr/>
              </a:pPr>
              <a:endParaRPr lang="en-US" kern="0" dirty="0">
                <a:solidFill>
                  <a:srgbClr val="FFFFFF"/>
                </a:solidFill>
              </a:endParaRPr>
            </a:p>
          </p:txBody>
        </p:sp>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92200" y="584200"/>
            <a:ext cx="3898901" cy="1107996"/>
            <a:chOff x="1092200" y="584200"/>
            <a:chExt cx="3898901" cy="1107996"/>
          </a:xfrm>
        </p:grpSpPr>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srgbClr val="A77452"/>
                  </a:solidFill>
                  <a:latin typeface="Bauhaus 93" pitchFamily="82" charset="0"/>
                </a:rPr>
                <a:t>03</a:t>
              </a:r>
              <a:endParaRPr lang="zh-CN" altLang="en-US" sz="6600" dirty="0">
                <a:solidFill>
                  <a:srgbClr val="A77452"/>
                </a:solidFill>
                <a:latin typeface="Bauhaus 93" pitchFamily="82" charset="0"/>
              </a:endParaRPr>
            </a:p>
          </p:txBody>
        </p:sp>
        <p:sp>
          <p:nvSpPr>
            <p:cNvPr id="4" name="文本框 3"/>
            <p:cNvSpPr txBox="1"/>
            <p:nvPr/>
          </p:nvSpPr>
          <p:spPr>
            <a:xfrm>
              <a:off x="2141537" y="783510"/>
              <a:ext cx="2849564" cy="523220"/>
            </a:xfrm>
            <a:prstGeom prst="rect">
              <a:avLst/>
            </a:prstGeom>
            <a:noFill/>
            <a:effectLst>
              <a:glow>
                <a:schemeClr val="accent1">
                  <a:alpha val="40000"/>
                </a:schemeClr>
              </a:glow>
            </a:effectLst>
          </p:spPr>
          <p:txBody>
            <a:bodyPr wrap="square" rtlCol="0">
              <a:spAutoFit/>
            </a:bodyPr>
            <a:lstStyle/>
            <a:p>
              <a:r>
                <a:rPr lang="en-US" altLang="zh-CN" sz="2800" dirty="0">
                  <a:solidFill>
                    <a:srgbClr val="A77452"/>
                  </a:solidFill>
                  <a:latin typeface="Microsoft JhengHei" pitchFamily="34" charset="-120"/>
                  <a:ea typeface="Microsoft JhengHei" pitchFamily="34" charset="-120"/>
                </a:rPr>
                <a:t>Your  text  here</a:t>
              </a:r>
              <a:endParaRPr lang="zh-CN" altLang="en-US" sz="2800" dirty="0">
                <a:solidFill>
                  <a:srgbClr val="A77452"/>
                </a:solidFill>
                <a:latin typeface="Microsoft JhengHei" pitchFamily="34" charset="-120"/>
                <a:ea typeface="Microsoft JhengHei" pitchFamily="34" charset="-120"/>
              </a:endParaRPr>
            </a:p>
          </p:txBody>
        </p:sp>
        <p:sp>
          <p:nvSpPr>
            <p:cNvPr id="5" name="矩形 4"/>
            <p:cNvSpPr/>
            <p:nvPr/>
          </p:nvSpPr>
          <p:spPr>
            <a:xfrm>
              <a:off x="2154236" y="1254725"/>
              <a:ext cx="1880451" cy="307777"/>
            </a:xfrm>
            <a:prstGeom prst="rect">
              <a:avLst/>
            </a:prstGeom>
          </p:spPr>
          <p:txBody>
            <a:bodyPr wrap="none">
              <a:spAutoFit/>
            </a:bodyPr>
            <a:lstStyle/>
            <a:p>
              <a:r>
                <a:rPr lang="en-US" altLang="zh-CN" sz="1400" dirty="0">
                  <a:solidFill>
                    <a:srgbClr val="767171"/>
                  </a:solidFill>
                  <a:latin typeface="Microsoft JhengHei" pitchFamily="34" charset="-120"/>
                  <a:ea typeface="Microsoft JhengHei" pitchFamily="34" charset="-120"/>
                </a:rPr>
                <a:t>Add  Your  text  here</a:t>
              </a:r>
              <a:endParaRPr lang="zh-CN" altLang="en-US" sz="1400" dirty="0">
                <a:solidFill>
                  <a:srgbClr val="767171"/>
                </a:solidFill>
              </a:endParaRPr>
            </a:p>
          </p:txBody>
        </p:sp>
      </p:grpSp>
      <p:graphicFrame>
        <p:nvGraphicFramePr>
          <p:cNvPr id="27" name="图示 26"/>
          <p:cNvGraphicFramePr/>
          <p:nvPr/>
        </p:nvGraphicFramePr>
        <p:xfrm>
          <a:off x="5572919" y="1568849"/>
          <a:ext cx="6108702" cy="44103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1" name="椭圆 30"/>
          <p:cNvSpPr/>
          <p:nvPr/>
        </p:nvSpPr>
        <p:spPr>
          <a:xfrm>
            <a:off x="1289447" y="2033717"/>
            <a:ext cx="888205" cy="888205"/>
          </a:xfrm>
          <a:prstGeom prst="ellipse">
            <a:avLst/>
          </a:prstGeom>
          <a:solidFill>
            <a:srgbClr val="FFC617">
              <a:alpha val="9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617"/>
              </a:solidFill>
            </a:endParaRPr>
          </a:p>
        </p:txBody>
      </p:sp>
      <p:sp>
        <p:nvSpPr>
          <p:cNvPr id="33" name="椭圆 32"/>
          <p:cNvSpPr/>
          <p:nvPr/>
        </p:nvSpPr>
        <p:spPr>
          <a:xfrm>
            <a:off x="1289447" y="3467469"/>
            <a:ext cx="888205" cy="888205"/>
          </a:xfrm>
          <a:prstGeom prst="ellipse">
            <a:avLst/>
          </a:prstGeom>
          <a:solidFill>
            <a:srgbClr val="A77452">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1289447" y="5005119"/>
            <a:ext cx="888205" cy="888205"/>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8" name="组合 37"/>
          <p:cNvGrpSpPr/>
          <p:nvPr/>
        </p:nvGrpSpPr>
        <p:grpSpPr>
          <a:xfrm>
            <a:off x="1462656" y="3648418"/>
            <a:ext cx="541786" cy="526306"/>
            <a:chOff x="5133349" y="1837627"/>
            <a:chExt cx="760322" cy="696963"/>
          </a:xfrm>
          <a:solidFill>
            <a:schemeClr val="bg1"/>
          </a:solidFill>
        </p:grpSpPr>
        <p:sp>
          <p:nvSpPr>
            <p:cNvPr id="39" name="Freeform 72"/>
            <p:cNvSpPr/>
            <p:nvPr/>
          </p:nvSpPr>
          <p:spPr bwMode="auto">
            <a:xfrm>
              <a:off x="5460710" y="1837627"/>
              <a:ext cx="18481" cy="87121"/>
            </a:xfrm>
            <a:custGeom>
              <a:avLst/>
              <a:gdLst>
                <a:gd name="T0" fmla="*/ 1 w 2"/>
                <a:gd name="T1" fmla="*/ 10 h 10"/>
                <a:gd name="T2" fmla="*/ 2 w 2"/>
                <a:gd name="T3" fmla="*/ 9 h 10"/>
                <a:gd name="T4" fmla="*/ 2 w 2"/>
                <a:gd name="T5" fmla="*/ 1 h 10"/>
                <a:gd name="T6" fmla="*/ 1 w 2"/>
                <a:gd name="T7" fmla="*/ 0 h 10"/>
                <a:gd name="T8" fmla="*/ 0 w 2"/>
                <a:gd name="T9" fmla="*/ 1 h 10"/>
                <a:gd name="T10" fmla="*/ 0 w 2"/>
                <a:gd name="T11" fmla="*/ 9 h 10"/>
                <a:gd name="T12" fmla="*/ 1 w 2"/>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2" h="10">
                  <a:moveTo>
                    <a:pt x="1" y="10"/>
                  </a:moveTo>
                  <a:cubicBezTo>
                    <a:pt x="2" y="10"/>
                    <a:pt x="2" y="9"/>
                    <a:pt x="2" y="9"/>
                  </a:cubicBezTo>
                  <a:cubicBezTo>
                    <a:pt x="2" y="1"/>
                    <a:pt x="2" y="1"/>
                    <a:pt x="2" y="1"/>
                  </a:cubicBezTo>
                  <a:cubicBezTo>
                    <a:pt x="2" y="0"/>
                    <a:pt x="2" y="0"/>
                    <a:pt x="1" y="0"/>
                  </a:cubicBezTo>
                  <a:cubicBezTo>
                    <a:pt x="1" y="0"/>
                    <a:pt x="0" y="0"/>
                    <a:pt x="0" y="1"/>
                  </a:cubicBezTo>
                  <a:cubicBezTo>
                    <a:pt x="0" y="9"/>
                    <a:pt x="0" y="9"/>
                    <a:pt x="0" y="9"/>
                  </a:cubicBezTo>
                  <a:cubicBezTo>
                    <a:pt x="0" y="9"/>
                    <a:pt x="1" y="10"/>
                    <a:pt x="1" y="10"/>
                  </a:cubicBezTo>
                  <a:close/>
                </a:path>
              </a:pathLst>
            </a:custGeom>
            <a:grpFill/>
            <a:ln>
              <a:solidFill>
                <a:schemeClr val="bg1"/>
              </a:solidFill>
            </a:ln>
          </p:spPr>
          <p:txBody>
            <a:bodyPr vert="horz" wrap="square" lIns="91440" tIns="45720" rIns="91440" bIns="45720" numCol="1" anchor="t" anchorCtr="0" compatLnSpc="1"/>
            <a:lstStyle/>
            <a:p>
              <a:endParaRPr lang="zh-CN" altLang="en-US">
                <a:solidFill>
                  <a:prstClr val="black"/>
                </a:solidFill>
              </a:endParaRPr>
            </a:p>
          </p:txBody>
        </p:sp>
        <p:sp>
          <p:nvSpPr>
            <p:cNvPr id="40" name="Freeform 73"/>
            <p:cNvSpPr/>
            <p:nvPr/>
          </p:nvSpPr>
          <p:spPr bwMode="auto">
            <a:xfrm>
              <a:off x="5320789" y="1871948"/>
              <a:ext cx="52800" cy="79201"/>
            </a:xfrm>
            <a:custGeom>
              <a:avLst/>
              <a:gdLst>
                <a:gd name="T0" fmla="*/ 4 w 6"/>
                <a:gd name="T1" fmla="*/ 9 h 9"/>
                <a:gd name="T2" fmla="*/ 5 w 6"/>
                <a:gd name="T3" fmla="*/ 9 h 9"/>
                <a:gd name="T4" fmla="*/ 5 w 6"/>
                <a:gd name="T5" fmla="*/ 9 h 9"/>
                <a:gd name="T6" fmla="*/ 6 w 6"/>
                <a:gd name="T7" fmla="*/ 7 h 9"/>
                <a:gd name="T8" fmla="*/ 2 w 6"/>
                <a:gd name="T9" fmla="*/ 1 h 9"/>
                <a:gd name="T10" fmla="*/ 0 w 6"/>
                <a:gd name="T11" fmla="*/ 0 h 9"/>
                <a:gd name="T12" fmla="*/ 0 w 6"/>
                <a:gd name="T13" fmla="*/ 2 h 9"/>
                <a:gd name="T14" fmla="*/ 4 w 6"/>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9">
                  <a:moveTo>
                    <a:pt x="4" y="9"/>
                  </a:moveTo>
                  <a:cubicBezTo>
                    <a:pt x="4" y="9"/>
                    <a:pt x="4" y="9"/>
                    <a:pt x="5" y="9"/>
                  </a:cubicBezTo>
                  <a:cubicBezTo>
                    <a:pt x="5" y="9"/>
                    <a:pt x="5" y="9"/>
                    <a:pt x="5" y="9"/>
                  </a:cubicBezTo>
                  <a:cubicBezTo>
                    <a:pt x="6" y="9"/>
                    <a:pt x="6" y="8"/>
                    <a:pt x="6" y="7"/>
                  </a:cubicBezTo>
                  <a:cubicBezTo>
                    <a:pt x="2" y="1"/>
                    <a:pt x="2" y="1"/>
                    <a:pt x="2" y="1"/>
                  </a:cubicBezTo>
                  <a:cubicBezTo>
                    <a:pt x="2" y="0"/>
                    <a:pt x="1" y="0"/>
                    <a:pt x="0" y="0"/>
                  </a:cubicBezTo>
                  <a:cubicBezTo>
                    <a:pt x="0" y="1"/>
                    <a:pt x="0" y="1"/>
                    <a:pt x="0" y="2"/>
                  </a:cubicBezTo>
                  <a:lnTo>
                    <a:pt x="4" y="9"/>
                  </a:lnTo>
                  <a:close/>
                </a:path>
              </a:pathLst>
            </a:custGeom>
            <a:grpFill/>
            <a:ln>
              <a:solidFill>
                <a:schemeClr val="bg1"/>
              </a:solidFill>
            </a:ln>
          </p:spPr>
          <p:txBody>
            <a:bodyPr vert="horz" wrap="square" lIns="91440" tIns="45720" rIns="91440" bIns="45720" numCol="1" anchor="t" anchorCtr="0" compatLnSpc="1"/>
            <a:lstStyle/>
            <a:p>
              <a:endParaRPr lang="zh-CN" altLang="en-US">
                <a:solidFill>
                  <a:prstClr val="black"/>
                </a:solidFill>
              </a:endParaRPr>
            </a:p>
          </p:txBody>
        </p:sp>
        <p:sp>
          <p:nvSpPr>
            <p:cNvPr id="41" name="Freeform 74"/>
            <p:cNvSpPr/>
            <p:nvPr/>
          </p:nvSpPr>
          <p:spPr bwMode="auto">
            <a:xfrm>
              <a:off x="5212550" y="1977548"/>
              <a:ext cx="81841" cy="52800"/>
            </a:xfrm>
            <a:custGeom>
              <a:avLst/>
              <a:gdLst>
                <a:gd name="T0" fmla="*/ 0 w 9"/>
                <a:gd name="T1" fmla="*/ 2 h 6"/>
                <a:gd name="T2" fmla="*/ 7 w 9"/>
                <a:gd name="T3" fmla="*/ 6 h 6"/>
                <a:gd name="T4" fmla="*/ 8 w 9"/>
                <a:gd name="T5" fmla="*/ 6 h 6"/>
                <a:gd name="T6" fmla="*/ 9 w 9"/>
                <a:gd name="T7" fmla="*/ 6 h 6"/>
                <a:gd name="T8" fmla="*/ 8 w 9"/>
                <a:gd name="T9" fmla="*/ 4 h 6"/>
                <a:gd name="T10" fmla="*/ 2 w 9"/>
                <a:gd name="T11" fmla="*/ 0 h 6"/>
                <a:gd name="T12" fmla="*/ 0 w 9"/>
                <a:gd name="T13" fmla="*/ 1 h 6"/>
                <a:gd name="T14" fmla="*/ 0 w 9"/>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0" y="2"/>
                  </a:moveTo>
                  <a:cubicBezTo>
                    <a:pt x="7" y="6"/>
                    <a:pt x="7" y="6"/>
                    <a:pt x="7" y="6"/>
                  </a:cubicBezTo>
                  <a:cubicBezTo>
                    <a:pt x="7" y="6"/>
                    <a:pt x="7" y="6"/>
                    <a:pt x="8" y="6"/>
                  </a:cubicBezTo>
                  <a:cubicBezTo>
                    <a:pt x="8" y="6"/>
                    <a:pt x="8" y="6"/>
                    <a:pt x="9" y="6"/>
                  </a:cubicBezTo>
                  <a:cubicBezTo>
                    <a:pt x="9" y="5"/>
                    <a:pt x="9" y="4"/>
                    <a:pt x="8" y="4"/>
                  </a:cubicBezTo>
                  <a:cubicBezTo>
                    <a:pt x="2" y="0"/>
                    <a:pt x="2" y="0"/>
                    <a:pt x="2" y="0"/>
                  </a:cubicBezTo>
                  <a:cubicBezTo>
                    <a:pt x="1" y="0"/>
                    <a:pt x="0" y="0"/>
                    <a:pt x="0" y="1"/>
                  </a:cubicBezTo>
                  <a:cubicBezTo>
                    <a:pt x="0" y="1"/>
                    <a:pt x="0" y="2"/>
                    <a:pt x="0" y="2"/>
                  </a:cubicBezTo>
                  <a:close/>
                </a:path>
              </a:pathLst>
            </a:custGeom>
            <a:grpFill/>
            <a:ln>
              <a:solidFill>
                <a:schemeClr val="bg1"/>
              </a:solidFill>
            </a:ln>
          </p:spPr>
          <p:txBody>
            <a:bodyPr vert="horz" wrap="square" lIns="91440" tIns="45720" rIns="91440" bIns="45720" numCol="1" anchor="t" anchorCtr="0" compatLnSpc="1"/>
            <a:lstStyle/>
            <a:p>
              <a:endParaRPr lang="zh-CN" altLang="en-US">
                <a:solidFill>
                  <a:prstClr val="black"/>
                </a:solidFill>
              </a:endParaRPr>
            </a:p>
          </p:txBody>
        </p:sp>
        <p:sp>
          <p:nvSpPr>
            <p:cNvPr id="42" name="Freeform 75"/>
            <p:cNvSpPr/>
            <p:nvPr/>
          </p:nvSpPr>
          <p:spPr bwMode="auto">
            <a:xfrm>
              <a:off x="5170309" y="2128027"/>
              <a:ext cx="87121" cy="18481"/>
            </a:xfrm>
            <a:custGeom>
              <a:avLst/>
              <a:gdLst>
                <a:gd name="T0" fmla="*/ 2 w 10"/>
                <a:gd name="T1" fmla="*/ 2 h 2"/>
                <a:gd name="T2" fmla="*/ 9 w 10"/>
                <a:gd name="T3" fmla="*/ 2 h 2"/>
                <a:gd name="T4" fmla="*/ 10 w 10"/>
                <a:gd name="T5" fmla="*/ 1 h 2"/>
                <a:gd name="T6" fmla="*/ 9 w 10"/>
                <a:gd name="T7" fmla="*/ 0 h 2"/>
                <a:gd name="T8" fmla="*/ 2 w 10"/>
                <a:gd name="T9" fmla="*/ 0 h 2"/>
                <a:gd name="T10" fmla="*/ 0 w 10"/>
                <a:gd name="T11" fmla="*/ 1 h 2"/>
                <a:gd name="T12" fmla="*/ 2 w 10"/>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10" h="2">
                  <a:moveTo>
                    <a:pt x="2" y="2"/>
                  </a:moveTo>
                  <a:cubicBezTo>
                    <a:pt x="9" y="2"/>
                    <a:pt x="9" y="2"/>
                    <a:pt x="9" y="2"/>
                  </a:cubicBezTo>
                  <a:cubicBezTo>
                    <a:pt x="10" y="2"/>
                    <a:pt x="10" y="1"/>
                    <a:pt x="10" y="1"/>
                  </a:cubicBezTo>
                  <a:cubicBezTo>
                    <a:pt x="10" y="0"/>
                    <a:pt x="10" y="0"/>
                    <a:pt x="9" y="0"/>
                  </a:cubicBezTo>
                  <a:cubicBezTo>
                    <a:pt x="2" y="0"/>
                    <a:pt x="2" y="0"/>
                    <a:pt x="2" y="0"/>
                  </a:cubicBezTo>
                  <a:cubicBezTo>
                    <a:pt x="1" y="0"/>
                    <a:pt x="0" y="0"/>
                    <a:pt x="0" y="1"/>
                  </a:cubicBezTo>
                  <a:cubicBezTo>
                    <a:pt x="0" y="1"/>
                    <a:pt x="1" y="2"/>
                    <a:pt x="2" y="2"/>
                  </a:cubicBezTo>
                  <a:close/>
                </a:path>
              </a:pathLst>
            </a:custGeom>
            <a:grpFill/>
            <a:ln>
              <a:solidFill>
                <a:schemeClr val="bg1"/>
              </a:solidFill>
            </a:ln>
          </p:spPr>
          <p:txBody>
            <a:bodyPr vert="horz" wrap="square" lIns="91440" tIns="45720" rIns="91440" bIns="45720" numCol="1" anchor="t" anchorCtr="0" compatLnSpc="1"/>
            <a:lstStyle/>
            <a:p>
              <a:endParaRPr lang="zh-CN" altLang="en-US">
                <a:solidFill>
                  <a:prstClr val="black"/>
                </a:solidFill>
              </a:endParaRPr>
            </a:p>
          </p:txBody>
        </p:sp>
        <p:sp>
          <p:nvSpPr>
            <p:cNvPr id="43" name="Freeform 76"/>
            <p:cNvSpPr/>
            <p:nvPr/>
          </p:nvSpPr>
          <p:spPr bwMode="auto">
            <a:xfrm>
              <a:off x="5656070" y="1977548"/>
              <a:ext cx="79201" cy="52800"/>
            </a:xfrm>
            <a:custGeom>
              <a:avLst/>
              <a:gdLst>
                <a:gd name="T0" fmla="*/ 1 w 9"/>
                <a:gd name="T1" fmla="*/ 6 h 6"/>
                <a:gd name="T2" fmla="*/ 2 w 9"/>
                <a:gd name="T3" fmla="*/ 6 h 6"/>
                <a:gd name="T4" fmla="*/ 8 w 9"/>
                <a:gd name="T5" fmla="*/ 2 h 6"/>
                <a:gd name="T6" fmla="*/ 9 w 9"/>
                <a:gd name="T7" fmla="*/ 1 h 6"/>
                <a:gd name="T8" fmla="*/ 7 w 9"/>
                <a:gd name="T9" fmla="*/ 0 h 6"/>
                <a:gd name="T10" fmla="*/ 0 w 9"/>
                <a:gd name="T11" fmla="*/ 4 h 6"/>
                <a:gd name="T12" fmla="*/ 0 w 9"/>
                <a:gd name="T13" fmla="*/ 6 h 6"/>
                <a:gd name="T14" fmla="*/ 1 w 9"/>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1" y="6"/>
                  </a:moveTo>
                  <a:cubicBezTo>
                    <a:pt x="1" y="6"/>
                    <a:pt x="1" y="6"/>
                    <a:pt x="2" y="6"/>
                  </a:cubicBezTo>
                  <a:cubicBezTo>
                    <a:pt x="8" y="2"/>
                    <a:pt x="8" y="2"/>
                    <a:pt x="8" y="2"/>
                  </a:cubicBezTo>
                  <a:cubicBezTo>
                    <a:pt x="9" y="2"/>
                    <a:pt x="9" y="1"/>
                    <a:pt x="9" y="1"/>
                  </a:cubicBezTo>
                  <a:cubicBezTo>
                    <a:pt x="8" y="0"/>
                    <a:pt x="8" y="0"/>
                    <a:pt x="7" y="0"/>
                  </a:cubicBezTo>
                  <a:cubicBezTo>
                    <a:pt x="0" y="4"/>
                    <a:pt x="0" y="4"/>
                    <a:pt x="0" y="4"/>
                  </a:cubicBezTo>
                  <a:cubicBezTo>
                    <a:pt x="0" y="4"/>
                    <a:pt x="0" y="5"/>
                    <a:pt x="0" y="6"/>
                  </a:cubicBezTo>
                  <a:cubicBezTo>
                    <a:pt x="0" y="6"/>
                    <a:pt x="1" y="6"/>
                    <a:pt x="1" y="6"/>
                  </a:cubicBezTo>
                  <a:close/>
                </a:path>
              </a:pathLst>
            </a:custGeom>
            <a:grpFill/>
            <a:ln>
              <a:solidFill>
                <a:schemeClr val="bg1"/>
              </a:solidFill>
            </a:ln>
          </p:spPr>
          <p:txBody>
            <a:bodyPr vert="horz" wrap="square" lIns="91440" tIns="45720" rIns="91440" bIns="45720" numCol="1" anchor="t" anchorCtr="0" compatLnSpc="1"/>
            <a:lstStyle/>
            <a:p>
              <a:endParaRPr lang="zh-CN" altLang="en-US">
                <a:solidFill>
                  <a:prstClr val="black"/>
                </a:solidFill>
              </a:endParaRPr>
            </a:p>
          </p:txBody>
        </p:sp>
        <p:sp>
          <p:nvSpPr>
            <p:cNvPr id="44" name="Freeform 77"/>
            <p:cNvSpPr/>
            <p:nvPr/>
          </p:nvSpPr>
          <p:spPr bwMode="auto">
            <a:xfrm>
              <a:off x="5566310" y="1871948"/>
              <a:ext cx="63360" cy="79201"/>
            </a:xfrm>
            <a:custGeom>
              <a:avLst/>
              <a:gdLst>
                <a:gd name="T0" fmla="*/ 1 w 7"/>
                <a:gd name="T1" fmla="*/ 9 h 9"/>
                <a:gd name="T2" fmla="*/ 2 w 7"/>
                <a:gd name="T3" fmla="*/ 9 h 9"/>
                <a:gd name="T4" fmla="*/ 3 w 7"/>
                <a:gd name="T5" fmla="*/ 9 h 9"/>
                <a:gd name="T6" fmla="*/ 7 w 7"/>
                <a:gd name="T7" fmla="*/ 2 h 9"/>
                <a:gd name="T8" fmla="*/ 6 w 7"/>
                <a:gd name="T9" fmla="*/ 0 h 9"/>
                <a:gd name="T10" fmla="*/ 5 w 7"/>
                <a:gd name="T11" fmla="*/ 1 h 9"/>
                <a:gd name="T12" fmla="*/ 1 w 7"/>
                <a:gd name="T13" fmla="*/ 7 h 9"/>
                <a:gd name="T14" fmla="*/ 1 w 7"/>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1" y="9"/>
                  </a:moveTo>
                  <a:cubicBezTo>
                    <a:pt x="1" y="9"/>
                    <a:pt x="2" y="9"/>
                    <a:pt x="2" y="9"/>
                  </a:cubicBezTo>
                  <a:cubicBezTo>
                    <a:pt x="2" y="9"/>
                    <a:pt x="3" y="9"/>
                    <a:pt x="3" y="9"/>
                  </a:cubicBezTo>
                  <a:cubicBezTo>
                    <a:pt x="7" y="2"/>
                    <a:pt x="7" y="2"/>
                    <a:pt x="7" y="2"/>
                  </a:cubicBezTo>
                  <a:cubicBezTo>
                    <a:pt x="7" y="1"/>
                    <a:pt x="7" y="1"/>
                    <a:pt x="6" y="0"/>
                  </a:cubicBezTo>
                  <a:cubicBezTo>
                    <a:pt x="6" y="0"/>
                    <a:pt x="5" y="0"/>
                    <a:pt x="5" y="1"/>
                  </a:cubicBezTo>
                  <a:cubicBezTo>
                    <a:pt x="1" y="7"/>
                    <a:pt x="1" y="7"/>
                    <a:pt x="1" y="7"/>
                  </a:cubicBezTo>
                  <a:cubicBezTo>
                    <a:pt x="0" y="8"/>
                    <a:pt x="1" y="9"/>
                    <a:pt x="1" y="9"/>
                  </a:cubicBezTo>
                  <a:close/>
                </a:path>
              </a:pathLst>
            </a:custGeom>
            <a:grpFill/>
            <a:ln>
              <a:solidFill>
                <a:schemeClr val="bg1"/>
              </a:solidFill>
            </a:ln>
          </p:spPr>
          <p:txBody>
            <a:bodyPr vert="horz" wrap="square" lIns="91440" tIns="45720" rIns="91440" bIns="45720" numCol="1" anchor="t" anchorCtr="0" compatLnSpc="1"/>
            <a:lstStyle/>
            <a:p>
              <a:endParaRPr lang="zh-CN" altLang="en-US">
                <a:solidFill>
                  <a:prstClr val="black"/>
                </a:solidFill>
              </a:endParaRPr>
            </a:p>
          </p:txBody>
        </p:sp>
        <p:sp>
          <p:nvSpPr>
            <p:cNvPr id="45" name="Freeform 78"/>
            <p:cNvSpPr>
              <a:spLocks noEditPoints="1"/>
            </p:cNvSpPr>
            <p:nvPr/>
          </p:nvSpPr>
          <p:spPr bwMode="auto">
            <a:xfrm>
              <a:off x="5133349" y="1951148"/>
              <a:ext cx="760322" cy="583442"/>
            </a:xfrm>
            <a:custGeom>
              <a:avLst/>
              <a:gdLst>
                <a:gd name="T0" fmla="*/ 60 w 86"/>
                <a:gd name="T1" fmla="*/ 14 h 66"/>
                <a:gd name="T2" fmla="*/ 57 w 86"/>
                <a:gd name="T3" fmla="*/ 14 h 66"/>
                <a:gd name="T4" fmla="*/ 38 w 86"/>
                <a:gd name="T5" fmla="*/ 0 h 66"/>
                <a:gd name="T6" fmla="*/ 18 w 86"/>
                <a:gd name="T7" fmla="*/ 21 h 66"/>
                <a:gd name="T8" fmla="*/ 0 w 86"/>
                <a:gd name="T9" fmla="*/ 43 h 66"/>
                <a:gd name="T10" fmla="*/ 23 w 86"/>
                <a:gd name="T11" fmla="*/ 66 h 66"/>
                <a:gd name="T12" fmla="*/ 60 w 86"/>
                <a:gd name="T13" fmla="*/ 66 h 66"/>
                <a:gd name="T14" fmla="*/ 86 w 86"/>
                <a:gd name="T15" fmla="*/ 40 h 66"/>
                <a:gd name="T16" fmla="*/ 60 w 86"/>
                <a:gd name="T17" fmla="*/ 14 h 66"/>
                <a:gd name="T18" fmla="*/ 38 w 86"/>
                <a:gd name="T19" fmla="*/ 5 h 66"/>
                <a:gd name="T20" fmla="*/ 53 w 86"/>
                <a:gd name="T21" fmla="*/ 15 h 66"/>
                <a:gd name="T22" fmla="*/ 51 w 86"/>
                <a:gd name="T23" fmla="*/ 15 h 66"/>
                <a:gd name="T24" fmla="*/ 50 w 86"/>
                <a:gd name="T25" fmla="*/ 16 h 66"/>
                <a:gd name="T26" fmla="*/ 49 w 86"/>
                <a:gd name="T27" fmla="*/ 16 h 66"/>
                <a:gd name="T28" fmla="*/ 48 w 86"/>
                <a:gd name="T29" fmla="*/ 17 h 66"/>
                <a:gd name="T30" fmla="*/ 45 w 86"/>
                <a:gd name="T31" fmla="*/ 18 h 66"/>
                <a:gd name="T32" fmla="*/ 44 w 86"/>
                <a:gd name="T33" fmla="*/ 19 h 66"/>
                <a:gd name="T34" fmla="*/ 43 w 86"/>
                <a:gd name="T35" fmla="*/ 20 h 66"/>
                <a:gd name="T36" fmla="*/ 42 w 86"/>
                <a:gd name="T37" fmla="*/ 21 h 66"/>
                <a:gd name="T38" fmla="*/ 41 w 86"/>
                <a:gd name="T39" fmla="*/ 22 h 66"/>
                <a:gd name="T40" fmla="*/ 40 w 86"/>
                <a:gd name="T41" fmla="*/ 23 h 66"/>
                <a:gd name="T42" fmla="*/ 38 w 86"/>
                <a:gd name="T43" fmla="*/ 25 h 66"/>
                <a:gd name="T44" fmla="*/ 23 w 86"/>
                <a:gd name="T45" fmla="*/ 20 h 66"/>
                <a:gd name="T46" fmla="*/ 23 w 86"/>
                <a:gd name="T47" fmla="*/ 20 h 66"/>
                <a:gd name="T48" fmla="*/ 38 w 86"/>
                <a:gd name="T49" fmla="*/ 5 h 66"/>
                <a:gd name="T50" fmla="*/ 60 w 86"/>
                <a:gd name="T51" fmla="*/ 61 h 66"/>
                <a:gd name="T52" fmla="*/ 23 w 86"/>
                <a:gd name="T53" fmla="*/ 61 h 66"/>
                <a:gd name="T54" fmla="*/ 5 w 86"/>
                <a:gd name="T55" fmla="*/ 43 h 66"/>
                <a:gd name="T56" fmla="*/ 23 w 86"/>
                <a:gd name="T57" fmla="*/ 25 h 66"/>
                <a:gd name="T58" fmla="*/ 36 w 86"/>
                <a:gd name="T59" fmla="*/ 30 h 66"/>
                <a:gd name="T60" fmla="*/ 34 w 86"/>
                <a:gd name="T61" fmla="*/ 40 h 66"/>
                <a:gd name="T62" fmla="*/ 36 w 86"/>
                <a:gd name="T63" fmla="*/ 42 h 66"/>
                <a:gd name="T64" fmla="*/ 39 w 86"/>
                <a:gd name="T65" fmla="*/ 40 h 66"/>
                <a:gd name="T66" fmla="*/ 41 w 86"/>
                <a:gd name="T67" fmla="*/ 30 h 66"/>
                <a:gd name="T68" fmla="*/ 42 w 86"/>
                <a:gd name="T69" fmla="*/ 28 h 66"/>
                <a:gd name="T70" fmla="*/ 43 w 86"/>
                <a:gd name="T71" fmla="*/ 27 h 66"/>
                <a:gd name="T72" fmla="*/ 44 w 86"/>
                <a:gd name="T73" fmla="*/ 26 h 66"/>
                <a:gd name="T74" fmla="*/ 45 w 86"/>
                <a:gd name="T75" fmla="*/ 25 h 66"/>
                <a:gd name="T76" fmla="*/ 46 w 86"/>
                <a:gd name="T77" fmla="*/ 23 h 66"/>
                <a:gd name="T78" fmla="*/ 47 w 86"/>
                <a:gd name="T79" fmla="*/ 23 h 66"/>
                <a:gd name="T80" fmla="*/ 49 w 86"/>
                <a:gd name="T81" fmla="*/ 22 h 66"/>
                <a:gd name="T82" fmla="*/ 49 w 86"/>
                <a:gd name="T83" fmla="*/ 21 h 66"/>
                <a:gd name="T84" fmla="*/ 51 w 86"/>
                <a:gd name="T85" fmla="*/ 21 h 66"/>
                <a:gd name="T86" fmla="*/ 52 w 86"/>
                <a:gd name="T87" fmla="*/ 20 h 66"/>
                <a:gd name="T88" fmla="*/ 54 w 86"/>
                <a:gd name="T89" fmla="*/ 19 h 66"/>
                <a:gd name="T90" fmla="*/ 55 w 86"/>
                <a:gd name="T91" fmla="*/ 19 h 66"/>
                <a:gd name="T92" fmla="*/ 57 w 86"/>
                <a:gd name="T93" fmla="*/ 19 h 66"/>
                <a:gd name="T94" fmla="*/ 57 w 86"/>
                <a:gd name="T95" fmla="*/ 19 h 66"/>
                <a:gd name="T96" fmla="*/ 60 w 86"/>
                <a:gd name="T97" fmla="*/ 18 h 66"/>
                <a:gd name="T98" fmla="*/ 82 w 86"/>
                <a:gd name="T99" fmla="*/ 40 h 66"/>
                <a:gd name="T100" fmla="*/ 60 w 86"/>
                <a:gd name="T101" fmla="*/ 6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 h="66">
                  <a:moveTo>
                    <a:pt x="60" y="14"/>
                  </a:moveTo>
                  <a:cubicBezTo>
                    <a:pt x="59" y="14"/>
                    <a:pt x="58" y="14"/>
                    <a:pt x="57" y="14"/>
                  </a:cubicBezTo>
                  <a:cubicBezTo>
                    <a:pt x="55" y="6"/>
                    <a:pt x="47" y="0"/>
                    <a:pt x="38" y="0"/>
                  </a:cubicBezTo>
                  <a:cubicBezTo>
                    <a:pt x="27" y="0"/>
                    <a:pt x="18" y="9"/>
                    <a:pt x="18" y="21"/>
                  </a:cubicBezTo>
                  <a:cubicBezTo>
                    <a:pt x="8" y="23"/>
                    <a:pt x="0" y="32"/>
                    <a:pt x="0" y="43"/>
                  </a:cubicBezTo>
                  <a:cubicBezTo>
                    <a:pt x="0" y="56"/>
                    <a:pt x="11" y="66"/>
                    <a:pt x="23" y="66"/>
                  </a:cubicBezTo>
                  <a:cubicBezTo>
                    <a:pt x="60" y="66"/>
                    <a:pt x="60" y="66"/>
                    <a:pt x="60" y="66"/>
                  </a:cubicBezTo>
                  <a:cubicBezTo>
                    <a:pt x="75" y="66"/>
                    <a:pt x="86" y="54"/>
                    <a:pt x="86" y="40"/>
                  </a:cubicBezTo>
                  <a:cubicBezTo>
                    <a:pt x="86" y="25"/>
                    <a:pt x="75" y="14"/>
                    <a:pt x="60" y="14"/>
                  </a:cubicBezTo>
                  <a:close/>
                  <a:moveTo>
                    <a:pt x="38" y="5"/>
                  </a:moveTo>
                  <a:cubicBezTo>
                    <a:pt x="45" y="5"/>
                    <a:pt x="50" y="9"/>
                    <a:pt x="53" y="15"/>
                  </a:cubicBezTo>
                  <a:cubicBezTo>
                    <a:pt x="52" y="15"/>
                    <a:pt x="52" y="15"/>
                    <a:pt x="51" y="15"/>
                  </a:cubicBezTo>
                  <a:cubicBezTo>
                    <a:pt x="51" y="15"/>
                    <a:pt x="51" y="15"/>
                    <a:pt x="50" y="16"/>
                  </a:cubicBezTo>
                  <a:cubicBezTo>
                    <a:pt x="50" y="16"/>
                    <a:pt x="49" y="16"/>
                    <a:pt x="49" y="16"/>
                  </a:cubicBezTo>
                  <a:cubicBezTo>
                    <a:pt x="48" y="17"/>
                    <a:pt x="48" y="17"/>
                    <a:pt x="48" y="17"/>
                  </a:cubicBezTo>
                  <a:cubicBezTo>
                    <a:pt x="47" y="17"/>
                    <a:pt x="46" y="18"/>
                    <a:pt x="45" y="18"/>
                  </a:cubicBezTo>
                  <a:cubicBezTo>
                    <a:pt x="45" y="18"/>
                    <a:pt x="45" y="19"/>
                    <a:pt x="44" y="19"/>
                  </a:cubicBezTo>
                  <a:cubicBezTo>
                    <a:pt x="44" y="19"/>
                    <a:pt x="43" y="20"/>
                    <a:pt x="43" y="20"/>
                  </a:cubicBezTo>
                  <a:cubicBezTo>
                    <a:pt x="43" y="20"/>
                    <a:pt x="42" y="21"/>
                    <a:pt x="42" y="21"/>
                  </a:cubicBezTo>
                  <a:cubicBezTo>
                    <a:pt x="42" y="21"/>
                    <a:pt x="41" y="22"/>
                    <a:pt x="41" y="22"/>
                  </a:cubicBezTo>
                  <a:cubicBezTo>
                    <a:pt x="41" y="22"/>
                    <a:pt x="40" y="23"/>
                    <a:pt x="40" y="23"/>
                  </a:cubicBezTo>
                  <a:cubicBezTo>
                    <a:pt x="39" y="24"/>
                    <a:pt x="39" y="24"/>
                    <a:pt x="38" y="25"/>
                  </a:cubicBezTo>
                  <a:cubicBezTo>
                    <a:pt x="34" y="22"/>
                    <a:pt x="29" y="20"/>
                    <a:pt x="23" y="20"/>
                  </a:cubicBezTo>
                  <a:cubicBezTo>
                    <a:pt x="23" y="20"/>
                    <a:pt x="23" y="20"/>
                    <a:pt x="23" y="20"/>
                  </a:cubicBezTo>
                  <a:cubicBezTo>
                    <a:pt x="23" y="12"/>
                    <a:pt x="30" y="5"/>
                    <a:pt x="38" y="5"/>
                  </a:cubicBezTo>
                  <a:close/>
                  <a:moveTo>
                    <a:pt x="60" y="61"/>
                  </a:moveTo>
                  <a:cubicBezTo>
                    <a:pt x="23" y="61"/>
                    <a:pt x="23" y="61"/>
                    <a:pt x="23" y="61"/>
                  </a:cubicBezTo>
                  <a:cubicBezTo>
                    <a:pt x="13" y="61"/>
                    <a:pt x="5" y="53"/>
                    <a:pt x="5" y="43"/>
                  </a:cubicBezTo>
                  <a:cubicBezTo>
                    <a:pt x="5" y="33"/>
                    <a:pt x="13" y="25"/>
                    <a:pt x="23" y="25"/>
                  </a:cubicBezTo>
                  <a:cubicBezTo>
                    <a:pt x="28" y="25"/>
                    <a:pt x="33" y="26"/>
                    <a:pt x="36" y="30"/>
                  </a:cubicBezTo>
                  <a:cubicBezTo>
                    <a:pt x="35" y="33"/>
                    <a:pt x="34" y="36"/>
                    <a:pt x="34" y="40"/>
                  </a:cubicBezTo>
                  <a:cubicBezTo>
                    <a:pt x="34" y="41"/>
                    <a:pt x="35" y="42"/>
                    <a:pt x="36" y="42"/>
                  </a:cubicBezTo>
                  <a:cubicBezTo>
                    <a:pt x="37" y="42"/>
                    <a:pt x="39" y="41"/>
                    <a:pt x="39" y="40"/>
                  </a:cubicBezTo>
                  <a:cubicBezTo>
                    <a:pt x="39" y="36"/>
                    <a:pt x="39" y="33"/>
                    <a:pt x="41" y="30"/>
                  </a:cubicBezTo>
                  <a:cubicBezTo>
                    <a:pt x="41" y="29"/>
                    <a:pt x="42" y="28"/>
                    <a:pt x="42" y="28"/>
                  </a:cubicBezTo>
                  <a:cubicBezTo>
                    <a:pt x="43" y="28"/>
                    <a:pt x="43" y="27"/>
                    <a:pt x="43" y="27"/>
                  </a:cubicBezTo>
                  <a:cubicBezTo>
                    <a:pt x="43" y="27"/>
                    <a:pt x="44" y="26"/>
                    <a:pt x="44" y="26"/>
                  </a:cubicBezTo>
                  <a:cubicBezTo>
                    <a:pt x="44" y="25"/>
                    <a:pt x="44" y="25"/>
                    <a:pt x="45" y="25"/>
                  </a:cubicBezTo>
                  <a:cubicBezTo>
                    <a:pt x="45" y="24"/>
                    <a:pt x="46" y="24"/>
                    <a:pt x="46" y="23"/>
                  </a:cubicBezTo>
                  <a:cubicBezTo>
                    <a:pt x="47" y="23"/>
                    <a:pt x="47" y="23"/>
                    <a:pt x="47" y="23"/>
                  </a:cubicBezTo>
                  <a:cubicBezTo>
                    <a:pt x="47" y="23"/>
                    <a:pt x="48" y="22"/>
                    <a:pt x="49" y="22"/>
                  </a:cubicBezTo>
                  <a:cubicBezTo>
                    <a:pt x="49" y="22"/>
                    <a:pt x="49" y="22"/>
                    <a:pt x="49" y="21"/>
                  </a:cubicBezTo>
                  <a:cubicBezTo>
                    <a:pt x="50" y="21"/>
                    <a:pt x="50" y="21"/>
                    <a:pt x="51" y="21"/>
                  </a:cubicBezTo>
                  <a:cubicBezTo>
                    <a:pt x="51" y="20"/>
                    <a:pt x="51" y="20"/>
                    <a:pt x="52" y="20"/>
                  </a:cubicBezTo>
                  <a:cubicBezTo>
                    <a:pt x="52" y="20"/>
                    <a:pt x="53" y="20"/>
                    <a:pt x="54" y="19"/>
                  </a:cubicBezTo>
                  <a:cubicBezTo>
                    <a:pt x="54" y="19"/>
                    <a:pt x="54" y="19"/>
                    <a:pt x="55" y="19"/>
                  </a:cubicBezTo>
                  <a:cubicBezTo>
                    <a:pt x="55" y="19"/>
                    <a:pt x="56" y="19"/>
                    <a:pt x="57" y="19"/>
                  </a:cubicBezTo>
                  <a:cubicBezTo>
                    <a:pt x="57" y="19"/>
                    <a:pt x="57" y="19"/>
                    <a:pt x="57" y="19"/>
                  </a:cubicBezTo>
                  <a:cubicBezTo>
                    <a:pt x="58" y="19"/>
                    <a:pt x="59" y="18"/>
                    <a:pt x="60" y="18"/>
                  </a:cubicBezTo>
                  <a:cubicBezTo>
                    <a:pt x="72" y="18"/>
                    <a:pt x="82" y="28"/>
                    <a:pt x="82" y="40"/>
                  </a:cubicBezTo>
                  <a:cubicBezTo>
                    <a:pt x="82" y="52"/>
                    <a:pt x="72" y="61"/>
                    <a:pt x="60" y="61"/>
                  </a:cubicBezTo>
                  <a:close/>
                </a:path>
              </a:pathLst>
            </a:custGeom>
            <a:grpFill/>
            <a:ln>
              <a:solidFill>
                <a:schemeClr val="bg1"/>
              </a:solidFill>
            </a:ln>
          </p:spPr>
          <p:txBody>
            <a:bodyPr vert="horz" wrap="square" lIns="91440" tIns="45720" rIns="91440" bIns="45720" numCol="1" anchor="t" anchorCtr="0" compatLnSpc="1"/>
            <a:lstStyle/>
            <a:p>
              <a:endParaRPr lang="zh-CN" altLang="en-US">
                <a:solidFill>
                  <a:prstClr val="black"/>
                </a:solidFill>
              </a:endParaRPr>
            </a:p>
          </p:txBody>
        </p:sp>
      </p:grpSp>
      <p:grpSp>
        <p:nvGrpSpPr>
          <p:cNvPr id="46" name="组合 45"/>
          <p:cNvGrpSpPr/>
          <p:nvPr/>
        </p:nvGrpSpPr>
        <p:grpSpPr>
          <a:xfrm>
            <a:off x="1462656" y="2214666"/>
            <a:ext cx="541786" cy="526306"/>
            <a:chOff x="10024910" y="635010"/>
            <a:chExt cx="599282" cy="599282"/>
          </a:xfrm>
          <a:solidFill>
            <a:schemeClr val="bg1"/>
          </a:solidFill>
        </p:grpSpPr>
        <p:sp>
          <p:nvSpPr>
            <p:cNvPr id="47" name="Freeform 22"/>
            <p:cNvSpPr>
              <a:spLocks noEditPoints="1"/>
            </p:cNvSpPr>
            <p:nvPr/>
          </p:nvSpPr>
          <p:spPr bwMode="auto">
            <a:xfrm>
              <a:off x="10146351" y="756451"/>
              <a:ext cx="353761" cy="353761"/>
            </a:xfrm>
            <a:custGeom>
              <a:avLst/>
              <a:gdLst>
                <a:gd name="T0" fmla="*/ 20 w 40"/>
                <a:gd name="T1" fmla="*/ 0 h 40"/>
                <a:gd name="T2" fmla="*/ 0 w 40"/>
                <a:gd name="T3" fmla="*/ 20 h 40"/>
                <a:gd name="T4" fmla="*/ 20 w 40"/>
                <a:gd name="T5" fmla="*/ 40 h 40"/>
                <a:gd name="T6" fmla="*/ 40 w 40"/>
                <a:gd name="T7" fmla="*/ 20 h 40"/>
                <a:gd name="T8" fmla="*/ 20 w 40"/>
                <a:gd name="T9" fmla="*/ 0 h 40"/>
                <a:gd name="T10" fmla="*/ 20 w 40"/>
                <a:gd name="T11" fmla="*/ 35 h 40"/>
                <a:gd name="T12" fmla="*/ 5 w 40"/>
                <a:gd name="T13" fmla="*/ 20 h 40"/>
                <a:gd name="T14" fmla="*/ 20 w 40"/>
                <a:gd name="T15" fmla="*/ 4 h 40"/>
                <a:gd name="T16" fmla="*/ 36 w 40"/>
                <a:gd name="T17" fmla="*/ 20 h 40"/>
                <a:gd name="T18" fmla="*/ 20 w 40"/>
                <a:gd name="T19"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0"/>
                  </a:moveTo>
                  <a:cubicBezTo>
                    <a:pt x="9" y="0"/>
                    <a:pt x="0" y="9"/>
                    <a:pt x="0" y="20"/>
                  </a:cubicBezTo>
                  <a:cubicBezTo>
                    <a:pt x="0" y="31"/>
                    <a:pt x="9" y="40"/>
                    <a:pt x="20" y="40"/>
                  </a:cubicBezTo>
                  <a:cubicBezTo>
                    <a:pt x="31" y="40"/>
                    <a:pt x="40" y="31"/>
                    <a:pt x="40" y="20"/>
                  </a:cubicBezTo>
                  <a:cubicBezTo>
                    <a:pt x="40" y="9"/>
                    <a:pt x="31" y="0"/>
                    <a:pt x="20" y="0"/>
                  </a:cubicBezTo>
                  <a:close/>
                  <a:moveTo>
                    <a:pt x="20" y="35"/>
                  </a:moveTo>
                  <a:cubicBezTo>
                    <a:pt x="12" y="35"/>
                    <a:pt x="5" y="28"/>
                    <a:pt x="5" y="20"/>
                  </a:cubicBezTo>
                  <a:cubicBezTo>
                    <a:pt x="5" y="11"/>
                    <a:pt x="12" y="4"/>
                    <a:pt x="20" y="4"/>
                  </a:cubicBezTo>
                  <a:cubicBezTo>
                    <a:pt x="29" y="4"/>
                    <a:pt x="36" y="11"/>
                    <a:pt x="36" y="20"/>
                  </a:cubicBezTo>
                  <a:cubicBezTo>
                    <a:pt x="36" y="28"/>
                    <a:pt x="29" y="35"/>
                    <a:pt x="20" y="35"/>
                  </a:cubicBezTo>
                  <a:close/>
                </a:path>
              </a:pathLst>
            </a:custGeom>
            <a:grpFill/>
            <a:ln>
              <a:solidFill>
                <a:schemeClr val="bg1"/>
              </a:solidFill>
            </a:ln>
          </p:spPr>
          <p:txBody>
            <a:bodyPr vert="horz" wrap="square" lIns="91440" tIns="45720" rIns="91440" bIns="45720" numCol="1" anchor="t" anchorCtr="0" compatLnSpc="1"/>
            <a:lstStyle/>
            <a:p>
              <a:endParaRPr lang="zh-CN" altLang="en-US">
                <a:solidFill>
                  <a:prstClr val="black"/>
                </a:solidFill>
              </a:endParaRPr>
            </a:p>
          </p:txBody>
        </p:sp>
        <p:sp>
          <p:nvSpPr>
            <p:cNvPr id="48" name="Freeform 23"/>
            <p:cNvSpPr/>
            <p:nvPr/>
          </p:nvSpPr>
          <p:spPr bwMode="auto">
            <a:xfrm>
              <a:off x="10315310" y="635010"/>
              <a:ext cx="18481" cy="87121"/>
            </a:xfrm>
            <a:custGeom>
              <a:avLst/>
              <a:gdLst>
                <a:gd name="T0" fmla="*/ 1 w 2"/>
                <a:gd name="T1" fmla="*/ 10 h 10"/>
                <a:gd name="T2" fmla="*/ 2 w 2"/>
                <a:gd name="T3" fmla="*/ 9 h 10"/>
                <a:gd name="T4" fmla="*/ 2 w 2"/>
                <a:gd name="T5" fmla="*/ 1 h 10"/>
                <a:gd name="T6" fmla="*/ 1 w 2"/>
                <a:gd name="T7" fmla="*/ 0 h 10"/>
                <a:gd name="T8" fmla="*/ 0 w 2"/>
                <a:gd name="T9" fmla="*/ 1 h 10"/>
                <a:gd name="T10" fmla="*/ 0 w 2"/>
                <a:gd name="T11" fmla="*/ 9 h 10"/>
                <a:gd name="T12" fmla="*/ 1 w 2"/>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2" h="10">
                  <a:moveTo>
                    <a:pt x="1" y="10"/>
                  </a:moveTo>
                  <a:cubicBezTo>
                    <a:pt x="2" y="10"/>
                    <a:pt x="2" y="9"/>
                    <a:pt x="2" y="9"/>
                  </a:cubicBezTo>
                  <a:cubicBezTo>
                    <a:pt x="2" y="1"/>
                    <a:pt x="2" y="1"/>
                    <a:pt x="2" y="1"/>
                  </a:cubicBezTo>
                  <a:cubicBezTo>
                    <a:pt x="2" y="0"/>
                    <a:pt x="2" y="0"/>
                    <a:pt x="1" y="0"/>
                  </a:cubicBezTo>
                  <a:cubicBezTo>
                    <a:pt x="1" y="0"/>
                    <a:pt x="0" y="0"/>
                    <a:pt x="0" y="1"/>
                  </a:cubicBezTo>
                  <a:cubicBezTo>
                    <a:pt x="0" y="9"/>
                    <a:pt x="0" y="9"/>
                    <a:pt x="0" y="9"/>
                  </a:cubicBezTo>
                  <a:cubicBezTo>
                    <a:pt x="0" y="9"/>
                    <a:pt x="1" y="10"/>
                    <a:pt x="1" y="10"/>
                  </a:cubicBezTo>
                  <a:close/>
                </a:path>
              </a:pathLst>
            </a:custGeom>
            <a:grpFill/>
            <a:ln>
              <a:solidFill>
                <a:schemeClr val="bg1"/>
              </a:solidFill>
            </a:ln>
          </p:spPr>
          <p:txBody>
            <a:bodyPr vert="horz" wrap="square" lIns="91440" tIns="45720" rIns="91440" bIns="45720" numCol="1" anchor="t" anchorCtr="0" compatLnSpc="1"/>
            <a:lstStyle/>
            <a:p>
              <a:endParaRPr lang="zh-CN" altLang="en-US">
                <a:solidFill>
                  <a:prstClr val="black"/>
                </a:solidFill>
              </a:endParaRPr>
            </a:p>
          </p:txBody>
        </p:sp>
        <p:sp>
          <p:nvSpPr>
            <p:cNvPr id="49" name="Freeform 24"/>
            <p:cNvSpPr/>
            <p:nvPr/>
          </p:nvSpPr>
          <p:spPr bwMode="auto">
            <a:xfrm>
              <a:off x="10164829" y="669331"/>
              <a:ext cx="63360" cy="79201"/>
            </a:xfrm>
            <a:custGeom>
              <a:avLst/>
              <a:gdLst>
                <a:gd name="T0" fmla="*/ 5 w 7"/>
                <a:gd name="T1" fmla="*/ 9 h 9"/>
                <a:gd name="T2" fmla="*/ 6 w 7"/>
                <a:gd name="T3" fmla="*/ 9 h 9"/>
                <a:gd name="T4" fmla="*/ 6 w 7"/>
                <a:gd name="T5" fmla="*/ 9 h 9"/>
                <a:gd name="T6" fmla="*/ 7 w 7"/>
                <a:gd name="T7" fmla="*/ 8 h 9"/>
                <a:gd name="T8" fmla="*/ 3 w 7"/>
                <a:gd name="T9" fmla="*/ 1 h 9"/>
                <a:gd name="T10" fmla="*/ 1 w 7"/>
                <a:gd name="T11" fmla="*/ 0 h 9"/>
                <a:gd name="T12" fmla="*/ 1 w 7"/>
                <a:gd name="T13" fmla="*/ 2 h 9"/>
                <a:gd name="T14" fmla="*/ 5 w 7"/>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5" y="9"/>
                  </a:moveTo>
                  <a:cubicBezTo>
                    <a:pt x="5" y="9"/>
                    <a:pt x="5" y="9"/>
                    <a:pt x="6" y="9"/>
                  </a:cubicBezTo>
                  <a:cubicBezTo>
                    <a:pt x="6" y="9"/>
                    <a:pt x="6" y="9"/>
                    <a:pt x="6" y="9"/>
                  </a:cubicBezTo>
                  <a:cubicBezTo>
                    <a:pt x="7" y="9"/>
                    <a:pt x="7" y="8"/>
                    <a:pt x="7" y="8"/>
                  </a:cubicBezTo>
                  <a:cubicBezTo>
                    <a:pt x="3" y="1"/>
                    <a:pt x="3" y="1"/>
                    <a:pt x="3" y="1"/>
                  </a:cubicBezTo>
                  <a:cubicBezTo>
                    <a:pt x="3" y="0"/>
                    <a:pt x="2" y="0"/>
                    <a:pt x="1" y="0"/>
                  </a:cubicBezTo>
                  <a:cubicBezTo>
                    <a:pt x="1" y="1"/>
                    <a:pt x="0" y="2"/>
                    <a:pt x="1" y="2"/>
                  </a:cubicBezTo>
                  <a:lnTo>
                    <a:pt x="5" y="9"/>
                  </a:lnTo>
                  <a:close/>
                </a:path>
              </a:pathLst>
            </a:custGeom>
            <a:grpFill/>
            <a:ln>
              <a:solidFill>
                <a:schemeClr val="bg1"/>
              </a:solidFill>
            </a:ln>
          </p:spPr>
          <p:txBody>
            <a:bodyPr vert="horz" wrap="square" lIns="91440" tIns="45720" rIns="91440" bIns="45720" numCol="1" anchor="t" anchorCtr="0" compatLnSpc="1"/>
            <a:lstStyle/>
            <a:p>
              <a:endParaRPr lang="zh-CN" altLang="en-US">
                <a:solidFill>
                  <a:prstClr val="black"/>
                </a:solidFill>
              </a:endParaRPr>
            </a:p>
          </p:txBody>
        </p:sp>
        <p:sp>
          <p:nvSpPr>
            <p:cNvPr id="50" name="Freeform 25"/>
            <p:cNvSpPr/>
            <p:nvPr/>
          </p:nvSpPr>
          <p:spPr bwMode="auto">
            <a:xfrm>
              <a:off x="10059230" y="774932"/>
              <a:ext cx="87121" cy="63360"/>
            </a:xfrm>
            <a:custGeom>
              <a:avLst/>
              <a:gdLst>
                <a:gd name="T0" fmla="*/ 9 w 10"/>
                <a:gd name="T1" fmla="*/ 4 h 7"/>
                <a:gd name="T2" fmla="*/ 2 w 10"/>
                <a:gd name="T3" fmla="*/ 0 h 7"/>
                <a:gd name="T4" fmla="*/ 1 w 10"/>
                <a:gd name="T5" fmla="*/ 1 h 7"/>
                <a:gd name="T6" fmla="*/ 1 w 10"/>
                <a:gd name="T7" fmla="*/ 3 h 7"/>
                <a:gd name="T8" fmla="*/ 8 w 10"/>
                <a:gd name="T9" fmla="*/ 6 h 7"/>
                <a:gd name="T10" fmla="*/ 9 w 10"/>
                <a:gd name="T11" fmla="*/ 7 h 7"/>
                <a:gd name="T12" fmla="*/ 10 w 10"/>
                <a:gd name="T13" fmla="*/ 6 h 7"/>
                <a:gd name="T14" fmla="*/ 9 w 10"/>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7">
                  <a:moveTo>
                    <a:pt x="9" y="4"/>
                  </a:moveTo>
                  <a:cubicBezTo>
                    <a:pt x="2" y="0"/>
                    <a:pt x="2" y="0"/>
                    <a:pt x="2" y="0"/>
                  </a:cubicBezTo>
                  <a:cubicBezTo>
                    <a:pt x="2" y="0"/>
                    <a:pt x="1" y="0"/>
                    <a:pt x="1" y="1"/>
                  </a:cubicBezTo>
                  <a:cubicBezTo>
                    <a:pt x="0" y="1"/>
                    <a:pt x="1" y="2"/>
                    <a:pt x="1" y="3"/>
                  </a:cubicBezTo>
                  <a:cubicBezTo>
                    <a:pt x="8" y="6"/>
                    <a:pt x="8" y="6"/>
                    <a:pt x="8" y="6"/>
                  </a:cubicBezTo>
                  <a:cubicBezTo>
                    <a:pt x="8" y="6"/>
                    <a:pt x="8" y="7"/>
                    <a:pt x="9" y="7"/>
                  </a:cubicBezTo>
                  <a:cubicBezTo>
                    <a:pt x="9" y="7"/>
                    <a:pt x="9" y="6"/>
                    <a:pt x="10" y="6"/>
                  </a:cubicBezTo>
                  <a:cubicBezTo>
                    <a:pt x="10" y="5"/>
                    <a:pt x="10" y="5"/>
                    <a:pt x="9" y="4"/>
                  </a:cubicBezTo>
                  <a:close/>
                </a:path>
              </a:pathLst>
            </a:custGeom>
            <a:grpFill/>
            <a:ln>
              <a:solidFill>
                <a:schemeClr val="bg1"/>
              </a:solidFill>
            </a:ln>
          </p:spPr>
          <p:txBody>
            <a:bodyPr vert="horz" wrap="square" lIns="91440" tIns="45720" rIns="91440" bIns="45720" numCol="1" anchor="t" anchorCtr="0" compatLnSpc="1"/>
            <a:lstStyle/>
            <a:p>
              <a:endParaRPr lang="zh-CN" altLang="en-US">
                <a:solidFill>
                  <a:prstClr val="black"/>
                </a:solidFill>
              </a:endParaRPr>
            </a:p>
          </p:txBody>
        </p:sp>
        <p:sp>
          <p:nvSpPr>
            <p:cNvPr id="51" name="Freeform 26"/>
            <p:cNvSpPr/>
            <p:nvPr/>
          </p:nvSpPr>
          <p:spPr bwMode="auto">
            <a:xfrm>
              <a:off x="10024910" y="925410"/>
              <a:ext cx="87121" cy="18481"/>
            </a:xfrm>
            <a:custGeom>
              <a:avLst/>
              <a:gdLst>
                <a:gd name="T0" fmla="*/ 10 w 10"/>
                <a:gd name="T1" fmla="*/ 1 h 2"/>
                <a:gd name="T2" fmla="*/ 9 w 10"/>
                <a:gd name="T3" fmla="*/ 0 h 2"/>
                <a:gd name="T4" fmla="*/ 1 w 10"/>
                <a:gd name="T5" fmla="*/ 0 h 2"/>
                <a:gd name="T6" fmla="*/ 0 w 10"/>
                <a:gd name="T7" fmla="*/ 1 h 2"/>
                <a:gd name="T8" fmla="*/ 1 w 10"/>
                <a:gd name="T9" fmla="*/ 2 h 2"/>
                <a:gd name="T10" fmla="*/ 9 w 10"/>
                <a:gd name="T11" fmla="*/ 2 h 2"/>
                <a:gd name="T12" fmla="*/ 10 w 10"/>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10" h="2">
                  <a:moveTo>
                    <a:pt x="10" y="1"/>
                  </a:moveTo>
                  <a:cubicBezTo>
                    <a:pt x="10" y="0"/>
                    <a:pt x="10" y="0"/>
                    <a:pt x="9" y="0"/>
                  </a:cubicBezTo>
                  <a:cubicBezTo>
                    <a:pt x="1" y="0"/>
                    <a:pt x="1" y="0"/>
                    <a:pt x="1" y="0"/>
                  </a:cubicBezTo>
                  <a:cubicBezTo>
                    <a:pt x="1" y="0"/>
                    <a:pt x="0" y="0"/>
                    <a:pt x="0" y="1"/>
                  </a:cubicBezTo>
                  <a:cubicBezTo>
                    <a:pt x="0" y="2"/>
                    <a:pt x="1" y="2"/>
                    <a:pt x="1" y="2"/>
                  </a:cubicBezTo>
                  <a:cubicBezTo>
                    <a:pt x="9" y="2"/>
                    <a:pt x="9" y="2"/>
                    <a:pt x="9" y="2"/>
                  </a:cubicBezTo>
                  <a:cubicBezTo>
                    <a:pt x="10" y="2"/>
                    <a:pt x="10" y="2"/>
                    <a:pt x="10" y="1"/>
                  </a:cubicBezTo>
                  <a:close/>
                </a:path>
              </a:pathLst>
            </a:custGeom>
            <a:grpFill/>
            <a:ln>
              <a:solidFill>
                <a:schemeClr val="bg1"/>
              </a:solidFill>
            </a:ln>
          </p:spPr>
          <p:txBody>
            <a:bodyPr vert="horz" wrap="square" lIns="91440" tIns="45720" rIns="91440" bIns="45720" numCol="1" anchor="t" anchorCtr="0" compatLnSpc="1"/>
            <a:lstStyle/>
            <a:p>
              <a:endParaRPr lang="zh-CN" altLang="en-US">
                <a:solidFill>
                  <a:prstClr val="black"/>
                </a:solidFill>
              </a:endParaRPr>
            </a:p>
          </p:txBody>
        </p:sp>
        <p:sp>
          <p:nvSpPr>
            <p:cNvPr id="52" name="Freeform 27"/>
            <p:cNvSpPr/>
            <p:nvPr/>
          </p:nvSpPr>
          <p:spPr bwMode="auto">
            <a:xfrm>
              <a:off x="10059230" y="1031011"/>
              <a:ext cx="87121" cy="52800"/>
            </a:xfrm>
            <a:custGeom>
              <a:avLst/>
              <a:gdLst>
                <a:gd name="T0" fmla="*/ 8 w 10"/>
                <a:gd name="T1" fmla="*/ 0 h 6"/>
                <a:gd name="T2" fmla="*/ 1 w 10"/>
                <a:gd name="T3" fmla="*/ 4 h 6"/>
                <a:gd name="T4" fmla="*/ 1 w 10"/>
                <a:gd name="T5" fmla="*/ 6 h 6"/>
                <a:gd name="T6" fmla="*/ 2 w 10"/>
                <a:gd name="T7" fmla="*/ 6 h 6"/>
                <a:gd name="T8" fmla="*/ 2 w 10"/>
                <a:gd name="T9" fmla="*/ 6 h 6"/>
                <a:gd name="T10" fmla="*/ 9 w 10"/>
                <a:gd name="T11" fmla="*/ 2 h 6"/>
                <a:gd name="T12" fmla="*/ 10 w 10"/>
                <a:gd name="T13" fmla="*/ 1 h 6"/>
                <a:gd name="T14" fmla="*/ 8 w 10"/>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6">
                  <a:moveTo>
                    <a:pt x="8" y="0"/>
                  </a:moveTo>
                  <a:cubicBezTo>
                    <a:pt x="1" y="4"/>
                    <a:pt x="1" y="4"/>
                    <a:pt x="1" y="4"/>
                  </a:cubicBezTo>
                  <a:cubicBezTo>
                    <a:pt x="1" y="5"/>
                    <a:pt x="0" y="5"/>
                    <a:pt x="1" y="6"/>
                  </a:cubicBezTo>
                  <a:cubicBezTo>
                    <a:pt x="1" y="6"/>
                    <a:pt x="1" y="6"/>
                    <a:pt x="2" y="6"/>
                  </a:cubicBezTo>
                  <a:cubicBezTo>
                    <a:pt x="2" y="6"/>
                    <a:pt x="2" y="6"/>
                    <a:pt x="2" y="6"/>
                  </a:cubicBezTo>
                  <a:cubicBezTo>
                    <a:pt x="9" y="2"/>
                    <a:pt x="9" y="2"/>
                    <a:pt x="9" y="2"/>
                  </a:cubicBezTo>
                  <a:cubicBezTo>
                    <a:pt x="10" y="2"/>
                    <a:pt x="10" y="1"/>
                    <a:pt x="10" y="1"/>
                  </a:cubicBezTo>
                  <a:cubicBezTo>
                    <a:pt x="9" y="0"/>
                    <a:pt x="8" y="0"/>
                    <a:pt x="8" y="0"/>
                  </a:cubicBezTo>
                  <a:close/>
                </a:path>
              </a:pathLst>
            </a:custGeom>
            <a:grpFill/>
            <a:ln>
              <a:solidFill>
                <a:schemeClr val="bg1"/>
              </a:solidFill>
            </a:ln>
          </p:spPr>
          <p:txBody>
            <a:bodyPr vert="horz" wrap="square" lIns="91440" tIns="45720" rIns="91440" bIns="45720" numCol="1" anchor="t" anchorCtr="0" compatLnSpc="1"/>
            <a:lstStyle/>
            <a:p>
              <a:endParaRPr lang="zh-CN" altLang="en-US">
                <a:solidFill>
                  <a:prstClr val="black"/>
                </a:solidFill>
              </a:endParaRPr>
            </a:p>
          </p:txBody>
        </p:sp>
        <p:sp>
          <p:nvSpPr>
            <p:cNvPr id="53" name="Freeform 28"/>
            <p:cNvSpPr/>
            <p:nvPr/>
          </p:nvSpPr>
          <p:spPr bwMode="auto">
            <a:xfrm>
              <a:off x="10164829" y="1110212"/>
              <a:ext cx="63360" cy="81841"/>
            </a:xfrm>
            <a:custGeom>
              <a:avLst/>
              <a:gdLst>
                <a:gd name="T0" fmla="*/ 6 w 7"/>
                <a:gd name="T1" fmla="*/ 1 h 9"/>
                <a:gd name="T2" fmla="*/ 5 w 7"/>
                <a:gd name="T3" fmla="*/ 1 h 9"/>
                <a:gd name="T4" fmla="*/ 1 w 7"/>
                <a:gd name="T5" fmla="*/ 8 h 9"/>
                <a:gd name="T6" fmla="*/ 1 w 7"/>
                <a:gd name="T7" fmla="*/ 9 h 9"/>
                <a:gd name="T8" fmla="*/ 2 w 7"/>
                <a:gd name="T9" fmla="*/ 9 h 9"/>
                <a:gd name="T10" fmla="*/ 3 w 7"/>
                <a:gd name="T11" fmla="*/ 9 h 9"/>
                <a:gd name="T12" fmla="*/ 7 w 7"/>
                <a:gd name="T13" fmla="*/ 2 h 9"/>
                <a:gd name="T14" fmla="*/ 6 w 7"/>
                <a:gd name="T15" fmla="*/ 1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6" y="1"/>
                  </a:moveTo>
                  <a:cubicBezTo>
                    <a:pt x="6" y="0"/>
                    <a:pt x="5" y="0"/>
                    <a:pt x="5" y="1"/>
                  </a:cubicBezTo>
                  <a:cubicBezTo>
                    <a:pt x="1" y="8"/>
                    <a:pt x="1" y="8"/>
                    <a:pt x="1" y="8"/>
                  </a:cubicBezTo>
                  <a:cubicBezTo>
                    <a:pt x="0" y="8"/>
                    <a:pt x="1" y="9"/>
                    <a:pt x="1" y="9"/>
                  </a:cubicBezTo>
                  <a:cubicBezTo>
                    <a:pt x="1" y="9"/>
                    <a:pt x="2" y="9"/>
                    <a:pt x="2" y="9"/>
                  </a:cubicBezTo>
                  <a:cubicBezTo>
                    <a:pt x="2" y="9"/>
                    <a:pt x="3" y="9"/>
                    <a:pt x="3" y="9"/>
                  </a:cubicBezTo>
                  <a:cubicBezTo>
                    <a:pt x="7" y="2"/>
                    <a:pt x="7" y="2"/>
                    <a:pt x="7" y="2"/>
                  </a:cubicBezTo>
                  <a:cubicBezTo>
                    <a:pt x="7" y="2"/>
                    <a:pt x="7" y="1"/>
                    <a:pt x="6" y="1"/>
                  </a:cubicBezTo>
                  <a:close/>
                </a:path>
              </a:pathLst>
            </a:custGeom>
            <a:grpFill/>
            <a:ln>
              <a:solidFill>
                <a:schemeClr val="bg1"/>
              </a:solidFill>
            </a:ln>
          </p:spPr>
          <p:txBody>
            <a:bodyPr vert="horz" wrap="square" lIns="91440" tIns="45720" rIns="91440" bIns="45720" numCol="1" anchor="t" anchorCtr="0" compatLnSpc="1"/>
            <a:lstStyle/>
            <a:p>
              <a:endParaRPr lang="zh-CN" altLang="en-US">
                <a:solidFill>
                  <a:prstClr val="black"/>
                </a:solidFill>
              </a:endParaRPr>
            </a:p>
          </p:txBody>
        </p:sp>
        <p:sp>
          <p:nvSpPr>
            <p:cNvPr id="54" name="Freeform 29"/>
            <p:cNvSpPr/>
            <p:nvPr/>
          </p:nvSpPr>
          <p:spPr bwMode="auto">
            <a:xfrm>
              <a:off x="10315310" y="1147171"/>
              <a:ext cx="18481" cy="87121"/>
            </a:xfrm>
            <a:custGeom>
              <a:avLst/>
              <a:gdLst>
                <a:gd name="T0" fmla="*/ 1 w 2"/>
                <a:gd name="T1" fmla="*/ 0 h 10"/>
                <a:gd name="T2" fmla="*/ 0 w 2"/>
                <a:gd name="T3" fmla="*/ 1 h 10"/>
                <a:gd name="T4" fmla="*/ 0 w 2"/>
                <a:gd name="T5" fmla="*/ 9 h 10"/>
                <a:gd name="T6" fmla="*/ 1 w 2"/>
                <a:gd name="T7" fmla="*/ 10 h 10"/>
                <a:gd name="T8" fmla="*/ 2 w 2"/>
                <a:gd name="T9" fmla="*/ 9 h 10"/>
                <a:gd name="T10" fmla="*/ 2 w 2"/>
                <a:gd name="T11" fmla="*/ 1 h 10"/>
                <a:gd name="T12" fmla="*/ 1 w 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2" h="10">
                  <a:moveTo>
                    <a:pt x="1" y="0"/>
                  </a:moveTo>
                  <a:cubicBezTo>
                    <a:pt x="1" y="0"/>
                    <a:pt x="0" y="0"/>
                    <a:pt x="0" y="1"/>
                  </a:cubicBezTo>
                  <a:cubicBezTo>
                    <a:pt x="0" y="9"/>
                    <a:pt x="0" y="9"/>
                    <a:pt x="0" y="9"/>
                  </a:cubicBezTo>
                  <a:cubicBezTo>
                    <a:pt x="0" y="9"/>
                    <a:pt x="1" y="10"/>
                    <a:pt x="1" y="10"/>
                  </a:cubicBezTo>
                  <a:cubicBezTo>
                    <a:pt x="2" y="10"/>
                    <a:pt x="2" y="9"/>
                    <a:pt x="2" y="9"/>
                  </a:cubicBezTo>
                  <a:cubicBezTo>
                    <a:pt x="2" y="1"/>
                    <a:pt x="2" y="1"/>
                    <a:pt x="2" y="1"/>
                  </a:cubicBezTo>
                  <a:cubicBezTo>
                    <a:pt x="2" y="0"/>
                    <a:pt x="2" y="0"/>
                    <a:pt x="1" y="0"/>
                  </a:cubicBezTo>
                  <a:close/>
                </a:path>
              </a:pathLst>
            </a:custGeom>
            <a:grpFill/>
            <a:ln>
              <a:solidFill>
                <a:schemeClr val="bg1"/>
              </a:solidFill>
            </a:ln>
          </p:spPr>
          <p:txBody>
            <a:bodyPr vert="horz" wrap="square" lIns="91440" tIns="45720" rIns="91440" bIns="45720" numCol="1" anchor="t" anchorCtr="0" compatLnSpc="1"/>
            <a:lstStyle/>
            <a:p>
              <a:endParaRPr lang="zh-CN" altLang="en-US">
                <a:solidFill>
                  <a:prstClr val="black"/>
                </a:solidFill>
              </a:endParaRPr>
            </a:p>
          </p:txBody>
        </p:sp>
        <p:sp>
          <p:nvSpPr>
            <p:cNvPr id="55" name="Freeform 30"/>
            <p:cNvSpPr/>
            <p:nvPr/>
          </p:nvSpPr>
          <p:spPr bwMode="auto">
            <a:xfrm>
              <a:off x="10420911" y="1110212"/>
              <a:ext cx="63360" cy="81841"/>
            </a:xfrm>
            <a:custGeom>
              <a:avLst/>
              <a:gdLst>
                <a:gd name="T0" fmla="*/ 3 w 7"/>
                <a:gd name="T1" fmla="*/ 1 h 9"/>
                <a:gd name="T2" fmla="*/ 1 w 7"/>
                <a:gd name="T3" fmla="*/ 1 h 9"/>
                <a:gd name="T4" fmla="*/ 1 w 7"/>
                <a:gd name="T5" fmla="*/ 2 h 9"/>
                <a:gd name="T6" fmla="*/ 5 w 7"/>
                <a:gd name="T7" fmla="*/ 9 h 9"/>
                <a:gd name="T8" fmla="*/ 6 w 7"/>
                <a:gd name="T9" fmla="*/ 9 h 9"/>
                <a:gd name="T10" fmla="*/ 6 w 7"/>
                <a:gd name="T11" fmla="*/ 9 h 9"/>
                <a:gd name="T12" fmla="*/ 7 w 7"/>
                <a:gd name="T13" fmla="*/ 8 h 9"/>
                <a:gd name="T14" fmla="*/ 3 w 7"/>
                <a:gd name="T15" fmla="*/ 1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3" y="1"/>
                  </a:moveTo>
                  <a:cubicBezTo>
                    <a:pt x="2" y="0"/>
                    <a:pt x="2" y="0"/>
                    <a:pt x="1" y="1"/>
                  </a:cubicBezTo>
                  <a:cubicBezTo>
                    <a:pt x="1" y="1"/>
                    <a:pt x="0" y="2"/>
                    <a:pt x="1" y="2"/>
                  </a:cubicBezTo>
                  <a:cubicBezTo>
                    <a:pt x="5" y="9"/>
                    <a:pt x="5" y="9"/>
                    <a:pt x="5" y="9"/>
                  </a:cubicBezTo>
                  <a:cubicBezTo>
                    <a:pt x="5" y="9"/>
                    <a:pt x="5" y="9"/>
                    <a:pt x="6" y="9"/>
                  </a:cubicBezTo>
                  <a:cubicBezTo>
                    <a:pt x="6" y="9"/>
                    <a:pt x="6" y="9"/>
                    <a:pt x="6" y="9"/>
                  </a:cubicBezTo>
                  <a:cubicBezTo>
                    <a:pt x="7" y="9"/>
                    <a:pt x="7" y="8"/>
                    <a:pt x="7" y="8"/>
                  </a:cubicBezTo>
                  <a:lnTo>
                    <a:pt x="3" y="1"/>
                  </a:lnTo>
                  <a:close/>
                </a:path>
              </a:pathLst>
            </a:custGeom>
            <a:grpFill/>
            <a:ln>
              <a:solidFill>
                <a:schemeClr val="bg1"/>
              </a:solidFill>
            </a:ln>
          </p:spPr>
          <p:txBody>
            <a:bodyPr vert="horz" wrap="square" lIns="91440" tIns="45720" rIns="91440" bIns="45720" numCol="1" anchor="t" anchorCtr="0" compatLnSpc="1"/>
            <a:lstStyle/>
            <a:p>
              <a:endParaRPr lang="zh-CN" altLang="en-US">
                <a:solidFill>
                  <a:prstClr val="black"/>
                </a:solidFill>
              </a:endParaRPr>
            </a:p>
          </p:txBody>
        </p:sp>
        <p:sp>
          <p:nvSpPr>
            <p:cNvPr id="56" name="Freeform 31"/>
            <p:cNvSpPr/>
            <p:nvPr/>
          </p:nvSpPr>
          <p:spPr bwMode="auto">
            <a:xfrm>
              <a:off x="10500111" y="1031011"/>
              <a:ext cx="89760" cy="52800"/>
            </a:xfrm>
            <a:custGeom>
              <a:avLst/>
              <a:gdLst>
                <a:gd name="T0" fmla="*/ 9 w 10"/>
                <a:gd name="T1" fmla="*/ 4 h 6"/>
                <a:gd name="T2" fmla="*/ 2 w 10"/>
                <a:gd name="T3" fmla="*/ 0 h 6"/>
                <a:gd name="T4" fmla="*/ 1 w 10"/>
                <a:gd name="T5" fmla="*/ 1 h 6"/>
                <a:gd name="T6" fmla="*/ 1 w 10"/>
                <a:gd name="T7" fmla="*/ 2 h 6"/>
                <a:gd name="T8" fmla="*/ 8 w 10"/>
                <a:gd name="T9" fmla="*/ 6 h 6"/>
                <a:gd name="T10" fmla="*/ 9 w 10"/>
                <a:gd name="T11" fmla="*/ 6 h 6"/>
                <a:gd name="T12" fmla="*/ 10 w 10"/>
                <a:gd name="T13" fmla="*/ 6 h 6"/>
                <a:gd name="T14" fmla="*/ 9 w 10"/>
                <a:gd name="T15" fmla="*/ 4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6">
                  <a:moveTo>
                    <a:pt x="9" y="4"/>
                  </a:moveTo>
                  <a:cubicBezTo>
                    <a:pt x="2" y="0"/>
                    <a:pt x="2" y="0"/>
                    <a:pt x="2" y="0"/>
                  </a:cubicBezTo>
                  <a:cubicBezTo>
                    <a:pt x="2" y="0"/>
                    <a:pt x="1" y="0"/>
                    <a:pt x="1" y="1"/>
                  </a:cubicBezTo>
                  <a:cubicBezTo>
                    <a:pt x="0" y="1"/>
                    <a:pt x="1" y="2"/>
                    <a:pt x="1" y="2"/>
                  </a:cubicBezTo>
                  <a:cubicBezTo>
                    <a:pt x="8" y="6"/>
                    <a:pt x="8" y="6"/>
                    <a:pt x="8" y="6"/>
                  </a:cubicBezTo>
                  <a:cubicBezTo>
                    <a:pt x="8" y="6"/>
                    <a:pt x="8" y="6"/>
                    <a:pt x="9" y="6"/>
                  </a:cubicBezTo>
                  <a:cubicBezTo>
                    <a:pt x="9" y="6"/>
                    <a:pt x="9" y="6"/>
                    <a:pt x="10" y="6"/>
                  </a:cubicBezTo>
                  <a:cubicBezTo>
                    <a:pt x="10" y="5"/>
                    <a:pt x="10" y="5"/>
                    <a:pt x="9" y="4"/>
                  </a:cubicBezTo>
                  <a:close/>
                </a:path>
              </a:pathLst>
            </a:custGeom>
            <a:grpFill/>
            <a:ln>
              <a:solidFill>
                <a:schemeClr val="bg1"/>
              </a:solidFill>
            </a:ln>
          </p:spPr>
          <p:txBody>
            <a:bodyPr vert="horz" wrap="square" lIns="91440" tIns="45720" rIns="91440" bIns="45720" numCol="1" anchor="t" anchorCtr="0" compatLnSpc="1"/>
            <a:lstStyle/>
            <a:p>
              <a:endParaRPr lang="zh-CN" altLang="en-US">
                <a:solidFill>
                  <a:prstClr val="black"/>
                </a:solidFill>
              </a:endParaRPr>
            </a:p>
          </p:txBody>
        </p:sp>
        <p:sp>
          <p:nvSpPr>
            <p:cNvPr id="57" name="Freeform 32"/>
            <p:cNvSpPr/>
            <p:nvPr/>
          </p:nvSpPr>
          <p:spPr bwMode="auto">
            <a:xfrm>
              <a:off x="10537071" y="925410"/>
              <a:ext cx="87121" cy="18481"/>
            </a:xfrm>
            <a:custGeom>
              <a:avLst/>
              <a:gdLst>
                <a:gd name="T0" fmla="*/ 9 w 10"/>
                <a:gd name="T1" fmla="*/ 0 h 2"/>
                <a:gd name="T2" fmla="*/ 1 w 10"/>
                <a:gd name="T3" fmla="*/ 0 h 2"/>
                <a:gd name="T4" fmla="*/ 0 w 10"/>
                <a:gd name="T5" fmla="*/ 1 h 2"/>
                <a:gd name="T6" fmla="*/ 1 w 10"/>
                <a:gd name="T7" fmla="*/ 2 h 2"/>
                <a:gd name="T8" fmla="*/ 9 w 10"/>
                <a:gd name="T9" fmla="*/ 2 h 2"/>
                <a:gd name="T10" fmla="*/ 10 w 10"/>
                <a:gd name="T11" fmla="*/ 1 h 2"/>
                <a:gd name="T12" fmla="*/ 9 w 10"/>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0" h="2">
                  <a:moveTo>
                    <a:pt x="9" y="0"/>
                  </a:moveTo>
                  <a:cubicBezTo>
                    <a:pt x="1" y="0"/>
                    <a:pt x="1" y="0"/>
                    <a:pt x="1" y="0"/>
                  </a:cubicBezTo>
                  <a:cubicBezTo>
                    <a:pt x="1" y="0"/>
                    <a:pt x="0" y="0"/>
                    <a:pt x="0" y="1"/>
                  </a:cubicBezTo>
                  <a:cubicBezTo>
                    <a:pt x="0" y="2"/>
                    <a:pt x="1" y="2"/>
                    <a:pt x="1" y="2"/>
                  </a:cubicBezTo>
                  <a:cubicBezTo>
                    <a:pt x="9" y="2"/>
                    <a:pt x="9" y="2"/>
                    <a:pt x="9" y="2"/>
                  </a:cubicBezTo>
                  <a:cubicBezTo>
                    <a:pt x="10" y="2"/>
                    <a:pt x="10" y="2"/>
                    <a:pt x="10" y="1"/>
                  </a:cubicBezTo>
                  <a:cubicBezTo>
                    <a:pt x="10" y="0"/>
                    <a:pt x="10" y="0"/>
                    <a:pt x="9" y="0"/>
                  </a:cubicBezTo>
                  <a:close/>
                </a:path>
              </a:pathLst>
            </a:custGeom>
            <a:grpFill/>
            <a:ln>
              <a:solidFill>
                <a:schemeClr val="bg1"/>
              </a:solidFill>
            </a:ln>
          </p:spPr>
          <p:txBody>
            <a:bodyPr vert="horz" wrap="square" lIns="91440" tIns="45720" rIns="91440" bIns="45720" numCol="1" anchor="t" anchorCtr="0" compatLnSpc="1"/>
            <a:lstStyle/>
            <a:p>
              <a:endParaRPr lang="zh-CN" altLang="en-US">
                <a:solidFill>
                  <a:prstClr val="black"/>
                </a:solidFill>
              </a:endParaRPr>
            </a:p>
          </p:txBody>
        </p:sp>
        <p:sp>
          <p:nvSpPr>
            <p:cNvPr id="58" name="Freeform 33"/>
            <p:cNvSpPr/>
            <p:nvPr/>
          </p:nvSpPr>
          <p:spPr bwMode="auto">
            <a:xfrm>
              <a:off x="10500111" y="774932"/>
              <a:ext cx="89760" cy="63360"/>
            </a:xfrm>
            <a:custGeom>
              <a:avLst/>
              <a:gdLst>
                <a:gd name="T0" fmla="*/ 2 w 10"/>
                <a:gd name="T1" fmla="*/ 7 h 7"/>
                <a:gd name="T2" fmla="*/ 2 w 10"/>
                <a:gd name="T3" fmla="*/ 6 h 7"/>
                <a:gd name="T4" fmla="*/ 9 w 10"/>
                <a:gd name="T5" fmla="*/ 3 h 7"/>
                <a:gd name="T6" fmla="*/ 10 w 10"/>
                <a:gd name="T7" fmla="*/ 1 h 7"/>
                <a:gd name="T8" fmla="*/ 8 w 10"/>
                <a:gd name="T9" fmla="*/ 0 h 7"/>
                <a:gd name="T10" fmla="*/ 1 w 10"/>
                <a:gd name="T11" fmla="*/ 4 h 7"/>
                <a:gd name="T12" fmla="*/ 1 w 10"/>
                <a:gd name="T13" fmla="*/ 6 h 7"/>
                <a:gd name="T14" fmla="*/ 2 w 10"/>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7">
                  <a:moveTo>
                    <a:pt x="2" y="7"/>
                  </a:moveTo>
                  <a:cubicBezTo>
                    <a:pt x="2" y="7"/>
                    <a:pt x="2" y="6"/>
                    <a:pt x="2" y="6"/>
                  </a:cubicBezTo>
                  <a:cubicBezTo>
                    <a:pt x="9" y="3"/>
                    <a:pt x="9" y="3"/>
                    <a:pt x="9" y="3"/>
                  </a:cubicBezTo>
                  <a:cubicBezTo>
                    <a:pt x="10" y="2"/>
                    <a:pt x="10" y="1"/>
                    <a:pt x="10" y="1"/>
                  </a:cubicBezTo>
                  <a:cubicBezTo>
                    <a:pt x="9" y="0"/>
                    <a:pt x="9" y="0"/>
                    <a:pt x="8" y="0"/>
                  </a:cubicBezTo>
                  <a:cubicBezTo>
                    <a:pt x="1" y="4"/>
                    <a:pt x="1" y="4"/>
                    <a:pt x="1" y="4"/>
                  </a:cubicBezTo>
                  <a:cubicBezTo>
                    <a:pt x="1" y="5"/>
                    <a:pt x="0" y="5"/>
                    <a:pt x="1" y="6"/>
                  </a:cubicBezTo>
                  <a:cubicBezTo>
                    <a:pt x="1" y="6"/>
                    <a:pt x="1" y="7"/>
                    <a:pt x="2" y="7"/>
                  </a:cubicBezTo>
                  <a:close/>
                </a:path>
              </a:pathLst>
            </a:custGeom>
            <a:grpFill/>
            <a:ln>
              <a:solidFill>
                <a:schemeClr val="bg1"/>
              </a:solidFill>
            </a:ln>
          </p:spPr>
          <p:txBody>
            <a:bodyPr vert="horz" wrap="square" lIns="91440" tIns="45720" rIns="91440" bIns="45720" numCol="1" anchor="t" anchorCtr="0" compatLnSpc="1"/>
            <a:lstStyle/>
            <a:p>
              <a:endParaRPr lang="zh-CN" altLang="en-US">
                <a:solidFill>
                  <a:prstClr val="black"/>
                </a:solidFill>
              </a:endParaRPr>
            </a:p>
          </p:txBody>
        </p:sp>
        <p:sp>
          <p:nvSpPr>
            <p:cNvPr id="59" name="Freeform 34"/>
            <p:cNvSpPr/>
            <p:nvPr/>
          </p:nvSpPr>
          <p:spPr bwMode="auto">
            <a:xfrm>
              <a:off x="10420911" y="669331"/>
              <a:ext cx="63360" cy="79201"/>
            </a:xfrm>
            <a:custGeom>
              <a:avLst/>
              <a:gdLst>
                <a:gd name="T0" fmla="*/ 1 w 7"/>
                <a:gd name="T1" fmla="*/ 9 h 9"/>
                <a:gd name="T2" fmla="*/ 2 w 7"/>
                <a:gd name="T3" fmla="*/ 9 h 9"/>
                <a:gd name="T4" fmla="*/ 3 w 7"/>
                <a:gd name="T5" fmla="*/ 9 h 9"/>
                <a:gd name="T6" fmla="*/ 7 w 7"/>
                <a:gd name="T7" fmla="*/ 2 h 9"/>
                <a:gd name="T8" fmla="*/ 6 w 7"/>
                <a:gd name="T9" fmla="*/ 0 h 9"/>
                <a:gd name="T10" fmla="*/ 5 w 7"/>
                <a:gd name="T11" fmla="*/ 1 h 9"/>
                <a:gd name="T12" fmla="*/ 1 w 7"/>
                <a:gd name="T13" fmla="*/ 8 h 9"/>
                <a:gd name="T14" fmla="*/ 1 w 7"/>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1" y="9"/>
                  </a:moveTo>
                  <a:cubicBezTo>
                    <a:pt x="1" y="9"/>
                    <a:pt x="2" y="9"/>
                    <a:pt x="2" y="9"/>
                  </a:cubicBezTo>
                  <a:cubicBezTo>
                    <a:pt x="2" y="9"/>
                    <a:pt x="3" y="9"/>
                    <a:pt x="3" y="9"/>
                  </a:cubicBezTo>
                  <a:cubicBezTo>
                    <a:pt x="7" y="2"/>
                    <a:pt x="7" y="2"/>
                    <a:pt x="7" y="2"/>
                  </a:cubicBezTo>
                  <a:cubicBezTo>
                    <a:pt x="7" y="2"/>
                    <a:pt x="7" y="1"/>
                    <a:pt x="6" y="0"/>
                  </a:cubicBezTo>
                  <a:cubicBezTo>
                    <a:pt x="6" y="0"/>
                    <a:pt x="5" y="0"/>
                    <a:pt x="5" y="1"/>
                  </a:cubicBezTo>
                  <a:cubicBezTo>
                    <a:pt x="1" y="8"/>
                    <a:pt x="1" y="8"/>
                    <a:pt x="1" y="8"/>
                  </a:cubicBezTo>
                  <a:cubicBezTo>
                    <a:pt x="0" y="8"/>
                    <a:pt x="1" y="9"/>
                    <a:pt x="1" y="9"/>
                  </a:cubicBezTo>
                  <a:close/>
                </a:path>
              </a:pathLst>
            </a:custGeom>
            <a:grpFill/>
            <a:ln>
              <a:solidFill>
                <a:schemeClr val="bg1"/>
              </a:solidFill>
            </a:ln>
          </p:spPr>
          <p:txBody>
            <a:bodyPr vert="horz" wrap="square" lIns="91440" tIns="45720" rIns="91440" bIns="45720" numCol="1" anchor="t" anchorCtr="0" compatLnSpc="1"/>
            <a:lstStyle/>
            <a:p>
              <a:endParaRPr lang="zh-CN" altLang="en-US">
                <a:solidFill>
                  <a:prstClr val="black"/>
                </a:solidFill>
              </a:endParaRPr>
            </a:p>
          </p:txBody>
        </p:sp>
      </p:grpSp>
      <p:sp>
        <p:nvSpPr>
          <p:cNvPr id="60" name="Freeform 18"/>
          <p:cNvSpPr>
            <a:spLocks noEditPoints="1"/>
          </p:cNvSpPr>
          <p:nvPr/>
        </p:nvSpPr>
        <p:spPr bwMode="auto">
          <a:xfrm>
            <a:off x="1449956" y="5173368"/>
            <a:ext cx="541786" cy="526306"/>
          </a:xfrm>
          <a:custGeom>
            <a:avLst/>
            <a:gdLst>
              <a:gd name="T0" fmla="*/ 70 w 73"/>
              <a:gd name="T1" fmla="*/ 25 h 71"/>
              <a:gd name="T2" fmla="*/ 63 w 73"/>
              <a:gd name="T3" fmla="*/ 18 h 71"/>
              <a:gd name="T4" fmla="*/ 59 w 73"/>
              <a:gd name="T5" fmla="*/ 16 h 71"/>
              <a:gd name="T6" fmla="*/ 44 w 73"/>
              <a:gd name="T7" fmla="*/ 33 h 71"/>
              <a:gd name="T8" fmla="*/ 39 w 73"/>
              <a:gd name="T9" fmla="*/ 31 h 71"/>
              <a:gd name="T10" fmla="*/ 39 w 73"/>
              <a:gd name="T11" fmla="*/ 23 h 71"/>
              <a:gd name="T12" fmla="*/ 51 w 73"/>
              <a:gd name="T13" fmla="*/ 7 h 71"/>
              <a:gd name="T14" fmla="*/ 39 w 73"/>
              <a:gd name="T15" fmla="*/ 16 h 71"/>
              <a:gd name="T16" fmla="*/ 37 w 73"/>
              <a:gd name="T17" fmla="*/ 0 h 71"/>
              <a:gd name="T18" fmla="*/ 34 w 73"/>
              <a:gd name="T19" fmla="*/ 16 h 71"/>
              <a:gd name="T20" fmla="*/ 22 w 73"/>
              <a:gd name="T21" fmla="*/ 7 h 71"/>
              <a:gd name="T22" fmla="*/ 34 w 73"/>
              <a:gd name="T23" fmla="*/ 23 h 71"/>
              <a:gd name="T24" fmla="*/ 34 w 73"/>
              <a:gd name="T25" fmla="*/ 31 h 71"/>
              <a:gd name="T26" fmla="*/ 29 w 73"/>
              <a:gd name="T27" fmla="*/ 33 h 71"/>
              <a:gd name="T28" fmla="*/ 15 w 73"/>
              <a:gd name="T29" fmla="*/ 16 h 71"/>
              <a:gd name="T30" fmla="*/ 11 w 73"/>
              <a:gd name="T31" fmla="*/ 18 h 71"/>
              <a:gd name="T32" fmla="*/ 4 w 73"/>
              <a:gd name="T33" fmla="*/ 25 h 71"/>
              <a:gd name="T34" fmla="*/ 2 w 73"/>
              <a:gd name="T35" fmla="*/ 30 h 71"/>
              <a:gd name="T36" fmla="*/ 4 w 73"/>
              <a:gd name="T37" fmla="*/ 39 h 71"/>
              <a:gd name="T38" fmla="*/ 5 w 73"/>
              <a:gd name="T39" fmla="*/ 44 h 71"/>
              <a:gd name="T40" fmla="*/ 21 w 73"/>
              <a:gd name="T41" fmla="*/ 36 h 71"/>
              <a:gd name="T42" fmla="*/ 28 w 73"/>
              <a:gd name="T43" fmla="*/ 38 h 71"/>
              <a:gd name="T44" fmla="*/ 30 w 73"/>
              <a:gd name="T45" fmla="*/ 44 h 71"/>
              <a:gd name="T46" fmla="*/ 26 w 73"/>
              <a:gd name="T47" fmla="*/ 49 h 71"/>
              <a:gd name="T48" fmla="*/ 7 w 73"/>
              <a:gd name="T49" fmla="*/ 55 h 71"/>
              <a:gd name="T50" fmla="*/ 10 w 73"/>
              <a:gd name="T51" fmla="*/ 57 h 71"/>
              <a:gd name="T52" fmla="*/ 14 w 73"/>
              <a:gd name="T53" fmla="*/ 66 h 71"/>
              <a:gd name="T54" fmla="*/ 16 w 73"/>
              <a:gd name="T55" fmla="*/ 69 h 71"/>
              <a:gd name="T56" fmla="*/ 26 w 73"/>
              <a:gd name="T57" fmla="*/ 58 h 71"/>
              <a:gd name="T58" fmla="*/ 30 w 73"/>
              <a:gd name="T59" fmla="*/ 71 h 71"/>
              <a:gd name="T60" fmla="*/ 32 w 73"/>
              <a:gd name="T61" fmla="*/ 69 h 71"/>
              <a:gd name="T62" fmla="*/ 33 w 73"/>
              <a:gd name="T63" fmla="*/ 47 h 71"/>
              <a:gd name="T64" fmla="*/ 37 w 73"/>
              <a:gd name="T65" fmla="*/ 48 h 71"/>
              <a:gd name="T66" fmla="*/ 40 w 73"/>
              <a:gd name="T67" fmla="*/ 47 h 71"/>
              <a:gd name="T68" fmla="*/ 41 w 73"/>
              <a:gd name="T69" fmla="*/ 69 h 71"/>
              <a:gd name="T70" fmla="*/ 44 w 73"/>
              <a:gd name="T71" fmla="*/ 71 h 71"/>
              <a:gd name="T72" fmla="*/ 48 w 73"/>
              <a:gd name="T73" fmla="*/ 58 h 71"/>
              <a:gd name="T74" fmla="*/ 58 w 73"/>
              <a:gd name="T75" fmla="*/ 69 h 71"/>
              <a:gd name="T76" fmla="*/ 59 w 73"/>
              <a:gd name="T77" fmla="*/ 66 h 71"/>
              <a:gd name="T78" fmla="*/ 64 w 73"/>
              <a:gd name="T79" fmla="*/ 57 h 71"/>
              <a:gd name="T80" fmla="*/ 66 w 73"/>
              <a:gd name="T81" fmla="*/ 55 h 71"/>
              <a:gd name="T82" fmla="*/ 48 w 73"/>
              <a:gd name="T83" fmla="*/ 49 h 71"/>
              <a:gd name="T84" fmla="*/ 44 w 73"/>
              <a:gd name="T85" fmla="*/ 44 h 71"/>
              <a:gd name="T86" fmla="*/ 45 w 73"/>
              <a:gd name="T87" fmla="*/ 38 h 71"/>
              <a:gd name="T88" fmla="*/ 52 w 73"/>
              <a:gd name="T89" fmla="*/ 36 h 71"/>
              <a:gd name="T90" fmla="*/ 68 w 73"/>
              <a:gd name="T91" fmla="*/ 44 h 71"/>
              <a:gd name="T92" fmla="*/ 69 w 73"/>
              <a:gd name="T93" fmla="*/ 39 h 71"/>
              <a:gd name="T94" fmla="*/ 71 w 73"/>
              <a:gd name="T95" fmla="*/ 30 h 71"/>
              <a:gd name="T96" fmla="*/ 30 w 73"/>
              <a:gd name="T97" fmla="*/ 39 h 71"/>
              <a:gd name="T98" fmla="*/ 43 w 73"/>
              <a:gd name="T99" fmla="*/ 39 h 71"/>
              <a:gd name="T100" fmla="*/ 30 w 73"/>
              <a:gd name="T101" fmla="*/ 3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3" h="71">
                <a:moveTo>
                  <a:pt x="73" y="27"/>
                </a:moveTo>
                <a:cubicBezTo>
                  <a:pt x="72" y="25"/>
                  <a:pt x="71" y="25"/>
                  <a:pt x="70" y="25"/>
                </a:cubicBezTo>
                <a:cubicBezTo>
                  <a:pt x="57" y="29"/>
                  <a:pt x="57" y="29"/>
                  <a:pt x="57" y="29"/>
                </a:cubicBezTo>
                <a:cubicBezTo>
                  <a:pt x="63" y="18"/>
                  <a:pt x="63" y="18"/>
                  <a:pt x="63" y="18"/>
                </a:cubicBezTo>
                <a:cubicBezTo>
                  <a:pt x="63" y="17"/>
                  <a:pt x="63" y="16"/>
                  <a:pt x="62" y="15"/>
                </a:cubicBezTo>
                <a:cubicBezTo>
                  <a:pt x="61" y="15"/>
                  <a:pt x="59" y="15"/>
                  <a:pt x="59" y="16"/>
                </a:cubicBezTo>
                <a:cubicBezTo>
                  <a:pt x="51" y="31"/>
                  <a:pt x="51" y="31"/>
                  <a:pt x="51" y="31"/>
                </a:cubicBezTo>
                <a:cubicBezTo>
                  <a:pt x="44" y="33"/>
                  <a:pt x="44" y="33"/>
                  <a:pt x="44" y="33"/>
                </a:cubicBezTo>
                <a:cubicBezTo>
                  <a:pt x="44" y="33"/>
                  <a:pt x="44" y="33"/>
                  <a:pt x="44" y="34"/>
                </a:cubicBezTo>
                <a:cubicBezTo>
                  <a:pt x="42" y="32"/>
                  <a:pt x="41" y="31"/>
                  <a:pt x="39" y="31"/>
                </a:cubicBezTo>
                <a:cubicBezTo>
                  <a:pt x="39" y="30"/>
                  <a:pt x="39" y="30"/>
                  <a:pt x="39" y="30"/>
                </a:cubicBezTo>
                <a:cubicBezTo>
                  <a:pt x="39" y="23"/>
                  <a:pt x="39" y="23"/>
                  <a:pt x="39" y="23"/>
                </a:cubicBezTo>
                <a:cubicBezTo>
                  <a:pt x="51" y="11"/>
                  <a:pt x="51" y="11"/>
                  <a:pt x="51" y="11"/>
                </a:cubicBezTo>
                <a:cubicBezTo>
                  <a:pt x="52" y="10"/>
                  <a:pt x="52" y="8"/>
                  <a:pt x="51" y="7"/>
                </a:cubicBezTo>
                <a:cubicBezTo>
                  <a:pt x="50" y="6"/>
                  <a:pt x="48" y="6"/>
                  <a:pt x="48" y="7"/>
                </a:cubicBezTo>
                <a:cubicBezTo>
                  <a:pt x="39" y="16"/>
                  <a:pt x="39" y="16"/>
                  <a:pt x="39" y="16"/>
                </a:cubicBezTo>
                <a:cubicBezTo>
                  <a:pt x="39" y="3"/>
                  <a:pt x="39" y="3"/>
                  <a:pt x="39" y="3"/>
                </a:cubicBezTo>
                <a:cubicBezTo>
                  <a:pt x="39" y="1"/>
                  <a:pt x="38" y="0"/>
                  <a:pt x="37" y="0"/>
                </a:cubicBezTo>
                <a:cubicBezTo>
                  <a:pt x="35" y="0"/>
                  <a:pt x="34" y="1"/>
                  <a:pt x="34" y="3"/>
                </a:cubicBezTo>
                <a:cubicBezTo>
                  <a:pt x="34" y="16"/>
                  <a:pt x="34" y="16"/>
                  <a:pt x="34" y="16"/>
                </a:cubicBezTo>
                <a:cubicBezTo>
                  <a:pt x="26" y="7"/>
                  <a:pt x="26" y="7"/>
                  <a:pt x="26" y="7"/>
                </a:cubicBezTo>
                <a:cubicBezTo>
                  <a:pt x="25" y="6"/>
                  <a:pt x="23" y="6"/>
                  <a:pt x="22" y="7"/>
                </a:cubicBezTo>
                <a:cubicBezTo>
                  <a:pt x="22" y="8"/>
                  <a:pt x="22" y="10"/>
                  <a:pt x="22" y="11"/>
                </a:cubicBezTo>
                <a:cubicBezTo>
                  <a:pt x="34" y="23"/>
                  <a:pt x="34" y="23"/>
                  <a:pt x="34" y="23"/>
                </a:cubicBezTo>
                <a:cubicBezTo>
                  <a:pt x="34" y="30"/>
                  <a:pt x="34" y="30"/>
                  <a:pt x="34" y="30"/>
                </a:cubicBezTo>
                <a:cubicBezTo>
                  <a:pt x="34" y="30"/>
                  <a:pt x="34" y="30"/>
                  <a:pt x="34" y="31"/>
                </a:cubicBezTo>
                <a:cubicBezTo>
                  <a:pt x="33" y="31"/>
                  <a:pt x="31" y="32"/>
                  <a:pt x="30" y="34"/>
                </a:cubicBezTo>
                <a:cubicBezTo>
                  <a:pt x="30" y="33"/>
                  <a:pt x="29" y="33"/>
                  <a:pt x="29" y="33"/>
                </a:cubicBezTo>
                <a:cubicBezTo>
                  <a:pt x="23" y="31"/>
                  <a:pt x="23" y="31"/>
                  <a:pt x="23" y="31"/>
                </a:cubicBezTo>
                <a:cubicBezTo>
                  <a:pt x="15" y="16"/>
                  <a:pt x="15" y="16"/>
                  <a:pt x="15" y="16"/>
                </a:cubicBezTo>
                <a:cubicBezTo>
                  <a:pt x="14" y="15"/>
                  <a:pt x="13" y="15"/>
                  <a:pt x="12" y="15"/>
                </a:cubicBezTo>
                <a:cubicBezTo>
                  <a:pt x="10" y="16"/>
                  <a:pt x="10" y="17"/>
                  <a:pt x="11" y="18"/>
                </a:cubicBezTo>
                <a:cubicBezTo>
                  <a:pt x="16" y="29"/>
                  <a:pt x="16" y="29"/>
                  <a:pt x="16" y="29"/>
                </a:cubicBezTo>
                <a:cubicBezTo>
                  <a:pt x="4" y="25"/>
                  <a:pt x="4" y="25"/>
                  <a:pt x="4" y="25"/>
                </a:cubicBezTo>
                <a:cubicBezTo>
                  <a:pt x="2" y="25"/>
                  <a:pt x="1" y="25"/>
                  <a:pt x="1" y="27"/>
                </a:cubicBezTo>
                <a:cubicBezTo>
                  <a:pt x="0" y="28"/>
                  <a:pt x="1" y="29"/>
                  <a:pt x="2" y="30"/>
                </a:cubicBezTo>
                <a:cubicBezTo>
                  <a:pt x="15" y="34"/>
                  <a:pt x="15" y="34"/>
                  <a:pt x="15" y="34"/>
                </a:cubicBezTo>
                <a:cubicBezTo>
                  <a:pt x="4" y="39"/>
                  <a:pt x="4" y="39"/>
                  <a:pt x="4" y="39"/>
                </a:cubicBezTo>
                <a:cubicBezTo>
                  <a:pt x="3" y="40"/>
                  <a:pt x="2" y="41"/>
                  <a:pt x="3" y="42"/>
                </a:cubicBezTo>
                <a:cubicBezTo>
                  <a:pt x="3" y="43"/>
                  <a:pt x="4" y="44"/>
                  <a:pt x="5" y="44"/>
                </a:cubicBezTo>
                <a:cubicBezTo>
                  <a:pt x="6" y="44"/>
                  <a:pt x="6" y="44"/>
                  <a:pt x="6" y="43"/>
                </a:cubicBezTo>
                <a:cubicBezTo>
                  <a:pt x="21" y="36"/>
                  <a:pt x="21" y="36"/>
                  <a:pt x="21" y="36"/>
                </a:cubicBezTo>
                <a:cubicBezTo>
                  <a:pt x="28" y="38"/>
                  <a:pt x="28" y="38"/>
                  <a:pt x="28" y="38"/>
                </a:cubicBezTo>
                <a:cubicBezTo>
                  <a:pt x="28" y="38"/>
                  <a:pt x="28" y="38"/>
                  <a:pt x="28" y="38"/>
                </a:cubicBezTo>
                <a:cubicBezTo>
                  <a:pt x="28" y="38"/>
                  <a:pt x="28" y="39"/>
                  <a:pt x="28" y="39"/>
                </a:cubicBezTo>
                <a:cubicBezTo>
                  <a:pt x="28" y="41"/>
                  <a:pt x="29" y="43"/>
                  <a:pt x="30" y="44"/>
                </a:cubicBezTo>
                <a:cubicBezTo>
                  <a:pt x="30" y="44"/>
                  <a:pt x="29" y="44"/>
                  <a:pt x="29" y="44"/>
                </a:cubicBezTo>
                <a:cubicBezTo>
                  <a:pt x="26" y="49"/>
                  <a:pt x="26" y="49"/>
                  <a:pt x="26" y="49"/>
                </a:cubicBezTo>
                <a:cubicBezTo>
                  <a:pt x="9" y="52"/>
                  <a:pt x="9" y="52"/>
                  <a:pt x="9" y="52"/>
                </a:cubicBezTo>
                <a:cubicBezTo>
                  <a:pt x="8" y="52"/>
                  <a:pt x="7" y="53"/>
                  <a:pt x="7" y="55"/>
                </a:cubicBezTo>
                <a:cubicBezTo>
                  <a:pt x="7" y="56"/>
                  <a:pt x="8" y="57"/>
                  <a:pt x="10" y="57"/>
                </a:cubicBezTo>
                <a:cubicBezTo>
                  <a:pt x="10" y="57"/>
                  <a:pt x="10" y="57"/>
                  <a:pt x="10" y="57"/>
                </a:cubicBezTo>
                <a:cubicBezTo>
                  <a:pt x="22" y="55"/>
                  <a:pt x="22" y="55"/>
                  <a:pt x="22" y="55"/>
                </a:cubicBezTo>
                <a:cubicBezTo>
                  <a:pt x="14" y="66"/>
                  <a:pt x="14" y="66"/>
                  <a:pt x="14" y="66"/>
                </a:cubicBezTo>
                <a:cubicBezTo>
                  <a:pt x="13" y="67"/>
                  <a:pt x="13" y="68"/>
                  <a:pt x="14" y="69"/>
                </a:cubicBezTo>
                <a:cubicBezTo>
                  <a:pt x="15" y="69"/>
                  <a:pt x="15" y="69"/>
                  <a:pt x="16" y="69"/>
                </a:cubicBezTo>
                <a:cubicBezTo>
                  <a:pt x="17" y="69"/>
                  <a:pt x="17" y="69"/>
                  <a:pt x="18" y="68"/>
                </a:cubicBezTo>
                <a:cubicBezTo>
                  <a:pt x="26" y="58"/>
                  <a:pt x="26" y="58"/>
                  <a:pt x="26" y="58"/>
                </a:cubicBezTo>
                <a:cubicBezTo>
                  <a:pt x="27" y="69"/>
                  <a:pt x="27" y="69"/>
                  <a:pt x="27" y="69"/>
                </a:cubicBezTo>
                <a:cubicBezTo>
                  <a:pt x="28" y="71"/>
                  <a:pt x="29" y="71"/>
                  <a:pt x="30" y="71"/>
                </a:cubicBezTo>
                <a:cubicBezTo>
                  <a:pt x="30" y="71"/>
                  <a:pt x="30" y="71"/>
                  <a:pt x="30" y="71"/>
                </a:cubicBezTo>
                <a:cubicBezTo>
                  <a:pt x="31" y="71"/>
                  <a:pt x="32" y="70"/>
                  <a:pt x="32" y="69"/>
                </a:cubicBezTo>
                <a:cubicBezTo>
                  <a:pt x="29" y="52"/>
                  <a:pt x="29" y="52"/>
                  <a:pt x="29" y="52"/>
                </a:cubicBezTo>
                <a:cubicBezTo>
                  <a:pt x="33" y="47"/>
                  <a:pt x="33" y="47"/>
                  <a:pt x="33" y="47"/>
                </a:cubicBezTo>
                <a:cubicBezTo>
                  <a:pt x="33" y="47"/>
                  <a:pt x="33" y="47"/>
                  <a:pt x="33" y="47"/>
                </a:cubicBezTo>
                <a:cubicBezTo>
                  <a:pt x="34" y="47"/>
                  <a:pt x="35" y="48"/>
                  <a:pt x="37" y="48"/>
                </a:cubicBezTo>
                <a:cubicBezTo>
                  <a:pt x="38" y="48"/>
                  <a:pt x="39" y="47"/>
                  <a:pt x="40" y="47"/>
                </a:cubicBezTo>
                <a:cubicBezTo>
                  <a:pt x="40" y="47"/>
                  <a:pt x="40" y="47"/>
                  <a:pt x="40" y="47"/>
                </a:cubicBezTo>
                <a:cubicBezTo>
                  <a:pt x="44" y="52"/>
                  <a:pt x="44" y="52"/>
                  <a:pt x="44" y="52"/>
                </a:cubicBezTo>
                <a:cubicBezTo>
                  <a:pt x="41" y="69"/>
                  <a:pt x="41" y="69"/>
                  <a:pt x="41" y="69"/>
                </a:cubicBezTo>
                <a:cubicBezTo>
                  <a:pt x="41" y="70"/>
                  <a:pt x="42" y="71"/>
                  <a:pt x="43" y="71"/>
                </a:cubicBezTo>
                <a:cubicBezTo>
                  <a:pt x="43" y="71"/>
                  <a:pt x="43" y="71"/>
                  <a:pt x="44" y="71"/>
                </a:cubicBezTo>
                <a:cubicBezTo>
                  <a:pt x="45" y="71"/>
                  <a:pt x="46" y="71"/>
                  <a:pt x="46" y="69"/>
                </a:cubicBezTo>
                <a:cubicBezTo>
                  <a:pt x="48" y="58"/>
                  <a:pt x="48" y="58"/>
                  <a:pt x="48" y="58"/>
                </a:cubicBezTo>
                <a:cubicBezTo>
                  <a:pt x="56" y="68"/>
                  <a:pt x="56" y="68"/>
                  <a:pt x="56" y="68"/>
                </a:cubicBezTo>
                <a:cubicBezTo>
                  <a:pt x="56" y="69"/>
                  <a:pt x="57" y="69"/>
                  <a:pt x="58" y="69"/>
                </a:cubicBezTo>
                <a:cubicBezTo>
                  <a:pt x="58" y="69"/>
                  <a:pt x="58" y="69"/>
                  <a:pt x="59" y="69"/>
                </a:cubicBezTo>
                <a:cubicBezTo>
                  <a:pt x="60" y="68"/>
                  <a:pt x="60" y="67"/>
                  <a:pt x="59" y="66"/>
                </a:cubicBezTo>
                <a:cubicBezTo>
                  <a:pt x="52" y="55"/>
                  <a:pt x="52" y="55"/>
                  <a:pt x="52" y="55"/>
                </a:cubicBezTo>
                <a:cubicBezTo>
                  <a:pt x="64" y="57"/>
                  <a:pt x="64" y="57"/>
                  <a:pt x="64" y="57"/>
                </a:cubicBezTo>
                <a:cubicBezTo>
                  <a:pt x="64" y="57"/>
                  <a:pt x="64" y="57"/>
                  <a:pt x="64" y="57"/>
                </a:cubicBezTo>
                <a:cubicBezTo>
                  <a:pt x="65" y="57"/>
                  <a:pt x="66" y="56"/>
                  <a:pt x="66" y="55"/>
                </a:cubicBezTo>
                <a:cubicBezTo>
                  <a:pt x="66" y="54"/>
                  <a:pt x="66" y="52"/>
                  <a:pt x="64" y="52"/>
                </a:cubicBezTo>
                <a:cubicBezTo>
                  <a:pt x="48" y="49"/>
                  <a:pt x="48" y="49"/>
                  <a:pt x="48" y="49"/>
                </a:cubicBezTo>
                <a:cubicBezTo>
                  <a:pt x="44" y="44"/>
                  <a:pt x="44" y="44"/>
                  <a:pt x="44" y="44"/>
                </a:cubicBezTo>
                <a:cubicBezTo>
                  <a:pt x="44" y="44"/>
                  <a:pt x="44" y="44"/>
                  <a:pt x="44" y="44"/>
                </a:cubicBezTo>
                <a:cubicBezTo>
                  <a:pt x="45" y="43"/>
                  <a:pt x="45" y="41"/>
                  <a:pt x="45" y="39"/>
                </a:cubicBezTo>
                <a:cubicBezTo>
                  <a:pt x="45" y="39"/>
                  <a:pt x="45" y="38"/>
                  <a:pt x="45" y="38"/>
                </a:cubicBezTo>
                <a:cubicBezTo>
                  <a:pt x="45" y="38"/>
                  <a:pt x="46" y="38"/>
                  <a:pt x="46" y="38"/>
                </a:cubicBezTo>
                <a:cubicBezTo>
                  <a:pt x="52" y="36"/>
                  <a:pt x="52" y="36"/>
                  <a:pt x="52" y="36"/>
                </a:cubicBezTo>
                <a:cubicBezTo>
                  <a:pt x="67" y="43"/>
                  <a:pt x="67" y="43"/>
                  <a:pt x="67" y="43"/>
                </a:cubicBezTo>
                <a:cubicBezTo>
                  <a:pt x="68" y="44"/>
                  <a:pt x="68" y="44"/>
                  <a:pt x="68" y="44"/>
                </a:cubicBezTo>
                <a:cubicBezTo>
                  <a:pt x="69" y="44"/>
                  <a:pt x="70" y="43"/>
                  <a:pt x="70" y="42"/>
                </a:cubicBezTo>
                <a:cubicBezTo>
                  <a:pt x="71" y="41"/>
                  <a:pt x="71" y="40"/>
                  <a:pt x="69" y="39"/>
                </a:cubicBezTo>
                <a:cubicBezTo>
                  <a:pt x="59" y="34"/>
                  <a:pt x="59" y="34"/>
                  <a:pt x="59" y="34"/>
                </a:cubicBezTo>
                <a:cubicBezTo>
                  <a:pt x="71" y="30"/>
                  <a:pt x="71" y="30"/>
                  <a:pt x="71" y="30"/>
                </a:cubicBezTo>
                <a:cubicBezTo>
                  <a:pt x="73" y="29"/>
                  <a:pt x="73" y="28"/>
                  <a:pt x="73" y="27"/>
                </a:cubicBezTo>
                <a:close/>
                <a:moveTo>
                  <a:pt x="30" y="39"/>
                </a:moveTo>
                <a:cubicBezTo>
                  <a:pt x="30" y="35"/>
                  <a:pt x="33" y="33"/>
                  <a:pt x="37" y="33"/>
                </a:cubicBezTo>
                <a:cubicBezTo>
                  <a:pt x="40" y="33"/>
                  <a:pt x="43" y="35"/>
                  <a:pt x="43" y="39"/>
                </a:cubicBezTo>
                <a:cubicBezTo>
                  <a:pt x="43" y="42"/>
                  <a:pt x="40" y="45"/>
                  <a:pt x="37" y="45"/>
                </a:cubicBezTo>
                <a:cubicBezTo>
                  <a:pt x="33" y="45"/>
                  <a:pt x="30" y="42"/>
                  <a:pt x="30" y="39"/>
                </a:cubicBezTo>
                <a:close/>
              </a:path>
            </a:pathLst>
          </a:custGeom>
          <a:solidFill>
            <a:schemeClr val="bg1"/>
          </a:solidFill>
          <a:ln>
            <a:solidFill>
              <a:schemeClr val="bg1"/>
            </a:solidFill>
          </a:ln>
        </p:spPr>
        <p:txBody>
          <a:bodyPr vert="horz" wrap="square" lIns="91440" tIns="45720" rIns="91440" bIns="45720" numCol="1" anchor="t" anchorCtr="0" compatLnSpc="1"/>
          <a:lstStyle/>
          <a:p>
            <a:endParaRPr lang="zh-CN" altLang="en-US">
              <a:solidFill>
                <a:prstClr val="black"/>
              </a:solidFill>
            </a:endParaRPr>
          </a:p>
        </p:txBody>
      </p:sp>
      <p:sp>
        <p:nvSpPr>
          <p:cNvPr id="62" name="文本框 61"/>
          <p:cNvSpPr txBox="1"/>
          <p:nvPr/>
        </p:nvSpPr>
        <p:spPr>
          <a:xfrm>
            <a:off x="2460651" y="2335500"/>
            <a:ext cx="3831485" cy="584775"/>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itchFamily="34" charset="-122"/>
                <a:ea typeface="Microsoft YaHei UI Light" pitchFamily="34" charset="-122"/>
              </a:rPr>
              <a:t>Add  Your  text  here  add  Your  text  here</a:t>
            </a:r>
            <a:r>
              <a:rPr lang="zh-CN" altLang="en-US" sz="1600" dirty="0">
                <a:solidFill>
                  <a:prstClr val="black">
                    <a:lumMod val="65000"/>
                    <a:lumOff val="35000"/>
                  </a:prstClr>
                </a:solidFill>
                <a:latin typeface="Microsoft YaHei UI Light" pitchFamily="34" charset="-122"/>
                <a:ea typeface="Microsoft YaHei UI Light" pitchFamily="34" charset="-122"/>
              </a:rPr>
              <a:t>  </a:t>
            </a:r>
            <a:r>
              <a:rPr lang="en-US" altLang="zh-CN" sz="1600" dirty="0">
                <a:solidFill>
                  <a:prstClr val="black">
                    <a:lumMod val="65000"/>
                    <a:lumOff val="35000"/>
                  </a:prstClr>
                </a:solidFill>
                <a:latin typeface="Microsoft YaHei UI Light" pitchFamily="34" charset="-122"/>
                <a:ea typeface="Microsoft YaHei UI Light" pitchFamily="34" charset="-122"/>
              </a:rPr>
              <a:t>add  Your  text  here</a:t>
            </a:r>
          </a:p>
        </p:txBody>
      </p:sp>
      <p:sp>
        <p:nvSpPr>
          <p:cNvPr id="65" name="文本框 64"/>
          <p:cNvSpPr txBox="1"/>
          <p:nvPr/>
        </p:nvSpPr>
        <p:spPr>
          <a:xfrm>
            <a:off x="2484690" y="2033045"/>
            <a:ext cx="1158081" cy="369332"/>
          </a:xfrm>
          <a:prstGeom prst="rect">
            <a:avLst/>
          </a:prstGeom>
          <a:noFill/>
        </p:spPr>
        <p:txBody>
          <a:bodyPr wrap="square" rtlCol="0">
            <a:spAutoFit/>
          </a:bodyPr>
          <a:lstStyle/>
          <a:p>
            <a:r>
              <a:rPr lang="en-US" altLang="zh-CN" dirty="0">
                <a:solidFill>
                  <a:srgbClr val="FFC000">
                    <a:lumMod val="50000"/>
                  </a:srgbClr>
                </a:solidFill>
                <a:effectLst>
                  <a:glow>
                    <a:prstClr val="white"/>
                  </a:glow>
                </a:effectLst>
                <a:latin typeface="Microsoft YaHei UI" pitchFamily="34" charset="-122"/>
                <a:ea typeface="Microsoft YaHei UI" pitchFamily="34" charset="-122"/>
              </a:rPr>
              <a:t>SUNNY</a:t>
            </a:r>
            <a:endParaRPr lang="zh-CN" altLang="en-US" dirty="0">
              <a:solidFill>
                <a:srgbClr val="FFC000">
                  <a:lumMod val="50000"/>
                </a:srgbClr>
              </a:solidFill>
              <a:effectLst>
                <a:glow>
                  <a:prstClr val="white"/>
                </a:glow>
              </a:effectLst>
              <a:latin typeface="Microsoft YaHei UI" pitchFamily="34" charset="-122"/>
              <a:ea typeface="Microsoft YaHei UI" pitchFamily="34" charset="-122"/>
            </a:endParaRPr>
          </a:p>
        </p:txBody>
      </p:sp>
      <p:sp>
        <p:nvSpPr>
          <p:cNvPr id="68" name="文本框 67"/>
          <p:cNvSpPr txBox="1"/>
          <p:nvPr/>
        </p:nvSpPr>
        <p:spPr>
          <a:xfrm>
            <a:off x="2484426" y="3769924"/>
            <a:ext cx="3831485" cy="584775"/>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itchFamily="34" charset="-122"/>
                <a:ea typeface="Microsoft YaHei UI Light" pitchFamily="34" charset="-122"/>
              </a:rPr>
              <a:t>Add  Your  text  here  add  Your  text  here</a:t>
            </a:r>
            <a:r>
              <a:rPr lang="zh-CN" altLang="en-US" sz="1600" dirty="0">
                <a:solidFill>
                  <a:prstClr val="black">
                    <a:lumMod val="65000"/>
                    <a:lumOff val="35000"/>
                  </a:prstClr>
                </a:solidFill>
                <a:latin typeface="Microsoft YaHei UI Light" pitchFamily="34" charset="-122"/>
                <a:ea typeface="Microsoft YaHei UI Light" pitchFamily="34" charset="-122"/>
              </a:rPr>
              <a:t>  </a:t>
            </a:r>
            <a:r>
              <a:rPr lang="en-US" altLang="zh-CN" sz="1600" dirty="0">
                <a:solidFill>
                  <a:prstClr val="black">
                    <a:lumMod val="65000"/>
                    <a:lumOff val="35000"/>
                  </a:prstClr>
                </a:solidFill>
                <a:latin typeface="Microsoft YaHei UI Light" pitchFamily="34" charset="-122"/>
                <a:ea typeface="Microsoft YaHei UI Light" pitchFamily="34" charset="-122"/>
              </a:rPr>
              <a:t>add  Your  text  here</a:t>
            </a:r>
          </a:p>
        </p:txBody>
      </p:sp>
      <p:sp>
        <p:nvSpPr>
          <p:cNvPr id="69" name="文本框 68"/>
          <p:cNvSpPr txBox="1"/>
          <p:nvPr/>
        </p:nvSpPr>
        <p:spPr>
          <a:xfrm>
            <a:off x="2508465" y="3467469"/>
            <a:ext cx="1158081" cy="369332"/>
          </a:xfrm>
          <a:prstGeom prst="rect">
            <a:avLst/>
          </a:prstGeom>
          <a:noFill/>
        </p:spPr>
        <p:txBody>
          <a:bodyPr wrap="square" rtlCol="0">
            <a:spAutoFit/>
          </a:bodyPr>
          <a:lstStyle/>
          <a:p>
            <a:r>
              <a:rPr lang="en-US" altLang="zh-CN" dirty="0">
                <a:solidFill>
                  <a:srgbClr val="FFC000">
                    <a:lumMod val="50000"/>
                  </a:srgbClr>
                </a:solidFill>
                <a:effectLst>
                  <a:glow>
                    <a:prstClr val="white"/>
                  </a:glow>
                </a:effectLst>
                <a:latin typeface="Microsoft YaHei UI" pitchFamily="34" charset="-122"/>
                <a:ea typeface="Microsoft YaHei UI" pitchFamily="34" charset="-122"/>
              </a:rPr>
              <a:t>CLOUDY</a:t>
            </a:r>
            <a:endParaRPr lang="zh-CN" altLang="en-US" dirty="0">
              <a:solidFill>
                <a:srgbClr val="FFC000">
                  <a:lumMod val="50000"/>
                </a:srgbClr>
              </a:solidFill>
              <a:effectLst>
                <a:glow>
                  <a:prstClr val="white"/>
                </a:glow>
              </a:effectLst>
              <a:latin typeface="Microsoft YaHei UI" pitchFamily="34" charset="-122"/>
              <a:ea typeface="Microsoft YaHei UI" pitchFamily="34" charset="-122"/>
            </a:endParaRPr>
          </a:p>
        </p:txBody>
      </p:sp>
      <p:sp>
        <p:nvSpPr>
          <p:cNvPr id="71" name="文本框 70"/>
          <p:cNvSpPr txBox="1"/>
          <p:nvPr/>
        </p:nvSpPr>
        <p:spPr>
          <a:xfrm>
            <a:off x="2484690" y="5307574"/>
            <a:ext cx="3831485" cy="584775"/>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itchFamily="34" charset="-122"/>
                <a:ea typeface="Microsoft YaHei UI Light" pitchFamily="34" charset="-122"/>
              </a:rPr>
              <a:t>Add  Your  text  here  add  Your  text  here</a:t>
            </a:r>
            <a:r>
              <a:rPr lang="zh-CN" altLang="en-US" sz="1600" dirty="0">
                <a:solidFill>
                  <a:prstClr val="black">
                    <a:lumMod val="65000"/>
                    <a:lumOff val="35000"/>
                  </a:prstClr>
                </a:solidFill>
                <a:latin typeface="Microsoft YaHei UI Light" pitchFamily="34" charset="-122"/>
                <a:ea typeface="Microsoft YaHei UI Light" pitchFamily="34" charset="-122"/>
              </a:rPr>
              <a:t>  </a:t>
            </a:r>
            <a:r>
              <a:rPr lang="en-US" altLang="zh-CN" sz="1600" dirty="0">
                <a:solidFill>
                  <a:prstClr val="black">
                    <a:lumMod val="65000"/>
                    <a:lumOff val="35000"/>
                  </a:prstClr>
                </a:solidFill>
                <a:latin typeface="Microsoft YaHei UI Light" pitchFamily="34" charset="-122"/>
                <a:ea typeface="Microsoft YaHei UI Light" pitchFamily="34" charset="-122"/>
              </a:rPr>
              <a:t>add  Your  text  here</a:t>
            </a:r>
          </a:p>
        </p:txBody>
      </p:sp>
      <p:sp>
        <p:nvSpPr>
          <p:cNvPr id="72" name="文本框 71"/>
          <p:cNvSpPr txBox="1"/>
          <p:nvPr/>
        </p:nvSpPr>
        <p:spPr>
          <a:xfrm>
            <a:off x="2508729" y="5005119"/>
            <a:ext cx="1158081" cy="369332"/>
          </a:xfrm>
          <a:prstGeom prst="rect">
            <a:avLst/>
          </a:prstGeom>
          <a:noFill/>
        </p:spPr>
        <p:txBody>
          <a:bodyPr wrap="square" rtlCol="0">
            <a:spAutoFit/>
          </a:bodyPr>
          <a:lstStyle/>
          <a:p>
            <a:r>
              <a:rPr lang="en-US" altLang="zh-CN" dirty="0">
                <a:solidFill>
                  <a:srgbClr val="FFC000">
                    <a:lumMod val="50000"/>
                  </a:srgbClr>
                </a:solidFill>
                <a:effectLst>
                  <a:glow>
                    <a:prstClr val="white"/>
                  </a:glow>
                </a:effectLst>
                <a:latin typeface="Microsoft YaHei UI" pitchFamily="34" charset="-122"/>
                <a:ea typeface="Microsoft YaHei UI" pitchFamily="34" charset="-122"/>
              </a:rPr>
              <a:t>SNOWY</a:t>
            </a:r>
            <a:endParaRPr lang="zh-CN" altLang="en-US" dirty="0">
              <a:solidFill>
                <a:srgbClr val="FFC000">
                  <a:lumMod val="50000"/>
                </a:srgbClr>
              </a:solidFill>
              <a:effectLst>
                <a:glow>
                  <a:prstClr val="white"/>
                </a:glow>
              </a:effectLst>
              <a:latin typeface="Microsoft YaHei UI" pitchFamily="34" charset="-122"/>
              <a:ea typeface="Microsoft YaHei UI"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29917" r="31003"/>
          <a:stretch>
            <a:fillRect/>
          </a:stretch>
        </p:blipFill>
        <p:spPr>
          <a:xfrm>
            <a:off x="-1346" y="-5090"/>
            <a:ext cx="4291124" cy="6863090"/>
          </a:xfrm>
          <a:prstGeom prst="rect">
            <a:avLst/>
          </a:prstGeom>
        </p:spPr>
      </p:pic>
      <p:sp>
        <p:nvSpPr>
          <p:cNvPr id="13" name="文本框 12"/>
          <p:cNvSpPr txBox="1"/>
          <p:nvPr/>
        </p:nvSpPr>
        <p:spPr>
          <a:xfrm>
            <a:off x="899942" y="2852519"/>
            <a:ext cx="2545934" cy="646331"/>
          </a:xfrm>
          <a:prstGeom prst="rect">
            <a:avLst/>
          </a:prstGeom>
          <a:noFill/>
        </p:spPr>
        <p:txBody>
          <a:bodyPr wrap="square" rtlCol="0">
            <a:spAutoFit/>
          </a:bodyPr>
          <a:lstStyle/>
          <a:p>
            <a:r>
              <a:rPr lang="en-US" altLang="zh-CN" sz="3600" b="1" dirty="0">
                <a:solidFill>
                  <a:srgbClr val="FFC000"/>
                </a:solidFill>
                <a:latin typeface="MS UI Gothic" pitchFamily="34" charset="-128"/>
                <a:ea typeface="MS UI Gothic" pitchFamily="34" charset="-128"/>
              </a:rPr>
              <a:t>CONTENTS</a:t>
            </a:r>
            <a:endParaRPr lang="zh-CN" altLang="en-US" sz="4000" b="1" dirty="0">
              <a:solidFill>
                <a:srgbClr val="FFC000"/>
              </a:solidFill>
              <a:latin typeface="MS UI Gothic" pitchFamily="34" charset="-128"/>
              <a:ea typeface="MS UI Gothic" pitchFamily="34" charset="-128"/>
            </a:endParaRPr>
          </a:p>
        </p:txBody>
      </p:sp>
      <p:sp>
        <p:nvSpPr>
          <p:cNvPr id="14" name="文本框 13"/>
          <p:cNvSpPr txBox="1"/>
          <p:nvPr/>
        </p:nvSpPr>
        <p:spPr>
          <a:xfrm>
            <a:off x="1495426" y="3391963"/>
            <a:ext cx="1859800" cy="369332"/>
          </a:xfrm>
          <a:prstGeom prst="rect">
            <a:avLst/>
          </a:prstGeom>
          <a:noFill/>
        </p:spPr>
        <p:txBody>
          <a:bodyPr wrap="square" rtlCol="0">
            <a:spAutoFit/>
          </a:bodyPr>
          <a:lstStyle/>
          <a:p>
            <a:pPr algn="r"/>
            <a:r>
              <a:rPr lang="en-US" altLang="zh-CN" b="1" dirty="0">
                <a:solidFill>
                  <a:srgbClr val="FFC000"/>
                </a:solidFill>
                <a:ea typeface="MS UI Gothic" pitchFamily="34" charset="-128"/>
              </a:rPr>
              <a:t>This Is A List</a:t>
            </a:r>
            <a:endParaRPr lang="zh-CN" altLang="en-US" b="1" dirty="0">
              <a:solidFill>
                <a:srgbClr val="FFC000"/>
              </a:solidFill>
              <a:ea typeface="MS UI Gothic" pitchFamily="34" charset="-128"/>
            </a:endParaRPr>
          </a:p>
        </p:txBody>
      </p:sp>
      <p:sp>
        <p:nvSpPr>
          <p:cNvPr id="17" name="直角三角形 16"/>
          <p:cNvSpPr/>
          <p:nvPr/>
        </p:nvSpPr>
        <p:spPr>
          <a:xfrm flipH="1">
            <a:off x="3168902" y="3610990"/>
            <a:ext cx="254000" cy="254000"/>
          </a:xfrm>
          <a:prstGeom prst="rtTriangl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endParaRPr>
          </a:p>
        </p:txBody>
      </p:sp>
      <p:sp>
        <p:nvSpPr>
          <p:cNvPr id="18" name="直角三角形 17"/>
          <p:cNvSpPr/>
          <p:nvPr/>
        </p:nvSpPr>
        <p:spPr>
          <a:xfrm flipV="1">
            <a:off x="862255" y="2820769"/>
            <a:ext cx="254000" cy="254000"/>
          </a:xfrm>
          <a:prstGeom prst="rtTriangl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endParaRPr>
          </a:p>
        </p:txBody>
      </p:sp>
      <p:sp>
        <p:nvSpPr>
          <p:cNvPr id="4" name="椭圆 3"/>
          <p:cNvSpPr/>
          <p:nvPr/>
        </p:nvSpPr>
        <p:spPr>
          <a:xfrm>
            <a:off x="5716810" y="1168400"/>
            <a:ext cx="787400" cy="787400"/>
          </a:xfrm>
          <a:prstGeom prst="ellipse">
            <a:avLst/>
          </a:prstGeom>
          <a:solidFill>
            <a:schemeClr val="accent6">
              <a:lumMod val="7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文本框 7"/>
          <p:cNvSpPr txBox="1"/>
          <p:nvPr/>
        </p:nvSpPr>
        <p:spPr>
          <a:xfrm>
            <a:off x="5781899" y="1242108"/>
            <a:ext cx="1028700" cy="646331"/>
          </a:xfrm>
          <a:prstGeom prst="rect">
            <a:avLst/>
          </a:prstGeom>
          <a:noFill/>
        </p:spPr>
        <p:txBody>
          <a:bodyPr wrap="square" rtlCol="0">
            <a:spAutoFit/>
          </a:bodyPr>
          <a:lstStyle/>
          <a:p>
            <a:r>
              <a:rPr lang="en-US" altLang="zh-CN" sz="3600" dirty="0">
                <a:solidFill>
                  <a:prstClr val="white"/>
                </a:solidFill>
                <a:latin typeface="Arial Unicode MS" pitchFamily="34" charset="-122"/>
                <a:ea typeface="Arial Unicode MS" pitchFamily="34" charset="-122"/>
                <a:cs typeface="Arial Unicode MS" pitchFamily="34" charset="-122"/>
              </a:rPr>
              <a:t>01</a:t>
            </a:r>
            <a:endParaRPr lang="zh-CN" altLang="en-US" sz="3600" dirty="0">
              <a:solidFill>
                <a:prstClr val="white"/>
              </a:solidFill>
              <a:latin typeface="Arial Unicode MS" pitchFamily="34" charset="-122"/>
              <a:ea typeface="Arial Unicode MS" pitchFamily="34" charset="-122"/>
              <a:cs typeface="Arial Unicode MS" pitchFamily="34" charset="-122"/>
            </a:endParaRPr>
          </a:p>
        </p:txBody>
      </p:sp>
      <p:sp>
        <p:nvSpPr>
          <p:cNvPr id="12" name="文本框 11"/>
          <p:cNvSpPr txBox="1"/>
          <p:nvPr/>
        </p:nvSpPr>
        <p:spPr>
          <a:xfrm>
            <a:off x="6791546" y="1168400"/>
            <a:ext cx="4056063" cy="523220"/>
          </a:xfrm>
          <a:prstGeom prst="rect">
            <a:avLst/>
          </a:prstGeom>
          <a:noFill/>
        </p:spPr>
        <p:txBody>
          <a:bodyPr wrap="square" rtlCol="0">
            <a:spAutoFit/>
          </a:bodyPr>
          <a:lstStyle/>
          <a:p>
            <a:r>
              <a:rPr lang="en-US" altLang="zh-CN" sz="2800" dirty="0">
                <a:solidFill>
                  <a:prstClr val="black">
                    <a:lumMod val="65000"/>
                    <a:lumOff val="35000"/>
                  </a:prstClr>
                </a:solidFill>
                <a:latin typeface="Microsoft YaHei UI" pitchFamily="34" charset="-122"/>
                <a:ea typeface="Microsoft YaHei UI" pitchFamily="34" charset="-122"/>
              </a:rPr>
              <a:t>Add  your  text  here</a:t>
            </a:r>
            <a:endParaRPr lang="zh-CN" altLang="en-US" sz="2800" dirty="0">
              <a:solidFill>
                <a:prstClr val="black">
                  <a:lumMod val="65000"/>
                  <a:lumOff val="35000"/>
                </a:prstClr>
              </a:solidFill>
              <a:latin typeface="Microsoft YaHei UI" pitchFamily="34" charset="-122"/>
              <a:ea typeface="Microsoft YaHei UI" pitchFamily="34" charset="-122"/>
            </a:endParaRPr>
          </a:p>
        </p:txBody>
      </p:sp>
      <p:sp>
        <p:nvSpPr>
          <p:cNvPr id="20" name="文本框 19"/>
          <p:cNvSpPr txBox="1"/>
          <p:nvPr/>
        </p:nvSpPr>
        <p:spPr>
          <a:xfrm>
            <a:off x="6810599" y="1655465"/>
            <a:ext cx="2247900" cy="338554"/>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itchFamily="34" charset="-122"/>
                <a:ea typeface="Microsoft YaHei UI Light" pitchFamily="34" charset="-122"/>
                <a:cs typeface="Microsoft JhengHei Light" pitchFamily="34" charset="-122"/>
              </a:rPr>
              <a:t>Add your text here</a:t>
            </a:r>
            <a:endParaRPr lang="zh-CN" altLang="en-US" sz="1600" dirty="0">
              <a:solidFill>
                <a:prstClr val="black">
                  <a:lumMod val="65000"/>
                  <a:lumOff val="35000"/>
                </a:prstClr>
              </a:solidFill>
              <a:latin typeface="Microsoft YaHei UI Light" pitchFamily="34" charset="-122"/>
              <a:ea typeface="Microsoft YaHei UI Light" pitchFamily="34" charset="-122"/>
              <a:cs typeface="Microsoft JhengHei Light" pitchFamily="34" charset="-122"/>
            </a:endParaRPr>
          </a:p>
        </p:txBody>
      </p:sp>
      <p:sp>
        <p:nvSpPr>
          <p:cNvPr id="5" name="椭圆 4"/>
          <p:cNvSpPr/>
          <p:nvPr/>
        </p:nvSpPr>
        <p:spPr>
          <a:xfrm>
            <a:off x="5716810" y="2408995"/>
            <a:ext cx="787400" cy="759806"/>
          </a:xfrm>
          <a:prstGeom prst="ellipse">
            <a:avLst/>
          </a:prstGeom>
          <a:solidFill>
            <a:srgbClr val="FFC000">
              <a:alpha val="9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文本框 9"/>
          <p:cNvSpPr txBox="1"/>
          <p:nvPr/>
        </p:nvSpPr>
        <p:spPr>
          <a:xfrm>
            <a:off x="5762847" y="2481653"/>
            <a:ext cx="1028700" cy="623681"/>
          </a:xfrm>
          <a:prstGeom prst="rect">
            <a:avLst/>
          </a:prstGeom>
          <a:noFill/>
        </p:spPr>
        <p:txBody>
          <a:bodyPr wrap="square" rtlCol="0">
            <a:spAutoFit/>
          </a:bodyPr>
          <a:lstStyle/>
          <a:p>
            <a:r>
              <a:rPr lang="en-US" altLang="zh-CN" sz="3600" dirty="0">
                <a:solidFill>
                  <a:prstClr val="white"/>
                </a:solidFill>
                <a:latin typeface="Arial Unicode MS" pitchFamily="34" charset="-122"/>
                <a:ea typeface="Arial Unicode MS" pitchFamily="34" charset="-122"/>
                <a:cs typeface="Arial Unicode MS" pitchFamily="34" charset="-122"/>
              </a:rPr>
              <a:t>02</a:t>
            </a:r>
            <a:endParaRPr lang="zh-CN" altLang="en-US" sz="3600" dirty="0">
              <a:solidFill>
                <a:prstClr val="white"/>
              </a:solidFill>
              <a:latin typeface="Arial Unicode MS" pitchFamily="34" charset="-122"/>
              <a:ea typeface="Arial Unicode MS" pitchFamily="34" charset="-122"/>
              <a:cs typeface="Arial Unicode MS" pitchFamily="34" charset="-122"/>
            </a:endParaRPr>
          </a:p>
        </p:txBody>
      </p:sp>
      <p:sp>
        <p:nvSpPr>
          <p:cNvPr id="21" name="文本框 20"/>
          <p:cNvSpPr txBox="1"/>
          <p:nvPr/>
        </p:nvSpPr>
        <p:spPr>
          <a:xfrm>
            <a:off x="6791546" y="2437928"/>
            <a:ext cx="4056063" cy="504884"/>
          </a:xfrm>
          <a:prstGeom prst="rect">
            <a:avLst/>
          </a:prstGeom>
          <a:noFill/>
        </p:spPr>
        <p:txBody>
          <a:bodyPr wrap="square" rtlCol="0">
            <a:spAutoFit/>
          </a:bodyPr>
          <a:lstStyle/>
          <a:p>
            <a:r>
              <a:rPr lang="en-US" altLang="zh-CN" sz="2800" dirty="0">
                <a:solidFill>
                  <a:prstClr val="black">
                    <a:lumMod val="65000"/>
                    <a:lumOff val="35000"/>
                  </a:prstClr>
                </a:solidFill>
                <a:latin typeface="Microsoft YaHei UI" pitchFamily="34" charset="-122"/>
                <a:ea typeface="Microsoft YaHei UI" pitchFamily="34" charset="-122"/>
              </a:rPr>
              <a:t>Add  your  text  here</a:t>
            </a:r>
            <a:endParaRPr lang="zh-CN" altLang="en-US" sz="2800" dirty="0">
              <a:solidFill>
                <a:prstClr val="black">
                  <a:lumMod val="65000"/>
                  <a:lumOff val="35000"/>
                </a:prstClr>
              </a:solidFill>
              <a:latin typeface="Microsoft YaHei UI" pitchFamily="34" charset="-122"/>
              <a:ea typeface="Microsoft YaHei UI" pitchFamily="34" charset="-122"/>
            </a:endParaRPr>
          </a:p>
        </p:txBody>
      </p:sp>
      <p:sp>
        <p:nvSpPr>
          <p:cNvPr id="22" name="文本框 21"/>
          <p:cNvSpPr txBox="1"/>
          <p:nvPr/>
        </p:nvSpPr>
        <p:spPr>
          <a:xfrm>
            <a:off x="6810599" y="2907924"/>
            <a:ext cx="2247900" cy="326690"/>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itchFamily="34" charset="-122"/>
                <a:ea typeface="Microsoft YaHei UI Light" pitchFamily="34" charset="-122"/>
                <a:cs typeface="Microsoft JhengHei Light" pitchFamily="34" charset="-122"/>
              </a:rPr>
              <a:t>Add your text here</a:t>
            </a:r>
            <a:endParaRPr lang="zh-CN" altLang="en-US" sz="1600" dirty="0">
              <a:solidFill>
                <a:prstClr val="black">
                  <a:lumMod val="65000"/>
                  <a:lumOff val="35000"/>
                </a:prstClr>
              </a:solidFill>
              <a:latin typeface="Microsoft YaHei UI Light" pitchFamily="34" charset="-122"/>
              <a:ea typeface="Microsoft YaHei UI Light" pitchFamily="34" charset="-122"/>
              <a:cs typeface="Microsoft JhengHei Light" pitchFamily="34" charset="-122"/>
            </a:endParaRPr>
          </a:p>
        </p:txBody>
      </p:sp>
      <p:sp>
        <p:nvSpPr>
          <p:cNvPr id="6" name="椭圆 5"/>
          <p:cNvSpPr/>
          <p:nvPr/>
        </p:nvSpPr>
        <p:spPr>
          <a:xfrm>
            <a:off x="5716810" y="3649590"/>
            <a:ext cx="787400" cy="748102"/>
          </a:xfrm>
          <a:prstGeom prst="ellipse">
            <a:avLst/>
          </a:prstGeom>
          <a:solidFill>
            <a:schemeClr val="accent2">
              <a:lumMod val="50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文本框 8"/>
          <p:cNvSpPr txBox="1"/>
          <p:nvPr/>
        </p:nvSpPr>
        <p:spPr>
          <a:xfrm>
            <a:off x="5767610" y="3716604"/>
            <a:ext cx="1028700" cy="614074"/>
          </a:xfrm>
          <a:prstGeom prst="rect">
            <a:avLst/>
          </a:prstGeom>
          <a:noFill/>
        </p:spPr>
        <p:txBody>
          <a:bodyPr wrap="square" rtlCol="0">
            <a:spAutoFit/>
          </a:bodyPr>
          <a:lstStyle/>
          <a:p>
            <a:r>
              <a:rPr lang="en-US" altLang="zh-CN" sz="3600" dirty="0">
                <a:solidFill>
                  <a:prstClr val="white"/>
                </a:solidFill>
                <a:latin typeface="Arial Unicode MS" pitchFamily="34" charset="-122"/>
                <a:ea typeface="Arial Unicode MS" pitchFamily="34" charset="-122"/>
                <a:cs typeface="Arial Unicode MS" pitchFamily="34" charset="-122"/>
              </a:rPr>
              <a:t>03</a:t>
            </a:r>
            <a:endParaRPr lang="zh-CN" altLang="en-US" sz="3600" dirty="0">
              <a:solidFill>
                <a:prstClr val="white"/>
              </a:solidFill>
              <a:latin typeface="Arial Unicode MS" pitchFamily="34" charset="-122"/>
              <a:ea typeface="Arial Unicode MS" pitchFamily="34" charset="-122"/>
              <a:cs typeface="Arial Unicode MS" pitchFamily="34" charset="-122"/>
            </a:endParaRPr>
          </a:p>
        </p:txBody>
      </p:sp>
      <p:sp>
        <p:nvSpPr>
          <p:cNvPr id="23" name="文本框 22"/>
          <p:cNvSpPr txBox="1"/>
          <p:nvPr/>
        </p:nvSpPr>
        <p:spPr>
          <a:xfrm>
            <a:off x="6791546" y="3690795"/>
            <a:ext cx="4056063" cy="497107"/>
          </a:xfrm>
          <a:prstGeom prst="rect">
            <a:avLst/>
          </a:prstGeom>
          <a:noFill/>
        </p:spPr>
        <p:txBody>
          <a:bodyPr wrap="square" rtlCol="0">
            <a:spAutoFit/>
          </a:bodyPr>
          <a:lstStyle/>
          <a:p>
            <a:r>
              <a:rPr lang="en-US" altLang="zh-CN" sz="2800" dirty="0">
                <a:solidFill>
                  <a:prstClr val="black">
                    <a:lumMod val="65000"/>
                    <a:lumOff val="35000"/>
                  </a:prstClr>
                </a:solidFill>
                <a:latin typeface="Microsoft YaHei UI" pitchFamily="34" charset="-122"/>
                <a:ea typeface="Microsoft YaHei UI" pitchFamily="34" charset="-122"/>
              </a:rPr>
              <a:t>Add  your  text  here</a:t>
            </a:r>
            <a:endParaRPr lang="zh-CN" altLang="en-US" sz="2800" dirty="0">
              <a:solidFill>
                <a:prstClr val="black">
                  <a:lumMod val="65000"/>
                  <a:lumOff val="35000"/>
                </a:prstClr>
              </a:solidFill>
              <a:latin typeface="Microsoft YaHei UI" pitchFamily="34" charset="-122"/>
              <a:ea typeface="Microsoft YaHei UI" pitchFamily="34" charset="-122"/>
            </a:endParaRPr>
          </a:p>
        </p:txBody>
      </p:sp>
      <p:sp>
        <p:nvSpPr>
          <p:cNvPr id="24" name="文本框 23"/>
          <p:cNvSpPr txBox="1"/>
          <p:nvPr/>
        </p:nvSpPr>
        <p:spPr>
          <a:xfrm>
            <a:off x="6810599" y="4153552"/>
            <a:ext cx="2247900" cy="321657"/>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itchFamily="34" charset="-122"/>
                <a:ea typeface="Microsoft YaHei UI Light" pitchFamily="34" charset="-122"/>
                <a:cs typeface="Microsoft JhengHei Light" pitchFamily="34" charset="-122"/>
              </a:rPr>
              <a:t>Add your text here</a:t>
            </a:r>
            <a:endParaRPr lang="zh-CN" altLang="en-US" sz="1600" dirty="0">
              <a:solidFill>
                <a:prstClr val="black">
                  <a:lumMod val="65000"/>
                  <a:lumOff val="35000"/>
                </a:prstClr>
              </a:solidFill>
              <a:latin typeface="Microsoft YaHei UI Light" pitchFamily="34" charset="-122"/>
              <a:ea typeface="Microsoft YaHei UI Light" pitchFamily="34" charset="-122"/>
              <a:cs typeface="Microsoft JhengHei Light" pitchFamily="34" charset="-122"/>
            </a:endParaRPr>
          </a:p>
        </p:txBody>
      </p:sp>
      <p:sp>
        <p:nvSpPr>
          <p:cNvPr id="7" name="椭圆 6"/>
          <p:cNvSpPr/>
          <p:nvPr/>
        </p:nvSpPr>
        <p:spPr>
          <a:xfrm>
            <a:off x="5716810" y="4902200"/>
            <a:ext cx="787400" cy="787400"/>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文本框 10"/>
          <p:cNvSpPr txBox="1"/>
          <p:nvPr/>
        </p:nvSpPr>
        <p:spPr>
          <a:xfrm>
            <a:off x="5767610" y="4972734"/>
            <a:ext cx="1028700" cy="646331"/>
          </a:xfrm>
          <a:prstGeom prst="rect">
            <a:avLst/>
          </a:prstGeom>
          <a:noFill/>
        </p:spPr>
        <p:txBody>
          <a:bodyPr wrap="square" rtlCol="0">
            <a:spAutoFit/>
          </a:bodyPr>
          <a:lstStyle/>
          <a:p>
            <a:r>
              <a:rPr lang="en-US" altLang="zh-CN" sz="3600" dirty="0">
                <a:solidFill>
                  <a:prstClr val="white"/>
                </a:solidFill>
                <a:latin typeface="Arial Unicode MS" pitchFamily="34" charset="-122"/>
                <a:ea typeface="Arial Unicode MS" pitchFamily="34" charset="-122"/>
                <a:cs typeface="Arial Unicode MS" pitchFamily="34" charset="-122"/>
              </a:rPr>
              <a:t>04</a:t>
            </a:r>
            <a:endParaRPr lang="zh-CN" altLang="en-US" sz="3600" dirty="0">
              <a:solidFill>
                <a:prstClr val="white"/>
              </a:solidFill>
              <a:latin typeface="Arial Unicode MS" pitchFamily="34" charset="-122"/>
              <a:ea typeface="Arial Unicode MS" pitchFamily="34" charset="-122"/>
              <a:cs typeface="Arial Unicode MS" pitchFamily="34" charset="-122"/>
            </a:endParaRPr>
          </a:p>
        </p:txBody>
      </p:sp>
      <p:sp>
        <p:nvSpPr>
          <p:cNvPr id="25" name="文本框 24"/>
          <p:cNvSpPr txBox="1"/>
          <p:nvPr/>
        </p:nvSpPr>
        <p:spPr>
          <a:xfrm>
            <a:off x="6791546" y="4890185"/>
            <a:ext cx="4056063" cy="523220"/>
          </a:xfrm>
          <a:prstGeom prst="rect">
            <a:avLst/>
          </a:prstGeom>
          <a:noFill/>
        </p:spPr>
        <p:txBody>
          <a:bodyPr wrap="square" rtlCol="0">
            <a:spAutoFit/>
          </a:bodyPr>
          <a:lstStyle/>
          <a:p>
            <a:r>
              <a:rPr lang="en-US" altLang="zh-CN" sz="2800" dirty="0">
                <a:solidFill>
                  <a:prstClr val="black">
                    <a:lumMod val="65000"/>
                    <a:lumOff val="35000"/>
                  </a:prstClr>
                </a:solidFill>
                <a:latin typeface="Microsoft YaHei UI" pitchFamily="34" charset="-122"/>
                <a:ea typeface="Microsoft YaHei UI" pitchFamily="34" charset="-122"/>
              </a:rPr>
              <a:t>Add  your  text  here</a:t>
            </a:r>
            <a:endParaRPr lang="zh-CN" altLang="en-US" sz="2800" dirty="0">
              <a:solidFill>
                <a:prstClr val="black">
                  <a:lumMod val="65000"/>
                  <a:lumOff val="35000"/>
                </a:prstClr>
              </a:solidFill>
              <a:latin typeface="Microsoft YaHei UI" pitchFamily="34" charset="-122"/>
              <a:ea typeface="Microsoft YaHei UI" pitchFamily="34" charset="-122"/>
            </a:endParaRPr>
          </a:p>
        </p:txBody>
      </p:sp>
      <p:sp>
        <p:nvSpPr>
          <p:cNvPr id="26" name="文本框 25"/>
          <p:cNvSpPr txBox="1"/>
          <p:nvPr/>
        </p:nvSpPr>
        <p:spPr>
          <a:xfrm>
            <a:off x="6810599" y="5377250"/>
            <a:ext cx="2247900" cy="338554"/>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itchFamily="34" charset="-122"/>
                <a:ea typeface="Microsoft YaHei UI Light" pitchFamily="34" charset="-122"/>
                <a:cs typeface="Microsoft JhengHei Light" pitchFamily="34" charset="-122"/>
              </a:rPr>
              <a:t>Add your text here</a:t>
            </a:r>
            <a:endParaRPr lang="zh-CN" altLang="en-US" sz="1600" dirty="0">
              <a:solidFill>
                <a:prstClr val="black">
                  <a:lumMod val="65000"/>
                  <a:lumOff val="35000"/>
                </a:prstClr>
              </a:solidFill>
              <a:latin typeface="Microsoft YaHei UI Light" pitchFamily="34" charset="-122"/>
              <a:ea typeface="Microsoft YaHei UI Light" pitchFamily="34" charset="-122"/>
              <a:cs typeface="Microsoft JhengHei Light"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rcRect/>
          <a:stretch>
            <a:fillRect/>
          </a:stretch>
        </p:blipFill>
        <p:spPr>
          <a:xfrm>
            <a:off x="0" y="0"/>
            <a:ext cx="12192000" cy="6845300"/>
          </a:xfrm>
          <a:prstGeom prst="rect">
            <a:avLst/>
          </a:prstGeom>
        </p:spPr>
      </p:pic>
      <p:grpSp>
        <p:nvGrpSpPr>
          <p:cNvPr id="2" name="组合 1"/>
          <p:cNvGrpSpPr/>
          <p:nvPr/>
        </p:nvGrpSpPr>
        <p:grpSpPr>
          <a:xfrm>
            <a:off x="1092200" y="584200"/>
            <a:ext cx="3919683" cy="1107996"/>
            <a:chOff x="1092200" y="584200"/>
            <a:chExt cx="3919683" cy="1107996"/>
          </a:xfrm>
        </p:grpSpPr>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prstClr val="white"/>
                  </a:solidFill>
                  <a:latin typeface="Bauhaus 93" pitchFamily="82" charset="0"/>
                </a:rPr>
                <a:t>03</a:t>
              </a:r>
              <a:endParaRPr lang="zh-CN" altLang="en-US" sz="6600" dirty="0">
                <a:solidFill>
                  <a:prstClr val="white"/>
                </a:solidFill>
                <a:latin typeface="Bauhaus 93" pitchFamily="82" charset="0"/>
              </a:endParaRPr>
            </a:p>
          </p:txBody>
        </p:sp>
        <p:sp>
          <p:nvSpPr>
            <p:cNvPr id="4" name="文本框 3"/>
            <p:cNvSpPr txBox="1"/>
            <p:nvPr/>
          </p:nvSpPr>
          <p:spPr>
            <a:xfrm>
              <a:off x="2162319" y="783510"/>
              <a:ext cx="2849564" cy="523220"/>
            </a:xfrm>
            <a:prstGeom prst="rect">
              <a:avLst/>
            </a:prstGeom>
            <a:noFill/>
          </p:spPr>
          <p:txBody>
            <a:bodyPr wrap="square" rtlCol="0">
              <a:spAutoFit/>
            </a:bodyPr>
            <a:lstStyle/>
            <a:p>
              <a:r>
                <a:rPr lang="en-US" altLang="zh-CN" sz="2800" dirty="0">
                  <a:solidFill>
                    <a:prstClr val="white"/>
                  </a:solidFill>
                  <a:latin typeface="Microsoft YaHei UI" pitchFamily="34" charset="-122"/>
                  <a:ea typeface="Microsoft YaHei UI" pitchFamily="34" charset="-122"/>
                </a:rPr>
                <a:t>Your  text  here</a:t>
              </a:r>
              <a:endParaRPr lang="zh-CN" altLang="en-US" sz="2800" dirty="0">
                <a:solidFill>
                  <a:prstClr val="white"/>
                </a:solidFill>
                <a:latin typeface="Microsoft YaHei UI" pitchFamily="34" charset="-122"/>
                <a:ea typeface="Microsoft YaHei UI" pitchFamily="34" charset="-122"/>
              </a:endParaRPr>
            </a:p>
          </p:txBody>
        </p:sp>
        <p:sp>
          <p:nvSpPr>
            <p:cNvPr id="5" name="矩形 4"/>
            <p:cNvSpPr/>
            <p:nvPr/>
          </p:nvSpPr>
          <p:spPr>
            <a:xfrm>
              <a:off x="2203883" y="1191685"/>
              <a:ext cx="1852430" cy="307777"/>
            </a:xfrm>
            <a:prstGeom prst="rect">
              <a:avLst/>
            </a:prstGeom>
          </p:spPr>
          <p:txBody>
            <a:bodyPr wrap="none">
              <a:spAutoFit/>
            </a:bodyPr>
            <a:lstStyle/>
            <a:p>
              <a:r>
                <a:rPr lang="en-US" altLang="zh-CN" sz="1400" dirty="0">
                  <a:solidFill>
                    <a:prstClr val="black">
                      <a:lumMod val="65000"/>
                      <a:lumOff val="35000"/>
                    </a:prstClr>
                  </a:solidFill>
                  <a:latin typeface="Microsoft YaHei UI Light" pitchFamily="34" charset="-122"/>
                  <a:ea typeface="Microsoft YaHei UI Light" pitchFamily="34" charset="-122"/>
                </a:rPr>
                <a:t>Add  Your  text  here</a:t>
              </a:r>
              <a:endParaRPr lang="zh-CN" altLang="en-US" sz="1400" dirty="0">
                <a:solidFill>
                  <a:prstClr val="black"/>
                </a:solidFill>
                <a:latin typeface="Microsoft YaHei UI Light" pitchFamily="34" charset="-122"/>
                <a:ea typeface="Microsoft YaHei UI Light" pitchFamily="34" charset="-122"/>
              </a:endParaRPr>
            </a:p>
          </p:txBody>
        </p:sp>
      </p:grpSp>
      <p:grpSp>
        <p:nvGrpSpPr>
          <p:cNvPr id="68" name="组合 67"/>
          <p:cNvGrpSpPr/>
          <p:nvPr/>
        </p:nvGrpSpPr>
        <p:grpSpPr>
          <a:xfrm>
            <a:off x="119313" y="3922003"/>
            <a:ext cx="12072687" cy="3212451"/>
            <a:chOff x="119313" y="3871203"/>
            <a:chExt cx="12072687" cy="3212451"/>
          </a:xfrm>
        </p:grpSpPr>
        <p:sp>
          <p:nvSpPr>
            <p:cNvPr id="7" name="椭圆 6"/>
            <p:cNvSpPr/>
            <p:nvPr/>
          </p:nvSpPr>
          <p:spPr>
            <a:xfrm>
              <a:off x="1915174" y="4925845"/>
              <a:ext cx="577417" cy="577417"/>
            </a:xfrm>
            <a:prstGeom prst="ellipse">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椭圆 14"/>
            <p:cNvSpPr/>
            <p:nvPr/>
          </p:nvSpPr>
          <p:spPr>
            <a:xfrm>
              <a:off x="4052947" y="5503262"/>
              <a:ext cx="330200" cy="330200"/>
            </a:xfrm>
            <a:prstGeom prst="ellipse">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椭圆 15"/>
            <p:cNvSpPr/>
            <p:nvPr/>
          </p:nvSpPr>
          <p:spPr>
            <a:xfrm>
              <a:off x="1059113" y="4019760"/>
              <a:ext cx="248987" cy="248987"/>
            </a:xfrm>
            <a:prstGeom prst="ellipse">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椭圆 16"/>
            <p:cNvSpPr/>
            <p:nvPr/>
          </p:nvSpPr>
          <p:spPr>
            <a:xfrm>
              <a:off x="119313" y="6178760"/>
              <a:ext cx="325187" cy="325187"/>
            </a:xfrm>
            <a:prstGeom prst="ellipse">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椭圆 17"/>
            <p:cNvSpPr/>
            <p:nvPr/>
          </p:nvSpPr>
          <p:spPr>
            <a:xfrm>
              <a:off x="5276201" y="4144253"/>
              <a:ext cx="330200" cy="330200"/>
            </a:xfrm>
            <a:prstGeom prst="ellipse">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椭圆 18"/>
            <p:cNvSpPr/>
            <p:nvPr/>
          </p:nvSpPr>
          <p:spPr>
            <a:xfrm>
              <a:off x="6273800" y="6341353"/>
              <a:ext cx="742301" cy="742301"/>
            </a:xfrm>
            <a:prstGeom prst="ellipse">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椭圆 19"/>
            <p:cNvSpPr/>
            <p:nvPr/>
          </p:nvSpPr>
          <p:spPr>
            <a:xfrm>
              <a:off x="7899401" y="5363452"/>
              <a:ext cx="478547" cy="478547"/>
            </a:xfrm>
            <a:prstGeom prst="ellipse">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椭圆 20"/>
            <p:cNvSpPr/>
            <p:nvPr/>
          </p:nvSpPr>
          <p:spPr>
            <a:xfrm>
              <a:off x="9753601" y="3871203"/>
              <a:ext cx="546100" cy="546100"/>
            </a:xfrm>
            <a:prstGeom prst="ellipse">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椭圆 21"/>
            <p:cNvSpPr/>
            <p:nvPr/>
          </p:nvSpPr>
          <p:spPr>
            <a:xfrm>
              <a:off x="10146652" y="6258155"/>
              <a:ext cx="356248" cy="356248"/>
            </a:xfrm>
            <a:prstGeom prst="ellipse">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椭圆 22"/>
            <p:cNvSpPr/>
            <p:nvPr/>
          </p:nvSpPr>
          <p:spPr>
            <a:xfrm>
              <a:off x="11894202" y="5065655"/>
              <a:ext cx="297798" cy="297798"/>
            </a:xfrm>
            <a:prstGeom prst="ellipse">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10" name="直接连接符 9"/>
            <p:cNvCxnSpPr/>
            <p:nvPr/>
          </p:nvCxnSpPr>
          <p:spPr>
            <a:xfrm flipV="1">
              <a:off x="281906" y="4144253"/>
              <a:ext cx="901700" cy="2203997"/>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35" name="直接连接符 34"/>
            <p:cNvCxnSpPr>
              <a:stCxn id="16" idx="5"/>
            </p:cNvCxnSpPr>
            <p:nvPr/>
          </p:nvCxnSpPr>
          <p:spPr>
            <a:xfrm>
              <a:off x="1271637" y="4232284"/>
              <a:ext cx="895789" cy="1013968"/>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36" name="直接连接符 35"/>
            <p:cNvCxnSpPr/>
            <p:nvPr/>
          </p:nvCxnSpPr>
          <p:spPr>
            <a:xfrm>
              <a:off x="2222932" y="5244187"/>
              <a:ext cx="1995115" cy="423110"/>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37" name="直接连接符 36"/>
            <p:cNvCxnSpPr/>
            <p:nvPr/>
          </p:nvCxnSpPr>
          <p:spPr>
            <a:xfrm flipV="1">
              <a:off x="4146158" y="4345981"/>
              <a:ext cx="1295143" cy="1323446"/>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38" name="直接连接符 37"/>
            <p:cNvCxnSpPr/>
            <p:nvPr/>
          </p:nvCxnSpPr>
          <p:spPr>
            <a:xfrm flipV="1">
              <a:off x="259912" y="5244187"/>
              <a:ext cx="1907514" cy="1144914"/>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39" name="直接连接符 38"/>
            <p:cNvCxnSpPr/>
            <p:nvPr/>
          </p:nvCxnSpPr>
          <p:spPr>
            <a:xfrm flipV="1">
              <a:off x="6617322" y="5602725"/>
              <a:ext cx="1521352" cy="1085502"/>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41" name="直接连接符 40"/>
            <p:cNvCxnSpPr/>
            <p:nvPr/>
          </p:nvCxnSpPr>
          <p:spPr>
            <a:xfrm>
              <a:off x="5371035" y="4317690"/>
              <a:ext cx="2767489" cy="1285035"/>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44" name="直接连接符 43"/>
            <p:cNvCxnSpPr/>
            <p:nvPr/>
          </p:nvCxnSpPr>
          <p:spPr>
            <a:xfrm>
              <a:off x="10128322" y="4153769"/>
              <a:ext cx="1908163" cy="1021500"/>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45" name="直接连接符 44"/>
            <p:cNvCxnSpPr/>
            <p:nvPr/>
          </p:nvCxnSpPr>
          <p:spPr>
            <a:xfrm>
              <a:off x="8118488" y="5570522"/>
              <a:ext cx="2206288" cy="818579"/>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47" name="直接连接符 46"/>
            <p:cNvCxnSpPr/>
            <p:nvPr/>
          </p:nvCxnSpPr>
          <p:spPr>
            <a:xfrm flipV="1">
              <a:off x="8143144" y="4160617"/>
              <a:ext cx="1883507" cy="1409905"/>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49" name="直接连接符 48"/>
            <p:cNvCxnSpPr>
              <a:endCxn id="23" idx="3"/>
            </p:cNvCxnSpPr>
            <p:nvPr/>
          </p:nvCxnSpPr>
          <p:spPr>
            <a:xfrm flipV="1">
              <a:off x="10300352" y="5319841"/>
              <a:ext cx="1637462" cy="1126949"/>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51" name="直接连接符 50"/>
            <p:cNvCxnSpPr/>
            <p:nvPr/>
          </p:nvCxnSpPr>
          <p:spPr>
            <a:xfrm>
              <a:off x="10292397" y="6460780"/>
              <a:ext cx="574495" cy="400789"/>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53" name="直接连接符 52"/>
            <p:cNvCxnSpPr/>
            <p:nvPr/>
          </p:nvCxnSpPr>
          <p:spPr>
            <a:xfrm flipH="1">
              <a:off x="6754779" y="6485152"/>
              <a:ext cx="3569997" cy="297968"/>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56" name="直接连接符 55"/>
            <p:cNvCxnSpPr/>
            <p:nvPr/>
          </p:nvCxnSpPr>
          <p:spPr>
            <a:xfrm flipH="1">
              <a:off x="269631" y="5711956"/>
              <a:ext cx="3948416" cy="677145"/>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58" name="直接连接符 57"/>
            <p:cNvCxnSpPr/>
            <p:nvPr/>
          </p:nvCxnSpPr>
          <p:spPr>
            <a:xfrm>
              <a:off x="4190745" y="5711956"/>
              <a:ext cx="2485402" cy="1071164"/>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60" name="直接连接符 59"/>
            <p:cNvCxnSpPr/>
            <p:nvPr/>
          </p:nvCxnSpPr>
          <p:spPr>
            <a:xfrm flipH="1" flipV="1">
              <a:off x="5371035" y="4321711"/>
              <a:ext cx="1246287" cy="2443558"/>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62" name="直接连接符 61"/>
            <p:cNvCxnSpPr/>
            <p:nvPr/>
          </p:nvCxnSpPr>
          <p:spPr>
            <a:xfrm flipH="1" flipV="1">
              <a:off x="10046167" y="4133838"/>
              <a:ext cx="283229" cy="2255263"/>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grpSp>
      <p:sp>
        <p:nvSpPr>
          <p:cNvPr id="66" name="文本框 65"/>
          <p:cNvSpPr txBox="1"/>
          <p:nvPr/>
        </p:nvSpPr>
        <p:spPr>
          <a:xfrm>
            <a:off x="4532533" y="2143898"/>
            <a:ext cx="2923290" cy="523220"/>
          </a:xfrm>
          <a:prstGeom prst="rect">
            <a:avLst/>
          </a:prstGeom>
          <a:noFill/>
        </p:spPr>
        <p:txBody>
          <a:bodyPr wrap="square" rtlCol="0">
            <a:spAutoFit/>
          </a:bodyPr>
          <a:lstStyle/>
          <a:p>
            <a:pPr algn="ctr"/>
            <a:r>
              <a:rPr lang="en-US" altLang="zh-CN" sz="2800" dirty="0">
                <a:solidFill>
                  <a:srgbClr val="FFC000">
                    <a:lumMod val="75000"/>
                  </a:srgbClr>
                </a:solidFill>
                <a:latin typeface="Microsoft YaHei UI" pitchFamily="34" charset="-122"/>
                <a:ea typeface="Microsoft YaHei UI" pitchFamily="34" charset="-122"/>
              </a:rPr>
              <a:t>Add  Your  Title</a:t>
            </a:r>
            <a:endParaRPr lang="zh-CN" altLang="en-US" sz="2800" dirty="0">
              <a:solidFill>
                <a:srgbClr val="FFC000">
                  <a:lumMod val="75000"/>
                </a:srgbClr>
              </a:solidFill>
              <a:latin typeface="Microsoft YaHei UI" pitchFamily="34" charset="-122"/>
              <a:ea typeface="Microsoft YaHei UI" pitchFamily="34" charset="-122"/>
            </a:endParaRPr>
          </a:p>
        </p:txBody>
      </p:sp>
      <p:sp>
        <p:nvSpPr>
          <p:cNvPr id="67" name="文本框 66"/>
          <p:cNvSpPr txBox="1"/>
          <p:nvPr/>
        </p:nvSpPr>
        <p:spPr>
          <a:xfrm>
            <a:off x="1765300" y="2709647"/>
            <a:ext cx="8527097" cy="830997"/>
          </a:xfrm>
          <a:prstGeom prst="rect">
            <a:avLst/>
          </a:prstGeom>
          <a:noFill/>
        </p:spPr>
        <p:txBody>
          <a:bodyPr wrap="square" rtlCol="0">
            <a:spAutoFit/>
          </a:bodyPr>
          <a:lstStyle/>
          <a:p>
            <a:pPr algn="ctr"/>
            <a:r>
              <a:rPr lang="en-US" altLang="zh-CN" sz="1600" dirty="0">
                <a:solidFill>
                  <a:prstClr val="white">
                    <a:lumMod val="95000"/>
                  </a:prstClr>
                </a:solidFill>
                <a:latin typeface="Microsoft YaHei UI Light" pitchFamily="34" charset="-122"/>
                <a:ea typeface="Microsoft YaHei UI Light" pitchFamily="34" charset="-122"/>
              </a:rPr>
              <a:t>Add  Your  text  here  add  Your  text  here</a:t>
            </a:r>
            <a:r>
              <a:rPr lang="zh-CN" altLang="en-US" sz="1600" dirty="0">
                <a:solidFill>
                  <a:prstClr val="white">
                    <a:lumMod val="95000"/>
                  </a:prstClr>
                </a:solidFill>
                <a:latin typeface="Microsoft YaHei UI Light" pitchFamily="34" charset="-122"/>
                <a:ea typeface="Microsoft YaHei UI Light" pitchFamily="34" charset="-122"/>
              </a:rPr>
              <a:t>  </a:t>
            </a:r>
            <a:r>
              <a:rPr lang="en-US" altLang="zh-CN" sz="1600" dirty="0">
                <a:solidFill>
                  <a:prstClr val="white">
                    <a:lumMod val="95000"/>
                  </a:prstClr>
                </a:solidFill>
                <a:latin typeface="Microsoft YaHei UI Light" pitchFamily="34" charset="-122"/>
                <a:ea typeface="Microsoft YaHei UI Light" pitchFamily="34" charset="-122"/>
              </a:rPr>
              <a:t>add  Your  text  here add  Your  text  here add  Your  text  here</a:t>
            </a:r>
            <a:r>
              <a:rPr lang="zh-CN" altLang="en-US" sz="1600" dirty="0">
                <a:solidFill>
                  <a:prstClr val="white">
                    <a:lumMod val="95000"/>
                  </a:prstClr>
                </a:solidFill>
                <a:latin typeface="Microsoft YaHei UI Light" pitchFamily="34" charset="-122"/>
                <a:ea typeface="Microsoft YaHei UI Light" pitchFamily="34" charset="-122"/>
              </a:rPr>
              <a:t>  </a:t>
            </a:r>
            <a:r>
              <a:rPr lang="en-US" altLang="zh-CN" sz="1600" dirty="0">
                <a:solidFill>
                  <a:prstClr val="white">
                    <a:lumMod val="95000"/>
                  </a:prstClr>
                </a:solidFill>
                <a:latin typeface="Microsoft YaHei UI Light" pitchFamily="34" charset="-122"/>
                <a:ea typeface="Microsoft YaHei UI Light" pitchFamily="34" charset="-122"/>
              </a:rPr>
              <a:t>add  Your  text  here add  Your  text  here add  Your  text  here</a:t>
            </a:r>
            <a:r>
              <a:rPr lang="zh-CN" altLang="en-US" sz="1600" dirty="0">
                <a:solidFill>
                  <a:prstClr val="white">
                    <a:lumMod val="95000"/>
                  </a:prstClr>
                </a:solidFill>
                <a:latin typeface="Microsoft YaHei UI Light" pitchFamily="34" charset="-122"/>
                <a:ea typeface="Microsoft YaHei UI Light" pitchFamily="34" charset="-122"/>
              </a:rPr>
              <a:t>  </a:t>
            </a:r>
            <a:r>
              <a:rPr lang="en-US" altLang="zh-CN" sz="1600" dirty="0">
                <a:solidFill>
                  <a:prstClr val="white">
                    <a:lumMod val="95000"/>
                  </a:prstClr>
                </a:solidFill>
                <a:latin typeface="Microsoft YaHei UI Light" pitchFamily="34" charset="-122"/>
                <a:ea typeface="Microsoft YaHei UI Light" pitchFamily="34" charset="-122"/>
              </a:rPr>
              <a:t>add  Your  text  here add  Your  text  here</a:t>
            </a:r>
          </a:p>
        </p:txBody>
      </p:sp>
      <p:sp>
        <p:nvSpPr>
          <p:cNvPr id="69" name="Freeform 411"/>
          <p:cNvSpPr>
            <a:spLocks noEditPoints="1"/>
          </p:cNvSpPr>
          <p:nvPr/>
        </p:nvSpPr>
        <p:spPr bwMode="auto">
          <a:xfrm>
            <a:off x="1998983" y="5129341"/>
            <a:ext cx="375918" cy="334602"/>
          </a:xfrm>
          <a:custGeom>
            <a:avLst/>
            <a:gdLst>
              <a:gd name="T0" fmla="*/ 100 w 101"/>
              <a:gd name="T1" fmla="*/ 5 h 74"/>
              <a:gd name="T2" fmla="*/ 91 w 101"/>
              <a:gd name="T3" fmla="*/ 0 h 74"/>
              <a:gd name="T4" fmla="*/ 79 w 101"/>
              <a:gd name="T5" fmla="*/ 2 h 74"/>
              <a:gd name="T6" fmla="*/ 63 w 101"/>
              <a:gd name="T7" fmla="*/ 10 h 74"/>
              <a:gd name="T8" fmla="*/ 29 w 101"/>
              <a:gd name="T9" fmla="*/ 5 h 74"/>
              <a:gd name="T10" fmla="*/ 19 w 101"/>
              <a:gd name="T11" fmla="*/ 10 h 74"/>
              <a:gd name="T12" fmla="*/ 41 w 101"/>
              <a:gd name="T13" fmla="*/ 20 h 74"/>
              <a:gd name="T14" fmla="*/ 27 w 101"/>
              <a:gd name="T15" fmla="*/ 27 h 74"/>
              <a:gd name="T16" fmla="*/ 10 w 101"/>
              <a:gd name="T17" fmla="*/ 19 h 74"/>
              <a:gd name="T18" fmla="*/ 8 w 101"/>
              <a:gd name="T19" fmla="*/ 19 h 74"/>
              <a:gd name="T20" fmla="*/ 2 w 101"/>
              <a:gd name="T21" fmla="*/ 22 h 74"/>
              <a:gd name="T22" fmla="*/ 0 w 101"/>
              <a:gd name="T23" fmla="*/ 23 h 74"/>
              <a:gd name="T24" fmla="*/ 1 w 101"/>
              <a:gd name="T25" fmla="*/ 25 h 74"/>
              <a:gd name="T26" fmla="*/ 19 w 101"/>
              <a:gd name="T27" fmla="*/ 46 h 74"/>
              <a:gd name="T28" fmla="*/ 19 w 101"/>
              <a:gd name="T29" fmla="*/ 46 h 74"/>
              <a:gd name="T30" fmla="*/ 32 w 101"/>
              <a:gd name="T31" fmla="*/ 48 h 74"/>
              <a:gd name="T32" fmla="*/ 50 w 101"/>
              <a:gd name="T33" fmla="*/ 40 h 74"/>
              <a:gd name="T34" fmla="*/ 48 w 101"/>
              <a:gd name="T35" fmla="*/ 71 h 74"/>
              <a:gd name="T36" fmla="*/ 49 w 101"/>
              <a:gd name="T37" fmla="*/ 73 h 74"/>
              <a:gd name="T38" fmla="*/ 50 w 101"/>
              <a:gd name="T39" fmla="*/ 74 h 74"/>
              <a:gd name="T40" fmla="*/ 51 w 101"/>
              <a:gd name="T41" fmla="*/ 73 h 74"/>
              <a:gd name="T42" fmla="*/ 59 w 101"/>
              <a:gd name="T43" fmla="*/ 70 h 74"/>
              <a:gd name="T44" fmla="*/ 61 w 101"/>
              <a:gd name="T45" fmla="*/ 68 h 74"/>
              <a:gd name="T46" fmla="*/ 74 w 101"/>
              <a:gd name="T47" fmla="*/ 29 h 74"/>
              <a:gd name="T48" fmla="*/ 89 w 101"/>
              <a:gd name="T49" fmla="*/ 22 h 74"/>
              <a:gd name="T50" fmla="*/ 97 w 101"/>
              <a:gd name="T51" fmla="*/ 15 h 74"/>
              <a:gd name="T52" fmla="*/ 100 w 101"/>
              <a:gd name="T53" fmla="*/ 5 h 74"/>
              <a:gd name="T54" fmla="*/ 24 w 101"/>
              <a:gd name="T55" fmla="*/ 10 h 74"/>
              <a:gd name="T56" fmla="*/ 30 w 101"/>
              <a:gd name="T57" fmla="*/ 7 h 74"/>
              <a:gd name="T58" fmla="*/ 59 w 101"/>
              <a:gd name="T59" fmla="*/ 12 h 74"/>
              <a:gd name="T60" fmla="*/ 44 w 101"/>
              <a:gd name="T61" fmla="*/ 19 h 74"/>
              <a:gd name="T62" fmla="*/ 24 w 101"/>
              <a:gd name="T63" fmla="*/ 10 h 74"/>
              <a:gd name="T64" fmla="*/ 94 w 101"/>
              <a:gd name="T65" fmla="*/ 12 h 74"/>
              <a:gd name="T66" fmla="*/ 87 w 101"/>
              <a:gd name="T67" fmla="*/ 18 h 74"/>
              <a:gd name="T68" fmla="*/ 71 w 101"/>
              <a:gd name="T69" fmla="*/ 25 h 74"/>
              <a:gd name="T70" fmla="*/ 70 w 101"/>
              <a:gd name="T71" fmla="*/ 26 h 74"/>
              <a:gd name="T72" fmla="*/ 56 w 101"/>
              <a:gd name="T73" fmla="*/ 66 h 74"/>
              <a:gd name="T74" fmla="*/ 53 w 101"/>
              <a:gd name="T75" fmla="*/ 67 h 74"/>
              <a:gd name="T76" fmla="*/ 54 w 101"/>
              <a:gd name="T77" fmla="*/ 36 h 74"/>
              <a:gd name="T78" fmla="*/ 53 w 101"/>
              <a:gd name="T79" fmla="*/ 34 h 74"/>
              <a:gd name="T80" fmla="*/ 52 w 101"/>
              <a:gd name="T81" fmla="*/ 34 h 74"/>
              <a:gd name="T82" fmla="*/ 51 w 101"/>
              <a:gd name="T83" fmla="*/ 34 h 74"/>
              <a:gd name="T84" fmla="*/ 30 w 101"/>
              <a:gd name="T85" fmla="*/ 44 h 74"/>
              <a:gd name="T86" fmla="*/ 22 w 101"/>
              <a:gd name="T87" fmla="*/ 43 h 74"/>
              <a:gd name="T88" fmla="*/ 22 w 101"/>
              <a:gd name="T89" fmla="*/ 43 h 74"/>
              <a:gd name="T90" fmla="*/ 6 w 101"/>
              <a:gd name="T91" fmla="*/ 25 h 74"/>
              <a:gd name="T92" fmla="*/ 9 w 101"/>
              <a:gd name="T93" fmla="*/ 24 h 74"/>
              <a:gd name="T94" fmla="*/ 27 w 101"/>
              <a:gd name="T95" fmla="*/ 31 h 74"/>
              <a:gd name="T96" fmla="*/ 29 w 101"/>
              <a:gd name="T97" fmla="*/ 31 h 74"/>
              <a:gd name="T98" fmla="*/ 81 w 101"/>
              <a:gd name="T99" fmla="*/ 7 h 74"/>
              <a:gd name="T100" fmla="*/ 91 w 101"/>
              <a:gd name="T101" fmla="*/ 4 h 74"/>
              <a:gd name="T102" fmla="*/ 96 w 101"/>
              <a:gd name="T103" fmla="*/ 7 h 74"/>
              <a:gd name="T104" fmla="*/ 94 w 101"/>
              <a:gd name="T105" fmla="*/ 1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1" h="74">
                <a:moveTo>
                  <a:pt x="100" y="5"/>
                </a:moveTo>
                <a:cubicBezTo>
                  <a:pt x="99" y="2"/>
                  <a:pt x="96" y="0"/>
                  <a:pt x="91" y="0"/>
                </a:cubicBezTo>
                <a:cubicBezTo>
                  <a:pt x="87" y="0"/>
                  <a:pt x="82" y="1"/>
                  <a:pt x="79" y="2"/>
                </a:cubicBezTo>
                <a:cubicBezTo>
                  <a:pt x="63" y="10"/>
                  <a:pt x="63" y="10"/>
                  <a:pt x="63" y="10"/>
                </a:cubicBezTo>
                <a:cubicBezTo>
                  <a:pt x="29" y="5"/>
                  <a:pt x="29" y="5"/>
                  <a:pt x="29" y="5"/>
                </a:cubicBezTo>
                <a:cubicBezTo>
                  <a:pt x="19" y="10"/>
                  <a:pt x="19" y="10"/>
                  <a:pt x="19" y="10"/>
                </a:cubicBezTo>
                <a:cubicBezTo>
                  <a:pt x="41" y="20"/>
                  <a:pt x="41" y="20"/>
                  <a:pt x="41" y="20"/>
                </a:cubicBezTo>
                <a:cubicBezTo>
                  <a:pt x="27" y="27"/>
                  <a:pt x="27" y="27"/>
                  <a:pt x="27" y="27"/>
                </a:cubicBezTo>
                <a:cubicBezTo>
                  <a:pt x="10" y="19"/>
                  <a:pt x="10" y="19"/>
                  <a:pt x="10" y="19"/>
                </a:cubicBezTo>
                <a:cubicBezTo>
                  <a:pt x="9" y="19"/>
                  <a:pt x="8" y="19"/>
                  <a:pt x="8" y="19"/>
                </a:cubicBezTo>
                <a:cubicBezTo>
                  <a:pt x="2" y="22"/>
                  <a:pt x="2" y="22"/>
                  <a:pt x="2" y="22"/>
                </a:cubicBezTo>
                <a:cubicBezTo>
                  <a:pt x="1" y="22"/>
                  <a:pt x="0" y="23"/>
                  <a:pt x="0" y="23"/>
                </a:cubicBezTo>
                <a:cubicBezTo>
                  <a:pt x="0" y="24"/>
                  <a:pt x="0" y="25"/>
                  <a:pt x="1" y="25"/>
                </a:cubicBezTo>
                <a:cubicBezTo>
                  <a:pt x="19" y="46"/>
                  <a:pt x="19" y="46"/>
                  <a:pt x="19" y="46"/>
                </a:cubicBezTo>
                <a:cubicBezTo>
                  <a:pt x="19" y="46"/>
                  <a:pt x="19" y="46"/>
                  <a:pt x="19" y="46"/>
                </a:cubicBezTo>
                <a:cubicBezTo>
                  <a:pt x="23" y="50"/>
                  <a:pt x="28" y="50"/>
                  <a:pt x="32" y="48"/>
                </a:cubicBezTo>
                <a:cubicBezTo>
                  <a:pt x="50" y="40"/>
                  <a:pt x="50" y="40"/>
                  <a:pt x="50" y="40"/>
                </a:cubicBezTo>
                <a:cubicBezTo>
                  <a:pt x="48" y="71"/>
                  <a:pt x="48" y="71"/>
                  <a:pt x="48" y="71"/>
                </a:cubicBezTo>
                <a:cubicBezTo>
                  <a:pt x="48" y="72"/>
                  <a:pt x="48" y="73"/>
                  <a:pt x="49" y="73"/>
                </a:cubicBezTo>
                <a:cubicBezTo>
                  <a:pt x="49" y="73"/>
                  <a:pt x="50" y="74"/>
                  <a:pt x="50" y="74"/>
                </a:cubicBezTo>
                <a:cubicBezTo>
                  <a:pt x="51" y="74"/>
                  <a:pt x="51" y="73"/>
                  <a:pt x="51" y="73"/>
                </a:cubicBezTo>
                <a:cubicBezTo>
                  <a:pt x="59" y="70"/>
                  <a:pt x="59" y="70"/>
                  <a:pt x="59" y="70"/>
                </a:cubicBezTo>
                <a:cubicBezTo>
                  <a:pt x="60" y="69"/>
                  <a:pt x="60" y="69"/>
                  <a:pt x="61" y="68"/>
                </a:cubicBezTo>
                <a:cubicBezTo>
                  <a:pt x="74" y="29"/>
                  <a:pt x="74" y="29"/>
                  <a:pt x="74" y="29"/>
                </a:cubicBezTo>
                <a:cubicBezTo>
                  <a:pt x="89" y="22"/>
                  <a:pt x="89" y="22"/>
                  <a:pt x="89" y="22"/>
                </a:cubicBezTo>
                <a:cubicBezTo>
                  <a:pt x="91" y="21"/>
                  <a:pt x="94" y="19"/>
                  <a:pt x="97" y="15"/>
                </a:cubicBezTo>
                <a:cubicBezTo>
                  <a:pt x="101" y="11"/>
                  <a:pt x="101" y="7"/>
                  <a:pt x="100" y="5"/>
                </a:cubicBezTo>
                <a:close/>
                <a:moveTo>
                  <a:pt x="24" y="10"/>
                </a:moveTo>
                <a:cubicBezTo>
                  <a:pt x="30" y="7"/>
                  <a:pt x="30" y="7"/>
                  <a:pt x="30" y="7"/>
                </a:cubicBezTo>
                <a:cubicBezTo>
                  <a:pt x="59" y="12"/>
                  <a:pt x="59" y="12"/>
                  <a:pt x="59" y="12"/>
                </a:cubicBezTo>
                <a:cubicBezTo>
                  <a:pt x="44" y="19"/>
                  <a:pt x="44" y="19"/>
                  <a:pt x="44" y="19"/>
                </a:cubicBezTo>
                <a:lnTo>
                  <a:pt x="24" y="10"/>
                </a:lnTo>
                <a:close/>
                <a:moveTo>
                  <a:pt x="94" y="12"/>
                </a:moveTo>
                <a:cubicBezTo>
                  <a:pt x="91" y="15"/>
                  <a:pt x="89" y="17"/>
                  <a:pt x="87" y="18"/>
                </a:cubicBezTo>
                <a:cubicBezTo>
                  <a:pt x="71" y="25"/>
                  <a:pt x="71" y="25"/>
                  <a:pt x="71" y="25"/>
                </a:cubicBezTo>
                <a:cubicBezTo>
                  <a:pt x="71" y="25"/>
                  <a:pt x="70" y="26"/>
                  <a:pt x="70" y="26"/>
                </a:cubicBezTo>
                <a:cubicBezTo>
                  <a:pt x="56" y="66"/>
                  <a:pt x="56" y="66"/>
                  <a:pt x="56" y="66"/>
                </a:cubicBezTo>
                <a:cubicBezTo>
                  <a:pt x="53" y="67"/>
                  <a:pt x="53" y="67"/>
                  <a:pt x="53" y="67"/>
                </a:cubicBezTo>
                <a:cubicBezTo>
                  <a:pt x="54" y="36"/>
                  <a:pt x="54" y="36"/>
                  <a:pt x="54" y="36"/>
                </a:cubicBezTo>
                <a:cubicBezTo>
                  <a:pt x="54" y="36"/>
                  <a:pt x="54" y="35"/>
                  <a:pt x="53" y="34"/>
                </a:cubicBezTo>
                <a:cubicBezTo>
                  <a:pt x="53" y="34"/>
                  <a:pt x="53" y="34"/>
                  <a:pt x="52" y="34"/>
                </a:cubicBezTo>
                <a:cubicBezTo>
                  <a:pt x="52" y="34"/>
                  <a:pt x="51" y="34"/>
                  <a:pt x="51" y="34"/>
                </a:cubicBezTo>
                <a:cubicBezTo>
                  <a:pt x="30" y="44"/>
                  <a:pt x="30" y="44"/>
                  <a:pt x="30" y="44"/>
                </a:cubicBezTo>
                <a:cubicBezTo>
                  <a:pt x="27" y="45"/>
                  <a:pt x="24" y="45"/>
                  <a:pt x="22" y="43"/>
                </a:cubicBezTo>
                <a:cubicBezTo>
                  <a:pt x="22" y="43"/>
                  <a:pt x="22" y="43"/>
                  <a:pt x="22" y="43"/>
                </a:cubicBezTo>
                <a:cubicBezTo>
                  <a:pt x="6" y="25"/>
                  <a:pt x="6" y="25"/>
                  <a:pt x="6" y="25"/>
                </a:cubicBezTo>
                <a:cubicBezTo>
                  <a:pt x="9" y="24"/>
                  <a:pt x="9" y="24"/>
                  <a:pt x="9" y="24"/>
                </a:cubicBezTo>
                <a:cubicBezTo>
                  <a:pt x="27" y="31"/>
                  <a:pt x="27" y="31"/>
                  <a:pt x="27" y="31"/>
                </a:cubicBezTo>
                <a:cubicBezTo>
                  <a:pt x="27" y="32"/>
                  <a:pt x="28" y="32"/>
                  <a:pt x="29" y="31"/>
                </a:cubicBezTo>
                <a:cubicBezTo>
                  <a:pt x="81" y="7"/>
                  <a:pt x="81" y="7"/>
                  <a:pt x="81" y="7"/>
                </a:cubicBezTo>
                <a:cubicBezTo>
                  <a:pt x="84" y="6"/>
                  <a:pt x="88" y="4"/>
                  <a:pt x="91" y="4"/>
                </a:cubicBezTo>
                <a:cubicBezTo>
                  <a:pt x="95" y="4"/>
                  <a:pt x="95" y="6"/>
                  <a:pt x="96" y="7"/>
                </a:cubicBezTo>
                <a:cubicBezTo>
                  <a:pt x="97" y="9"/>
                  <a:pt x="95" y="11"/>
                  <a:pt x="94" y="12"/>
                </a:cubicBezTo>
                <a:close/>
              </a:path>
            </a:pathLst>
          </a:custGeom>
          <a:solidFill>
            <a:srgbClr val="FFC617"/>
          </a:solidFill>
          <a:ln>
            <a:solidFill>
              <a:srgbClr val="FFC617"/>
            </a:solidFill>
          </a:ln>
        </p:spPr>
        <p:txBody>
          <a:bodyPr vert="horz" wrap="square" lIns="91440" tIns="45720" rIns="91440" bIns="45720" numCol="1" anchor="t" anchorCtr="0" compatLnSpc="1"/>
          <a:lstStyle/>
          <a:p>
            <a:endParaRPr lang="zh-CN" altLang="en-US">
              <a:solidFill>
                <a:prstClr val="black"/>
              </a:solidFill>
            </a:endParaRPr>
          </a:p>
        </p:txBody>
      </p:sp>
      <p:grpSp>
        <p:nvGrpSpPr>
          <p:cNvPr id="70" name="组合 69"/>
          <p:cNvGrpSpPr/>
          <p:nvPr/>
        </p:nvGrpSpPr>
        <p:grpSpPr>
          <a:xfrm>
            <a:off x="6348376" y="6586753"/>
            <a:ext cx="592137" cy="357090"/>
            <a:chOff x="1688273" y="4342932"/>
            <a:chExt cx="715660" cy="431581"/>
          </a:xfrm>
          <a:solidFill>
            <a:srgbClr val="FFC617"/>
          </a:solidFill>
        </p:grpSpPr>
        <p:sp>
          <p:nvSpPr>
            <p:cNvPr id="71" name="Freeform 304"/>
            <p:cNvSpPr>
              <a:spLocks noEditPoints="1"/>
            </p:cNvSpPr>
            <p:nvPr/>
          </p:nvSpPr>
          <p:spPr bwMode="auto">
            <a:xfrm>
              <a:off x="1759292" y="4416684"/>
              <a:ext cx="431581" cy="152966"/>
            </a:xfrm>
            <a:custGeom>
              <a:avLst/>
              <a:gdLst>
                <a:gd name="T0" fmla="*/ 52 w 53"/>
                <a:gd name="T1" fmla="*/ 0 h 19"/>
                <a:gd name="T2" fmla="*/ 39 w 53"/>
                <a:gd name="T3" fmla="*/ 0 h 19"/>
                <a:gd name="T4" fmla="*/ 26 w 53"/>
                <a:gd name="T5" fmla="*/ 0 h 19"/>
                <a:gd name="T6" fmla="*/ 14 w 53"/>
                <a:gd name="T7" fmla="*/ 0 h 19"/>
                <a:gd name="T8" fmla="*/ 1 w 53"/>
                <a:gd name="T9" fmla="*/ 0 h 19"/>
                <a:gd name="T10" fmla="*/ 0 w 53"/>
                <a:gd name="T11" fmla="*/ 1 h 19"/>
                <a:gd name="T12" fmla="*/ 0 w 53"/>
                <a:gd name="T13" fmla="*/ 18 h 19"/>
                <a:gd name="T14" fmla="*/ 1 w 53"/>
                <a:gd name="T15" fmla="*/ 19 h 19"/>
                <a:gd name="T16" fmla="*/ 14 w 53"/>
                <a:gd name="T17" fmla="*/ 19 h 19"/>
                <a:gd name="T18" fmla="*/ 26 w 53"/>
                <a:gd name="T19" fmla="*/ 19 h 19"/>
                <a:gd name="T20" fmla="*/ 39 w 53"/>
                <a:gd name="T21" fmla="*/ 19 h 19"/>
                <a:gd name="T22" fmla="*/ 52 w 53"/>
                <a:gd name="T23" fmla="*/ 19 h 19"/>
                <a:gd name="T24" fmla="*/ 53 w 53"/>
                <a:gd name="T25" fmla="*/ 18 h 19"/>
                <a:gd name="T26" fmla="*/ 53 w 53"/>
                <a:gd name="T27" fmla="*/ 1 h 19"/>
                <a:gd name="T28" fmla="*/ 52 w 53"/>
                <a:gd name="T29" fmla="*/ 0 h 19"/>
                <a:gd name="T30" fmla="*/ 12 w 53"/>
                <a:gd name="T31" fmla="*/ 17 h 19"/>
                <a:gd name="T32" fmla="*/ 2 w 53"/>
                <a:gd name="T33" fmla="*/ 17 h 19"/>
                <a:gd name="T34" fmla="*/ 2 w 53"/>
                <a:gd name="T35" fmla="*/ 2 h 19"/>
                <a:gd name="T36" fmla="*/ 12 w 53"/>
                <a:gd name="T37" fmla="*/ 2 h 19"/>
                <a:gd name="T38" fmla="*/ 12 w 53"/>
                <a:gd name="T39" fmla="*/ 17 h 19"/>
                <a:gd name="T40" fmla="*/ 25 w 53"/>
                <a:gd name="T41" fmla="*/ 17 h 19"/>
                <a:gd name="T42" fmla="*/ 15 w 53"/>
                <a:gd name="T43" fmla="*/ 17 h 19"/>
                <a:gd name="T44" fmla="*/ 15 w 53"/>
                <a:gd name="T45" fmla="*/ 2 h 19"/>
                <a:gd name="T46" fmla="*/ 25 w 53"/>
                <a:gd name="T47" fmla="*/ 2 h 19"/>
                <a:gd name="T48" fmla="*/ 25 w 53"/>
                <a:gd name="T49" fmla="*/ 17 h 19"/>
                <a:gd name="T50" fmla="*/ 38 w 53"/>
                <a:gd name="T51" fmla="*/ 17 h 19"/>
                <a:gd name="T52" fmla="*/ 27 w 53"/>
                <a:gd name="T53" fmla="*/ 17 h 19"/>
                <a:gd name="T54" fmla="*/ 27 w 53"/>
                <a:gd name="T55" fmla="*/ 2 h 19"/>
                <a:gd name="T56" fmla="*/ 38 w 53"/>
                <a:gd name="T57" fmla="*/ 2 h 19"/>
                <a:gd name="T58" fmla="*/ 38 w 53"/>
                <a:gd name="T59" fmla="*/ 17 h 19"/>
                <a:gd name="T60" fmla="*/ 51 w 53"/>
                <a:gd name="T61" fmla="*/ 17 h 19"/>
                <a:gd name="T62" fmla="*/ 40 w 53"/>
                <a:gd name="T63" fmla="*/ 17 h 19"/>
                <a:gd name="T64" fmla="*/ 40 w 53"/>
                <a:gd name="T65" fmla="*/ 2 h 19"/>
                <a:gd name="T66" fmla="*/ 51 w 53"/>
                <a:gd name="T67" fmla="*/ 2 h 19"/>
                <a:gd name="T68" fmla="*/ 51 w 53"/>
                <a:gd name="T69"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3" h="19">
                  <a:moveTo>
                    <a:pt x="52" y="0"/>
                  </a:moveTo>
                  <a:cubicBezTo>
                    <a:pt x="39" y="0"/>
                    <a:pt x="39" y="0"/>
                    <a:pt x="39" y="0"/>
                  </a:cubicBezTo>
                  <a:cubicBezTo>
                    <a:pt x="26" y="0"/>
                    <a:pt x="26" y="0"/>
                    <a:pt x="26" y="0"/>
                  </a:cubicBezTo>
                  <a:cubicBezTo>
                    <a:pt x="14" y="0"/>
                    <a:pt x="14" y="0"/>
                    <a:pt x="14" y="0"/>
                  </a:cubicBezTo>
                  <a:cubicBezTo>
                    <a:pt x="1" y="0"/>
                    <a:pt x="1" y="0"/>
                    <a:pt x="1" y="0"/>
                  </a:cubicBezTo>
                  <a:cubicBezTo>
                    <a:pt x="0" y="0"/>
                    <a:pt x="0" y="0"/>
                    <a:pt x="0" y="1"/>
                  </a:cubicBezTo>
                  <a:cubicBezTo>
                    <a:pt x="0" y="18"/>
                    <a:pt x="0" y="18"/>
                    <a:pt x="0" y="18"/>
                  </a:cubicBezTo>
                  <a:cubicBezTo>
                    <a:pt x="0" y="18"/>
                    <a:pt x="0" y="19"/>
                    <a:pt x="1" y="19"/>
                  </a:cubicBezTo>
                  <a:cubicBezTo>
                    <a:pt x="14" y="19"/>
                    <a:pt x="14" y="19"/>
                    <a:pt x="14" y="19"/>
                  </a:cubicBezTo>
                  <a:cubicBezTo>
                    <a:pt x="26" y="19"/>
                    <a:pt x="26" y="19"/>
                    <a:pt x="26" y="19"/>
                  </a:cubicBezTo>
                  <a:cubicBezTo>
                    <a:pt x="39" y="19"/>
                    <a:pt x="39" y="19"/>
                    <a:pt x="39" y="19"/>
                  </a:cubicBezTo>
                  <a:cubicBezTo>
                    <a:pt x="52" y="19"/>
                    <a:pt x="52" y="19"/>
                    <a:pt x="52" y="19"/>
                  </a:cubicBezTo>
                  <a:cubicBezTo>
                    <a:pt x="52" y="19"/>
                    <a:pt x="53" y="18"/>
                    <a:pt x="53" y="18"/>
                  </a:cubicBezTo>
                  <a:cubicBezTo>
                    <a:pt x="53" y="1"/>
                    <a:pt x="53" y="1"/>
                    <a:pt x="53" y="1"/>
                  </a:cubicBezTo>
                  <a:cubicBezTo>
                    <a:pt x="53" y="0"/>
                    <a:pt x="52" y="0"/>
                    <a:pt x="52" y="0"/>
                  </a:cubicBezTo>
                  <a:close/>
                  <a:moveTo>
                    <a:pt x="12" y="17"/>
                  </a:moveTo>
                  <a:cubicBezTo>
                    <a:pt x="2" y="17"/>
                    <a:pt x="2" y="17"/>
                    <a:pt x="2" y="17"/>
                  </a:cubicBezTo>
                  <a:cubicBezTo>
                    <a:pt x="2" y="2"/>
                    <a:pt x="2" y="2"/>
                    <a:pt x="2" y="2"/>
                  </a:cubicBezTo>
                  <a:cubicBezTo>
                    <a:pt x="12" y="2"/>
                    <a:pt x="12" y="2"/>
                    <a:pt x="12" y="2"/>
                  </a:cubicBezTo>
                  <a:lnTo>
                    <a:pt x="12" y="17"/>
                  </a:lnTo>
                  <a:close/>
                  <a:moveTo>
                    <a:pt x="25" y="17"/>
                  </a:moveTo>
                  <a:cubicBezTo>
                    <a:pt x="15" y="17"/>
                    <a:pt x="15" y="17"/>
                    <a:pt x="15" y="17"/>
                  </a:cubicBezTo>
                  <a:cubicBezTo>
                    <a:pt x="15" y="2"/>
                    <a:pt x="15" y="2"/>
                    <a:pt x="15" y="2"/>
                  </a:cubicBezTo>
                  <a:cubicBezTo>
                    <a:pt x="25" y="2"/>
                    <a:pt x="25" y="2"/>
                    <a:pt x="25" y="2"/>
                  </a:cubicBezTo>
                  <a:lnTo>
                    <a:pt x="25" y="17"/>
                  </a:lnTo>
                  <a:close/>
                  <a:moveTo>
                    <a:pt x="38" y="17"/>
                  </a:moveTo>
                  <a:cubicBezTo>
                    <a:pt x="27" y="17"/>
                    <a:pt x="27" y="17"/>
                    <a:pt x="27" y="17"/>
                  </a:cubicBezTo>
                  <a:cubicBezTo>
                    <a:pt x="27" y="2"/>
                    <a:pt x="27" y="2"/>
                    <a:pt x="27" y="2"/>
                  </a:cubicBezTo>
                  <a:cubicBezTo>
                    <a:pt x="38" y="2"/>
                    <a:pt x="38" y="2"/>
                    <a:pt x="38" y="2"/>
                  </a:cubicBezTo>
                  <a:lnTo>
                    <a:pt x="38" y="17"/>
                  </a:lnTo>
                  <a:close/>
                  <a:moveTo>
                    <a:pt x="51" y="17"/>
                  </a:moveTo>
                  <a:cubicBezTo>
                    <a:pt x="40" y="17"/>
                    <a:pt x="40" y="17"/>
                    <a:pt x="40" y="17"/>
                  </a:cubicBezTo>
                  <a:cubicBezTo>
                    <a:pt x="40" y="2"/>
                    <a:pt x="40" y="2"/>
                    <a:pt x="40" y="2"/>
                  </a:cubicBezTo>
                  <a:cubicBezTo>
                    <a:pt x="51" y="2"/>
                    <a:pt x="51" y="2"/>
                    <a:pt x="51" y="2"/>
                  </a:cubicBezTo>
                  <a:lnTo>
                    <a:pt x="51" y="17"/>
                  </a:lnTo>
                  <a:close/>
                </a:path>
              </a:pathLst>
            </a:custGeom>
            <a:grpFill/>
            <a:ln>
              <a:solidFill>
                <a:srgbClr val="FFC617"/>
              </a:solidFill>
            </a:ln>
          </p:spPr>
          <p:txBody>
            <a:bodyPr vert="horz" wrap="square" lIns="91440" tIns="45720" rIns="91440" bIns="45720" numCol="1" anchor="t" anchorCtr="0" compatLnSpc="1"/>
            <a:lstStyle/>
            <a:p>
              <a:endParaRPr lang="zh-CN" altLang="en-US">
                <a:solidFill>
                  <a:prstClr val="black"/>
                </a:solidFill>
              </a:endParaRPr>
            </a:p>
          </p:txBody>
        </p:sp>
        <p:sp>
          <p:nvSpPr>
            <p:cNvPr id="72" name="Freeform 305"/>
            <p:cNvSpPr>
              <a:spLocks noEditPoints="1"/>
            </p:cNvSpPr>
            <p:nvPr/>
          </p:nvSpPr>
          <p:spPr bwMode="auto">
            <a:xfrm>
              <a:off x="2215457" y="4416684"/>
              <a:ext cx="81946" cy="226718"/>
            </a:xfrm>
            <a:custGeom>
              <a:avLst/>
              <a:gdLst>
                <a:gd name="T0" fmla="*/ 7 w 10"/>
                <a:gd name="T1" fmla="*/ 1 h 28"/>
                <a:gd name="T2" fmla="*/ 5 w 10"/>
                <a:gd name="T3" fmla="*/ 0 h 28"/>
                <a:gd name="T4" fmla="*/ 1 w 10"/>
                <a:gd name="T5" fmla="*/ 0 h 28"/>
                <a:gd name="T6" fmla="*/ 0 w 10"/>
                <a:gd name="T7" fmla="*/ 1 h 28"/>
                <a:gd name="T8" fmla="*/ 0 w 10"/>
                <a:gd name="T9" fmla="*/ 18 h 28"/>
                <a:gd name="T10" fmla="*/ 0 w 10"/>
                <a:gd name="T11" fmla="*/ 23 h 28"/>
                <a:gd name="T12" fmla="*/ 0 w 10"/>
                <a:gd name="T13" fmla="*/ 24 h 28"/>
                <a:gd name="T14" fmla="*/ 4 w 10"/>
                <a:gd name="T15" fmla="*/ 28 h 28"/>
                <a:gd name="T16" fmla="*/ 5 w 10"/>
                <a:gd name="T17" fmla="*/ 28 h 28"/>
                <a:gd name="T18" fmla="*/ 9 w 10"/>
                <a:gd name="T19" fmla="*/ 28 h 28"/>
                <a:gd name="T20" fmla="*/ 9 w 10"/>
                <a:gd name="T21" fmla="*/ 28 h 28"/>
                <a:gd name="T22" fmla="*/ 10 w 10"/>
                <a:gd name="T23" fmla="*/ 27 h 28"/>
                <a:gd name="T24" fmla="*/ 9 w 10"/>
                <a:gd name="T25" fmla="*/ 18 h 28"/>
                <a:gd name="T26" fmla="*/ 7 w 10"/>
                <a:gd name="T27" fmla="*/ 1 h 28"/>
                <a:gd name="T28" fmla="*/ 2 w 10"/>
                <a:gd name="T29" fmla="*/ 2 h 28"/>
                <a:gd name="T30" fmla="*/ 5 w 10"/>
                <a:gd name="T31" fmla="*/ 2 h 28"/>
                <a:gd name="T32" fmla="*/ 6 w 10"/>
                <a:gd name="T33" fmla="*/ 17 h 28"/>
                <a:gd name="T34" fmla="*/ 2 w 10"/>
                <a:gd name="T35" fmla="*/ 17 h 28"/>
                <a:gd name="T36" fmla="*/ 2 w 10"/>
                <a:gd name="T37" fmla="*/ 2 h 28"/>
                <a:gd name="T38" fmla="*/ 5 w 10"/>
                <a:gd name="T39" fmla="*/ 26 h 28"/>
                <a:gd name="T40" fmla="*/ 2 w 10"/>
                <a:gd name="T41" fmla="*/ 23 h 28"/>
                <a:gd name="T42" fmla="*/ 2 w 10"/>
                <a:gd name="T43" fmla="*/ 19 h 28"/>
                <a:gd name="T44" fmla="*/ 7 w 10"/>
                <a:gd name="T45" fmla="*/ 19 h 28"/>
                <a:gd name="T46" fmla="*/ 7 w 10"/>
                <a:gd name="T47" fmla="*/ 26 h 28"/>
                <a:gd name="T48" fmla="*/ 5 w 10"/>
                <a:gd name="T49"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28">
                  <a:moveTo>
                    <a:pt x="7" y="1"/>
                  </a:moveTo>
                  <a:cubicBezTo>
                    <a:pt x="6" y="0"/>
                    <a:pt x="6" y="0"/>
                    <a:pt x="5" y="0"/>
                  </a:cubicBezTo>
                  <a:cubicBezTo>
                    <a:pt x="1" y="0"/>
                    <a:pt x="1" y="0"/>
                    <a:pt x="1" y="0"/>
                  </a:cubicBezTo>
                  <a:cubicBezTo>
                    <a:pt x="1" y="0"/>
                    <a:pt x="0" y="0"/>
                    <a:pt x="0" y="1"/>
                  </a:cubicBezTo>
                  <a:cubicBezTo>
                    <a:pt x="0" y="18"/>
                    <a:pt x="0" y="18"/>
                    <a:pt x="0" y="18"/>
                  </a:cubicBezTo>
                  <a:cubicBezTo>
                    <a:pt x="0" y="23"/>
                    <a:pt x="0" y="23"/>
                    <a:pt x="0" y="23"/>
                  </a:cubicBezTo>
                  <a:cubicBezTo>
                    <a:pt x="0" y="24"/>
                    <a:pt x="0" y="24"/>
                    <a:pt x="0" y="24"/>
                  </a:cubicBezTo>
                  <a:cubicBezTo>
                    <a:pt x="4" y="28"/>
                    <a:pt x="4" y="28"/>
                    <a:pt x="4" y="28"/>
                  </a:cubicBezTo>
                  <a:cubicBezTo>
                    <a:pt x="4" y="28"/>
                    <a:pt x="5" y="28"/>
                    <a:pt x="5" y="28"/>
                  </a:cubicBezTo>
                  <a:cubicBezTo>
                    <a:pt x="9" y="28"/>
                    <a:pt x="9" y="28"/>
                    <a:pt x="9" y="28"/>
                  </a:cubicBezTo>
                  <a:cubicBezTo>
                    <a:pt x="9" y="28"/>
                    <a:pt x="9" y="28"/>
                    <a:pt x="9" y="28"/>
                  </a:cubicBezTo>
                  <a:cubicBezTo>
                    <a:pt x="10" y="28"/>
                    <a:pt x="10" y="28"/>
                    <a:pt x="10" y="27"/>
                  </a:cubicBezTo>
                  <a:cubicBezTo>
                    <a:pt x="9" y="18"/>
                    <a:pt x="9" y="18"/>
                    <a:pt x="9" y="18"/>
                  </a:cubicBezTo>
                  <a:lnTo>
                    <a:pt x="7" y="1"/>
                  </a:lnTo>
                  <a:close/>
                  <a:moveTo>
                    <a:pt x="2" y="2"/>
                  </a:moveTo>
                  <a:cubicBezTo>
                    <a:pt x="5" y="2"/>
                    <a:pt x="5" y="2"/>
                    <a:pt x="5" y="2"/>
                  </a:cubicBezTo>
                  <a:cubicBezTo>
                    <a:pt x="6" y="17"/>
                    <a:pt x="6" y="17"/>
                    <a:pt x="6" y="17"/>
                  </a:cubicBezTo>
                  <a:cubicBezTo>
                    <a:pt x="2" y="17"/>
                    <a:pt x="2" y="17"/>
                    <a:pt x="2" y="17"/>
                  </a:cubicBezTo>
                  <a:lnTo>
                    <a:pt x="2" y="2"/>
                  </a:lnTo>
                  <a:close/>
                  <a:moveTo>
                    <a:pt x="5" y="26"/>
                  </a:moveTo>
                  <a:cubicBezTo>
                    <a:pt x="2" y="23"/>
                    <a:pt x="2" y="23"/>
                    <a:pt x="2" y="23"/>
                  </a:cubicBezTo>
                  <a:cubicBezTo>
                    <a:pt x="2" y="19"/>
                    <a:pt x="2" y="19"/>
                    <a:pt x="2" y="19"/>
                  </a:cubicBezTo>
                  <a:cubicBezTo>
                    <a:pt x="7" y="19"/>
                    <a:pt x="7" y="19"/>
                    <a:pt x="7" y="19"/>
                  </a:cubicBezTo>
                  <a:cubicBezTo>
                    <a:pt x="7" y="26"/>
                    <a:pt x="7" y="26"/>
                    <a:pt x="7" y="26"/>
                  </a:cubicBezTo>
                  <a:lnTo>
                    <a:pt x="5" y="26"/>
                  </a:lnTo>
                  <a:close/>
                </a:path>
              </a:pathLst>
            </a:custGeom>
            <a:grpFill/>
            <a:ln>
              <a:solidFill>
                <a:srgbClr val="FFC617"/>
              </a:solidFill>
            </a:ln>
          </p:spPr>
          <p:txBody>
            <a:bodyPr vert="horz" wrap="square" lIns="91440" tIns="45720" rIns="91440" bIns="45720" numCol="1" anchor="t" anchorCtr="0" compatLnSpc="1"/>
            <a:lstStyle/>
            <a:p>
              <a:endParaRPr lang="zh-CN" altLang="en-US">
                <a:solidFill>
                  <a:prstClr val="black"/>
                </a:solidFill>
              </a:endParaRPr>
            </a:p>
          </p:txBody>
        </p:sp>
        <p:sp>
          <p:nvSpPr>
            <p:cNvPr id="73" name="Freeform 306"/>
            <p:cNvSpPr>
              <a:spLocks noEditPoints="1"/>
            </p:cNvSpPr>
            <p:nvPr/>
          </p:nvSpPr>
          <p:spPr bwMode="auto">
            <a:xfrm>
              <a:off x="1688273" y="4342932"/>
              <a:ext cx="715660" cy="431581"/>
            </a:xfrm>
            <a:custGeom>
              <a:avLst/>
              <a:gdLst>
                <a:gd name="T0" fmla="*/ 79 w 88"/>
                <a:gd name="T1" fmla="*/ 5 h 53"/>
                <a:gd name="T2" fmla="*/ 71 w 88"/>
                <a:gd name="T3" fmla="*/ 0 h 53"/>
                <a:gd name="T4" fmla="*/ 0 w 88"/>
                <a:gd name="T5" fmla="*/ 10 h 53"/>
                <a:gd name="T6" fmla="*/ 3 w 88"/>
                <a:gd name="T7" fmla="*/ 11 h 53"/>
                <a:gd name="T8" fmla="*/ 0 w 88"/>
                <a:gd name="T9" fmla="*/ 26 h 53"/>
                <a:gd name="T10" fmla="*/ 0 w 88"/>
                <a:gd name="T11" fmla="*/ 28 h 53"/>
                <a:gd name="T12" fmla="*/ 2 w 88"/>
                <a:gd name="T13" fmla="*/ 47 h 53"/>
                <a:gd name="T14" fmla="*/ 18 w 88"/>
                <a:gd name="T15" fmla="*/ 53 h 53"/>
                <a:gd name="T16" fmla="*/ 54 w 88"/>
                <a:gd name="T17" fmla="*/ 47 h 53"/>
                <a:gd name="T18" fmla="*/ 69 w 88"/>
                <a:gd name="T19" fmla="*/ 47 h 53"/>
                <a:gd name="T20" fmla="*/ 85 w 88"/>
                <a:gd name="T21" fmla="*/ 46 h 53"/>
                <a:gd name="T22" fmla="*/ 85 w 88"/>
                <a:gd name="T23" fmla="*/ 35 h 53"/>
                <a:gd name="T24" fmla="*/ 85 w 88"/>
                <a:gd name="T25" fmla="*/ 34 h 53"/>
                <a:gd name="T26" fmla="*/ 80 w 88"/>
                <a:gd name="T27" fmla="*/ 33 h 53"/>
                <a:gd name="T28" fmla="*/ 81 w 88"/>
                <a:gd name="T29" fmla="*/ 11 h 53"/>
                <a:gd name="T30" fmla="*/ 81 w 88"/>
                <a:gd name="T31" fmla="*/ 8 h 53"/>
                <a:gd name="T32" fmla="*/ 84 w 88"/>
                <a:gd name="T33" fmla="*/ 16 h 53"/>
                <a:gd name="T34" fmla="*/ 86 w 88"/>
                <a:gd name="T35" fmla="*/ 27 h 53"/>
                <a:gd name="T36" fmla="*/ 88 w 88"/>
                <a:gd name="T37" fmla="*/ 16 h 53"/>
                <a:gd name="T38" fmla="*/ 18 w 88"/>
                <a:gd name="T39" fmla="*/ 51 h 53"/>
                <a:gd name="T40" fmla="*/ 18 w 88"/>
                <a:gd name="T41" fmla="*/ 40 h 53"/>
                <a:gd name="T42" fmla="*/ 18 w 88"/>
                <a:gd name="T43" fmla="*/ 51 h 53"/>
                <a:gd name="T44" fmla="*/ 56 w 88"/>
                <a:gd name="T45" fmla="*/ 45 h 53"/>
                <a:gd name="T46" fmla="*/ 67 w 88"/>
                <a:gd name="T47" fmla="*/ 45 h 53"/>
                <a:gd name="T48" fmla="*/ 78 w 88"/>
                <a:gd name="T49" fmla="*/ 34 h 53"/>
                <a:gd name="T50" fmla="*/ 80 w 88"/>
                <a:gd name="T51" fmla="*/ 35 h 53"/>
                <a:gd name="T52" fmla="*/ 80 w 88"/>
                <a:gd name="T53" fmla="*/ 35 h 53"/>
                <a:gd name="T54" fmla="*/ 69 w 88"/>
                <a:gd name="T55" fmla="*/ 42 h 53"/>
                <a:gd name="T56" fmla="*/ 55 w 88"/>
                <a:gd name="T57" fmla="*/ 42 h 53"/>
                <a:gd name="T58" fmla="*/ 18 w 88"/>
                <a:gd name="T59" fmla="*/ 37 h 53"/>
                <a:gd name="T60" fmla="*/ 4 w 88"/>
                <a:gd name="T61" fmla="*/ 42 h 53"/>
                <a:gd name="T62" fmla="*/ 4 w 88"/>
                <a:gd name="T63" fmla="*/ 28 h 53"/>
                <a:gd name="T64" fmla="*/ 5 w 88"/>
                <a:gd name="T65" fmla="*/ 10 h 53"/>
                <a:gd name="T66" fmla="*/ 9 w 88"/>
                <a:gd name="T67" fmla="*/ 5 h 53"/>
                <a:gd name="T68" fmla="*/ 76 w 88"/>
                <a:gd name="T69" fmla="*/ 9 h 53"/>
                <a:gd name="T70" fmla="*/ 75 w 88"/>
                <a:gd name="T71" fmla="*/ 9 h 53"/>
                <a:gd name="T72" fmla="*/ 78 w 88"/>
                <a:gd name="T73" fmla="*/ 3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8" h="53">
                  <a:moveTo>
                    <a:pt x="87" y="14"/>
                  </a:moveTo>
                  <a:cubicBezTo>
                    <a:pt x="86" y="9"/>
                    <a:pt x="83" y="5"/>
                    <a:pt x="79" y="5"/>
                  </a:cubicBezTo>
                  <a:cubicBezTo>
                    <a:pt x="79" y="5"/>
                    <a:pt x="79" y="5"/>
                    <a:pt x="79" y="5"/>
                  </a:cubicBezTo>
                  <a:cubicBezTo>
                    <a:pt x="77" y="2"/>
                    <a:pt x="74" y="0"/>
                    <a:pt x="71" y="0"/>
                  </a:cubicBezTo>
                  <a:cubicBezTo>
                    <a:pt x="9" y="0"/>
                    <a:pt x="9" y="0"/>
                    <a:pt x="9" y="0"/>
                  </a:cubicBezTo>
                  <a:cubicBezTo>
                    <a:pt x="4" y="0"/>
                    <a:pt x="1" y="4"/>
                    <a:pt x="0" y="10"/>
                  </a:cubicBezTo>
                  <a:cubicBezTo>
                    <a:pt x="0" y="11"/>
                    <a:pt x="0" y="11"/>
                    <a:pt x="0" y="11"/>
                  </a:cubicBezTo>
                  <a:cubicBezTo>
                    <a:pt x="3" y="11"/>
                    <a:pt x="3" y="11"/>
                    <a:pt x="3" y="11"/>
                  </a:cubicBezTo>
                  <a:cubicBezTo>
                    <a:pt x="3" y="26"/>
                    <a:pt x="3" y="26"/>
                    <a:pt x="3" y="26"/>
                  </a:cubicBezTo>
                  <a:cubicBezTo>
                    <a:pt x="0" y="26"/>
                    <a:pt x="0" y="26"/>
                    <a:pt x="0" y="26"/>
                  </a:cubicBezTo>
                  <a:cubicBezTo>
                    <a:pt x="0" y="27"/>
                    <a:pt x="0" y="27"/>
                    <a:pt x="0" y="27"/>
                  </a:cubicBezTo>
                  <a:cubicBezTo>
                    <a:pt x="0" y="28"/>
                    <a:pt x="0" y="28"/>
                    <a:pt x="0" y="28"/>
                  </a:cubicBezTo>
                  <a:cubicBezTo>
                    <a:pt x="0" y="44"/>
                    <a:pt x="0" y="44"/>
                    <a:pt x="0" y="44"/>
                  </a:cubicBezTo>
                  <a:cubicBezTo>
                    <a:pt x="0" y="46"/>
                    <a:pt x="1" y="47"/>
                    <a:pt x="2" y="47"/>
                  </a:cubicBezTo>
                  <a:cubicBezTo>
                    <a:pt x="11" y="47"/>
                    <a:pt x="11" y="47"/>
                    <a:pt x="11" y="47"/>
                  </a:cubicBezTo>
                  <a:cubicBezTo>
                    <a:pt x="12" y="50"/>
                    <a:pt x="15" y="53"/>
                    <a:pt x="18" y="53"/>
                  </a:cubicBezTo>
                  <a:cubicBezTo>
                    <a:pt x="22" y="53"/>
                    <a:pt x="25" y="50"/>
                    <a:pt x="26" y="47"/>
                  </a:cubicBezTo>
                  <a:cubicBezTo>
                    <a:pt x="54" y="47"/>
                    <a:pt x="54" y="47"/>
                    <a:pt x="54" y="47"/>
                  </a:cubicBezTo>
                  <a:cubicBezTo>
                    <a:pt x="55" y="50"/>
                    <a:pt x="58" y="53"/>
                    <a:pt x="62" y="53"/>
                  </a:cubicBezTo>
                  <a:cubicBezTo>
                    <a:pt x="66" y="53"/>
                    <a:pt x="69" y="50"/>
                    <a:pt x="69" y="47"/>
                  </a:cubicBezTo>
                  <a:cubicBezTo>
                    <a:pt x="84" y="47"/>
                    <a:pt x="84" y="47"/>
                    <a:pt x="84" y="47"/>
                  </a:cubicBezTo>
                  <a:cubicBezTo>
                    <a:pt x="84" y="47"/>
                    <a:pt x="85" y="46"/>
                    <a:pt x="85" y="46"/>
                  </a:cubicBezTo>
                  <a:cubicBezTo>
                    <a:pt x="86" y="45"/>
                    <a:pt x="86" y="45"/>
                    <a:pt x="86" y="44"/>
                  </a:cubicBezTo>
                  <a:cubicBezTo>
                    <a:pt x="85" y="35"/>
                    <a:pt x="85" y="35"/>
                    <a:pt x="85" y="35"/>
                  </a:cubicBezTo>
                  <a:cubicBezTo>
                    <a:pt x="85" y="35"/>
                    <a:pt x="85" y="35"/>
                    <a:pt x="85" y="35"/>
                  </a:cubicBezTo>
                  <a:cubicBezTo>
                    <a:pt x="85" y="34"/>
                    <a:pt x="85" y="34"/>
                    <a:pt x="85" y="34"/>
                  </a:cubicBezTo>
                  <a:cubicBezTo>
                    <a:pt x="84" y="33"/>
                    <a:pt x="84" y="33"/>
                    <a:pt x="84" y="33"/>
                  </a:cubicBezTo>
                  <a:cubicBezTo>
                    <a:pt x="80" y="33"/>
                    <a:pt x="80" y="33"/>
                    <a:pt x="80" y="33"/>
                  </a:cubicBezTo>
                  <a:cubicBezTo>
                    <a:pt x="77" y="11"/>
                    <a:pt x="77" y="11"/>
                    <a:pt x="77" y="11"/>
                  </a:cubicBezTo>
                  <a:cubicBezTo>
                    <a:pt x="81" y="11"/>
                    <a:pt x="81" y="11"/>
                    <a:pt x="81" y="11"/>
                  </a:cubicBezTo>
                  <a:cubicBezTo>
                    <a:pt x="81" y="10"/>
                    <a:pt x="81" y="10"/>
                    <a:pt x="81" y="10"/>
                  </a:cubicBezTo>
                  <a:cubicBezTo>
                    <a:pt x="81" y="9"/>
                    <a:pt x="81" y="8"/>
                    <a:pt x="81" y="8"/>
                  </a:cubicBezTo>
                  <a:cubicBezTo>
                    <a:pt x="83" y="8"/>
                    <a:pt x="85" y="11"/>
                    <a:pt x="85" y="14"/>
                  </a:cubicBezTo>
                  <a:cubicBezTo>
                    <a:pt x="84" y="15"/>
                    <a:pt x="84" y="15"/>
                    <a:pt x="84" y="16"/>
                  </a:cubicBezTo>
                  <a:cubicBezTo>
                    <a:pt x="84" y="25"/>
                    <a:pt x="84" y="25"/>
                    <a:pt x="84" y="25"/>
                  </a:cubicBezTo>
                  <a:cubicBezTo>
                    <a:pt x="84" y="26"/>
                    <a:pt x="85" y="27"/>
                    <a:pt x="86" y="27"/>
                  </a:cubicBezTo>
                  <a:cubicBezTo>
                    <a:pt x="87" y="27"/>
                    <a:pt x="88" y="26"/>
                    <a:pt x="88" y="25"/>
                  </a:cubicBezTo>
                  <a:cubicBezTo>
                    <a:pt x="88" y="16"/>
                    <a:pt x="88" y="16"/>
                    <a:pt x="88" y="16"/>
                  </a:cubicBezTo>
                  <a:cubicBezTo>
                    <a:pt x="88" y="15"/>
                    <a:pt x="88" y="14"/>
                    <a:pt x="87" y="14"/>
                  </a:cubicBezTo>
                  <a:close/>
                  <a:moveTo>
                    <a:pt x="18" y="51"/>
                  </a:moveTo>
                  <a:cubicBezTo>
                    <a:pt x="15" y="51"/>
                    <a:pt x="13" y="48"/>
                    <a:pt x="13" y="45"/>
                  </a:cubicBezTo>
                  <a:cubicBezTo>
                    <a:pt x="13" y="42"/>
                    <a:pt x="15" y="40"/>
                    <a:pt x="18" y="40"/>
                  </a:cubicBezTo>
                  <a:cubicBezTo>
                    <a:pt x="21" y="40"/>
                    <a:pt x="24" y="42"/>
                    <a:pt x="24" y="45"/>
                  </a:cubicBezTo>
                  <a:cubicBezTo>
                    <a:pt x="24" y="48"/>
                    <a:pt x="21" y="51"/>
                    <a:pt x="18" y="51"/>
                  </a:cubicBezTo>
                  <a:close/>
                  <a:moveTo>
                    <a:pt x="62" y="51"/>
                  </a:moveTo>
                  <a:cubicBezTo>
                    <a:pt x="59" y="51"/>
                    <a:pt x="56" y="48"/>
                    <a:pt x="56" y="45"/>
                  </a:cubicBezTo>
                  <a:cubicBezTo>
                    <a:pt x="56" y="42"/>
                    <a:pt x="59" y="40"/>
                    <a:pt x="62" y="40"/>
                  </a:cubicBezTo>
                  <a:cubicBezTo>
                    <a:pt x="65" y="40"/>
                    <a:pt x="67" y="42"/>
                    <a:pt x="67" y="45"/>
                  </a:cubicBezTo>
                  <a:cubicBezTo>
                    <a:pt x="67" y="48"/>
                    <a:pt x="65" y="51"/>
                    <a:pt x="62" y="51"/>
                  </a:cubicBezTo>
                  <a:close/>
                  <a:moveTo>
                    <a:pt x="78" y="34"/>
                  </a:moveTo>
                  <a:cubicBezTo>
                    <a:pt x="78" y="34"/>
                    <a:pt x="78" y="35"/>
                    <a:pt x="79" y="35"/>
                  </a:cubicBezTo>
                  <a:cubicBezTo>
                    <a:pt x="80" y="35"/>
                    <a:pt x="80" y="35"/>
                    <a:pt x="80" y="35"/>
                  </a:cubicBezTo>
                  <a:cubicBezTo>
                    <a:pt x="80" y="35"/>
                    <a:pt x="80" y="35"/>
                    <a:pt x="80" y="35"/>
                  </a:cubicBezTo>
                  <a:cubicBezTo>
                    <a:pt x="80" y="35"/>
                    <a:pt x="80" y="35"/>
                    <a:pt x="80" y="35"/>
                  </a:cubicBezTo>
                  <a:cubicBezTo>
                    <a:pt x="81" y="42"/>
                    <a:pt x="81" y="42"/>
                    <a:pt x="81" y="42"/>
                  </a:cubicBezTo>
                  <a:cubicBezTo>
                    <a:pt x="69" y="42"/>
                    <a:pt x="69" y="42"/>
                    <a:pt x="69" y="42"/>
                  </a:cubicBezTo>
                  <a:cubicBezTo>
                    <a:pt x="68" y="39"/>
                    <a:pt x="65" y="37"/>
                    <a:pt x="62" y="37"/>
                  </a:cubicBezTo>
                  <a:cubicBezTo>
                    <a:pt x="59" y="37"/>
                    <a:pt x="56" y="39"/>
                    <a:pt x="55" y="42"/>
                  </a:cubicBezTo>
                  <a:cubicBezTo>
                    <a:pt x="25" y="42"/>
                    <a:pt x="25" y="42"/>
                    <a:pt x="25" y="42"/>
                  </a:cubicBezTo>
                  <a:cubicBezTo>
                    <a:pt x="24" y="39"/>
                    <a:pt x="22" y="37"/>
                    <a:pt x="18" y="37"/>
                  </a:cubicBezTo>
                  <a:cubicBezTo>
                    <a:pt x="15" y="37"/>
                    <a:pt x="13" y="39"/>
                    <a:pt x="11" y="42"/>
                  </a:cubicBezTo>
                  <a:cubicBezTo>
                    <a:pt x="4" y="42"/>
                    <a:pt x="4" y="42"/>
                    <a:pt x="4" y="42"/>
                  </a:cubicBezTo>
                  <a:cubicBezTo>
                    <a:pt x="4" y="28"/>
                    <a:pt x="4" y="28"/>
                    <a:pt x="4" y="28"/>
                  </a:cubicBezTo>
                  <a:cubicBezTo>
                    <a:pt x="4" y="28"/>
                    <a:pt x="4" y="28"/>
                    <a:pt x="4" y="28"/>
                  </a:cubicBezTo>
                  <a:cubicBezTo>
                    <a:pt x="5" y="28"/>
                    <a:pt x="5" y="27"/>
                    <a:pt x="5" y="27"/>
                  </a:cubicBezTo>
                  <a:cubicBezTo>
                    <a:pt x="5" y="10"/>
                    <a:pt x="5" y="10"/>
                    <a:pt x="5" y="10"/>
                  </a:cubicBezTo>
                  <a:cubicBezTo>
                    <a:pt x="5" y="9"/>
                    <a:pt x="5" y="9"/>
                    <a:pt x="5" y="9"/>
                  </a:cubicBezTo>
                  <a:cubicBezTo>
                    <a:pt x="5" y="6"/>
                    <a:pt x="7" y="5"/>
                    <a:pt x="9" y="5"/>
                  </a:cubicBezTo>
                  <a:cubicBezTo>
                    <a:pt x="71" y="5"/>
                    <a:pt x="71" y="5"/>
                    <a:pt x="71" y="5"/>
                  </a:cubicBezTo>
                  <a:cubicBezTo>
                    <a:pt x="73" y="5"/>
                    <a:pt x="75" y="6"/>
                    <a:pt x="76" y="9"/>
                  </a:cubicBezTo>
                  <a:cubicBezTo>
                    <a:pt x="76" y="9"/>
                    <a:pt x="76" y="9"/>
                    <a:pt x="76" y="9"/>
                  </a:cubicBezTo>
                  <a:cubicBezTo>
                    <a:pt x="75" y="9"/>
                    <a:pt x="75" y="9"/>
                    <a:pt x="75" y="9"/>
                  </a:cubicBezTo>
                  <a:cubicBezTo>
                    <a:pt x="75" y="9"/>
                    <a:pt x="75" y="10"/>
                    <a:pt x="75" y="10"/>
                  </a:cubicBezTo>
                  <a:lnTo>
                    <a:pt x="78" y="34"/>
                  </a:lnTo>
                  <a:close/>
                </a:path>
              </a:pathLst>
            </a:custGeom>
            <a:grpFill/>
            <a:ln>
              <a:solidFill>
                <a:srgbClr val="FFC617"/>
              </a:solidFill>
            </a:ln>
          </p:spPr>
          <p:txBody>
            <a:bodyPr vert="horz" wrap="square" lIns="91440" tIns="45720" rIns="91440" bIns="45720" numCol="1" anchor="t" anchorCtr="0" compatLnSpc="1"/>
            <a:lstStyle/>
            <a:p>
              <a:endParaRPr lang="zh-CN" altLang="en-US">
                <a:solidFill>
                  <a:prstClr val="black"/>
                </a:solidFill>
              </a:endParaRPr>
            </a:p>
          </p:txBody>
        </p:sp>
      </p:grpSp>
      <p:sp>
        <p:nvSpPr>
          <p:cNvPr id="74" name="Freeform 390"/>
          <p:cNvSpPr>
            <a:spLocks noEditPoints="1"/>
          </p:cNvSpPr>
          <p:nvPr/>
        </p:nvSpPr>
        <p:spPr bwMode="auto">
          <a:xfrm>
            <a:off x="9829318" y="4070560"/>
            <a:ext cx="365427" cy="273458"/>
          </a:xfrm>
          <a:custGeom>
            <a:avLst/>
            <a:gdLst>
              <a:gd name="T0" fmla="*/ 98 w 100"/>
              <a:gd name="T1" fmla="*/ 13 h 75"/>
              <a:gd name="T2" fmla="*/ 83 w 100"/>
              <a:gd name="T3" fmla="*/ 0 h 75"/>
              <a:gd name="T4" fmla="*/ 63 w 100"/>
              <a:gd name="T5" fmla="*/ 10 h 75"/>
              <a:gd name="T6" fmla="*/ 26 w 100"/>
              <a:gd name="T7" fmla="*/ 19 h 75"/>
              <a:gd name="T8" fmla="*/ 11 w 100"/>
              <a:gd name="T9" fmla="*/ 35 h 75"/>
              <a:gd name="T10" fmla="*/ 1 w 100"/>
              <a:gd name="T11" fmla="*/ 56 h 75"/>
              <a:gd name="T12" fmla="*/ 23 w 100"/>
              <a:gd name="T13" fmla="*/ 75 h 75"/>
              <a:gd name="T14" fmla="*/ 69 w 100"/>
              <a:gd name="T15" fmla="*/ 49 h 75"/>
              <a:gd name="T16" fmla="*/ 94 w 100"/>
              <a:gd name="T17" fmla="*/ 29 h 75"/>
              <a:gd name="T18" fmla="*/ 28 w 100"/>
              <a:gd name="T19" fmla="*/ 23 h 75"/>
              <a:gd name="T20" fmla="*/ 49 w 100"/>
              <a:gd name="T21" fmla="*/ 19 h 75"/>
              <a:gd name="T22" fmla="*/ 24 w 100"/>
              <a:gd name="T23" fmla="*/ 29 h 75"/>
              <a:gd name="T24" fmla="*/ 3 w 100"/>
              <a:gd name="T25" fmla="*/ 49 h 75"/>
              <a:gd name="T26" fmla="*/ 18 w 100"/>
              <a:gd name="T27" fmla="*/ 34 h 75"/>
              <a:gd name="T28" fmla="*/ 18 w 100"/>
              <a:gd name="T29" fmla="*/ 48 h 75"/>
              <a:gd name="T30" fmla="*/ 21 w 100"/>
              <a:gd name="T31" fmla="*/ 50 h 75"/>
              <a:gd name="T32" fmla="*/ 22 w 100"/>
              <a:gd name="T33" fmla="*/ 44 h 75"/>
              <a:gd name="T34" fmla="*/ 50 w 100"/>
              <a:gd name="T35" fmla="*/ 47 h 75"/>
              <a:gd name="T36" fmla="*/ 76 w 100"/>
              <a:gd name="T37" fmla="*/ 31 h 75"/>
              <a:gd name="T38" fmla="*/ 75 w 100"/>
              <a:gd name="T39" fmla="*/ 26 h 75"/>
              <a:gd name="T40" fmla="*/ 49 w 100"/>
              <a:gd name="T41" fmla="*/ 42 h 75"/>
              <a:gd name="T42" fmla="*/ 23 w 100"/>
              <a:gd name="T43" fmla="*/ 31 h 75"/>
              <a:gd name="T44" fmla="*/ 50 w 100"/>
              <a:gd name="T45" fmla="*/ 22 h 75"/>
              <a:gd name="T46" fmla="*/ 61 w 100"/>
              <a:gd name="T47" fmla="*/ 18 h 75"/>
              <a:gd name="T48" fmla="*/ 68 w 100"/>
              <a:gd name="T49" fmla="*/ 16 h 75"/>
              <a:gd name="T50" fmla="*/ 62 w 100"/>
              <a:gd name="T51" fmla="*/ 14 h 75"/>
              <a:gd name="T52" fmla="*/ 70 w 100"/>
              <a:gd name="T53" fmla="*/ 7 h 75"/>
              <a:gd name="T54" fmla="*/ 90 w 100"/>
              <a:gd name="T55" fmla="*/ 5 h 75"/>
              <a:gd name="T56" fmla="*/ 95 w 100"/>
              <a:gd name="T57" fmla="*/ 15 h 75"/>
              <a:gd name="T58" fmla="*/ 93 w 100"/>
              <a:gd name="T59" fmla="*/ 20 h 75"/>
              <a:gd name="T60" fmla="*/ 91 w 100"/>
              <a:gd name="T61" fmla="*/ 22 h 75"/>
              <a:gd name="T62" fmla="*/ 67 w 100"/>
              <a:gd name="T63" fmla="*/ 41 h 75"/>
              <a:gd name="T64" fmla="*/ 22 w 100"/>
              <a:gd name="T65" fmla="*/ 66 h 75"/>
              <a:gd name="T66" fmla="*/ 4 w 100"/>
              <a:gd name="T67" fmla="*/ 58 h 75"/>
              <a:gd name="T68" fmla="*/ 3 w 100"/>
              <a:gd name="T69" fmla="*/ 56 h 75"/>
              <a:gd name="T70" fmla="*/ 3 w 100"/>
              <a:gd name="T71" fmla="*/ 49 h 75"/>
              <a:gd name="T72" fmla="*/ 79 w 100"/>
              <a:gd name="T73" fmla="*/ 38 h 75"/>
              <a:gd name="T74" fmla="*/ 44 w 100"/>
              <a:gd name="T75" fmla="*/ 66 h 75"/>
              <a:gd name="T76" fmla="*/ 6 w 100"/>
              <a:gd name="T77" fmla="*/ 65 h 75"/>
              <a:gd name="T78" fmla="*/ 5 w 100"/>
              <a:gd name="T79" fmla="*/ 62 h 75"/>
              <a:gd name="T80" fmla="*/ 7 w 100"/>
              <a:gd name="T81" fmla="*/ 64 h 75"/>
              <a:gd name="T82" fmla="*/ 9 w 100"/>
              <a:gd name="T83" fmla="*/ 66 h 75"/>
              <a:gd name="T84" fmla="*/ 12 w 100"/>
              <a:gd name="T85" fmla="*/ 67 h 75"/>
              <a:gd name="T86" fmla="*/ 14 w 100"/>
              <a:gd name="T87" fmla="*/ 68 h 75"/>
              <a:gd name="T88" fmla="*/ 16 w 100"/>
              <a:gd name="T89" fmla="*/ 68 h 75"/>
              <a:gd name="T90" fmla="*/ 19 w 100"/>
              <a:gd name="T91" fmla="*/ 69 h 75"/>
              <a:gd name="T92" fmla="*/ 22 w 100"/>
              <a:gd name="T93" fmla="*/ 69 h 75"/>
              <a:gd name="T94" fmla="*/ 39 w 100"/>
              <a:gd name="T95" fmla="*/ 65 h 75"/>
              <a:gd name="T96" fmla="*/ 68 w 100"/>
              <a:gd name="T97" fmla="*/ 43 h 75"/>
              <a:gd name="T98" fmla="*/ 93 w 100"/>
              <a:gd name="T99" fmla="*/ 23 h 75"/>
              <a:gd name="T100" fmla="*/ 95 w 100"/>
              <a:gd name="T101" fmla="*/ 21 h 75"/>
              <a:gd name="T102" fmla="*/ 96 w 100"/>
              <a:gd name="T103" fmla="*/ 1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0" h="75">
                <a:moveTo>
                  <a:pt x="98" y="15"/>
                </a:moveTo>
                <a:cubicBezTo>
                  <a:pt x="98" y="14"/>
                  <a:pt x="98" y="14"/>
                  <a:pt x="98" y="13"/>
                </a:cubicBezTo>
                <a:cubicBezTo>
                  <a:pt x="98" y="9"/>
                  <a:pt x="96" y="6"/>
                  <a:pt x="92" y="3"/>
                </a:cubicBezTo>
                <a:cubicBezTo>
                  <a:pt x="89" y="1"/>
                  <a:pt x="86" y="0"/>
                  <a:pt x="83" y="0"/>
                </a:cubicBezTo>
                <a:cubicBezTo>
                  <a:pt x="78" y="0"/>
                  <a:pt x="72" y="2"/>
                  <a:pt x="68" y="5"/>
                </a:cubicBezTo>
                <a:cubicBezTo>
                  <a:pt x="66" y="7"/>
                  <a:pt x="65" y="8"/>
                  <a:pt x="63" y="10"/>
                </a:cubicBezTo>
                <a:cubicBezTo>
                  <a:pt x="61" y="11"/>
                  <a:pt x="60" y="12"/>
                  <a:pt x="58" y="14"/>
                </a:cubicBezTo>
                <a:cubicBezTo>
                  <a:pt x="48" y="14"/>
                  <a:pt x="33" y="14"/>
                  <a:pt x="26" y="19"/>
                </a:cubicBezTo>
                <a:cubicBezTo>
                  <a:pt x="21" y="22"/>
                  <a:pt x="19" y="27"/>
                  <a:pt x="18" y="31"/>
                </a:cubicBezTo>
                <a:cubicBezTo>
                  <a:pt x="16" y="32"/>
                  <a:pt x="13" y="34"/>
                  <a:pt x="11" y="35"/>
                </a:cubicBezTo>
                <a:cubicBezTo>
                  <a:pt x="5" y="39"/>
                  <a:pt x="1" y="44"/>
                  <a:pt x="0" y="49"/>
                </a:cubicBezTo>
                <a:cubicBezTo>
                  <a:pt x="0" y="51"/>
                  <a:pt x="0" y="54"/>
                  <a:pt x="1" y="56"/>
                </a:cubicBezTo>
                <a:cubicBezTo>
                  <a:pt x="1" y="60"/>
                  <a:pt x="2" y="63"/>
                  <a:pt x="4" y="67"/>
                </a:cubicBezTo>
                <a:cubicBezTo>
                  <a:pt x="9" y="73"/>
                  <a:pt x="17" y="75"/>
                  <a:pt x="23" y="75"/>
                </a:cubicBezTo>
                <a:cubicBezTo>
                  <a:pt x="30" y="75"/>
                  <a:pt x="39" y="72"/>
                  <a:pt x="45" y="68"/>
                </a:cubicBezTo>
                <a:cubicBezTo>
                  <a:pt x="56" y="61"/>
                  <a:pt x="61" y="56"/>
                  <a:pt x="69" y="49"/>
                </a:cubicBezTo>
                <a:cubicBezTo>
                  <a:pt x="73" y="46"/>
                  <a:pt x="77" y="43"/>
                  <a:pt x="81" y="40"/>
                </a:cubicBezTo>
                <a:cubicBezTo>
                  <a:pt x="85" y="37"/>
                  <a:pt x="90" y="34"/>
                  <a:pt x="94" y="29"/>
                </a:cubicBezTo>
                <a:cubicBezTo>
                  <a:pt x="100" y="24"/>
                  <a:pt x="99" y="19"/>
                  <a:pt x="98" y="15"/>
                </a:cubicBezTo>
                <a:close/>
                <a:moveTo>
                  <a:pt x="28" y="23"/>
                </a:moveTo>
                <a:cubicBezTo>
                  <a:pt x="33" y="20"/>
                  <a:pt x="42" y="19"/>
                  <a:pt x="51" y="19"/>
                </a:cubicBezTo>
                <a:cubicBezTo>
                  <a:pt x="50" y="19"/>
                  <a:pt x="50" y="19"/>
                  <a:pt x="49" y="19"/>
                </a:cubicBezTo>
                <a:cubicBezTo>
                  <a:pt x="46" y="21"/>
                  <a:pt x="43" y="22"/>
                  <a:pt x="39" y="23"/>
                </a:cubicBezTo>
                <a:cubicBezTo>
                  <a:pt x="34" y="25"/>
                  <a:pt x="29" y="26"/>
                  <a:pt x="24" y="29"/>
                </a:cubicBezTo>
                <a:cubicBezTo>
                  <a:pt x="25" y="26"/>
                  <a:pt x="26" y="24"/>
                  <a:pt x="28" y="23"/>
                </a:cubicBezTo>
                <a:close/>
                <a:moveTo>
                  <a:pt x="3" y="49"/>
                </a:moveTo>
                <a:cubicBezTo>
                  <a:pt x="3" y="45"/>
                  <a:pt x="7" y="41"/>
                  <a:pt x="12" y="37"/>
                </a:cubicBezTo>
                <a:cubicBezTo>
                  <a:pt x="14" y="36"/>
                  <a:pt x="16" y="35"/>
                  <a:pt x="18" y="34"/>
                </a:cubicBezTo>
                <a:cubicBezTo>
                  <a:pt x="18" y="37"/>
                  <a:pt x="18" y="40"/>
                  <a:pt x="18" y="41"/>
                </a:cubicBezTo>
                <a:cubicBezTo>
                  <a:pt x="18" y="42"/>
                  <a:pt x="17" y="45"/>
                  <a:pt x="18" y="48"/>
                </a:cubicBezTo>
                <a:cubicBezTo>
                  <a:pt x="18" y="49"/>
                  <a:pt x="19" y="50"/>
                  <a:pt x="20" y="50"/>
                </a:cubicBezTo>
                <a:cubicBezTo>
                  <a:pt x="20" y="50"/>
                  <a:pt x="21" y="50"/>
                  <a:pt x="21" y="50"/>
                </a:cubicBezTo>
                <a:cubicBezTo>
                  <a:pt x="22" y="49"/>
                  <a:pt x="23" y="48"/>
                  <a:pt x="23" y="47"/>
                </a:cubicBezTo>
                <a:cubicBezTo>
                  <a:pt x="22" y="46"/>
                  <a:pt x="22" y="45"/>
                  <a:pt x="22" y="44"/>
                </a:cubicBezTo>
                <a:cubicBezTo>
                  <a:pt x="26" y="46"/>
                  <a:pt x="32" y="48"/>
                  <a:pt x="40" y="48"/>
                </a:cubicBezTo>
                <a:cubicBezTo>
                  <a:pt x="43" y="48"/>
                  <a:pt x="46" y="47"/>
                  <a:pt x="50" y="47"/>
                </a:cubicBezTo>
                <a:cubicBezTo>
                  <a:pt x="59" y="45"/>
                  <a:pt x="63" y="41"/>
                  <a:pt x="66" y="37"/>
                </a:cubicBezTo>
                <a:cubicBezTo>
                  <a:pt x="69" y="34"/>
                  <a:pt x="71" y="32"/>
                  <a:pt x="76" y="31"/>
                </a:cubicBezTo>
                <a:cubicBezTo>
                  <a:pt x="77" y="31"/>
                  <a:pt x="78" y="30"/>
                  <a:pt x="78" y="28"/>
                </a:cubicBezTo>
                <a:cubicBezTo>
                  <a:pt x="78" y="27"/>
                  <a:pt x="76" y="26"/>
                  <a:pt x="75" y="26"/>
                </a:cubicBezTo>
                <a:cubicBezTo>
                  <a:pt x="68" y="28"/>
                  <a:pt x="65" y="31"/>
                  <a:pt x="63" y="34"/>
                </a:cubicBezTo>
                <a:cubicBezTo>
                  <a:pt x="60" y="37"/>
                  <a:pt x="57" y="40"/>
                  <a:pt x="49" y="42"/>
                </a:cubicBezTo>
                <a:cubicBezTo>
                  <a:pt x="36" y="45"/>
                  <a:pt x="26" y="41"/>
                  <a:pt x="23" y="39"/>
                </a:cubicBezTo>
                <a:cubicBezTo>
                  <a:pt x="23" y="38"/>
                  <a:pt x="22" y="35"/>
                  <a:pt x="23" y="31"/>
                </a:cubicBezTo>
                <a:cubicBezTo>
                  <a:pt x="29" y="29"/>
                  <a:pt x="34" y="27"/>
                  <a:pt x="39" y="25"/>
                </a:cubicBezTo>
                <a:cubicBezTo>
                  <a:pt x="44" y="24"/>
                  <a:pt x="47" y="23"/>
                  <a:pt x="50" y="22"/>
                </a:cubicBezTo>
                <a:cubicBezTo>
                  <a:pt x="52" y="21"/>
                  <a:pt x="54" y="20"/>
                  <a:pt x="56" y="18"/>
                </a:cubicBezTo>
                <a:cubicBezTo>
                  <a:pt x="58" y="18"/>
                  <a:pt x="60" y="18"/>
                  <a:pt x="61" y="18"/>
                </a:cubicBezTo>
                <a:cubicBezTo>
                  <a:pt x="63" y="18"/>
                  <a:pt x="65" y="18"/>
                  <a:pt x="66" y="18"/>
                </a:cubicBezTo>
                <a:cubicBezTo>
                  <a:pt x="67" y="18"/>
                  <a:pt x="68" y="17"/>
                  <a:pt x="68" y="16"/>
                </a:cubicBezTo>
                <a:cubicBezTo>
                  <a:pt x="68" y="15"/>
                  <a:pt x="67" y="14"/>
                  <a:pt x="66" y="14"/>
                </a:cubicBezTo>
                <a:cubicBezTo>
                  <a:pt x="65" y="14"/>
                  <a:pt x="64" y="14"/>
                  <a:pt x="62" y="14"/>
                </a:cubicBezTo>
                <a:cubicBezTo>
                  <a:pt x="63" y="13"/>
                  <a:pt x="64" y="12"/>
                  <a:pt x="64" y="12"/>
                </a:cubicBezTo>
                <a:cubicBezTo>
                  <a:pt x="66" y="10"/>
                  <a:pt x="68" y="8"/>
                  <a:pt x="70" y="7"/>
                </a:cubicBezTo>
                <a:cubicBezTo>
                  <a:pt x="73" y="4"/>
                  <a:pt x="78" y="3"/>
                  <a:pt x="83" y="3"/>
                </a:cubicBezTo>
                <a:cubicBezTo>
                  <a:pt x="86" y="3"/>
                  <a:pt x="88" y="4"/>
                  <a:pt x="90" y="5"/>
                </a:cubicBezTo>
                <a:cubicBezTo>
                  <a:pt x="93" y="7"/>
                  <a:pt x="95" y="9"/>
                  <a:pt x="96" y="13"/>
                </a:cubicBezTo>
                <a:cubicBezTo>
                  <a:pt x="96" y="14"/>
                  <a:pt x="96" y="14"/>
                  <a:pt x="95" y="15"/>
                </a:cubicBezTo>
                <a:cubicBezTo>
                  <a:pt x="95" y="15"/>
                  <a:pt x="95" y="15"/>
                  <a:pt x="95" y="15"/>
                </a:cubicBezTo>
                <a:cubicBezTo>
                  <a:pt x="95" y="17"/>
                  <a:pt x="94" y="18"/>
                  <a:pt x="93" y="20"/>
                </a:cubicBezTo>
                <a:cubicBezTo>
                  <a:pt x="93" y="20"/>
                  <a:pt x="93" y="20"/>
                  <a:pt x="93" y="20"/>
                </a:cubicBezTo>
                <a:cubicBezTo>
                  <a:pt x="92" y="21"/>
                  <a:pt x="92" y="21"/>
                  <a:pt x="91" y="22"/>
                </a:cubicBezTo>
                <a:cubicBezTo>
                  <a:pt x="87" y="26"/>
                  <a:pt x="83" y="29"/>
                  <a:pt x="78" y="32"/>
                </a:cubicBezTo>
                <a:cubicBezTo>
                  <a:pt x="74" y="35"/>
                  <a:pt x="71" y="38"/>
                  <a:pt x="67" y="41"/>
                </a:cubicBezTo>
                <a:cubicBezTo>
                  <a:pt x="59" y="48"/>
                  <a:pt x="54" y="53"/>
                  <a:pt x="43" y="60"/>
                </a:cubicBezTo>
                <a:cubicBezTo>
                  <a:pt x="37" y="64"/>
                  <a:pt x="29" y="66"/>
                  <a:pt x="22" y="66"/>
                </a:cubicBezTo>
                <a:cubicBezTo>
                  <a:pt x="17" y="66"/>
                  <a:pt x="10" y="65"/>
                  <a:pt x="5" y="59"/>
                </a:cubicBezTo>
                <a:cubicBezTo>
                  <a:pt x="5" y="59"/>
                  <a:pt x="5" y="58"/>
                  <a:pt x="4" y="58"/>
                </a:cubicBezTo>
                <a:cubicBezTo>
                  <a:pt x="4" y="58"/>
                  <a:pt x="4" y="57"/>
                  <a:pt x="4" y="57"/>
                </a:cubicBezTo>
                <a:cubicBezTo>
                  <a:pt x="4" y="57"/>
                  <a:pt x="4" y="56"/>
                  <a:pt x="3" y="56"/>
                </a:cubicBezTo>
                <a:cubicBezTo>
                  <a:pt x="3" y="56"/>
                  <a:pt x="3" y="56"/>
                  <a:pt x="3" y="56"/>
                </a:cubicBezTo>
                <a:cubicBezTo>
                  <a:pt x="3" y="54"/>
                  <a:pt x="2" y="51"/>
                  <a:pt x="3" y="49"/>
                </a:cubicBezTo>
                <a:close/>
                <a:moveTo>
                  <a:pt x="92" y="28"/>
                </a:moveTo>
                <a:cubicBezTo>
                  <a:pt x="88" y="32"/>
                  <a:pt x="84" y="35"/>
                  <a:pt x="79" y="38"/>
                </a:cubicBezTo>
                <a:cubicBezTo>
                  <a:pt x="75" y="41"/>
                  <a:pt x="71" y="44"/>
                  <a:pt x="68" y="47"/>
                </a:cubicBezTo>
                <a:cubicBezTo>
                  <a:pt x="60" y="54"/>
                  <a:pt x="55" y="59"/>
                  <a:pt x="44" y="66"/>
                </a:cubicBezTo>
                <a:cubicBezTo>
                  <a:pt x="38" y="70"/>
                  <a:pt x="30" y="72"/>
                  <a:pt x="23" y="72"/>
                </a:cubicBezTo>
                <a:cubicBezTo>
                  <a:pt x="18" y="72"/>
                  <a:pt x="10" y="71"/>
                  <a:pt x="6" y="65"/>
                </a:cubicBezTo>
                <a:cubicBezTo>
                  <a:pt x="5" y="64"/>
                  <a:pt x="5" y="63"/>
                  <a:pt x="4" y="62"/>
                </a:cubicBezTo>
                <a:cubicBezTo>
                  <a:pt x="5" y="62"/>
                  <a:pt x="5" y="62"/>
                  <a:pt x="5" y="62"/>
                </a:cubicBezTo>
                <a:cubicBezTo>
                  <a:pt x="5" y="63"/>
                  <a:pt x="6" y="63"/>
                  <a:pt x="6" y="63"/>
                </a:cubicBezTo>
                <a:cubicBezTo>
                  <a:pt x="6" y="64"/>
                  <a:pt x="7" y="64"/>
                  <a:pt x="7" y="64"/>
                </a:cubicBezTo>
                <a:cubicBezTo>
                  <a:pt x="7" y="65"/>
                  <a:pt x="8" y="65"/>
                  <a:pt x="8" y="65"/>
                </a:cubicBezTo>
                <a:cubicBezTo>
                  <a:pt x="8" y="65"/>
                  <a:pt x="9" y="66"/>
                  <a:pt x="9" y="66"/>
                </a:cubicBezTo>
                <a:cubicBezTo>
                  <a:pt x="10" y="66"/>
                  <a:pt x="10" y="66"/>
                  <a:pt x="10" y="66"/>
                </a:cubicBezTo>
                <a:cubicBezTo>
                  <a:pt x="11" y="67"/>
                  <a:pt x="11" y="67"/>
                  <a:pt x="12" y="67"/>
                </a:cubicBezTo>
                <a:cubicBezTo>
                  <a:pt x="12" y="67"/>
                  <a:pt x="12" y="67"/>
                  <a:pt x="13" y="67"/>
                </a:cubicBezTo>
                <a:cubicBezTo>
                  <a:pt x="13" y="67"/>
                  <a:pt x="13" y="68"/>
                  <a:pt x="14" y="68"/>
                </a:cubicBezTo>
                <a:cubicBezTo>
                  <a:pt x="14" y="68"/>
                  <a:pt x="15" y="68"/>
                  <a:pt x="15" y="68"/>
                </a:cubicBezTo>
                <a:cubicBezTo>
                  <a:pt x="15" y="68"/>
                  <a:pt x="16" y="68"/>
                  <a:pt x="16" y="68"/>
                </a:cubicBezTo>
                <a:cubicBezTo>
                  <a:pt x="17" y="68"/>
                  <a:pt x="17" y="68"/>
                  <a:pt x="17" y="68"/>
                </a:cubicBezTo>
                <a:cubicBezTo>
                  <a:pt x="18" y="69"/>
                  <a:pt x="18" y="69"/>
                  <a:pt x="19" y="69"/>
                </a:cubicBezTo>
                <a:cubicBezTo>
                  <a:pt x="19" y="69"/>
                  <a:pt x="19" y="69"/>
                  <a:pt x="20" y="69"/>
                </a:cubicBezTo>
                <a:cubicBezTo>
                  <a:pt x="20" y="69"/>
                  <a:pt x="21" y="69"/>
                  <a:pt x="22" y="69"/>
                </a:cubicBezTo>
                <a:cubicBezTo>
                  <a:pt x="22" y="69"/>
                  <a:pt x="22" y="69"/>
                  <a:pt x="22" y="69"/>
                </a:cubicBezTo>
                <a:cubicBezTo>
                  <a:pt x="28" y="69"/>
                  <a:pt x="34" y="67"/>
                  <a:pt x="39" y="65"/>
                </a:cubicBezTo>
                <a:cubicBezTo>
                  <a:pt x="41" y="64"/>
                  <a:pt x="42" y="63"/>
                  <a:pt x="44" y="62"/>
                </a:cubicBezTo>
                <a:cubicBezTo>
                  <a:pt x="55" y="55"/>
                  <a:pt x="60" y="50"/>
                  <a:pt x="68" y="43"/>
                </a:cubicBezTo>
                <a:cubicBezTo>
                  <a:pt x="72" y="40"/>
                  <a:pt x="76" y="37"/>
                  <a:pt x="80" y="34"/>
                </a:cubicBezTo>
                <a:cubicBezTo>
                  <a:pt x="84" y="31"/>
                  <a:pt x="89" y="28"/>
                  <a:pt x="93" y="23"/>
                </a:cubicBezTo>
                <a:cubicBezTo>
                  <a:pt x="94" y="23"/>
                  <a:pt x="94" y="22"/>
                  <a:pt x="95" y="21"/>
                </a:cubicBezTo>
                <a:cubicBezTo>
                  <a:pt x="95" y="21"/>
                  <a:pt x="95" y="21"/>
                  <a:pt x="95" y="21"/>
                </a:cubicBezTo>
                <a:cubicBezTo>
                  <a:pt x="96" y="20"/>
                  <a:pt x="96" y="20"/>
                  <a:pt x="96" y="19"/>
                </a:cubicBezTo>
                <a:cubicBezTo>
                  <a:pt x="96" y="19"/>
                  <a:pt x="96" y="19"/>
                  <a:pt x="96" y="19"/>
                </a:cubicBezTo>
                <a:cubicBezTo>
                  <a:pt x="97" y="22"/>
                  <a:pt x="95" y="25"/>
                  <a:pt x="92" y="28"/>
                </a:cubicBezTo>
                <a:close/>
              </a:path>
            </a:pathLst>
          </a:custGeom>
          <a:solidFill>
            <a:srgbClr val="FFC617"/>
          </a:solidFill>
          <a:ln>
            <a:solidFill>
              <a:srgbClr val="FFC617"/>
            </a:solidFill>
          </a:ln>
        </p:spPr>
        <p:txBody>
          <a:bodyPr vert="horz" wrap="square" lIns="91440" tIns="45720" rIns="91440" bIns="45720" numCol="1" anchor="t" anchorCtr="0" compatLnSpc="1"/>
          <a:lstStyle/>
          <a:p>
            <a:endParaRPr lang="zh-CN" altLang="en-US">
              <a:solidFill>
                <a:prstClr val="black"/>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4265823" y="1587500"/>
            <a:ext cx="3657600" cy="3632200"/>
          </a:xfrm>
          <a:prstGeom prst="ellipse">
            <a:avLst/>
          </a:prstGeom>
        </p:spPr>
      </p:pic>
      <p:grpSp>
        <p:nvGrpSpPr>
          <p:cNvPr id="2" name="组合 1"/>
          <p:cNvGrpSpPr/>
          <p:nvPr/>
        </p:nvGrpSpPr>
        <p:grpSpPr>
          <a:xfrm>
            <a:off x="4620452" y="2906298"/>
            <a:ext cx="3430078" cy="1128595"/>
            <a:chOff x="4687230" y="2857758"/>
            <a:chExt cx="3430078" cy="1128595"/>
          </a:xfrm>
        </p:grpSpPr>
        <p:sp>
          <p:nvSpPr>
            <p:cNvPr id="7" name="文本框 6"/>
            <p:cNvSpPr txBox="1"/>
            <p:nvPr/>
          </p:nvSpPr>
          <p:spPr>
            <a:xfrm>
              <a:off x="4687230" y="2857758"/>
              <a:ext cx="3430078" cy="830997"/>
            </a:xfrm>
            <a:prstGeom prst="rect">
              <a:avLst/>
            </a:prstGeom>
            <a:noFill/>
          </p:spPr>
          <p:txBody>
            <a:bodyPr wrap="square" rtlCol="0">
              <a:spAutoFit/>
            </a:bodyPr>
            <a:lstStyle/>
            <a:p>
              <a:r>
                <a:rPr lang="en-US" altLang="zh-CN" sz="4800" b="1" dirty="0">
                  <a:solidFill>
                    <a:srgbClr val="FFC000">
                      <a:lumMod val="60000"/>
                      <a:lumOff val="40000"/>
                    </a:srgbClr>
                  </a:solidFill>
                  <a:latin typeface="Microsoft YaHei UI" pitchFamily="34" charset="-122"/>
                  <a:ea typeface="Microsoft YaHei UI" pitchFamily="34" charset="-122"/>
                </a:rPr>
                <a:t>Part Four</a:t>
              </a:r>
              <a:endParaRPr lang="zh-CN" altLang="en-US" sz="4800" b="1" dirty="0">
                <a:solidFill>
                  <a:srgbClr val="FFC000">
                    <a:lumMod val="60000"/>
                    <a:lumOff val="40000"/>
                  </a:srgbClr>
                </a:solidFill>
                <a:latin typeface="Microsoft YaHei UI" pitchFamily="34" charset="-122"/>
                <a:ea typeface="Microsoft YaHei UI" pitchFamily="34" charset="-122"/>
              </a:endParaRPr>
            </a:p>
          </p:txBody>
        </p:sp>
        <p:sp>
          <p:nvSpPr>
            <p:cNvPr id="8" name="文本框 7"/>
            <p:cNvSpPr txBox="1"/>
            <p:nvPr/>
          </p:nvSpPr>
          <p:spPr>
            <a:xfrm>
              <a:off x="5117194" y="3647799"/>
              <a:ext cx="1994806" cy="338554"/>
            </a:xfrm>
            <a:prstGeom prst="rect">
              <a:avLst/>
            </a:prstGeom>
            <a:noFill/>
          </p:spPr>
          <p:txBody>
            <a:bodyPr wrap="square" rtlCol="0">
              <a:spAutoFit/>
            </a:bodyPr>
            <a:lstStyle/>
            <a:p>
              <a:r>
                <a:rPr lang="en-US" altLang="zh-CN" sz="1600" dirty="0">
                  <a:solidFill>
                    <a:srgbClr val="FFC000">
                      <a:lumMod val="20000"/>
                      <a:lumOff val="80000"/>
                    </a:srgbClr>
                  </a:solidFill>
                  <a:latin typeface="Microsoft YaHei UI Light" pitchFamily="34" charset="-122"/>
                  <a:ea typeface="Microsoft YaHei UI Light" pitchFamily="34" charset="-122"/>
                  <a:cs typeface="Microsoft JhengHei Light" pitchFamily="34" charset="-122"/>
                </a:rPr>
                <a:t>Add your text here</a:t>
              </a:r>
              <a:endParaRPr lang="zh-CN" altLang="en-US" sz="1600" dirty="0">
                <a:solidFill>
                  <a:srgbClr val="FFC000">
                    <a:lumMod val="20000"/>
                    <a:lumOff val="80000"/>
                  </a:srgbClr>
                </a:solidFill>
                <a:latin typeface="Microsoft YaHei UI Light" pitchFamily="34" charset="-122"/>
                <a:ea typeface="Microsoft YaHei UI Light" pitchFamily="34" charset="-122"/>
                <a:cs typeface="Microsoft JhengHei Light" pitchFamily="34" charset="-122"/>
              </a:endParaRPr>
            </a:p>
          </p:txBody>
        </p:sp>
      </p:grpSp>
      <p:sp>
        <p:nvSpPr>
          <p:cNvPr id="4" name="等腰三角形 3"/>
          <p:cNvSpPr/>
          <p:nvPr/>
        </p:nvSpPr>
        <p:spPr>
          <a:xfrm>
            <a:off x="2758789" y="3137630"/>
            <a:ext cx="695611" cy="599665"/>
          </a:xfrm>
          <a:prstGeom prst="triangle">
            <a:avLst/>
          </a:prstGeom>
          <a:solidFill>
            <a:schemeClr val="bg1">
              <a:lumMod val="75000"/>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等腰三角形 8"/>
          <p:cNvSpPr/>
          <p:nvPr/>
        </p:nvSpPr>
        <p:spPr>
          <a:xfrm>
            <a:off x="3669286" y="2751398"/>
            <a:ext cx="506730" cy="436836"/>
          </a:xfrm>
          <a:prstGeom prst="triangle">
            <a:avLst/>
          </a:prstGeom>
          <a:solidFill>
            <a:srgbClr val="7096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9"/>
          <p:cNvSpPr/>
          <p:nvPr/>
        </p:nvSpPr>
        <p:spPr>
          <a:xfrm>
            <a:off x="3362234" y="3313969"/>
            <a:ext cx="386379" cy="333085"/>
          </a:xfrm>
          <a:prstGeom prst="triangle">
            <a:avLst/>
          </a:prstGeom>
          <a:solidFill>
            <a:srgbClr val="FFC617">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a:off x="2386331" y="3072650"/>
            <a:ext cx="368658" cy="317809"/>
          </a:xfrm>
          <a:prstGeom prst="triangle">
            <a:avLst/>
          </a:prstGeom>
          <a:solidFill>
            <a:srgbClr val="709656">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1"/>
          <p:cNvSpPr/>
          <p:nvPr/>
        </p:nvSpPr>
        <p:spPr>
          <a:xfrm>
            <a:off x="3761003" y="3513977"/>
            <a:ext cx="460605" cy="397074"/>
          </a:xfrm>
          <a:prstGeom prst="triangle">
            <a:avLst/>
          </a:prstGeom>
          <a:solidFill>
            <a:srgbClr val="A77452">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p:nvSpPr>
        <p:spPr>
          <a:xfrm>
            <a:off x="8239036" y="3205475"/>
            <a:ext cx="810260" cy="698500"/>
          </a:xfrm>
          <a:prstGeom prst="triangle">
            <a:avLst/>
          </a:prstGeom>
          <a:solidFill>
            <a:srgbClr val="FFC617">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13"/>
          <p:cNvSpPr/>
          <p:nvPr/>
        </p:nvSpPr>
        <p:spPr>
          <a:xfrm>
            <a:off x="8792114" y="3331224"/>
            <a:ext cx="312305" cy="269229"/>
          </a:xfrm>
          <a:prstGeom prst="triangle">
            <a:avLst/>
          </a:prstGeom>
          <a:solidFill>
            <a:srgbClr val="595959">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等腰三角形 14"/>
          <p:cNvSpPr/>
          <p:nvPr/>
        </p:nvSpPr>
        <p:spPr>
          <a:xfrm>
            <a:off x="9408778" y="3071279"/>
            <a:ext cx="434594" cy="374650"/>
          </a:xfrm>
          <a:prstGeom prst="triangle">
            <a:avLst/>
          </a:prstGeom>
          <a:solidFill>
            <a:srgbClr val="70965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15"/>
          <p:cNvSpPr/>
          <p:nvPr/>
        </p:nvSpPr>
        <p:spPr>
          <a:xfrm>
            <a:off x="7990114" y="3038621"/>
            <a:ext cx="368658" cy="317809"/>
          </a:xfrm>
          <a:prstGeom prst="triangle">
            <a:avLst/>
          </a:prstGeom>
          <a:solidFill>
            <a:srgbClr val="A774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等腰三角形 16"/>
          <p:cNvSpPr/>
          <p:nvPr/>
        </p:nvSpPr>
        <p:spPr>
          <a:xfrm>
            <a:off x="8524380" y="2761540"/>
            <a:ext cx="291952" cy="251683"/>
          </a:xfrm>
          <a:prstGeom prst="triangle">
            <a:avLst/>
          </a:prstGeom>
          <a:solidFill>
            <a:srgbClr val="767171">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等腰三角形 17"/>
          <p:cNvSpPr/>
          <p:nvPr/>
        </p:nvSpPr>
        <p:spPr>
          <a:xfrm>
            <a:off x="9237802" y="3574484"/>
            <a:ext cx="209360" cy="180483"/>
          </a:xfrm>
          <a:prstGeom prst="triangle">
            <a:avLst/>
          </a:prstGeom>
          <a:solidFill>
            <a:srgbClr val="A77452">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flipH="1">
            <a:off x="3261783" y="3072649"/>
            <a:ext cx="192617" cy="186201"/>
          </a:xfrm>
          <a:prstGeom prst="triangle">
            <a:avLst/>
          </a:prstGeom>
          <a:solidFill>
            <a:srgbClr val="59595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rcRect/>
          <a:stretch>
            <a:fillRect/>
          </a:stretch>
        </p:blipFill>
        <p:spPr>
          <a:xfrm>
            <a:off x="0" y="0"/>
            <a:ext cx="12192000" cy="6870700"/>
          </a:xfrm>
          <a:prstGeom prst="rect">
            <a:avLst/>
          </a:prstGeom>
        </p:spPr>
      </p:pic>
      <p:sp>
        <p:nvSpPr>
          <p:cNvPr id="7" name="矩形 6"/>
          <p:cNvSpPr/>
          <p:nvPr/>
        </p:nvSpPr>
        <p:spPr>
          <a:xfrm>
            <a:off x="2154237" y="-40116"/>
            <a:ext cx="6405563" cy="6858000"/>
          </a:xfrm>
          <a:prstGeom prst="rect">
            <a:avLst/>
          </a:prstGeom>
          <a:solidFill>
            <a:schemeClr val="tx1">
              <a:lumMod val="65000"/>
              <a:lumOff val="3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7221483" y="2222499"/>
            <a:ext cx="3638553" cy="2425702"/>
          </a:xfrm>
          <a:prstGeom prst="rect">
            <a:avLst/>
          </a:prstGeom>
          <a:ln w="19050">
            <a:solidFill>
              <a:schemeClr val="accent4">
                <a:lumMod val="20000"/>
                <a:lumOff val="80000"/>
                <a:alpha val="72000"/>
              </a:schemeClr>
            </a:solidFill>
          </a:ln>
        </p:spPr>
      </p:pic>
      <p:grpSp>
        <p:nvGrpSpPr>
          <p:cNvPr id="9" name="组合 8"/>
          <p:cNvGrpSpPr/>
          <p:nvPr/>
        </p:nvGrpSpPr>
        <p:grpSpPr>
          <a:xfrm>
            <a:off x="1092200" y="584200"/>
            <a:ext cx="3898901" cy="1107996"/>
            <a:chOff x="1092200" y="584200"/>
            <a:chExt cx="3898901" cy="1107996"/>
          </a:xfrm>
        </p:grpSpPr>
        <p:sp>
          <p:nvSpPr>
            <p:cNvPr id="11" name="文本框 10"/>
            <p:cNvSpPr txBox="1"/>
            <p:nvPr/>
          </p:nvSpPr>
          <p:spPr>
            <a:xfrm>
              <a:off x="1092200" y="584200"/>
              <a:ext cx="1282700" cy="1107996"/>
            </a:xfrm>
            <a:prstGeom prst="rect">
              <a:avLst/>
            </a:prstGeom>
            <a:noFill/>
          </p:spPr>
          <p:txBody>
            <a:bodyPr wrap="square" rtlCol="0">
              <a:spAutoFit/>
            </a:bodyPr>
            <a:lstStyle/>
            <a:p>
              <a:r>
                <a:rPr lang="en-US" altLang="zh-CN" sz="6600" dirty="0">
                  <a:solidFill>
                    <a:srgbClr val="FFC000">
                      <a:lumMod val="60000"/>
                      <a:lumOff val="40000"/>
                    </a:srgbClr>
                  </a:solidFill>
                  <a:latin typeface="Bauhaus 93" pitchFamily="82" charset="0"/>
                </a:rPr>
                <a:t>04</a:t>
              </a:r>
              <a:endParaRPr lang="zh-CN" altLang="en-US" sz="6600" dirty="0">
                <a:solidFill>
                  <a:srgbClr val="FFC000">
                    <a:lumMod val="60000"/>
                    <a:lumOff val="40000"/>
                  </a:srgbClr>
                </a:solidFill>
                <a:latin typeface="Bauhaus 93" pitchFamily="82" charset="0"/>
              </a:endParaRPr>
            </a:p>
          </p:txBody>
        </p:sp>
        <p:sp>
          <p:nvSpPr>
            <p:cNvPr id="12" name="文本框 11"/>
            <p:cNvSpPr txBox="1"/>
            <p:nvPr/>
          </p:nvSpPr>
          <p:spPr>
            <a:xfrm>
              <a:off x="2141537" y="783510"/>
              <a:ext cx="2849564" cy="523220"/>
            </a:xfrm>
            <a:prstGeom prst="rect">
              <a:avLst/>
            </a:prstGeom>
            <a:noFill/>
            <a:effectLst>
              <a:glow>
                <a:schemeClr val="accent1">
                  <a:alpha val="40000"/>
                </a:schemeClr>
              </a:glow>
            </a:effectLst>
          </p:spPr>
          <p:txBody>
            <a:bodyPr wrap="square" rtlCol="0">
              <a:spAutoFit/>
            </a:bodyPr>
            <a:lstStyle/>
            <a:p>
              <a:r>
                <a:rPr lang="en-US" altLang="zh-CN" sz="2800" dirty="0">
                  <a:solidFill>
                    <a:srgbClr val="FFC000">
                      <a:lumMod val="60000"/>
                      <a:lumOff val="40000"/>
                    </a:srgbClr>
                  </a:solidFill>
                  <a:latin typeface="Microsoft JhengHei" pitchFamily="34" charset="-120"/>
                  <a:ea typeface="Microsoft JhengHei" pitchFamily="34" charset="-120"/>
                </a:rPr>
                <a:t>Your  text  here</a:t>
              </a:r>
              <a:endParaRPr lang="zh-CN" altLang="en-US" sz="2800" dirty="0">
                <a:solidFill>
                  <a:srgbClr val="FFC000">
                    <a:lumMod val="60000"/>
                    <a:lumOff val="40000"/>
                  </a:srgbClr>
                </a:solidFill>
                <a:latin typeface="Microsoft JhengHei" pitchFamily="34" charset="-120"/>
                <a:ea typeface="Microsoft JhengHei" pitchFamily="34" charset="-120"/>
              </a:endParaRPr>
            </a:p>
          </p:txBody>
        </p:sp>
        <p:sp>
          <p:nvSpPr>
            <p:cNvPr id="13" name="矩形 12"/>
            <p:cNvSpPr/>
            <p:nvPr/>
          </p:nvSpPr>
          <p:spPr>
            <a:xfrm>
              <a:off x="2154236" y="1254725"/>
              <a:ext cx="1880451" cy="307777"/>
            </a:xfrm>
            <a:prstGeom prst="rect">
              <a:avLst/>
            </a:prstGeom>
          </p:spPr>
          <p:txBody>
            <a:bodyPr wrap="none">
              <a:spAutoFit/>
            </a:bodyPr>
            <a:lstStyle/>
            <a:p>
              <a:r>
                <a:rPr lang="en-US" altLang="zh-CN" sz="1400" dirty="0">
                  <a:solidFill>
                    <a:srgbClr val="FFC000">
                      <a:lumMod val="20000"/>
                      <a:lumOff val="80000"/>
                    </a:srgbClr>
                  </a:solidFill>
                  <a:latin typeface="Microsoft JhengHei" pitchFamily="34" charset="-120"/>
                  <a:ea typeface="Microsoft JhengHei" pitchFamily="34" charset="-120"/>
                </a:rPr>
                <a:t>Add  Your  text  here</a:t>
              </a:r>
              <a:endParaRPr lang="zh-CN" altLang="en-US" sz="1400" dirty="0">
                <a:solidFill>
                  <a:srgbClr val="FFC000">
                    <a:lumMod val="20000"/>
                    <a:lumOff val="80000"/>
                  </a:srgbClr>
                </a:solidFill>
              </a:endParaRPr>
            </a:p>
          </p:txBody>
        </p:sp>
      </p:grpSp>
      <p:sp>
        <p:nvSpPr>
          <p:cNvPr id="15" name="文本框 14"/>
          <p:cNvSpPr txBox="1"/>
          <p:nvPr/>
        </p:nvSpPr>
        <p:spPr>
          <a:xfrm>
            <a:off x="2709785" y="2982005"/>
            <a:ext cx="3937785" cy="1502976"/>
          </a:xfrm>
          <a:prstGeom prst="rect">
            <a:avLst/>
          </a:prstGeom>
          <a:noFill/>
        </p:spPr>
        <p:txBody>
          <a:bodyPr wrap="square" rtlCol="0">
            <a:spAutoFit/>
          </a:bodyPr>
          <a:lstStyle/>
          <a:p>
            <a:pPr marL="285750" indent="-285750">
              <a:lnSpc>
                <a:spcPts val="2200"/>
              </a:lnSpc>
              <a:buFont typeface="Arial" pitchFamily="34" charset="0"/>
              <a:buChar char="•"/>
            </a:pPr>
            <a:r>
              <a:rPr lang="en-US" altLang="zh-CN" sz="1400" dirty="0">
                <a:solidFill>
                  <a:prstClr val="white">
                    <a:lumMod val="95000"/>
                  </a:prstClr>
                </a:solidFill>
                <a:latin typeface="Microsoft YaHei UI Light" pitchFamily="34" charset="-122"/>
                <a:ea typeface="Microsoft YaHei UI Light" pitchFamily="34" charset="-122"/>
              </a:rPr>
              <a:t>Add  your  text  here add  your  text  here </a:t>
            </a:r>
          </a:p>
          <a:p>
            <a:pPr marL="285750" indent="-285750">
              <a:lnSpc>
                <a:spcPts val="2200"/>
              </a:lnSpc>
              <a:buFont typeface="Arial" pitchFamily="34" charset="0"/>
              <a:buChar char="•"/>
            </a:pPr>
            <a:r>
              <a:rPr lang="en-US" altLang="zh-CN" sz="1400" dirty="0">
                <a:solidFill>
                  <a:prstClr val="white">
                    <a:lumMod val="95000"/>
                  </a:prstClr>
                </a:solidFill>
                <a:latin typeface="Microsoft YaHei UI Light" pitchFamily="34" charset="-122"/>
                <a:ea typeface="Microsoft YaHei UI Light" pitchFamily="34" charset="-122"/>
              </a:rPr>
              <a:t>Add  your  text  here add  your  text  here </a:t>
            </a:r>
          </a:p>
          <a:p>
            <a:pPr marL="285750" indent="-285750">
              <a:lnSpc>
                <a:spcPts val="2200"/>
              </a:lnSpc>
              <a:buFont typeface="Arial" pitchFamily="34" charset="0"/>
              <a:buChar char="•"/>
            </a:pPr>
            <a:r>
              <a:rPr lang="en-US" altLang="zh-CN" sz="1400" dirty="0">
                <a:solidFill>
                  <a:prstClr val="white">
                    <a:lumMod val="95000"/>
                  </a:prstClr>
                </a:solidFill>
                <a:latin typeface="Microsoft YaHei UI Light" pitchFamily="34" charset="-122"/>
                <a:ea typeface="Microsoft YaHei UI Light" pitchFamily="34" charset="-122"/>
              </a:rPr>
              <a:t>Add  your  text  here add  your  text  here </a:t>
            </a:r>
          </a:p>
          <a:p>
            <a:pPr marL="285750" indent="-285750">
              <a:lnSpc>
                <a:spcPts val="2200"/>
              </a:lnSpc>
              <a:buFont typeface="Arial" pitchFamily="34" charset="0"/>
              <a:buChar char="•"/>
            </a:pPr>
            <a:r>
              <a:rPr lang="en-US" altLang="zh-CN" sz="1400" dirty="0">
                <a:solidFill>
                  <a:prstClr val="white">
                    <a:lumMod val="95000"/>
                  </a:prstClr>
                </a:solidFill>
                <a:latin typeface="Microsoft YaHei UI Light" pitchFamily="34" charset="-122"/>
                <a:ea typeface="Microsoft YaHei UI Light" pitchFamily="34" charset="-122"/>
              </a:rPr>
              <a:t>Add  your  text  here add  your  text  here </a:t>
            </a:r>
          </a:p>
          <a:p>
            <a:pPr marL="285750" indent="-285750">
              <a:lnSpc>
                <a:spcPts val="2200"/>
              </a:lnSpc>
              <a:buFont typeface="Arial" pitchFamily="34" charset="0"/>
              <a:buChar char="•"/>
            </a:pPr>
            <a:r>
              <a:rPr lang="en-US" altLang="zh-CN" sz="1400" dirty="0">
                <a:solidFill>
                  <a:prstClr val="white">
                    <a:lumMod val="95000"/>
                  </a:prstClr>
                </a:solidFill>
                <a:latin typeface="Microsoft YaHei UI Light" pitchFamily="34" charset="-122"/>
                <a:ea typeface="Microsoft YaHei UI Light" pitchFamily="34" charset="-122"/>
              </a:rPr>
              <a:t>Add  your  text  here add  your  text  here</a:t>
            </a:r>
          </a:p>
        </p:txBody>
      </p:sp>
      <p:sp>
        <p:nvSpPr>
          <p:cNvPr id="4" name="文本框 3"/>
          <p:cNvSpPr txBox="1"/>
          <p:nvPr/>
        </p:nvSpPr>
        <p:spPr>
          <a:xfrm>
            <a:off x="3326813" y="2397230"/>
            <a:ext cx="2689010" cy="584775"/>
          </a:xfrm>
          <a:prstGeom prst="rect">
            <a:avLst/>
          </a:prstGeom>
          <a:noFill/>
        </p:spPr>
        <p:txBody>
          <a:bodyPr wrap="square" rtlCol="0">
            <a:spAutoFit/>
          </a:bodyPr>
          <a:lstStyle/>
          <a:p>
            <a:pPr algn="ctr"/>
            <a:r>
              <a:rPr lang="en-US" altLang="zh-CN" sz="2400" b="1" dirty="0">
                <a:solidFill>
                  <a:srgbClr val="CACBC6"/>
                </a:solidFill>
                <a:ea typeface="Microsoft YaHei UI Light" pitchFamily="34" charset="-122"/>
                <a:cs typeface="Segoe UI Black" pitchFamily="34" charset="0"/>
              </a:rPr>
              <a:t>The  </a:t>
            </a:r>
            <a:r>
              <a:rPr lang="en-US" altLang="zh-CN" sz="3200" b="1" dirty="0">
                <a:solidFill>
                  <a:srgbClr val="FFC617"/>
                </a:solidFill>
                <a:ea typeface="Microsoft YaHei UI Light" pitchFamily="34" charset="-122"/>
                <a:cs typeface="Segoe UI Black" pitchFamily="34" charset="0"/>
              </a:rPr>
              <a:t>TITLE</a:t>
            </a:r>
            <a:r>
              <a:rPr lang="en-US" altLang="zh-CN" sz="3200" b="1" dirty="0">
                <a:solidFill>
                  <a:srgbClr val="1D2D34"/>
                </a:solidFill>
                <a:ea typeface="Microsoft YaHei UI Light" pitchFamily="34" charset="-122"/>
                <a:cs typeface="Segoe UI Black" pitchFamily="34" charset="0"/>
              </a:rPr>
              <a:t> </a:t>
            </a:r>
            <a:r>
              <a:rPr lang="en-US" altLang="zh-CN" sz="2400" b="1" dirty="0">
                <a:solidFill>
                  <a:srgbClr val="CACBC6"/>
                </a:solidFill>
                <a:ea typeface="Microsoft YaHei UI Light" pitchFamily="34" charset="-122"/>
                <a:cs typeface="Segoe UI Black" pitchFamily="34" charset="0"/>
              </a:rPr>
              <a:t> it is </a:t>
            </a:r>
            <a:endParaRPr lang="zh-CN" altLang="en-US" sz="2400" b="1" dirty="0">
              <a:solidFill>
                <a:srgbClr val="CACBC6"/>
              </a:solidFill>
              <a:ea typeface="Microsoft YaHei UI Light" pitchFamily="34" charset="-122"/>
              <a:cs typeface="Segoe UI Black" pitchFamily="34" charset="0"/>
            </a:endParaRPr>
          </a:p>
        </p:txBody>
      </p:sp>
      <p:sp>
        <p:nvSpPr>
          <p:cNvPr id="16" name="文本框 15"/>
          <p:cNvSpPr txBox="1"/>
          <p:nvPr/>
        </p:nvSpPr>
        <p:spPr>
          <a:xfrm>
            <a:off x="1092200" y="5401653"/>
            <a:ext cx="9889121" cy="579646"/>
          </a:xfrm>
          <a:prstGeom prst="rect">
            <a:avLst/>
          </a:prstGeom>
          <a:noFill/>
        </p:spPr>
        <p:txBody>
          <a:bodyPr wrap="square" rtlCol="0">
            <a:spAutoFit/>
          </a:bodyPr>
          <a:lstStyle/>
          <a:p>
            <a:pPr algn="ctr">
              <a:lnSpc>
                <a:spcPts val="1900"/>
              </a:lnSpc>
            </a:pPr>
            <a:r>
              <a:rPr lang="en-US" altLang="zh-CN" sz="1400" dirty="0">
                <a:solidFill>
                  <a:prstClr val="white">
                    <a:lumMod val="50000"/>
                  </a:prstClr>
                </a:solidFill>
                <a:latin typeface="Microsoft YaHei UI Light" pitchFamily="34" charset="-122"/>
                <a:ea typeface="Microsoft YaHei UI Light" pitchFamily="34" charset="-122"/>
              </a:rPr>
              <a:t>Add  your  text  here add  your  text  here add  your  text  here add  your  text  here add  your  text  here add  your  text  here add  your  text  here add  your  text  here add  your  text  here add  your  text  here</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92200" y="584200"/>
            <a:ext cx="3898901" cy="1107996"/>
            <a:chOff x="1092200" y="584200"/>
            <a:chExt cx="3898901" cy="1107996"/>
          </a:xfrm>
        </p:grpSpPr>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srgbClr val="FFC000">
                      <a:lumMod val="75000"/>
                    </a:srgbClr>
                  </a:solidFill>
                  <a:latin typeface="Bauhaus 93" pitchFamily="82" charset="0"/>
                </a:rPr>
                <a:t>04</a:t>
              </a:r>
              <a:endParaRPr lang="zh-CN" altLang="en-US" sz="6600" dirty="0">
                <a:solidFill>
                  <a:srgbClr val="FFC000">
                    <a:lumMod val="75000"/>
                  </a:srgbClr>
                </a:solidFill>
                <a:latin typeface="Bauhaus 93" pitchFamily="82" charset="0"/>
              </a:endParaRPr>
            </a:p>
          </p:txBody>
        </p:sp>
        <p:sp>
          <p:nvSpPr>
            <p:cNvPr id="4" name="文本框 3"/>
            <p:cNvSpPr txBox="1"/>
            <p:nvPr/>
          </p:nvSpPr>
          <p:spPr>
            <a:xfrm>
              <a:off x="2141537" y="783510"/>
              <a:ext cx="2849564" cy="523220"/>
            </a:xfrm>
            <a:prstGeom prst="rect">
              <a:avLst/>
            </a:prstGeom>
            <a:noFill/>
          </p:spPr>
          <p:txBody>
            <a:bodyPr wrap="square" rtlCol="0">
              <a:spAutoFit/>
            </a:bodyPr>
            <a:lstStyle/>
            <a:p>
              <a:r>
                <a:rPr lang="en-US" altLang="zh-CN" sz="2800" dirty="0">
                  <a:solidFill>
                    <a:srgbClr val="FFC000">
                      <a:lumMod val="75000"/>
                    </a:srgbClr>
                  </a:solidFill>
                  <a:latin typeface="Microsoft YaHei UI" pitchFamily="34" charset="-122"/>
                  <a:ea typeface="Microsoft YaHei UI" pitchFamily="34" charset="-122"/>
                </a:rPr>
                <a:t>Your  text  here</a:t>
              </a:r>
              <a:endParaRPr lang="zh-CN" altLang="en-US" sz="2800" dirty="0">
                <a:solidFill>
                  <a:srgbClr val="FFC000">
                    <a:lumMod val="75000"/>
                  </a:srgbClr>
                </a:solidFill>
                <a:latin typeface="Microsoft YaHei UI" pitchFamily="34" charset="-122"/>
                <a:ea typeface="Microsoft YaHei UI" pitchFamily="34" charset="-122"/>
              </a:endParaRPr>
            </a:p>
          </p:txBody>
        </p:sp>
        <p:sp>
          <p:nvSpPr>
            <p:cNvPr id="5" name="矩形 4"/>
            <p:cNvSpPr/>
            <p:nvPr/>
          </p:nvSpPr>
          <p:spPr>
            <a:xfrm>
              <a:off x="2154236" y="1254725"/>
              <a:ext cx="1852430" cy="307777"/>
            </a:xfrm>
            <a:prstGeom prst="rect">
              <a:avLst/>
            </a:prstGeom>
          </p:spPr>
          <p:txBody>
            <a:bodyPr wrap="none">
              <a:spAutoFit/>
            </a:bodyPr>
            <a:lstStyle/>
            <a:p>
              <a:r>
                <a:rPr lang="en-US" altLang="zh-CN" sz="1400" dirty="0">
                  <a:solidFill>
                    <a:prstClr val="black">
                      <a:lumMod val="65000"/>
                      <a:lumOff val="35000"/>
                    </a:prstClr>
                  </a:solidFill>
                  <a:latin typeface="Microsoft YaHei UI Light" pitchFamily="34" charset="-122"/>
                  <a:ea typeface="Microsoft YaHei UI Light" pitchFamily="34" charset="-122"/>
                </a:rPr>
                <a:t>Add  Your  text  here</a:t>
              </a:r>
              <a:endParaRPr lang="zh-CN" altLang="en-US" sz="1400" dirty="0">
                <a:solidFill>
                  <a:prstClr val="black"/>
                </a:solidFill>
                <a:latin typeface="Microsoft YaHei UI Light" pitchFamily="34" charset="-122"/>
                <a:ea typeface="Microsoft YaHei UI Light" pitchFamily="34" charset="-122"/>
              </a:endParaRPr>
            </a:p>
          </p:txBody>
        </p:sp>
      </p:grpSp>
      <p:sp>
        <p:nvSpPr>
          <p:cNvPr id="6" name="矩形 5"/>
          <p:cNvSpPr/>
          <p:nvPr/>
        </p:nvSpPr>
        <p:spPr>
          <a:xfrm>
            <a:off x="0" y="2020433"/>
            <a:ext cx="6096000" cy="2530475"/>
          </a:xfrm>
          <a:prstGeom prst="rect">
            <a:avLst/>
          </a:prstGeom>
          <a:solidFill>
            <a:schemeClr val="tx1">
              <a:lumMod val="85000"/>
              <a:lumOff val="15000"/>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t="14823" b="16355"/>
          <a:stretch>
            <a:fillRect/>
          </a:stretch>
        </p:blipFill>
        <p:spPr>
          <a:xfrm>
            <a:off x="6097078" y="2020433"/>
            <a:ext cx="6096000" cy="2530474"/>
          </a:xfrm>
          <a:prstGeom prst="rect">
            <a:avLst/>
          </a:prstGeom>
        </p:spPr>
      </p:pic>
      <p:sp>
        <p:nvSpPr>
          <p:cNvPr id="8" name="文本框 7"/>
          <p:cNvSpPr txBox="1"/>
          <p:nvPr/>
        </p:nvSpPr>
        <p:spPr>
          <a:xfrm>
            <a:off x="1094211" y="2909059"/>
            <a:ext cx="4000499" cy="1118255"/>
          </a:xfrm>
          <a:prstGeom prst="rect">
            <a:avLst/>
          </a:prstGeom>
          <a:noFill/>
        </p:spPr>
        <p:txBody>
          <a:bodyPr wrap="square" rtlCol="0">
            <a:spAutoFit/>
          </a:bodyPr>
          <a:lstStyle/>
          <a:p>
            <a:pPr>
              <a:lnSpc>
                <a:spcPts val="2000"/>
              </a:lnSpc>
            </a:pPr>
            <a:r>
              <a:rPr lang="en-US" altLang="zh-CN" sz="5400" dirty="0">
                <a:solidFill>
                  <a:prstClr val="white"/>
                </a:solidFill>
                <a:latin typeface="Microsoft YaHei UI Light" pitchFamily="34" charset="-122"/>
                <a:ea typeface="Microsoft YaHei UI Light" pitchFamily="34" charset="-122"/>
              </a:rPr>
              <a:t>A</a:t>
            </a:r>
            <a:r>
              <a:rPr lang="en-US" altLang="zh-CN" dirty="0">
                <a:solidFill>
                  <a:prstClr val="white"/>
                </a:solidFill>
                <a:latin typeface="Microsoft YaHei UI Light" pitchFamily="34" charset="-122"/>
                <a:ea typeface="Microsoft YaHei UI Light" pitchFamily="34" charset="-122"/>
              </a:rPr>
              <a:t>  </a:t>
            </a:r>
            <a:r>
              <a:rPr lang="en-US" altLang="zh-CN" dirty="0">
                <a:solidFill>
                  <a:prstClr val="black">
                    <a:lumMod val="75000"/>
                    <a:lumOff val="25000"/>
                  </a:prstClr>
                </a:solidFill>
                <a:latin typeface="Microsoft YaHei UI Light" pitchFamily="34" charset="-122"/>
                <a:ea typeface="Microsoft YaHei UI Light" pitchFamily="34" charset="-122"/>
              </a:rPr>
              <a:t>your  text  here add  your  text  here add  your  text  here add  your  text  here add  your  text  here add  your  text  here</a:t>
            </a:r>
          </a:p>
        </p:txBody>
      </p:sp>
      <p:sp>
        <p:nvSpPr>
          <p:cNvPr id="10" name="文本框 9"/>
          <p:cNvSpPr txBox="1"/>
          <p:nvPr/>
        </p:nvSpPr>
        <p:spPr>
          <a:xfrm>
            <a:off x="1074056" y="5322667"/>
            <a:ext cx="9915075" cy="823302"/>
          </a:xfrm>
          <a:prstGeom prst="rect">
            <a:avLst/>
          </a:prstGeom>
          <a:noFill/>
        </p:spPr>
        <p:txBody>
          <a:bodyPr wrap="square" rtlCol="0">
            <a:spAutoFit/>
          </a:bodyPr>
          <a:lstStyle/>
          <a:p>
            <a:pPr algn="r">
              <a:lnSpc>
                <a:spcPts val="1900"/>
              </a:lnSpc>
            </a:pPr>
            <a:r>
              <a:rPr lang="en-US" altLang="zh-CN" sz="1400" dirty="0">
                <a:solidFill>
                  <a:srgbClr val="595959"/>
                </a:solidFill>
                <a:latin typeface="Microsoft YaHei UI Light" pitchFamily="34" charset="-122"/>
                <a:ea typeface="Microsoft YaHei UI Light" pitchFamily="34" charset="-122"/>
              </a:rPr>
              <a:t>Add  your  text  here add  your  text  here add  your  text  here add  your  text  here add  your  text  here add  your  text  here add  your  text  here add  your  text  here add  your  text  here add  your  text  here add  your  text  here add  your  text  here add  your  text  here add  your  text  here</a:t>
            </a:r>
          </a:p>
        </p:txBody>
      </p:sp>
      <p:sp>
        <p:nvSpPr>
          <p:cNvPr id="11" name="文本框 10"/>
          <p:cNvSpPr txBox="1"/>
          <p:nvPr/>
        </p:nvSpPr>
        <p:spPr>
          <a:xfrm>
            <a:off x="1633960" y="2610093"/>
            <a:ext cx="2082800" cy="369332"/>
          </a:xfrm>
          <a:prstGeom prst="rect">
            <a:avLst/>
          </a:prstGeom>
          <a:noFill/>
        </p:spPr>
        <p:txBody>
          <a:bodyPr wrap="square" rtlCol="0">
            <a:spAutoFit/>
          </a:bodyPr>
          <a:lstStyle/>
          <a:p>
            <a:r>
              <a:rPr lang="en-US" altLang="zh-CN" b="1" dirty="0">
                <a:solidFill>
                  <a:prstClr val="white"/>
                </a:solidFill>
                <a:latin typeface="Malgun Gothic" pitchFamily="34" charset="-127"/>
                <a:ea typeface="Malgun Gothic" pitchFamily="34" charset="-127"/>
              </a:rPr>
              <a:t>Title Here</a:t>
            </a:r>
            <a:endParaRPr lang="zh-CN" altLang="en-US" b="1" dirty="0">
              <a:solidFill>
                <a:prstClr val="white"/>
              </a:solidFill>
              <a:latin typeface="Malgun Gothic" pitchFamily="34" charset="-127"/>
              <a:ea typeface="Malgun Gothic" pitchFamily="34" charset="-127"/>
            </a:endParaRPr>
          </a:p>
        </p:txBody>
      </p:sp>
      <p:sp>
        <p:nvSpPr>
          <p:cNvPr id="12" name="文本框 11"/>
          <p:cNvSpPr txBox="1"/>
          <p:nvPr/>
        </p:nvSpPr>
        <p:spPr>
          <a:xfrm>
            <a:off x="7286512" y="4861002"/>
            <a:ext cx="3717132" cy="461665"/>
          </a:xfrm>
          <a:prstGeom prst="rect">
            <a:avLst/>
          </a:prstGeom>
          <a:noFill/>
        </p:spPr>
        <p:txBody>
          <a:bodyPr wrap="square" rtlCol="0">
            <a:spAutoFit/>
          </a:bodyPr>
          <a:lstStyle/>
          <a:p>
            <a:pPr algn="r"/>
            <a:r>
              <a:rPr lang="en-US" altLang="zh-CN" sz="2400" b="1" dirty="0">
                <a:solidFill>
                  <a:srgbClr val="FFC000">
                    <a:lumMod val="50000"/>
                  </a:srgbClr>
                </a:solidFill>
                <a:latin typeface="Microsoft YaHei UI" pitchFamily="34" charset="-122"/>
                <a:ea typeface="Microsoft YaHei UI" pitchFamily="34" charset="-122"/>
              </a:rPr>
              <a:t>Something   Important</a:t>
            </a:r>
            <a:endParaRPr lang="zh-CN" altLang="en-US" sz="2400" b="1" dirty="0">
              <a:solidFill>
                <a:srgbClr val="FFC000">
                  <a:lumMod val="50000"/>
                </a:srgbClr>
              </a:solidFill>
              <a:latin typeface="Microsoft YaHei UI" pitchFamily="34" charset="-122"/>
              <a:ea typeface="Microsoft YaHei UI" pitchFamily="34"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rcRect/>
          <a:stretch>
            <a:fillRect/>
          </a:stretch>
        </p:blipFill>
        <p:spPr>
          <a:xfrm>
            <a:off x="0" y="-76200"/>
            <a:ext cx="12192000" cy="6934200"/>
          </a:xfrm>
          <a:prstGeom prst="rect">
            <a:avLst/>
          </a:prstGeom>
        </p:spPr>
      </p:pic>
      <p:sp>
        <p:nvSpPr>
          <p:cNvPr id="3" name="直角三角形 2"/>
          <p:cNvSpPr/>
          <p:nvPr/>
        </p:nvSpPr>
        <p:spPr>
          <a:xfrm flipH="1">
            <a:off x="0" y="0"/>
            <a:ext cx="12192000" cy="6858000"/>
          </a:xfrm>
          <a:prstGeom prst="rtTriangle">
            <a:avLst/>
          </a:prstGeom>
          <a:solidFill>
            <a:schemeClr val="tx1">
              <a:lumMod val="85000"/>
              <a:lumOff val="1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 name="组合 4"/>
          <p:cNvGrpSpPr/>
          <p:nvPr/>
        </p:nvGrpSpPr>
        <p:grpSpPr>
          <a:xfrm>
            <a:off x="1092200" y="584200"/>
            <a:ext cx="3898901" cy="1107996"/>
            <a:chOff x="1092200" y="584200"/>
            <a:chExt cx="3898901" cy="1107996"/>
          </a:xfrm>
        </p:grpSpPr>
        <p:sp>
          <p:nvSpPr>
            <p:cNvPr id="6" name="文本框 5"/>
            <p:cNvSpPr txBox="1"/>
            <p:nvPr/>
          </p:nvSpPr>
          <p:spPr>
            <a:xfrm>
              <a:off x="1092200" y="584200"/>
              <a:ext cx="1282700" cy="1107996"/>
            </a:xfrm>
            <a:prstGeom prst="rect">
              <a:avLst/>
            </a:prstGeom>
            <a:noFill/>
          </p:spPr>
          <p:txBody>
            <a:bodyPr wrap="square" rtlCol="0">
              <a:spAutoFit/>
            </a:bodyPr>
            <a:lstStyle/>
            <a:p>
              <a:r>
                <a:rPr lang="en-US" altLang="zh-CN" sz="6600" dirty="0">
                  <a:solidFill>
                    <a:srgbClr val="FFC000">
                      <a:lumMod val="60000"/>
                      <a:lumOff val="40000"/>
                    </a:srgbClr>
                  </a:solidFill>
                  <a:latin typeface="Bauhaus 93" pitchFamily="82" charset="0"/>
                </a:rPr>
                <a:t>04</a:t>
              </a:r>
              <a:endParaRPr lang="zh-CN" altLang="en-US" sz="6600" dirty="0">
                <a:solidFill>
                  <a:srgbClr val="FFC000">
                    <a:lumMod val="60000"/>
                    <a:lumOff val="40000"/>
                  </a:srgbClr>
                </a:solidFill>
                <a:latin typeface="Bauhaus 93" pitchFamily="82" charset="0"/>
              </a:endParaRPr>
            </a:p>
          </p:txBody>
        </p:sp>
        <p:sp>
          <p:nvSpPr>
            <p:cNvPr id="7" name="文本框 6"/>
            <p:cNvSpPr txBox="1"/>
            <p:nvPr/>
          </p:nvSpPr>
          <p:spPr>
            <a:xfrm>
              <a:off x="2141537" y="783510"/>
              <a:ext cx="2849564" cy="523220"/>
            </a:xfrm>
            <a:prstGeom prst="rect">
              <a:avLst/>
            </a:prstGeom>
            <a:noFill/>
          </p:spPr>
          <p:txBody>
            <a:bodyPr wrap="square" rtlCol="0">
              <a:spAutoFit/>
            </a:bodyPr>
            <a:lstStyle/>
            <a:p>
              <a:r>
                <a:rPr lang="en-US" altLang="zh-CN" sz="2800" dirty="0">
                  <a:solidFill>
                    <a:srgbClr val="FFC000">
                      <a:lumMod val="60000"/>
                      <a:lumOff val="40000"/>
                    </a:srgbClr>
                  </a:solidFill>
                  <a:latin typeface="Microsoft YaHei UI" pitchFamily="34" charset="-122"/>
                  <a:ea typeface="Microsoft YaHei UI" pitchFamily="34" charset="-122"/>
                </a:rPr>
                <a:t>Your  text  here</a:t>
              </a:r>
              <a:endParaRPr lang="zh-CN" altLang="en-US" sz="2800" dirty="0">
                <a:solidFill>
                  <a:srgbClr val="FFC000">
                    <a:lumMod val="60000"/>
                    <a:lumOff val="40000"/>
                  </a:srgbClr>
                </a:solidFill>
                <a:latin typeface="Microsoft YaHei UI" pitchFamily="34" charset="-122"/>
                <a:ea typeface="Microsoft YaHei UI" pitchFamily="34" charset="-122"/>
              </a:endParaRPr>
            </a:p>
          </p:txBody>
        </p:sp>
        <p:sp>
          <p:nvSpPr>
            <p:cNvPr id="8" name="矩形 7"/>
            <p:cNvSpPr/>
            <p:nvPr/>
          </p:nvSpPr>
          <p:spPr>
            <a:xfrm>
              <a:off x="2154236" y="1254725"/>
              <a:ext cx="1852430" cy="307777"/>
            </a:xfrm>
            <a:prstGeom prst="rect">
              <a:avLst/>
            </a:prstGeom>
          </p:spPr>
          <p:txBody>
            <a:bodyPr wrap="none">
              <a:spAutoFit/>
            </a:bodyPr>
            <a:lstStyle/>
            <a:p>
              <a:r>
                <a:rPr lang="en-US" altLang="zh-CN" sz="1400" dirty="0">
                  <a:solidFill>
                    <a:srgbClr val="FFC000">
                      <a:lumMod val="20000"/>
                      <a:lumOff val="80000"/>
                    </a:srgbClr>
                  </a:solidFill>
                  <a:latin typeface="Microsoft YaHei UI Light" pitchFamily="34" charset="-122"/>
                  <a:ea typeface="Microsoft YaHei UI Light" pitchFamily="34" charset="-122"/>
                </a:rPr>
                <a:t>Add  Your  text  here</a:t>
              </a:r>
              <a:endParaRPr lang="zh-CN" altLang="en-US" sz="1400" dirty="0">
                <a:solidFill>
                  <a:srgbClr val="FFC000">
                    <a:lumMod val="20000"/>
                    <a:lumOff val="80000"/>
                  </a:srgbClr>
                </a:solidFill>
                <a:latin typeface="Microsoft YaHei UI Light" pitchFamily="34" charset="-122"/>
                <a:ea typeface="Microsoft YaHei UI Light" pitchFamily="34" charset="-122"/>
              </a:endParaRPr>
            </a:p>
          </p:txBody>
        </p:sp>
      </p:grpSp>
      <p:sp>
        <p:nvSpPr>
          <p:cNvPr id="10" name="文本框 9"/>
          <p:cNvSpPr txBox="1"/>
          <p:nvPr/>
        </p:nvSpPr>
        <p:spPr>
          <a:xfrm>
            <a:off x="9412350" y="4162142"/>
            <a:ext cx="1877949" cy="348813"/>
          </a:xfrm>
          <a:prstGeom prst="rect">
            <a:avLst/>
          </a:prstGeom>
          <a:noFill/>
        </p:spPr>
        <p:txBody>
          <a:bodyPr wrap="square" rtlCol="0">
            <a:spAutoFit/>
          </a:bodyPr>
          <a:lstStyle/>
          <a:p>
            <a:pPr algn="ctr">
              <a:lnSpc>
                <a:spcPts val="2000"/>
              </a:lnSpc>
            </a:pPr>
            <a:r>
              <a:rPr lang="en-US" altLang="zh-CN" sz="1400" dirty="0">
                <a:solidFill>
                  <a:prstClr val="white">
                    <a:lumMod val="85000"/>
                  </a:prstClr>
                </a:solidFill>
                <a:latin typeface="Microsoft YaHei UI Light" pitchFamily="34" charset="-122"/>
                <a:ea typeface="Microsoft YaHei UI Light" pitchFamily="34" charset="-122"/>
              </a:rPr>
              <a:t>add  your  text  here</a:t>
            </a:r>
          </a:p>
        </p:txBody>
      </p:sp>
      <p:sp>
        <p:nvSpPr>
          <p:cNvPr id="11" name="文本框 10"/>
          <p:cNvSpPr txBox="1"/>
          <p:nvPr/>
        </p:nvSpPr>
        <p:spPr>
          <a:xfrm>
            <a:off x="4787900" y="4960998"/>
            <a:ext cx="6502400" cy="1374735"/>
          </a:xfrm>
          <a:prstGeom prst="rect">
            <a:avLst/>
          </a:prstGeom>
          <a:noFill/>
        </p:spPr>
        <p:txBody>
          <a:bodyPr wrap="square" rtlCol="0">
            <a:spAutoFit/>
          </a:bodyPr>
          <a:lstStyle/>
          <a:p>
            <a:pPr algn="r">
              <a:lnSpc>
                <a:spcPts val="2000"/>
              </a:lnSpc>
            </a:pPr>
            <a:r>
              <a:rPr lang="en-US" altLang="zh-CN" dirty="0">
                <a:solidFill>
                  <a:prstClr val="white">
                    <a:lumMod val="85000"/>
                  </a:prstClr>
                </a:solidFill>
                <a:latin typeface="Microsoft YaHei UI Light" pitchFamily="34" charset="-122"/>
                <a:ea typeface="Microsoft YaHei UI Light" pitchFamily="34" charset="-122"/>
              </a:rPr>
              <a:t>add  your  text  here add  your text  here add your text here add  your  text  here add  your  text  here add  your  text here add  your text  here add your  text  here </a:t>
            </a:r>
          </a:p>
          <a:p>
            <a:pPr algn="r">
              <a:lnSpc>
                <a:spcPts val="2000"/>
              </a:lnSpc>
            </a:pPr>
            <a:r>
              <a:rPr lang="en-US" altLang="zh-CN" dirty="0">
                <a:solidFill>
                  <a:prstClr val="white">
                    <a:lumMod val="85000"/>
                  </a:prstClr>
                </a:solidFill>
                <a:latin typeface="Microsoft YaHei UI Light" pitchFamily="34" charset="-122"/>
                <a:ea typeface="Microsoft YaHei UI Light" pitchFamily="34" charset="-122"/>
              </a:rPr>
              <a:t>add  your  text   here add  your  text  here</a:t>
            </a:r>
          </a:p>
          <a:p>
            <a:pPr algn="r">
              <a:lnSpc>
                <a:spcPts val="2000"/>
              </a:lnSpc>
            </a:pPr>
            <a:endParaRPr lang="en-US" altLang="zh-CN" dirty="0">
              <a:solidFill>
                <a:prstClr val="white">
                  <a:lumMod val="85000"/>
                </a:prstClr>
              </a:solidFill>
              <a:latin typeface="Microsoft YaHei UI Light" pitchFamily="34" charset="-122"/>
              <a:ea typeface="Microsoft YaHei UI Light" pitchFamily="34" charset="-122"/>
            </a:endParaRPr>
          </a:p>
        </p:txBody>
      </p:sp>
      <p:sp>
        <p:nvSpPr>
          <p:cNvPr id="12" name="文本框 11"/>
          <p:cNvSpPr txBox="1"/>
          <p:nvPr/>
        </p:nvSpPr>
        <p:spPr>
          <a:xfrm>
            <a:off x="7827830" y="4463178"/>
            <a:ext cx="3462469" cy="461665"/>
          </a:xfrm>
          <a:prstGeom prst="rect">
            <a:avLst/>
          </a:prstGeom>
          <a:noFill/>
        </p:spPr>
        <p:txBody>
          <a:bodyPr wrap="square" rtlCol="0">
            <a:spAutoFit/>
          </a:bodyPr>
          <a:lstStyle/>
          <a:p>
            <a:pPr algn="r"/>
            <a:r>
              <a:rPr lang="en-US" altLang="zh-CN" sz="2400" b="1" spc="100" dirty="0">
                <a:solidFill>
                  <a:srgbClr val="FFC000">
                    <a:lumMod val="60000"/>
                    <a:lumOff val="40000"/>
                  </a:srgbClr>
                </a:solidFill>
                <a:latin typeface="Microsoft YaHei UI" pitchFamily="34" charset="-122"/>
                <a:ea typeface="Microsoft YaHei UI" pitchFamily="34" charset="-122"/>
              </a:rPr>
              <a:t>ADD YOUR TITLE</a:t>
            </a:r>
            <a:endParaRPr lang="zh-CN" altLang="en-US" sz="2400" b="1" spc="100" dirty="0">
              <a:solidFill>
                <a:srgbClr val="FFC000">
                  <a:lumMod val="60000"/>
                  <a:lumOff val="40000"/>
                </a:srgbClr>
              </a:solidFill>
              <a:latin typeface="Microsoft YaHei UI" pitchFamily="34" charset="-122"/>
              <a:ea typeface="Microsoft YaHei UI" pitchFamily="34" charset="-122"/>
            </a:endParaRPr>
          </a:p>
        </p:txBody>
      </p:sp>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4615107" y="2595840"/>
            <a:ext cx="2961787" cy="1666320"/>
          </a:xfrm>
          <a:prstGeom prst="rect">
            <a:avLst/>
          </a:prstGeom>
          <a:ln w="19050">
            <a:solidFill>
              <a:schemeClr val="bg1">
                <a:alpha val="72000"/>
              </a:schemeClr>
            </a:solidFill>
          </a:ln>
        </p:spPr>
      </p:pic>
      <p:sp>
        <p:nvSpPr>
          <p:cNvPr id="16" name="文本框 15"/>
          <p:cNvSpPr txBox="1"/>
          <p:nvPr/>
        </p:nvSpPr>
        <p:spPr>
          <a:xfrm>
            <a:off x="1096010" y="3374210"/>
            <a:ext cx="2711768" cy="1695336"/>
          </a:xfrm>
          <a:prstGeom prst="rect">
            <a:avLst/>
          </a:prstGeom>
          <a:noFill/>
        </p:spPr>
        <p:txBody>
          <a:bodyPr wrap="square" rtlCol="0">
            <a:spAutoFit/>
          </a:bodyPr>
          <a:lstStyle/>
          <a:p>
            <a:pPr marL="285750" indent="-285750">
              <a:lnSpc>
                <a:spcPts val="2500"/>
              </a:lnSpc>
              <a:buFont typeface="Wingdings" pitchFamily="2" charset="2"/>
              <a:buChar char="p"/>
            </a:pPr>
            <a:r>
              <a:rPr lang="en-US" altLang="zh-CN" sz="1600" dirty="0">
                <a:solidFill>
                  <a:prstClr val="white">
                    <a:lumMod val="85000"/>
                  </a:prstClr>
                </a:solidFill>
                <a:latin typeface="Microsoft YaHei UI Light" pitchFamily="34" charset="-122"/>
                <a:ea typeface="Microsoft YaHei UI Light" pitchFamily="34" charset="-122"/>
              </a:rPr>
              <a:t>Add Your Text Here</a:t>
            </a:r>
          </a:p>
          <a:p>
            <a:pPr marL="285750" indent="-285750">
              <a:lnSpc>
                <a:spcPts val="2500"/>
              </a:lnSpc>
              <a:buFont typeface="Wingdings" pitchFamily="2" charset="2"/>
              <a:buChar char="p"/>
            </a:pPr>
            <a:r>
              <a:rPr lang="en-US" altLang="zh-CN" sz="1600" dirty="0">
                <a:solidFill>
                  <a:prstClr val="white">
                    <a:lumMod val="85000"/>
                  </a:prstClr>
                </a:solidFill>
                <a:latin typeface="Microsoft YaHei UI Light" pitchFamily="34" charset="-122"/>
                <a:ea typeface="Microsoft YaHei UI Light" pitchFamily="34" charset="-122"/>
              </a:rPr>
              <a:t>Add Your Text Here</a:t>
            </a:r>
          </a:p>
          <a:p>
            <a:pPr marL="285750" indent="-285750">
              <a:lnSpc>
                <a:spcPts val="2500"/>
              </a:lnSpc>
              <a:buFont typeface="Wingdings" pitchFamily="2" charset="2"/>
              <a:buChar char="p"/>
            </a:pPr>
            <a:r>
              <a:rPr lang="en-US" altLang="zh-CN" sz="1600" dirty="0">
                <a:solidFill>
                  <a:prstClr val="white">
                    <a:lumMod val="85000"/>
                  </a:prstClr>
                </a:solidFill>
                <a:latin typeface="Microsoft YaHei UI Light" pitchFamily="34" charset="-122"/>
                <a:ea typeface="Microsoft YaHei UI Light" pitchFamily="34" charset="-122"/>
              </a:rPr>
              <a:t>Add Your Text Here</a:t>
            </a:r>
          </a:p>
          <a:p>
            <a:pPr marL="285750" indent="-285750">
              <a:lnSpc>
                <a:spcPts val="2500"/>
              </a:lnSpc>
              <a:buFont typeface="Wingdings" pitchFamily="2" charset="2"/>
              <a:buChar char="p"/>
            </a:pPr>
            <a:r>
              <a:rPr lang="en-US" altLang="zh-CN" sz="1600" dirty="0">
                <a:solidFill>
                  <a:prstClr val="white">
                    <a:lumMod val="85000"/>
                  </a:prstClr>
                </a:solidFill>
                <a:latin typeface="Microsoft YaHei UI Light" pitchFamily="34" charset="-122"/>
                <a:ea typeface="Microsoft YaHei UI Light" pitchFamily="34" charset="-122"/>
              </a:rPr>
              <a:t>Add Your Text Here</a:t>
            </a:r>
          </a:p>
          <a:p>
            <a:pPr marL="285750" indent="-285750">
              <a:lnSpc>
                <a:spcPts val="2500"/>
              </a:lnSpc>
              <a:buFont typeface="Wingdings" pitchFamily="2" charset="2"/>
              <a:buChar char="p"/>
            </a:pPr>
            <a:endParaRPr lang="en-US" altLang="zh-CN" sz="1600" dirty="0">
              <a:solidFill>
                <a:prstClr val="white">
                  <a:lumMod val="85000"/>
                </a:prstClr>
              </a:solidFill>
              <a:latin typeface="Microsoft YaHei UI Light" pitchFamily="34" charset="-122"/>
              <a:ea typeface="Microsoft YaHei UI Light" pitchFamily="34" charset="-122"/>
            </a:endParaRPr>
          </a:p>
        </p:txBody>
      </p:sp>
      <p:sp>
        <p:nvSpPr>
          <p:cNvPr id="17" name="文本框 16"/>
          <p:cNvSpPr txBox="1"/>
          <p:nvPr/>
        </p:nvSpPr>
        <p:spPr>
          <a:xfrm>
            <a:off x="1146472" y="3709303"/>
            <a:ext cx="314232" cy="307777"/>
          </a:xfrm>
          <a:prstGeom prst="rect">
            <a:avLst/>
          </a:prstGeom>
          <a:noFill/>
          <a:effectLst>
            <a:glow rad="698500">
              <a:schemeClr val="bg1">
                <a:alpha val="47000"/>
              </a:schemeClr>
            </a:glow>
          </a:effectLst>
        </p:spPr>
        <p:txBody>
          <a:bodyPr wrap="square" rtlCol="0">
            <a:spAutoFit/>
          </a:bodyPr>
          <a:lstStyle/>
          <a:p>
            <a:r>
              <a:rPr lang="zh-CN" altLang="en-US" sz="1400" dirty="0">
                <a:solidFill>
                  <a:srgbClr val="FFC617"/>
                </a:solidFill>
                <a:effectLst>
                  <a:glow>
                    <a:srgbClr val="5B9BD5">
                      <a:alpha val="40000"/>
                    </a:srgbClr>
                  </a:glow>
                </a:effectLst>
                <a:latin typeface="Microsoft JhengHei UI" pitchFamily="34" charset="-120"/>
                <a:ea typeface="Microsoft JhengHei UI" pitchFamily="34" charset="-120"/>
                <a:cs typeface="经典图案字" panose="02010609000101010101" pitchFamily="49" charset="-122"/>
              </a:rPr>
              <a:t>✔</a:t>
            </a:r>
          </a:p>
        </p:txBody>
      </p:sp>
      <p:sp>
        <p:nvSpPr>
          <p:cNvPr id="18" name="文本框 17"/>
          <p:cNvSpPr txBox="1"/>
          <p:nvPr/>
        </p:nvSpPr>
        <p:spPr>
          <a:xfrm>
            <a:off x="1151235" y="4342299"/>
            <a:ext cx="314232" cy="307777"/>
          </a:xfrm>
          <a:prstGeom prst="rect">
            <a:avLst/>
          </a:prstGeom>
          <a:noFill/>
        </p:spPr>
        <p:txBody>
          <a:bodyPr wrap="square" rtlCol="0">
            <a:spAutoFit/>
          </a:bodyPr>
          <a:lstStyle/>
          <a:p>
            <a:r>
              <a:rPr lang="zh-CN" altLang="en-US" sz="1400" dirty="0">
                <a:solidFill>
                  <a:srgbClr val="FFC617"/>
                </a:solidFill>
                <a:latin typeface="Microsoft JhengHei UI" pitchFamily="34" charset="-120"/>
                <a:ea typeface="Microsoft JhengHei UI" pitchFamily="34" charset="-120"/>
                <a:cs typeface="经典图案字" panose="02010609000101010101" pitchFamily="49" charset="-122"/>
              </a:rPr>
              <a:t>✔</a:t>
            </a:r>
          </a:p>
        </p:txBody>
      </p:sp>
      <p:sp>
        <p:nvSpPr>
          <p:cNvPr id="19" name="文本框 18"/>
          <p:cNvSpPr txBox="1"/>
          <p:nvPr/>
        </p:nvSpPr>
        <p:spPr>
          <a:xfrm>
            <a:off x="1096010" y="3031548"/>
            <a:ext cx="1255713" cy="369332"/>
          </a:xfrm>
          <a:prstGeom prst="rect">
            <a:avLst/>
          </a:prstGeom>
          <a:noFill/>
        </p:spPr>
        <p:txBody>
          <a:bodyPr wrap="square" rtlCol="0">
            <a:spAutoFit/>
          </a:bodyPr>
          <a:lstStyle/>
          <a:p>
            <a:pPr algn="r"/>
            <a:r>
              <a:rPr lang="en-US" altLang="zh-CN" b="1" spc="100" dirty="0">
                <a:solidFill>
                  <a:prstClr val="white"/>
                </a:solidFill>
                <a:effectLst>
                  <a:outerShdw blurRad="38100" dist="38100" dir="2700000" algn="tl">
                    <a:srgbClr val="000000">
                      <a:alpha val="43137"/>
                    </a:srgbClr>
                  </a:outerShdw>
                </a:effectLst>
                <a:latin typeface="Microsoft JhengHei UI" pitchFamily="34" charset="-120"/>
                <a:ea typeface="Microsoft JhengHei UI" pitchFamily="34" charset="-120"/>
              </a:rPr>
              <a:t>CHOOSE</a:t>
            </a:r>
            <a:endParaRPr lang="zh-CN" altLang="en-US" b="1" spc="100" dirty="0">
              <a:solidFill>
                <a:prstClr val="white"/>
              </a:solidFill>
              <a:effectLst>
                <a:outerShdw blurRad="38100" dist="38100" dir="2700000" algn="tl">
                  <a:srgbClr val="000000">
                    <a:alpha val="43137"/>
                  </a:srgbClr>
                </a:outerShdw>
              </a:effectLst>
              <a:latin typeface="Microsoft JhengHei UI" pitchFamily="34" charset="-120"/>
              <a:ea typeface="Microsoft JhengHei UI" pitchFamily="34" charset="-12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rotWithShape="1">
          <a:blip r:embed="rId2">
            <a:extLst>
              <a:ext uri="{28A0092B-C50C-407E-A947-70E740481C1C}">
                <a14:useLocalDpi xmlns:a14="http://schemas.microsoft.com/office/drawing/2010/main" val="0"/>
              </a:ext>
            </a:extLst>
          </a:blip>
          <a:srcRect l="61775" t="3505" r="15235" b="58869"/>
          <a:stretch>
            <a:fillRect/>
          </a:stretch>
        </p:blipFill>
        <p:spPr>
          <a:xfrm>
            <a:off x="4822874" y="2849174"/>
            <a:ext cx="2331733" cy="2070464"/>
          </a:xfrm>
          <a:prstGeom prst="rect">
            <a:avLst/>
          </a:prstGeom>
        </p:spPr>
      </p:pic>
      <p:grpSp>
        <p:nvGrpSpPr>
          <p:cNvPr id="2" name="组合 1"/>
          <p:cNvGrpSpPr/>
          <p:nvPr/>
        </p:nvGrpSpPr>
        <p:grpSpPr>
          <a:xfrm>
            <a:off x="1092200" y="584200"/>
            <a:ext cx="3898901" cy="1107996"/>
            <a:chOff x="1092200" y="584200"/>
            <a:chExt cx="3898901" cy="1107996"/>
          </a:xfrm>
        </p:grpSpPr>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srgbClr val="FFC000">
                      <a:lumMod val="75000"/>
                    </a:srgbClr>
                  </a:solidFill>
                  <a:latin typeface="Bauhaus 93" pitchFamily="82" charset="0"/>
                </a:rPr>
                <a:t>04</a:t>
              </a:r>
              <a:endParaRPr lang="zh-CN" altLang="en-US" sz="6600" dirty="0">
                <a:solidFill>
                  <a:srgbClr val="FFC000">
                    <a:lumMod val="75000"/>
                  </a:srgbClr>
                </a:solidFill>
                <a:latin typeface="Bauhaus 93" pitchFamily="82" charset="0"/>
              </a:endParaRPr>
            </a:p>
          </p:txBody>
        </p:sp>
        <p:sp>
          <p:nvSpPr>
            <p:cNvPr id="4" name="文本框 3"/>
            <p:cNvSpPr txBox="1"/>
            <p:nvPr/>
          </p:nvSpPr>
          <p:spPr>
            <a:xfrm>
              <a:off x="2141537" y="783510"/>
              <a:ext cx="2849564" cy="523220"/>
            </a:xfrm>
            <a:prstGeom prst="rect">
              <a:avLst/>
            </a:prstGeom>
            <a:noFill/>
          </p:spPr>
          <p:txBody>
            <a:bodyPr wrap="square" rtlCol="0">
              <a:spAutoFit/>
            </a:bodyPr>
            <a:lstStyle/>
            <a:p>
              <a:r>
                <a:rPr lang="en-US" altLang="zh-CN" sz="2800" dirty="0">
                  <a:solidFill>
                    <a:srgbClr val="FFC000">
                      <a:lumMod val="75000"/>
                    </a:srgbClr>
                  </a:solidFill>
                  <a:latin typeface="Microsoft YaHei UI" pitchFamily="34" charset="-122"/>
                  <a:ea typeface="Microsoft YaHei UI" pitchFamily="34" charset="-122"/>
                </a:rPr>
                <a:t>Your  text  here</a:t>
              </a:r>
              <a:endParaRPr lang="zh-CN" altLang="en-US" sz="2800" dirty="0">
                <a:solidFill>
                  <a:srgbClr val="FFC000">
                    <a:lumMod val="75000"/>
                  </a:srgbClr>
                </a:solidFill>
                <a:latin typeface="Microsoft YaHei UI" pitchFamily="34" charset="-122"/>
                <a:ea typeface="Microsoft YaHei UI" pitchFamily="34" charset="-122"/>
              </a:endParaRPr>
            </a:p>
          </p:txBody>
        </p:sp>
        <p:sp>
          <p:nvSpPr>
            <p:cNvPr id="5" name="矩形 4"/>
            <p:cNvSpPr/>
            <p:nvPr/>
          </p:nvSpPr>
          <p:spPr>
            <a:xfrm>
              <a:off x="2154236" y="1254725"/>
              <a:ext cx="1852430" cy="307777"/>
            </a:xfrm>
            <a:prstGeom prst="rect">
              <a:avLst/>
            </a:prstGeom>
          </p:spPr>
          <p:txBody>
            <a:bodyPr wrap="none">
              <a:spAutoFit/>
            </a:bodyPr>
            <a:lstStyle/>
            <a:p>
              <a:r>
                <a:rPr lang="en-US" altLang="zh-CN" sz="1400" dirty="0">
                  <a:solidFill>
                    <a:prstClr val="black">
                      <a:lumMod val="65000"/>
                      <a:lumOff val="35000"/>
                    </a:prstClr>
                  </a:solidFill>
                  <a:latin typeface="Microsoft YaHei UI Light" pitchFamily="34" charset="-122"/>
                  <a:ea typeface="Microsoft YaHei UI Light" pitchFamily="34" charset="-122"/>
                </a:rPr>
                <a:t>Add  Your  text  here</a:t>
              </a:r>
              <a:endParaRPr lang="zh-CN" altLang="en-US" sz="1400" dirty="0">
                <a:solidFill>
                  <a:prstClr val="black"/>
                </a:solidFill>
                <a:latin typeface="Microsoft YaHei UI Light" pitchFamily="34" charset="-122"/>
                <a:ea typeface="Microsoft YaHei UI Light" pitchFamily="34" charset="-122"/>
              </a:endParaRPr>
            </a:p>
          </p:txBody>
        </p:sp>
      </p:grpSp>
      <p:sp>
        <p:nvSpPr>
          <p:cNvPr id="6" name="矩形 5"/>
          <p:cNvSpPr/>
          <p:nvPr/>
        </p:nvSpPr>
        <p:spPr>
          <a:xfrm>
            <a:off x="7285615" y="1454727"/>
            <a:ext cx="2518785" cy="1846959"/>
          </a:xfrm>
          <a:prstGeom prst="rect">
            <a:avLst/>
          </a:prstGeom>
          <a:solidFill>
            <a:schemeClr val="tx1">
              <a:lumMod val="85000"/>
              <a:lumOff val="15000"/>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文本框 9"/>
          <p:cNvSpPr txBox="1"/>
          <p:nvPr/>
        </p:nvSpPr>
        <p:spPr>
          <a:xfrm>
            <a:off x="7301295" y="5442868"/>
            <a:ext cx="4601441" cy="707886"/>
          </a:xfrm>
          <a:prstGeom prst="rect">
            <a:avLst/>
          </a:prstGeom>
          <a:noFill/>
        </p:spPr>
        <p:txBody>
          <a:bodyPr wrap="square" rtlCol="0">
            <a:spAutoFit/>
          </a:bodyPr>
          <a:lstStyle/>
          <a:p>
            <a:pPr>
              <a:lnSpc>
                <a:spcPts val="2400"/>
              </a:lnSpc>
            </a:pPr>
            <a:r>
              <a:rPr lang="en-US" altLang="zh-CN" sz="1600" dirty="0">
                <a:solidFill>
                  <a:srgbClr val="595959"/>
                </a:solidFill>
                <a:latin typeface="Microsoft YaHei UI Light" pitchFamily="34" charset="-122"/>
                <a:ea typeface="Microsoft YaHei UI Light" pitchFamily="34" charset="-122"/>
              </a:rPr>
              <a:t>Add  your  text  here add  your  text  here add  your  text  here add  your  text</a:t>
            </a:r>
          </a:p>
        </p:txBody>
      </p:sp>
      <p:sp>
        <p:nvSpPr>
          <p:cNvPr id="19" name="矩形 18"/>
          <p:cNvSpPr/>
          <p:nvPr/>
        </p:nvSpPr>
        <p:spPr>
          <a:xfrm>
            <a:off x="4796943" y="5029199"/>
            <a:ext cx="2378558" cy="1135115"/>
          </a:xfrm>
          <a:prstGeom prst="rect">
            <a:avLst/>
          </a:prstGeom>
          <a:solidFill>
            <a:schemeClr val="tx1">
              <a:lumMod val="85000"/>
              <a:lumOff val="15000"/>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文本框 11"/>
          <p:cNvSpPr txBox="1"/>
          <p:nvPr/>
        </p:nvSpPr>
        <p:spPr>
          <a:xfrm>
            <a:off x="5083597" y="3466719"/>
            <a:ext cx="1910444" cy="830997"/>
          </a:xfrm>
          <a:prstGeom prst="rect">
            <a:avLst/>
          </a:prstGeom>
          <a:noFill/>
        </p:spPr>
        <p:txBody>
          <a:bodyPr wrap="square" rtlCol="0">
            <a:spAutoFit/>
          </a:bodyPr>
          <a:lstStyle/>
          <a:p>
            <a:pPr algn="ctr"/>
            <a:r>
              <a:rPr lang="en-US" altLang="zh-CN" sz="2400" b="1" dirty="0">
                <a:solidFill>
                  <a:srgbClr val="FFC000">
                    <a:lumMod val="40000"/>
                    <a:lumOff val="60000"/>
                  </a:srgbClr>
                </a:solidFill>
                <a:latin typeface="Microsoft JhengHei UI" pitchFamily="34" charset="-120"/>
                <a:ea typeface="Microsoft JhengHei UI" pitchFamily="34" charset="-120"/>
              </a:rPr>
              <a:t>Something   </a:t>
            </a:r>
          </a:p>
          <a:p>
            <a:pPr algn="ctr"/>
            <a:r>
              <a:rPr lang="en-US" altLang="zh-CN" sz="2400" b="1" dirty="0">
                <a:solidFill>
                  <a:srgbClr val="FFC000">
                    <a:lumMod val="40000"/>
                    <a:lumOff val="60000"/>
                  </a:srgbClr>
                </a:solidFill>
                <a:latin typeface="Microsoft JhengHei UI" pitchFamily="34" charset="-120"/>
                <a:ea typeface="Microsoft JhengHei UI" pitchFamily="34" charset="-120"/>
              </a:rPr>
              <a:t>Important</a:t>
            </a:r>
            <a:endParaRPr lang="zh-CN" altLang="en-US" sz="2400" b="1" dirty="0">
              <a:solidFill>
                <a:srgbClr val="FFC000">
                  <a:lumMod val="40000"/>
                  <a:lumOff val="60000"/>
                </a:srgbClr>
              </a:solidFill>
              <a:latin typeface="Microsoft JhengHei UI" pitchFamily="34" charset="-120"/>
              <a:ea typeface="Microsoft JhengHei UI" pitchFamily="34" charset="-120"/>
            </a:endParaRPr>
          </a:p>
        </p:txBody>
      </p:sp>
      <p:sp>
        <p:nvSpPr>
          <p:cNvPr id="16" name="矩形 15"/>
          <p:cNvSpPr/>
          <p:nvPr/>
        </p:nvSpPr>
        <p:spPr>
          <a:xfrm>
            <a:off x="2827777" y="2844800"/>
            <a:ext cx="1886697" cy="1364673"/>
          </a:xfrm>
          <a:prstGeom prst="rect">
            <a:avLst/>
          </a:prstGeom>
          <a:solidFill>
            <a:schemeClr val="tx1">
              <a:lumMod val="85000"/>
              <a:lumOff val="15000"/>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文本框 16"/>
          <p:cNvSpPr txBox="1"/>
          <p:nvPr/>
        </p:nvSpPr>
        <p:spPr>
          <a:xfrm>
            <a:off x="946314" y="2017079"/>
            <a:ext cx="6275615" cy="707886"/>
          </a:xfrm>
          <a:prstGeom prst="rect">
            <a:avLst/>
          </a:prstGeom>
          <a:noFill/>
        </p:spPr>
        <p:txBody>
          <a:bodyPr wrap="square" rtlCol="0">
            <a:spAutoFit/>
          </a:bodyPr>
          <a:lstStyle/>
          <a:p>
            <a:pPr algn="r">
              <a:lnSpc>
                <a:spcPts val="2400"/>
              </a:lnSpc>
            </a:pPr>
            <a:r>
              <a:rPr lang="en-US" altLang="zh-CN" sz="1600" dirty="0">
                <a:solidFill>
                  <a:srgbClr val="595959"/>
                </a:solidFill>
                <a:latin typeface="Microsoft YaHei UI Light" pitchFamily="34" charset="-122"/>
                <a:ea typeface="Microsoft YaHei UI Light" pitchFamily="34" charset="-122"/>
              </a:rPr>
              <a:t>Add  your  text  here add  your  text  here add  your  text  here add  your  text  here add  your  text  here add  your  text</a:t>
            </a:r>
          </a:p>
        </p:txBody>
      </p:sp>
      <p:sp>
        <p:nvSpPr>
          <p:cNvPr id="18" name="文本框 17"/>
          <p:cNvSpPr txBox="1"/>
          <p:nvPr/>
        </p:nvSpPr>
        <p:spPr>
          <a:xfrm>
            <a:off x="5308834" y="1612054"/>
            <a:ext cx="2085182" cy="461665"/>
          </a:xfrm>
          <a:prstGeom prst="rect">
            <a:avLst/>
          </a:prstGeom>
          <a:noFill/>
        </p:spPr>
        <p:txBody>
          <a:bodyPr wrap="square" rtlCol="0">
            <a:spAutoFit/>
          </a:bodyPr>
          <a:lstStyle/>
          <a:p>
            <a:pPr algn="ctr"/>
            <a:r>
              <a:rPr lang="en-US" altLang="zh-CN" sz="2400" dirty="0">
                <a:solidFill>
                  <a:srgbClr val="719757"/>
                </a:solidFill>
                <a:latin typeface="Microsoft YaHei UI" pitchFamily="34" charset="-122"/>
                <a:ea typeface="Microsoft YaHei UI" pitchFamily="34" charset="-122"/>
              </a:rPr>
              <a:t>Your  Title</a:t>
            </a:r>
            <a:endParaRPr lang="zh-CN" altLang="en-US" sz="2400" dirty="0">
              <a:solidFill>
                <a:srgbClr val="719757"/>
              </a:solidFill>
              <a:latin typeface="Microsoft YaHei UI" pitchFamily="34" charset="-122"/>
              <a:ea typeface="Microsoft YaHei UI" pitchFamily="34" charset="-122"/>
            </a:endParaRPr>
          </a:p>
        </p:txBody>
      </p:sp>
      <p:sp>
        <p:nvSpPr>
          <p:cNvPr id="20" name="文本框 19"/>
          <p:cNvSpPr txBox="1"/>
          <p:nvPr/>
        </p:nvSpPr>
        <p:spPr>
          <a:xfrm>
            <a:off x="2729203" y="3327081"/>
            <a:ext cx="2085182" cy="400110"/>
          </a:xfrm>
          <a:prstGeom prst="rect">
            <a:avLst/>
          </a:prstGeom>
          <a:noFill/>
        </p:spPr>
        <p:txBody>
          <a:bodyPr wrap="square" rtlCol="0">
            <a:spAutoFit/>
          </a:bodyPr>
          <a:lstStyle/>
          <a:p>
            <a:pPr algn="ctr"/>
            <a:r>
              <a:rPr lang="en-US" altLang="zh-CN" sz="2000" b="1" dirty="0">
                <a:solidFill>
                  <a:prstClr val="white">
                    <a:lumMod val="95000"/>
                  </a:prstClr>
                </a:solidFill>
                <a:latin typeface="Microsoft YaHei UI" pitchFamily="34" charset="-122"/>
                <a:ea typeface="Microsoft YaHei UI" pitchFamily="34" charset="-122"/>
              </a:rPr>
              <a:t>HIGH</a:t>
            </a:r>
            <a:endParaRPr lang="zh-CN" altLang="en-US" sz="2000" b="1" dirty="0">
              <a:solidFill>
                <a:prstClr val="white">
                  <a:lumMod val="95000"/>
                </a:prstClr>
              </a:solidFill>
              <a:latin typeface="Microsoft YaHei UI" pitchFamily="34" charset="-122"/>
              <a:ea typeface="Microsoft YaHei UI" pitchFamily="34" charset="-122"/>
            </a:endParaRPr>
          </a:p>
        </p:txBody>
      </p:sp>
      <p:sp>
        <p:nvSpPr>
          <p:cNvPr id="21" name="文本框 20"/>
          <p:cNvSpPr txBox="1"/>
          <p:nvPr/>
        </p:nvSpPr>
        <p:spPr>
          <a:xfrm>
            <a:off x="4943631" y="5396701"/>
            <a:ext cx="2085182" cy="400110"/>
          </a:xfrm>
          <a:prstGeom prst="rect">
            <a:avLst/>
          </a:prstGeom>
          <a:noFill/>
        </p:spPr>
        <p:txBody>
          <a:bodyPr wrap="square" rtlCol="0">
            <a:spAutoFit/>
          </a:bodyPr>
          <a:lstStyle/>
          <a:p>
            <a:pPr algn="ctr"/>
            <a:r>
              <a:rPr lang="en-US" altLang="zh-CN" sz="2000" b="1" dirty="0">
                <a:solidFill>
                  <a:prstClr val="white">
                    <a:lumMod val="95000"/>
                  </a:prstClr>
                </a:solidFill>
                <a:latin typeface="Microsoft YaHei UI" pitchFamily="34" charset="-122"/>
                <a:ea typeface="Microsoft YaHei UI" pitchFamily="34" charset="-122"/>
              </a:rPr>
              <a:t>STRONG</a:t>
            </a:r>
            <a:endParaRPr lang="zh-CN" altLang="en-US" sz="2000" b="1" dirty="0">
              <a:solidFill>
                <a:prstClr val="white">
                  <a:lumMod val="95000"/>
                </a:prstClr>
              </a:solidFill>
              <a:latin typeface="Microsoft YaHei UI" pitchFamily="34" charset="-122"/>
              <a:ea typeface="Microsoft YaHei UI" pitchFamily="34" charset="-122"/>
            </a:endParaRPr>
          </a:p>
        </p:txBody>
      </p:sp>
      <p:sp>
        <p:nvSpPr>
          <p:cNvPr id="23" name="文本框 22"/>
          <p:cNvSpPr txBox="1"/>
          <p:nvPr/>
        </p:nvSpPr>
        <p:spPr>
          <a:xfrm>
            <a:off x="7502416" y="1860540"/>
            <a:ext cx="2085182" cy="1015663"/>
          </a:xfrm>
          <a:prstGeom prst="rect">
            <a:avLst/>
          </a:prstGeom>
          <a:noFill/>
        </p:spPr>
        <p:txBody>
          <a:bodyPr wrap="square" rtlCol="0">
            <a:spAutoFit/>
          </a:bodyPr>
          <a:lstStyle/>
          <a:p>
            <a:pPr algn="ctr"/>
            <a:r>
              <a:rPr lang="en-US" altLang="zh-CN" sz="2000" b="1" dirty="0">
                <a:solidFill>
                  <a:prstClr val="white">
                    <a:lumMod val="95000"/>
                  </a:prstClr>
                </a:solidFill>
                <a:latin typeface="Microsoft YaHei UI" pitchFamily="34" charset="-122"/>
                <a:ea typeface="Microsoft YaHei UI" pitchFamily="34" charset="-122"/>
              </a:rPr>
              <a:t>SWIFT</a:t>
            </a:r>
          </a:p>
          <a:p>
            <a:pPr algn="ctr"/>
            <a:r>
              <a:rPr lang="en-US" altLang="zh-CN" sz="2000" b="1" dirty="0">
                <a:solidFill>
                  <a:prstClr val="white">
                    <a:lumMod val="95000"/>
                  </a:prstClr>
                </a:solidFill>
                <a:latin typeface="Microsoft YaHei UI" pitchFamily="34" charset="-122"/>
                <a:ea typeface="Microsoft YaHei UI" pitchFamily="34" charset="-122"/>
              </a:rPr>
              <a:t>AND</a:t>
            </a:r>
          </a:p>
          <a:p>
            <a:pPr algn="ctr"/>
            <a:r>
              <a:rPr lang="en-US" altLang="zh-CN" sz="2000" b="1" dirty="0">
                <a:solidFill>
                  <a:prstClr val="white">
                    <a:lumMod val="95000"/>
                  </a:prstClr>
                </a:solidFill>
                <a:latin typeface="Microsoft YaHei UI" pitchFamily="34" charset="-122"/>
                <a:ea typeface="Microsoft YaHei UI" pitchFamily="34" charset="-122"/>
              </a:rPr>
              <a:t>EFFECTIVE</a:t>
            </a:r>
          </a:p>
        </p:txBody>
      </p:sp>
      <p:sp>
        <p:nvSpPr>
          <p:cNvPr id="24" name="文本框 23"/>
          <p:cNvSpPr txBox="1"/>
          <p:nvPr/>
        </p:nvSpPr>
        <p:spPr>
          <a:xfrm>
            <a:off x="7154607" y="5017385"/>
            <a:ext cx="2085182" cy="461665"/>
          </a:xfrm>
          <a:prstGeom prst="rect">
            <a:avLst/>
          </a:prstGeom>
          <a:noFill/>
        </p:spPr>
        <p:txBody>
          <a:bodyPr wrap="square" rtlCol="0">
            <a:spAutoFit/>
          </a:bodyPr>
          <a:lstStyle/>
          <a:p>
            <a:pPr algn="ctr"/>
            <a:r>
              <a:rPr lang="en-US" altLang="zh-CN" sz="2400" dirty="0">
                <a:solidFill>
                  <a:srgbClr val="719757"/>
                </a:solidFill>
                <a:latin typeface="Microsoft YaHei UI" pitchFamily="34" charset="-122"/>
                <a:ea typeface="Microsoft YaHei UI" pitchFamily="34" charset="-122"/>
              </a:rPr>
              <a:t>Your  Title</a:t>
            </a:r>
            <a:endParaRPr lang="zh-CN" altLang="en-US" sz="2400" dirty="0">
              <a:solidFill>
                <a:srgbClr val="719757"/>
              </a:solidFill>
              <a:latin typeface="Microsoft YaHei UI" pitchFamily="34" charset="-122"/>
              <a:ea typeface="Microsoft YaHei UI" pitchFamily="34" charset="-122"/>
            </a:endParaRPr>
          </a:p>
        </p:txBody>
      </p:sp>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l="24134" t="12653" r="40336" b="17682"/>
          <a:stretch>
            <a:fillRect/>
          </a:stretch>
        </p:blipFill>
        <p:spPr>
          <a:xfrm>
            <a:off x="3499" y="2876203"/>
            <a:ext cx="2729650" cy="3342598"/>
          </a:xfrm>
          <a:prstGeom prst="rect">
            <a:avLst/>
          </a:prstGeom>
        </p:spPr>
      </p:pic>
      <p:pic>
        <p:nvPicPr>
          <p:cNvPr id="25" name="图片 24"/>
          <p:cNvPicPr>
            <a:picLocks noChangeAspect="1"/>
          </p:cNvPicPr>
          <p:nvPr/>
        </p:nvPicPr>
        <p:blipFill rotWithShape="1">
          <a:blip r:embed="rId3" cstate="print">
            <a:extLst>
              <a:ext uri="{28A0092B-C50C-407E-A947-70E740481C1C}">
                <a14:useLocalDpi xmlns:a14="http://schemas.microsoft.com/office/drawing/2010/main" val="0"/>
              </a:ext>
            </a:extLst>
          </a:blip>
          <a:srcRect l="15445" t="1566" r="21732" b="911"/>
          <a:stretch>
            <a:fillRect/>
          </a:stretch>
        </p:blipFill>
        <p:spPr>
          <a:xfrm>
            <a:off x="2826008" y="4297716"/>
            <a:ext cx="1888466" cy="1899884"/>
          </a:xfrm>
          <a:prstGeom prst="rect">
            <a:avLst/>
          </a:prstGeom>
        </p:spPr>
      </p:pic>
      <p:pic>
        <p:nvPicPr>
          <p:cNvPr id="29" name="图片 28"/>
          <p:cNvPicPr>
            <a:picLocks noChangeAspect="1"/>
          </p:cNvPicPr>
          <p:nvPr/>
        </p:nvPicPr>
        <p:blipFill rotWithShape="1">
          <a:blip r:embed="rId4" cstate="print">
            <a:extLst>
              <a:ext uri="{28A0092B-C50C-407E-A947-70E740481C1C}">
                <a14:useLocalDpi xmlns:a14="http://schemas.microsoft.com/office/drawing/2010/main" val="0"/>
              </a:ext>
            </a:extLst>
          </a:blip>
          <a:srcRect l="15445" t="1566" r="21732" b="911"/>
          <a:stretch>
            <a:fillRect/>
          </a:stretch>
        </p:blipFill>
        <p:spPr>
          <a:xfrm>
            <a:off x="7285615" y="3399433"/>
            <a:ext cx="2518785" cy="1520205"/>
          </a:xfrm>
          <a:prstGeom prst="rect">
            <a:avLst/>
          </a:prstGeom>
        </p:spPr>
      </p:pic>
      <p:pic>
        <p:nvPicPr>
          <p:cNvPr id="31" name="图片 30"/>
          <p:cNvPicPr>
            <a:picLocks noChangeAspect="1"/>
          </p:cNvPicPr>
          <p:nvPr/>
        </p:nvPicPr>
        <p:blipFill rotWithShape="1">
          <a:blip r:embed="rId2">
            <a:extLst>
              <a:ext uri="{28A0092B-C50C-407E-A947-70E740481C1C}">
                <a14:useLocalDpi xmlns:a14="http://schemas.microsoft.com/office/drawing/2010/main" val="0"/>
              </a:ext>
            </a:extLst>
          </a:blip>
          <a:srcRect l="58188" t="1271" r="6282" b="29064"/>
          <a:stretch>
            <a:fillRect/>
          </a:stretch>
        </p:blipFill>
        <p:spPr>
          <a:xfrm>
            <a:off x="9927975" y="1454726"/>
            <a:ext cx="2264025" cy="3464911"/>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rcRect/>
          <a:stretch>
            <a:fillRect/>
          </a:stretch>
        </p:blipFill>
        <p:spPr>
          <a:xfrm>
            <a:off x="0" y="0"/>
            <a:ext cx="12192000" cy="6870700"/>
          </a:xfrm>
          <a:prstGeom prst="rect">
            <a:avLst/>
          </a:prstGeom>
        </p:spPr>
      </p:pic>
      <p:sp>
        <p:nvSpPr>
          <p:cNvPr id="5" name="矩形 4"/>
          <p:cNvSpPr/>
          <p:nvPr/>
        </p:nvSpPr>
        <p:spPr>
          <a:xfrm>
            <a:off x="9088939" y="2557479"/>
            <a:ext cx="3110998" cy="2794000"/>
          </a:xfrm>
          <a:prstGeom prst="rect">
            <a:avLst/>
          </a:prstGeom>
          <a:solidFill>
            <a:schemeClr val="tx1">
              <a:lumMod val="65000"/>
              <a:lumOff val="3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p:cNvSpPr/>
          <p:nvPr/>
        </p:nvSpPr>
        <p:spPr>
          <a:xfrm>
            <a:off x="-25400" y="2557479"/>
            <a:ext cx="3095122" cy="2794000"/>
          </a:xfrm>
          <a:prstGeom prst="rect">
            <a:avLst/>
          </a:prstGeom>
          <a:solidFill>
            <a:schemeClr val="tx1">
              <a:lumMod val="65000"/>
              <a:lumOff val="3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3" name="图片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3095122" y="2090241"/>
            <a:ext cx="6001756" cy="3741176"/>
          </a:xfrm>
          <a:prstGeom prst="rect">
            <a:avLst/>
          </a:prstGeom>
          <a:ln w="19050">
            <a:solidFill>
              <a:schemeClr val="bg1">
                <a:alpha val="72000"/>
              </a:schemeClr>
            </a:solidFill>
          </a:ln>
        </p:spPr>
      </p:pic>
      <p:sp>
        <p:nvSpPr>
          <p:cNvPr id="8" name="文本框 7"/>
          <p:cNvSpPr txBox="1"/>
          <p:nvPr/>
        </p:nvSpPr>
        <p:spPr>
          <a:xfrm>
            <a:off x="4716462" y="2792597"/>
            <a:ext cx="2809875" cy="1015663"/>
          </a:xfrm>
          <a:prstGeom prst="rect">
            <a:avLst/>
          </a:prstGeom>
          <a:noFill/>
        </p:spPr>
        <p:txBody>
          <a:bodyPr wrap="square" rtlCol="0">
            <a:spAutoFit/>
          </a:bodyPr>
          <a:lstStyle/>
          <a:p>
            <a:pPr algn="ctr"/>
            <a:r>
              <a:rPr lang="en-US" altLang="zh-CN" sz="6000" dirty="0">
                <a:solidFill>
                  <a:srgbClr val="FFC000"/>
                </a:solidFill>
                <a:effectLst>
                  <a:outerShdw blurRad="38100" dist="38100" dir="2700000" algn="tl">
                    <a:srgbClr val="000000">
                      <a:alpha val="43137"/>
                    </a:srgbClr>
                  </a:outerShdw>
                </a:effectLst>
              </a:rPr>
              <a:t>A TITLE</a:t>
            </a:r>
            <a:endParaRPr lang="zh-CN" altLang="en-US" sz="6000" dirty="0">
              <a:solidFill>
                <a:srgbClr val="FFC000"/>
              </a:solidFill>
              <a:effectLst>
                <a:outerShdw blurRad="38100" dist="38100" dir="2700000" algn="tl">
                  <a:srgbClr val="000000">
                    <a:alpha val="43137"/>
                  </a:srgbClr>
                </a:outerShdw>
              </a:effectLst>
            </a:endParaRPr>
          </a:p>
        </p:txBody>
      </p:sp>
      <p:sp>
        <p:nvSpPr>
          <p:cNvPr id="10" name="文本框 9"/>
          <p:cNvSpPr txBox="1"/>
          <p:nvPr/>
        </p:nvSpPr>
        <p:spPr>
          <a:xfrm>
            <a:off x="3981449" y="3615707"/>
            <a:ext cx="4279900" cy="584775"/>
          </a:xfrm>
          <a:prstGeom prst="rect">
            <a:avLst/>
          </a:prstGeom>
          <a:noFill/>
        </p:spPr>
        <p:txBody>
          <a:bodyPr wrap="square" rtlCol="0">
            <a:spAutoFit/>
          </a:bodyPr>
          <a:lstStyle/>
          <a:p>
            <a:pPr algn="ctr"/>
            <a:r>
              <a:rPr lang="en-US" altLang="zh-CN" sz="3200" dirty="0">
                <a:solidFill>
                  <a:prstClr val="white"/>
                </a:solidFill>
                <a:effectLst>
                  <a:outerShdw blurRad="38100" dist="38100" dir="2700000" algn="tl">
                    <a:srgbClr val="000000">
                      <a:alpha val="43137"/>
                    </a:srgbClr>
                  </a:outerShdw>
                </a:effectLst>
              </a:rPr>
              <a:t>THE IMPORTANT THING</a:t>
            </a:r>
            <a:endParaRPr lang="zh-CN" altLang="en-US" sz="3200" dirty="0">
              <a:solidFill>
                <a:prstClr val="white"/>
              </a:solidFill>
              <a:effectLst>
                <a:outerShdw blurRad="38100" dist="38100" dir="2700000" algn="tl">
                  <a:srgbClr val="000000">
                    <a:alpha val="43137"/>
                  </a:srgbClr>
                </a:outerShdw>
              </a:effectLst>
            </a:endParaRPr>
          </a:p>
        </p:txBody>
      </p:sp>
      <p:sp>
        <p:nvSpPr>
          <p:cNvPr id="9" name="文本框 8"/>
          <p:cNvSpPr txBox="1"/>
          <p:nvPr/>
        </p:nvSpPr>
        <p:spPr>
          <a:xfrm>
            <a:off x="3514727" y="4200290"/>
            <a:ext cx="5014910" cy="823302"/>
          </a:xfrm>
          <a:prstGeom prst="rect">
            <a:avLst/>
          </a:prstGeom>
          <a:noFill/>
        </p:spPr>
        <p:txBody>
          <a:bodyPr wrap="square" rtlCol="0">
            <a:spAutoFit/>
          </a:bodyPr>
          <a:lstStyle/>
          <a:p>
            <a:pPr algn="ctr">
              <a:lnSpc>
                <a:spcPts val="1900"/>
              </a:lnSpc>
            </a:pPr>
            <a:r>
              <a:rPr lang="en-US" altLang="zh-CN" sz="1400" dirty="0">
                <a:solidFill>
                  <a:srgbClr val="FFC000">
                    <a:lumMod val="20000"/>
                    <a:lumOff val="80000"/>
                  </a:srgbClr>
                </a:solidFill>
                <a:latin typeface="Microsoft YaHei UI Light" pitchFamily="34" charset="-122"/>
                <a:ea typeface="Microsoft YaHei UI Light" pitchFamily="34" charset="-122"/>
              </a:rPr>
              <a:t>Add  your  text  here add  your  text  here add  your  text  here add  your  text  here add  your  text  here add  your  text  here add  your  text  here</a:t>
            </a:r>
          </a:p>
        </p:txBody>
      </p:sp>
      <p:grpSp>
        <p:nvGrpSpPr>
          <p:cNvPr id="11" name="组合 10"/>
          <p:cNvGrpSpPr/>
          <p:nvPr/>
        </p:nvGrpSpPr>
        <p:grpSpPr>
          <a:xfrm>
            <a:off x="1092200" y="584200"/>
            <a:ext cx="3898901" cy="1107996"/>
            <a:chOff x="1092200" y="584200"/>
            <a:chExt cx="3898901" cy="1107996"/>
          </a:xfrm>
        </p:grpSpPr>
        <p:sp>
          <p:nvSpPr>
            <p:cNvPr id="12" name="文本框 11"/>
            <p:cNvSpPr txBox="1"/>
            <p:nvPr/>
          </p:nvSpPr>
          <p:spPr>
            <a:xfrm>
              <a:off x="1092200" y="584200"/>
              <a:ext cx="1282700" cy="1107996"/>
            </a:xfrm>
            <a:prstGeom prst="rect">
              <a:avLst/>
            </a:prstGeom>
            <a:noFill/>
          </p:spPr>
          <p:txBody>
            <a:bodyPr wrap="square" rtlCol="0">
              <a:spAutoFit/>
            </a:bodyPr>
            <a:lstStyle/>
            <a:p>
              <a:r>
                <a:rPr lang="en-US" altLang="zh-CN" sz="6600" dirty="0">
                  <a:solidFill>
                    <a:schemeClr val="accent4">
                      <a:lumMod val="60000"/>
                      <a:lumOff val="40000"/>
                    </a:schemeClr>
                  </a:solidFill>
                  <a:latin typeface="Bauhaus 93" pitchFamily="82" charset="0"/>
                </a:rPr>
                <a:t>04</a:t>
              </a:r>
              <a:endParaRPr lang="zh-CN" altLang="en-US" sz="6600" dirty="0">
                <a:solidFill>
                  <a:schemeClr val="accent4">
                    <a:lumMod val="60000"/>
                    <a:lumOff val="40000"/>
                  </a:schemeClr>
                </a:solidFill>
                <a:latin typeface="Bauhaus 93" pitchFamily="82" charset="0"/>
              </a:endParaRPr>
            </a:p>
          </p:txBody>
        </p:sp>
        <p:sp>
          <p:nvSpPr>
            <p:cNvPr id="13" name="文本框 12"/>
            <p:cNvSpPr txBox="1"/>
            <p:nvPr/>
          </p:nvSpPr>
          <p:spPr>
            <a:xfrm>
              <a:off x="2141537" y="783510"/>
              <a:ext cx="2849564" cy="523220"/>
            </a:xfrm>
            <a:prstGeom prst="rect">
              <a:avLst/>
            </a:prstGeom>
            <a:noFill/>
          </p:spPr>
          <p:txBody>
            <a:bodyPr wrap="square" rtlCol="0">
              <a:spAutoFit/>
            </a:bodyPr>
            <a:lstStyle/>
            <a:p>
              <a:r>
                <a:rPr lang="en-US" altLang="zh-CN" sz="2800" dirty="0">
                  <a:solidFill>
                    <a:schemeClr val="accent4">
                      <a:lumMod val="60000"/>
                      <a:lumOff val="40000"/>
                    </a:schemeClr>
                  </a:solidFill>
                  <a:latin typeface="Microsoft YaHei UI" pitchFamily="34" charset="-122"/>
                  <a:ea typeface="Microsoft YaHei UI" pitchFamily="34" charset="-122"/>
                </a:rPr>
                <a:t>Your  text  here</a:t>
              </a:r>
              <a:endParaRPr lang="zh-CN" altLang="en-US" sz="2800" dirty="0">
                <a:solidFill>
                  <a:schemeClr val="accent4">
                    <a:lumMod val="60000"/>
                    <a:lumOff val="40000"/>
                  </a:schemeClr>
                </a:solidFill>
                <a:latin typeface="Microsoft YaHei UI" pitchFamily="34" charset="-122"/>
                <a:ea typeface="Microsoft YaHei UI" pitchFamily="34" charset="-122"/>
              </a:endParaRPr>
            </a:p>
          </p:txBody>
        </p:sp>
        <p:sp>
          <p:nvSpPr>
            <p:cNvPr id="14" name="矩形 13"/>
            <p:cNvSpPr/>
            <p:nvPr/>
          </p:nvSpPr>
          <p:spPr>
            <a:xfrm>
              <a:off x="2154236" y="1254725"/>
              <a:ext cx="1852430" cy="307777"/>
            </a:xfrm>
            <a:prstGeom prst="rect">
              <a:avLst/>
            </a:prstGeom>
          </p:spPr>
          <p:txBody>
            <a:bodyPr wrap="none">
              <a:spAutoFit/>
            </a:bodyPr>
            <a:lstStyle/>
            <a:p>
              <a:r>
                <a:rPr lang="en-US" altLang="zh-CN" sz="1400" dirty="0">
                  <a:solidFill>
                    <a:srgbClr val="FFC000">
                      <a:lumMod val="20000"/>
                      <a:lumOff val="80000"/>
                    </a:srgbClr>
                  </a:solidFill>
                  <a:latin typeface="Microsoft YaHei UI Light" pitchFamily="34" charset="-122"/>
                  <a:ea typeface="Microsoft YaHei UI Light" pitchFamily="34" charset="-122"/>
                </a:rPr>
                <a:t>Add  Your  text  here</a:t>
              </a:r>
              <a:endParaRPr lang="zh-CN" altLang="en-US" sz="1400" dirty="0">
                <a:solidFill>
                  <a:srgbClr val="FFC000">
                    <a:lumMod val="20000"/>
                    <a:lumOff val="80000"/>
                  </a:srgbClr>
                </a:solidFill>
                <a:latin typeface="Microsoft YaHei UI Light" pitchFamily="34" charset="-122"/>
                <a:ea typeface="Microsoft YaHei UI Light" pitchFamily="34" charset="-122"/>
              </a:endParaRPr>
            </a:p>
          </p:txBody>
        </p:sp>
      </p:gr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grpSp>
        <p:nvGrpSpPr>
          <p:cNvPr id="2" name="组合 1"/>
          <p:cNvGrpSpPr/>
          <p:nvPr/>
        </p:nvGrpSpPr>
        <p:grpSpPr>
          <a:xfrm>
            <a:off x="4375390" y="2716310"/>
            <a:ext cx="3441221" cy="1425380"/>
            <a:chOff x="4424426" y="2629359"/>
            <a:chExt cx="3441221" cy="1425380"/>
          </a:xfrm>
        </p:grpSpPr>
        <p:sp>
          <p:nvSpPr>
            <p:cNvPr id="10" name="文本框 9"/>
            <p:cNvSpPr txBox="1"/>
            <p:nvPr/>
          </p:nvSpPr>
          <p:spPr>
            <a:xfrm>
              <a:off x="4807190" y="2629359"/>
              <a:ext cx="2504596" cy="923330"/>
            </a:xfrm>
            <a:prstGeom prst="rect">
              <a:avLst/>
            </a:prstGeom>
            <a:noFill/>
          </p:spPr>
          <p:txBody>
            <a:bodyPr wrap="square" rtlCol="0">
              <a:spAutoFit/>
            </a:bodyPr>
            <a:lstStyle/>
            <a:p>
              <a:pPr algn="ctr"/>
              <a:r>
                <a:rPr lang="en-US" altLang="zh-CN" sz="5400" dirty="0">
                  <a:solidFill>
                    <a:srgbClr val="FFC617"/>
                  </a:solidFill>
                  <a:latin typeface="Impact" pitchFamily="34" charset="0"/>
                </a:rPr>
                <a:t>Thanks</a:t>
              </a:r>
              <a:endParaRPr lang="zh-CN" altLang="en-US" sz="5400" dirty="0">
                <a:solidFill>
                  <a:srgbClr val="FFC617"/>
                </a:solidFill>
                <a:latin typeface="Impact" pitchFamily="34" charset="0"/>
              </a:endParaRPr>
            </a:p>
          </p:txBody>
        </p:sp>
        <p:sp>
          <p:nvSpPr>
            <p:cNvPr id="11" name="文本框 10"/>
            <p:cNvSpPr txBox="1"/>
            <p:nvPr/>
          </p:nvSpPr>
          <p:spPr>
            <a:xfrm>
              <a:off x="4424426" y="3531519"/>
              <a:ext cx="3441221" cy="523220"/>
            </a:xfrm>
            <a:prstGeom prst="rect">
              <a:avLst/>
            </a:prstGeom>
            <a:noFill/>
          </p:spPr>
          <p:txBody>
            <a:bodyPr wrap="square" rtlCol="0">
              <a:spAutoFit/>
            </a:bodyPr>
            <a:lstStyle/>
            <a:p>
              <a:pPr algn="ctr"/>
              <a:r>
                <a:rPr lang="en-US" altLang="zh-CN" sz="2800" dirty="0">
                  <a:solidFill>
                    <a:srgbClr val="FFC617"/>
                  </a:solidFill>
                  <a:latin typeface="Microsoft JhengHei UI Light" pitchFamily="34" charset="-122"/>
                  <a:ea typeface="Microsoft JhengHei UI Light" pitchFamily="34" charset="-122"/>
                  <a:cs typeface="Microsoft JhengHei UI Light" pitchFamily="34" charset="-122"/>
                </a:rPr>
                <a:t>For Your Watching</a:t>
              </a:r>
              <a:endParaRPr lang="zh-CN" altLang="en-US" sz="2800" dirty="0">
                <a:solidFill>
                  <a:srgbClr val="FFC617"/>
                </a:solidFill>
                <a:latin typeface="Microsoft JhengHei UI Light" pitchFamily="34" charset="-122"/>
                <a:ea typeface="Microsoft JhengHei UI Light" pitchFamily="34" charset="-122"/>
                <a:cs typeface="Microsoft JhengHei UI Light" pitchFamily="34" charset="-122"/>
              </a:endParaRPr>
            </a:p>
          </p:txBody>
        </p:sp>
      </p:grpSp>
      <p:sp>
        <p:nvSpPr>
          <p:cNvPr id="15" name="L 形 13"/>
          <p:cNvSpPr/>
          <p:nvPr/>
        </p:nvSpPr>
        <p:spPr>
          <a:xfrm flipV="1">
            <a:off x="3974232" y="2032000"/>
            <a:ext cx="600051" cy="597360"/>
          </a:xfrm>
          <a:custGeom>
            <a:avLst/>
            <a:gdLst>
              <a:gd name="connsiteX0" fmla="*/ 0 w 2819400"/>
              <a:gd name="connsiteY0" fmla="*/ 0 h 2819400"/>
              <a:gd name="connsiteX1" fmla="*/ 1409700 w 2819400"/>
              <a:gd name="connsiteY1" fmla="*/ 0 h 2819400"/>
              <a:gd name="connsiteX2" fmla="*/ 1409700 w 2819400"/>
              <a:gd name="connsiteY2" fmla="*/ 14097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1" fmla="*/ 0 w 2819400"/>
              <a:gd name="connsiteY0-2" fmla="*/ 0 h 2819400"/>
              <a:gd name="connsiteX1-3" fmla="*/ 723900 w 2819400"/>
              <a:gd name="connsiteY1-4" fmla="*/ 12700 h 2819400"/>
              <a:gd name="connsiteX2-5" fmla="*/ 1409700 w 2819400"/>
              <a:gd name="connsiteY2-6" fmla="*/ 1409700 h 2819400"/>
              <a:gd name="connsiteX3-7" fmla="*/ 2819400 w 2819400"/>
              <a:gd name="connsiteY3-8" fmla="*/ 1409700 h 2819400"/>
              <a:gd name="connsiteX4-9" fmla="*/ 2819400 w 2819400"/>
              <a:gd name="connsiteY4-10" fmla="*/ 2819400 h 2819400"/>
              <a:gd name="connsiteX5-11" fmla="*/ 0 w 2819400"/>
              <a:gd name="connsiteY5-12" fmla="*/ 2819400 h 2819400"/>
              <a:gd name="connsiteX6-13" fmla="*/ 0 w 2819400"/>
              <a:gd name="connsiteY6-14" fmla="*/ 0 h 2819400"/>
              <a:gd name="connsiteX0-15" fmla="*/ 0 w 2819400"/>
              <a:gd name="connsiteY0-16" fmla="*/ 0 h 2819400"/>
              <a:gd name="connsiteX1-17" fmla="*/ 723900 w 2819400"/>
              <a:gd name="connsiteY1-18" fmla="*/ 12700 h 2819400"/>
              <a:gd name="connsiteX2-19" fmla="*/ 723900 w 2819400"/>
              <a:gd name="connsiteY2-20" fmla="*/ 2146300 h 2819400"/>
              <a:gd name="connsiteX3-21" fmla="*/ 2819400 w 2819400"/>
              <a:gd name="connsiteY3-22" fmla="*/ 1409700 h 2819400"/>
              <a:gd name="connsiteX4-23" fmla="*/ 2819400 w 2819400"/>
              <a:gd name="connsiteY4-24" fmla="*/ 2819400 h 2819400"/>
              <a:gd name="connsiteX5-25" fmla="*/ 0 w 2819400"/>
              <a:gd name="connsiteY5-26" fmla="*/ 2819400 h 2819400"/>
              <a:gd name="connsiteX6-27" fmla="*/ 0 w 2819400"/>
              <a:gd name="connsiteY6-28" fmla="*/ 0 h 2819400"/>
              <a:gd name="connsiteX0-29" fmla="*/ 0 w 2832100"/>
              <a:gd name="connsiteY0-30" fmla="*/ 0 h 2819400"/>
              <a:gd name="connsiteX1-31" fmla="*/ 723900 w 2832100"/>
              <a:gd name="connsiteY1-32" fmla="*/ 12700 h 2819400"/>
              <a:gd name="connsiteX2-33" fmla="*/ 723900 w 2832100"/>
              <a:gd name="connsiteY2-34" fmla="*/ 2146300 h 2819400"/>
              <a:gd name="connsiteX3-35" fmla="*/ 2832100 w 2832100"/>
              <a:gd name="connsiteY3-36" fmla="*/ 2146300 h 2819400"/>
              <a:gd name="connsiteX4-37" fmla="*/ 2819400 w 2832100"/>
              <a:gd name="connsiteY4-38" fmla="*/ 2819400 h 2819400"/>
              <a:gd name="connsiteX5-39" fmla="*/ 0 w 2832100"/>
              <a:gd name="connsiteY5-40" fmla="*/ 2819400 h 2819400"/>
              <a:gd name="connsiteX6-41" fmla="*/ 0 w 2832100"/>
              <a:gd name="connsiteY6-42" fmla="*/ 0 h 2819400"/>
            </a:gdLst>
            <a:ahLst/>
            <a:cxnLst>
              <a:cxn ang="0">
                <a:pos x="connsiteX0-29" y="connsiteY0-30"/>
              </a:cxn>
              <a:cxn ang="0">
                <a:pos x="connsiteX1-31" y="connsiteY1-32"/>
              </a:cxn>
              <a:cxn ang="0">
                <a:pos x="connsiteX2-33" y="connsiteY2-34"/>
              </a:cxn>
              <a:cxn ang="0">
                <a:pos x="connsiteX3-35" y="connsiteY3-36"/>
              </a:cxn>
              <a:cxn ang="0">
                <a:pos x="connsiteX4-37" y="connsiteY4-38"/>
              </a:cxn>
              <a:cxn ang="0">
                <a:pos x="connsiteX5-39" y="connsiteY5-40"/>
              </a:cxn>
              <a:cxn ang="0">
                <a:pos x="connsiteX6-41" y="connsiteY6-42"/>
              </a:cxn>
            </a:cxnLst>
            <a:rect l="l" t="t" r="r" b="b"/>
            <a:pathLst>
              <a:path w="2832100" h="2819400">
                <a:moveTo>
                  <a:pt x="0" y="0"/>
                </a:moveTo>
                <a:lnTo>
                  <a:pt x="723900" y="12700"/>
                </a:lnTo>
                <a:lnTo>
                  <a:pt x="723900" y="2146300"/>
                </a:lnTo>
                <a:lnTo>
                  <a:pt x="2832100" y="2146300"/>
                </a:lnTo>
                <a:lnTo>
                  <a:pt x="2819400" y="2819400"/>
                </a:lnTo>
                <a:lnTo>
                  <a:pt x="0" y="2819400"/>
                </a:lnTo>
                <a:lnTo>
                  <a:pt x="0" y="0"/>
                </a:lnTo>
                <a:close/>
              </a:path>
            </a:pathLst>
          </a:custGeom>
          <a:solidFill>
            <a:srgbClr val="FFC6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6" name="L 形 13"/>
          <p:cNvSpPr/>
          <p:nvPr/>
        </p:nvSpPr>
        <p:spPr>
          <a:xfrm flipH="1">
            <a:off x="7619131" y="4230971"/>
            <a:ext cx="600051" cy="597360"/>
          </a:xfrm>
          <a:custGeom>
            <a:avLst/>
            <a:gdLst>
              <a:gd name="connsiteX0" fmla="*/ 0 w 2819400"/>
              <a:gd name="connsiteY0" fmla="*/ 0 h 2819400"/>
              <a:gd name="connsiteX1" fmla="*/ 1409700 w 2819400"/>
              <a:gd name="connsiteY1" fmla="*/ 0 h 2819400"/>
              <a:gd name="connsiteX2" fmla="*/ 1409700 w 2819400"/>
              <a:gd name="connsiteY2" fmla="*/ 14097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1" fmla="*/ 0 w 2819400"/>
              <a:gd name="connsiteY0-2" fmla="*/ 0 h 2819400"/>
              <a:gd name="connsiteX1-3" fmla="*/ 723900 w 2819400"/>
              <a:gd name="connsiteY1-4" fmla="*/ 12700 h 2819400"/>
              <a:gd name="connsiteX2-5" fmla="*/ 1409700 w 2819400"/>
              <a:gd name="connsiteY2-6" fmla="*/ 1409700 h 2819400"/>
              <a:gd name="connsiteX3-7" fmla="*/ 2819400 w 2819400"/>
              <a:gd name="connsiteY3-8" fmla="*/ 1409700 h 2819400"/>
              <a:gd name="connsiteX4-9" fmla="*/ 2819400 w 2819400"/>
              <a:gd name="connsiteY4-10" fmla="*/ 2819400 h 2819400"/>
              <a:gd name="connsiteX5-11" fmla="*/ 0 w 2819400"/>
              <a:gd name="connsiteY5-12" fmla="*/ 2819400 h 2819400"/>
              <a:gd name="connsiteX6-13" fmla="*/ 0 w 2819400"/>
              <a:gd name="connsiteY6-14" fmla="*/ 0 h 2819400"/>
              <a:gd name="connsiteX0-15" fmla="*/ 0 w 2819400"/>
              <a:gd name="connsiteY0-16" fmla="*/ 0 h 2819400"/>
              <a:gd name="connsiteX1-17" fmla="*/ 723900 w 2819400"/>
              <a:gd name="connsiteY1-18" fmla="*/ 12700 h 2819400"/>
              <a:gd name="connsiteX2-19" fmla="*/ 723900 w 2819400"/>
              <a:gd name="connsiteY2-20" fmla="*/ 2146300 h 2819400"/>
              <a:gd name="connsiteX3-21" fmla="*/ 2819400 w 2819400"/>
              <a:gd name="connsiteY3-22" fmla="*/ 1409700 h 2819400"/>
              <a:gd name="connsiteX4-23" fmla="*/ 2819400 w 2819400"/>
              <a:gd name="connsiteY4-24" fmla="*/ 2819400 h 2819400"/>
              <a:gd name="connsiteX5-25" fmla="*/ 0 w 2819400"/>
              <a:gd name="connsiteY5-26" fmla="*/ 2819400 h 2819400"/>
              <a:gd name="connsiteX6-27" fmla="*/ 0 w 2819400"/>
              <a:gd name="connsiteY6-28" fmla="*/ 0 h 2819400"/>
              <a:gd name="connsiteX0-29" fmla="*/ 0 w 2832100"/>
              <a:gd name="connsiteY0-30" fmla="*/ 0 h 2819400"/>
              <a:gd name="connsiteX1-31" fmla="*/ 723900 w 2832100"/>
              <a:gd name="connsiteY1-32" fmla="*/ 12700 h 2819400"/>
              <a:gd name="connsiteX2-33" fmla="*/ 723900 w 2832100"/>
              <a:gd name="connsiteY2-34" fmla="*/ 2146300 h 2819400"/>
              <a:gd name="connsiteX3-35" fmla="*/ 2832100 w 2832100"/>
              <a:gd name="connsiteY3-36" fmla="*/ 2146300 h 2819400"/>
              <a:gd name="connsiteX4-37" fmla="*/ 2819400 w 2832100"/>
              <a:gd name="connsiteY4-38" fmla="*/ 2819400 h 2819400"/>
              <a:gd name="connsiteX5-39" fmla="*/ 0 w 2832100"/>
              <a:gd name="connsiteY5-40" fmla="*/ 2819400 h 2819400"/>
              <a:gd name="connsiteX6-41" fmla="*/ 0 w 2832100"/>
              <a:gd name="connsiteY6-42" fmla="*/ 0 h 2819400"/>
            </a:gdLst>
            <a:ahLst/>
            <a:cxnLst>
              <a:cxn ang="0">
                <a:pos x="connsiteX0-29" y="connsiteY0-30"/>
              </a:cxn>
              <a:cxn ang="0">
                <a:pos x="connsiteX1-31" y="connsiteY1-32"/>
              </a:cxn>
              <a:cxn ang="0">
                <a:pos x="connsiteX2-33" y="connsiteY2-34"/>
              </a:cxn>
              <a:cxn ang="0">
                <a:pos x="connsiteX3-35" y="connsiteY3-36"/>
              </a:cxn>
              <a:cxn ang="0">
                <a:pos x="connsiteX4-37" y="connsiteY4-38"/>
              </a:cxn>
              <a:cxn ang="0">
                <a:pos x="connsiteX5-39" y="connsiteY5-40"/>
              </a:cxn>
              <a:cxn ang="0">
                <a:pos x="connsiteX6-41" y="connsiteY6-42"/>
              </a:cxn>
            </a:cxnLst>
            <a:rect l="l" t="t" r="r" b="b"/>
            <a:pathLst>
              <a:path w="2832100" h="2819400">
                <a:moveTo>
                  <a:pt x="0" y="0"/>
                </a:moveTo>
                <a:lnTo>
                  <a:pt x="723900" y="12700"/>
                </a:lnTo>
                <a:lnTo>
                  <a:pt x="723900" y="2146300"/>
                </a:lnTo>
                <a:lnTo>
                  <a:pt x="2832100" y="2146300"/>
                </a:lnTo>
                <a:lnTo>
                  <a:pt x="2819400" y="2819400"/>
                </a:lnTo>
                <a:lnTo>
                  <a:pt x="0" y="2819400"/>
                </a:lnTo>
                <a:lnTo>
                  <a:pt x="0" y="0"/>
                </a:lnTo>
                <a:close/>
              </a:path>
            </a:pathLst>
          </a:custGeom>
          <a:solidFill>
            <a:srgbClr val="FFC6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7" name="L 形 13"/>
          <p:cNvSpPr/>
          <p:nvPr/>
        </p:nvSpPr>
        <p:spPr>
          <a:xfrm>
            <a:off x="3972428" y="4230971"/>
            <a:ext cx="600051" cy="597360"/>
          </a:xfrm>
          <a:custGeom>
            <a:avLst/>
            <a:gdLst>
              <a:gd name="connsiteX0" fmla="*/ 0 w 2819400"/>
              <a:gd name="connsiteY0" fmla="*/ 0 h 2819400"/>
              <a:gd name="connsiteX1" fmla="*/ 1409700 w 2819400"/>
              <a:gd name="connsiteY1" fmla="*/ 0 h 2819400"/>
              <a:gd name="connsiteX2" fmla="*/ 1409700 w 2819400"/>
              <a:gd name="connsiteY2" fmla="*/ 14097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1" fmla="*/ 0 w 2819400"/>
              <a:gd name="connsiteY0-2" fmla="*/ 0 h 2819400"/>
              <a:gd name="connsiteX1-3" fmla="*/ 723900 w 2819400"/>
              <a:gd name="connsiteY1-4" fmla="*/ 12700 h 2819400"/>
              <a:gd name="connsiteX2-5" fmla="*/ 1409700 w 2819400"/>
              <a:gd name="connsiteY2-6" fmla="*/ 1409700 h 2819400"/>
              <a:gd name="connsiteX3-7" fmla="*/ 2819400 w 2819400"/>
              <a:gd name="connsiteY3-8" fmla="*/ 1409700 h 2819400"/>
              <a:gd name="connsiteX4-9" fmla="*/ 2819400 w 2819400"/>
              <a:gd name="connsiteY4-10" fmla="*/ 2819400 h 2819400"/>
              <a:gd name="connsiteX5-11" fmla="*/ 0 w 2819400"/>
              <a:gd name="connsiteY5-12" fmla="*/ 2819400 h 2819400"/>
              <a:gd name="connsiteX6-13" fmla="*/ 0 w 2819400"/>
              <a:gd name="connsiteY6-14" fmla="*/ 0 h 2819400"/>
              <a:gd name="connsiteX0-15" fmla="*/ 0 w 2819400"/>
              <a:gd name="connsiteY0-16" fmla="*/ 0 h 2819400"/>
              <a:gd name="connsiteX1-17" fmla="*/ 723900 w 2819400"/>
              <a:gd name="connsiteY1-18" fmla="*/ 12700 h 2819400"/>
              <a:gd name="connsiteX2-19" fmla="*/ 723900 w 2819400"/>
              <a:gd name="connsiteY2-20" fmla="*/ 2146300 h 2819400"/>
              <a:gd name="connsiteX3-21" fmla="*/ 2819400 w 2819400"/>
              <a:gd name="connsiteY3-22" fmla="*/ 1409700 h 2819400"/>
              <a:gd name="connsiteX4-23" fmla="*/ 2819400 w 2819400"/>
              <a:gd name="connsiteY4-24" fmla="*/ 2819400 h 2819400"/>
              <a:gd name="connsiteX5-25" fmla="*/ 0 w 2819400"/>
              <a:gd name="connsiteY5-26" fmla="*/ 2819400 h 2819400"/>
              <a:gd name="connsiteX6-27" fmla="*/ 0 w 2819400"/>
              <a:gd name="connsiteY6-28" fmla="*/ 0 h 2819400"/>
              <a:gd name="connsiteX0-29" fmla="*/ 0 w 2832100"/>
              <a:gd name="connsiteY0-30" fmla="*/ 0 h 2819400"/>
              <a:gd name="connsiteX1-31" fmla="*/ 723900 w 2832100"/>
              <a:gd name="connsiteY1-32" fmla="*/ 12700 h 2819400"/>
              <a:gd name="connsiteX2-33" fmla="*/ 723900 w 2832100"/>
              <a:gd name="connsiteY2-34" fmla="*/ 2146300 h 2819400"/>
              <a:gd name="connsiteX3-35" fmla="*/ 2832100 w 2832100"/>
              <a:gd name="connsiteY3-36" fmla="*/ 2146300 h 2819400"/>
              <a:gd name="connsiteX4-37" fmla="*/ 2819400 w 2832100"/>
              <a:gd name="connsiteY4-38" fmla="*/ 2819400 h 2819400"/>
              <a:gd name="connsiteX5-39" fmla="*/ 0 w 2832100"/>
              <a:gd name="connsiteY5-40" fmla="*/ 2819400 h 2819400"/>
              <a:gd name="connsiteX6-41" fmla="*/ 0 w 2832100"/>
              <a:gd name="connsiteY6-42" fmla="*/ 0 h 2819400"/>
            </a:gdLst>
            <a:ahLst/>
            <a:cxnLst>
              <a:cxn ang="0">
                <a:pos x="connsiteX0-29" y="connsiteY0-30"/>
              </a:cxn>
              <a:cxn ang="0">
                <a:pos x="connsiteX1-31" y="connsiteY1-32"/>
              </a:cxn>
              <a:cxn ang="0">
                <a:pos x="connsiteX2-33" y="connsiteY2-34"/>
              </a:cxn>
              <a:cxn ang="0">
                <a:pos x="connsiteX3-35" y="connsiteY3-36"/>
              </a:cxn>
              <a:cxn ang="0">
                <a:pos x="connsiteX4-37" y="connsiteY4-38"/>
              </a:cxn>
              <a:cxn ang="0">
                <a:pos x="connsiteX5-39" y="connsiteY5-40"/>
              </a:cxn>
              <a:cxn ang="0">
                <a:pos x="connsiteX6-41" y="connsiteY6-42"/>
              </a:cxn>
            </a:cxnLst>
            <a:rect l="l" t="t" r="r" b="b"/>
            <a:pathLst>
              <a:path w="2832100" h="2819400">
                <a:moveTo>
                  <a:pt x="0" y="0"/>
                </a:moveTo>
                <a:lnTo>
                  <a:pt x="723900" y="12700"/>
                </a:lnTo>
                <a:lnTo>
                  <a:pt x="723900" y="2146300"/>
                </a:lnTo>
                <a:lnTo>
                  <a:pt x="2832100" y="2146300"/>
                </a:lnTo>
                <a:lnTo>
                  <a:pt x="2819400" y="2819400"/>
                </a:lnTo>
                <a:lnTo>
                  <a:pt x="0" y="2819400"/>
                </a:lnTo>
                <a:lnTo>
                  <a:pt x="0" y="0"/>
                </a:lnTo>
                <a:close/>
              </a:path>
            </a:pathLst>
          </a:custGeom>
          <a:solidFill>
            <a:srgbClr val="FFC6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8" name="L 形 13"/>
          <p:cNvSpPr/>
          <p:nvPr/>
        </p:nvSpPr>
        <p:spPr>
          <a:xfrm flipH="1" flipV="1">
            <a:off x="7619132" y="2031999"/>
            <a:ext cx="600051" cy="597360"/>
          </a:xfrm>
          <a:custGeom>
            <a:avLst/>
            <a:gdLst>
              <a:gd name="connsiteX0" fmla="*/ 0 w 2819400"/>
              <a:gd name="connsiteY0" fmla="*/ 0 h 2819400"/>
              <a:gd name="connsiteX1" fmla="*/ 1409700 w 2819400"/>
              <a:gd name="connsiteY1" fmla="*/ 0 h 2819400"/>
              <a:gd name="connsiteX2" fmla="*/ 1409700 w 2819400"/>
              <a:gd name="connsiteY2" fmla="*/ 14097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1" fmla="*/ 0 w 2819400"/>
              <a:gd name="connsiteY0-2" fmla="*/ 0 h 2819400"/>
              <a:gd name="connsiteX1-3" fmla="*/ 723900 w 2819400"/>
              <a:gd name="connsiteY1-4" fmla="*/ 12700 h 2819400"/>
              <a:gd name="connsiteX2-5" fmla="*/ 1409700 w 2819400"/>
              <a:gd name="connsiteY2-6" fmla="*/ 1409700 h 2819400"/>
              <a:gd name="connsiteX3-7" fmla="*/ 2819400 w 2819400"/>
              <a:gd name="connsiteY3-8" fmla="*/ 1409700 h 2819400"/>
              <a:gd name="connsiteX4-9" fmla="*/ 2819400 w 2819400"/>
              <a:gd name="connsiteY4-10" fmla="*/ 2819400 h 2819400"/>
              <a:gd name="connsiteX5-11" fmla="*/ 0 w 2819400"/>
              <a:gd name="connsiteY5-12" fmla="*/ 2819400 h 2819400"/>
              <a:gd name="connsiteX6-13" fmla="*/ 0 w 2819400"/>
              <a:gd name="connsiteY6-14" fmla="*/ 0 h 2819400"/>
              <a:gd name="connsiteX0-15" fmla="*/ 0 w 2819400"/>
              <a:gd name="connsiteY0-16" fmla="*/ 0 h 2819400"/>
              <a:gd name="connsiteX1-17" fmla="*/ 723900 w 2819400"/>
              <a:gd name="connsiteY1-18" fmla="*/ 12700 h 2819400"/>
              <a:gd name="connsiteX2-19" fmla="*/ 723900 w 2819400"/>
              <a:gd name="connsiteY2-20" fmla="*/ 2146300 h 2819400"/>
              <a:gd name="connsiteX3-21" fmla="*/ 2819400 w 2819400"/>
              <a:gd name="connsiteY3-22" fmla="*/ 1409700 h 2819400"/>
              <a:gd name="connsiteX4-23" fmla="*/ 2819400 w 2819400"/>
              <a:gd name="connsiteY4-24" fmla="*/ 2819400 h 2819400"/>
              <a:gd name="connsiteX5-25" fmla="*/ 0 w 2819400"/>
              <a:gd name="connsiteY5-26" fmla="*/ 2819400 h 2819400"/>
              <a:gd name="connsiteX6-27" fmla="*/ 0 w 2819400"/>
              <a:gd name="connsiteY6-28" fmla="*/ 0 h 2819400"/>
              <a:gd name="connsiteX0-29" fmla="*/ 0 w 2832100"/>
              <a:gd name="connsiteY0-30" fmla="*/ 0 h 2819400"/>
              <a:gd name="connsiteX1-31" fmla="*/ 723900 w 2832100"/>
              <a:gd name="connsiteY1-32" fmla="*/ 12700 h 2819400"/>
              <a:gd name="connsiteX2-33" fmla="*/ 723900 w 2832100"/>
              <a:gd name="connsiteY2-34" fmla="*/ 2146300 h 2819400"/>
              <a:gd name="connsiteX3-35" fmla="*/ 2832100 w 2832100"/>
              <a:gd name="connsiteY3-36" fmla="*/ 2146300 h 2819400"/>
              <a:gd name="connsiteX4-37" fmla="*/ 2819400 w 2832100"/>
              <a:gd name="connsiteY4-38" fmla="*/ 2819400 h 2819400"/>
              <a:gd name="connsiteX5-39" fmla="*/ 0 w 2832100"/>
              <a:gd name="connsiteY5-40" fmla="*/ 2819400 h 2819400"/>
              <a:gd name="connsiteX6-41" fmla="*/ 0 w 2832100"/>
              <a:gd name="connsiteY6-42" fmla="*/ 0 h 2819400"/>
            </a:gdLst>
            <a:ahLst/>
            <a:cxnLst>
              <a:cxn ang="0">
                <a:pos x="connsiteX0-29" y="connsiteY0-30"/>
              </a:cxn>
              <a:cxn ang="0">
                <a:pos x="connsiteX1-31" y="connsiteY1-32"/>
              </a:cxn>
              <a:cxn ang="0">
                <a:pos x="connsiteX2-33" y="connsiteY2-34"/>
              </a:cxn>
              <a:cxn ang="0">
                <a:pos x="connsiteX3-35" y="connsiteY3-36"/>
              </a:cxn>
              <a:cxn ang="0">
                <a:pos x="connsiteX4-37" y="connsiteY4-38"/>
              </a:cxn>
              <a:cxn ang="0">
                <a:pos x="connsiteX5-39" y="connsiteY5-40"/>
              </a:cxn>
              <a:cxn ang="0">
                <a:pos x="connsiteX6-41" y="connsiteY6-42"/>
              </a:cxn>
            </a:cxnLst>
            <a:rect l="l" t="t" r="r" b="b"/>
            <a:pathLst>
              <a:path w="2832100" h="2819400">
                <a:moveTo>
                  <a:pt x="0" y="0"/>
                </a:moveTo>
                <a:lnTo>
                  <a:pt x="723900" y="12700"/>
                </a:lnTo>
                <a:lnTo>
                  <a:pt x="723900" y="2146300"/>
                </a:lnTo>
                <a:lnTo>
                  <a:pt x="2832100" y="2146300"/>
                </a:lnTo>
                <a:lnTo>
                  <a:pt x="2819400" y="2819400"/>
                </a:lnTo>
                <a:lnTo>
                  <a:pt x="0" y="2819400"/>
                </a:lnTo>
                <a:lnTo>
                  <a:pt x="0" y="0"/>
                </a:lnTo>
                <a:close/>
              </a:path>
            </a:pathLst>
          </a:custGeom>
          <a:solidFill>
            <a:srgbClr val="FFC6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01" y="-1"/>
            <a:ext cx="12211701" cy="6869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4265823" y="1587500"/>
            <a:ext cx="3657600" cy="3632200"/>
          </a:xfrm>
          <a:prstGeom prst="ellipse">
            <a:avLst/>
          </a:prstGeom>
        </p:spPr>
      </p:pic>
      <p:grpSp>
        <p:nvGrpSpPr>
          <p:cNvPr id="2" name="组合 1"/>
          <p:cNvGrpSpPr/>
          <p:nvPr/>
        </p:nvGrpSpPr>
        <p:grpSpPr>
          <a:xfrm>
            <a:off x="4679394" y="2896783"/>
            <a:ext cx="3048000" cy="1138110"/>
            <a:chOff x="4746172" y="2848243"/>
            <a:chExt cx="3048000" cy="1138110"/>
          </a:xfrm>
        </p:grpSpPr>
        <p:sp>
          <p:nvSpPr>
            <p:cNvPr id="7" name="文本框 6"/>
            <p:cNvSpPr txBox="1"/>
            <p:nvPr/>
          </p:nvSpPr>
          <p:spPr>
            <a:xfrm>
              <a:off x="4746172" y="2848243"/>
              <a:ext cx="3048000" cy="830997"/>
            </a:xfrm>
            <a:prstGeom prst="rect">
              <a:avLst/>
            </a:prstGeom>
            <a:noFill/>
          </p:spPr>
          <p:txBody>
            <a:bodyPr wrap="square" rtlCol="0">
              <a:spAutoFit/>
            </a:bodyPr>
            <a:lstStyle/>
            <a:p>
              <a:r>
                <a:rPr lang="en-US" altLang="zh-CN" sz="4800" b="1" dirty="0">
                  <a:solidFill>
                    <a:srgbClr val="719757"/>
                  </a:solidFill>
                  <a:latin typeface="Microsoft YaHei UI" pitchFamily="34" charset="-122"/>
                  <a:ea typeface="Microsoft YaHei UI" pitchFamily="34" charset="-122"/>
                </a:rPr>
                <a:t>Part One</a:t>
              </a:r>
              <a:endParaRPr lang="zh-CN" altLang="en-US" sz="4800" b="1" dirty="0">
                <a:solidFill>
                  <a:srgbClr val="719757"/>
                </a:solidFill>
                <a:latin typeface="Microsoft YaHei UI" pitchFamily="34" charset="-122"/>
                <a:ea typeface="Microsoft YaHei UI" pitchFamily="34" charset="-122"/>
              </a:endParaRPr>
            </a:p>
          </p:txBody>
        </p:sp>
        <p:sp>
          <p:nvSpPr>
            <p:cNvPr id="8" name="文本框 7"/>
            <p:cNvSpPr txBox="1"/>
            <p:nvPr/>
          </p:nvSpPr>
          <p:spPr>
            <a:xfrm>
              <a:off x="5117194" y="3647799"/>
              <a:ext cx="1994806" cy="338554"/>
            </a:xfrm>
            <a:prstGeom prst="rect">
              <a:avLst/>
            </a:prstGeom>
            <a:noFill/>
          </p:spPr>
          <p:txBody>
            <a:bodyPr wrap="square" rtlCol="0">
              <a:spAutoFit/>
            </a:bodyPr>
            <a:lstStyle/>
            <a:p>
              <a:r>
                <a:rPr lang="en-US" altLang="zh-CN" sz="1600" dirty="0">
                  <a:solidFill>
                    <a:srgbClr val="70AD47">
                      <a:lumMod val="40000"/>
                      <a:lumOff val="60000"/>
                    </a:srgbClr>
                  </a:solidFill>
                  <a:latin typeface="Microsoft YaHei UI Light" pitchFamily="34" charset="-122"/>
                  <a:ea typeface="Microsoft YaHei UI Light" pitchFamily="34" charset="-122"/>
                  <a:cs typeface="Microsoft JhengHei Light" pitchFamily="34" charset="-122"/>
                </a:rPr>
                <a:t>Add your text here</a:t>
              </a:r>
              <a:endParaRPr lang="zh-CN" altLang="en-US" sz="1600" dirty="0">
                <a:solidFill>
                  <a:srgbClr val="70AD47">
                    <a:lumMod val="40000"/>
                    <a:lumOff val="60000"/>
                  </a:srgbClr>
                </a:solidFill>
                <a:latin typeface="Microsoft YaHei UI Light" pitchFamily="34" charset="-122"/>
                <a:ea typeface="Microsoft YaHei UI Light" pitchFamily="34" charset="-122"/>
                <a:cs typeface="Microsoft JhengHei Light" pitchFamily="34" charset="-122"/>
              </a:endParaRPr>
            </a:p>
          </p:txBody>
        </p:sp>
      </p:grpSp>
      <p:sp>
        <p:nvSpPr>
          <p:cNvPr id="4" name="等腰三角形 3"/>
          <p:cNvSpPr/>
          <p:nvPr/>
        </p:nvSpPr>
        <p:spPr>
          <a:xfrm>
            <a:off x="2758789" y="3137630"/>
            <a:ext cx="695611" cy="599665"/>
          </a:xfrm>
          <a:prstGeom prst="triangle">
            <a:avLst/>
          </a:prstGeom>
          <a:solidFill>
            <a:schemeClr val="bg1">
              <a:lumMod val="75000"/>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等腰三角形 8"/>
          <p:cNvSpPr/>
          <p:nvPr/>
        </p:nvSpPr>
        <p:spPr>
          <a:xfrm>
            <a:off x="3669286" y="2751398"/>
            <a:ext cx="506730" cy="436836"/>
          </a:xfrm>
          <a:prstGeom prst="triangle">
            <a:avLst/>
          </a:prstGeom>
          <a:solidFill>
            <a:srgbClr val="7096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9"/>
          <p:cNvSpPr/>
          <p:nvPr/>
        </p:nvSpPr>
        <p:spPr>
          <a:xfrm>
            <a:off x="3362234" y="3313969"/>
            <a:ext cx="386379" cy="333085"/>
          </a:xfrm>
          <a:prstGeom prst="triangle">
            <a:avLst/>
          </a:prstGeom>
          <a:solidFill>
            <a:srgbClr val="FFC617">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a:off x="2386331" y="3072650"/>
            <a:ext cx="368658" cy="317809"/>
          </a:xfrm>
          <a:prstGeom prst="triangle">
            <a:avLst/>
          </a:prstGeom>
          <a:solidFill>
            <a:srgbClr val="709656">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1"/>
          <p:cNvSpPr/>
          <p:nvPr/>
        </p:nvSpPr>
        <p:spPr>
          <a:xfrm>
            <a:off x="3761003" y="3513977"/>
            <a:ext cx="460605" cy="397074"/>
          </a:xfrm>
          <a:prstGeom prst="triangle">
            <a:avLst/>
          </a:prstGeom>
          <a:solidFill>
            <a:srgbClr val="A77452">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p:nvSpPr>
        <p:spPr>
          <a:xfrm>
            <a:off x="8239036" y="3205475"/>
            <a:ext cx="810260" cy="698500"/>
          </a:xfrm>
          <a:prstGeom prst="triangle">
            <a:avLst/>
          </a:prstGeom>
          <a:solidFill>
            <a:srgbClr val="FFC617">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13"/>
          <p:cNvSpPr/>
          <p:nvPr/>
        </p:nvSpPr>
        <p:spPr>
          <a:xfrm>
            <a:off x="8792114" y="3331224"/>
            <a:ext cx="312305" cy="269229"/>
          </a:xfrm>
          <a:prstGeom prst="triangle">
            <a:avLst/>
          </a:prstGeom>
          <a:solidFill>
            <a:srgbClr val="595959">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等腰三角形 14"/>
          <p:cNvSpPr/>
          <p:nvPr/>
        </p:nvSpPr>
        <p:spPr>
          <a:xfrm>
            <a:off x="9408778" y="3071279"/>
            <a:ext cx="434594" cy="374650"/>
          </a:xfrm>
          <a:prstGeom prst="triangle">
            <a:avLst/>
          </a:prstGeom>
          <a:solidFill>
            <a:srgbClr val="70965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15"/>
          <p:cNvSpPr/>
          <p:nvPr/>
        </p:nvSpPr>
        <p:spPr>
          <a:xfrm>
            <a:off x="7990114" y="3038621"/>
            <a:ext cx="368658" cy="317809"/>
          </a:xfrm>
          <a:prstGeom prst="triangle">
            <a:avLst/>
          </a:prstGeom>
          <a:solidFill>
            <a:srgbClr val="A774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等腰三角形 16"/>
          <p:cNvSpPr/>
          <p:nvPr/>
        </p:nvSpPr>
        <p:spPr>
          <a:xfrm>
            <a:off x="8524380" y="2761540"/>
            <a:ext cx="291952" cy="251683"/>
          </a:xfrm>
          <a:prstGeom prst="triangle">
            <a:avLst/>
          </a:prstGeom>
          <a:solidFill>
            <a:srgbClr val="767171">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等腰三角形 17"/>
          <p:cNvSpPr/>
          <p:nvPr/>
        </p:nvSpPr>
        <p:spPr>
          <a:xfrm>
            <a:off x="9237802" y="3574484"/>
            <a:ext cx="209360" cy="180483"/>
          </a:xfrm>
          <a:prstGeom prst="triangle">
            <a:avLst/>
          </a:prstGeom>
          <a:solidFill>
            <a:srgbClr val="A77452">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flipH="1">
            <a:off x="3261783" y="3072649"/>
            <a:ext cx="192617" cy="186201"/>
          </a:xfrm>
          <a:prstGeom prst="triangle">
            <a:avLst/>
          </a:prstGeom>
          <a:solidFill>
            <a:srgbClr val="59595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092200" y="584200"/>
            <a:ext cx="3898901" cy="1107996"/>
            <a:chOff x="1092200" y="584200"/>
            <a:chExt cx="3898901" cy="1107996"/>
          </a:xfrm>
        </p:grpSpPr>
        <p:sp>
          <p:nvSpPr>
            <p:cNvPr id="4" name="文本框 3"/>
            <p:cNvSpPr txBox="1"/>
            <p:nvPr/>
          </p:nvSpPr>
          <p:spPr>
            <a:xfrm>
              <a:off x="1092200" y="584200"/>
              <a:ext cx="1282700" cy="1107996"/>
            </a:xfrm>
            <a:prstGeom prst="rect">
              <a:avLst/>
            </a:prstGeom>
            <a:noFill/>
          </p:spPr>
          <p:txBody>
            <a:bodyPr wrap="square" rtlCol="0">
              <a:spAutoFit/>
            </a:bodyPr>
            <a:lstStyle/>
            <a:p>
              <a:r>
                <a:rPr lang="en-US" altLang="zh-CN" sz="6600" dirty="0">
                  <a:solidFill>
                    <a:srgbClr val="719757"/>
                  </a:solidFill>
                  <a:latin typeface="Bauhaus 93" pitchFamily="82" charset="0"/>
                </a:rPr>
                <a:t>01</a:t>
              </a:r>
              <a:endParaRPr lang="zh-CN" altLang="en-US" sz="6600" dirty="0">
                <a:solidFill>
                  <a:srgbClr val="719757"/>
                </a:solidFill>
                <a:latin typeface="Bauhaus 93" pitchFamily="82" charset="0"/>
              </a:endParaRPr>
            </a:p>
          </p:txBody>
        </p:sp>
        <p:sp>
          <p:nvSpPr>
            <p:cNvPr id="5" name="文本框 4"/>
            <p:cNvSpPr txBox="1"/>
            <p:nvPr/>
          </p:nvSpPr>
          <p:spPr>
            <a:xfrm>
              <a:off x="2141537" y="783510"/>
              <a:ext cx="2849564" cy="523220"/>
            </a:xfrm>
            <a:prstGeom prst="rect">
              <a:avLst/>
            </a:prstGeom>
            <a:noFill/>
          </p:spPr>
          <p:txBody>
            <a:bodyPr wrap="square" rtlCol="0">
              <a:spAutoFit/>
            </a:bodyPr>
            <a:lstStyle/>
            <a:p>
              <a:r>
                <a:rPr lang="en-US" altLang="zh-CN" sz="2800" dirty="0">
                  <a:solidFill>
                    <a:srgbClr val="719757"/>
                  </a:solidFill>
                  <a:latin typeface="Microsoft JhengHei" pitchFamily="34" charset="-120"/>
                  <a:ea typeface="Microsoft JhengHei" pitchFamily="34" charset="-120"/>
                </a:rPr>
                <a:t>Your  text  here</a:t>
              </a:r>
              <a:endParaRPr lang="zh-CN" altLang="en-US" sz="2800" dirty="0">
                <a:solidFill>
                  <a:srgbClr val="719757"/>
                </a:solidFill>
                <a:latin typeface="Microsoft JhengHei" pitchFamily="34" charset="-120"/>
                <a:ea typeface="Microsoft JhengHei" pitchFamily="34" charset="-120"/>
              </a:endParaRPr>
            </a:p>
          </p:txBody>
        </p:sp>
        <p:sp>
          <p:nvSpPr>
            <p:cNvPr id="11" name="矩形 10"/>
            <p:cNvSpPr/>
            <p:nvPr/>
          </p:nvSpPr>
          <p:spPr>
            <a:xfrm>
              <a:off x="2154236" y="1254725"/>
              <a:ext cx="1880451" cy="307777"/>
            </a:xfrm>
            <a:prstGeom prst="rect">
              <a:avLst/>
            </a:prstGeom>
          </p:spPr>
          <p:txBody>
            <a:bodyPr wrap="none">
              <a:spAutoFit/>
            </a:bodyPr>
            <a:lstStyle/>
            <a:p>
              <a:r>
                <a:rPr lang="en-US" altLang="zh-CN" sz="1400" dirty="0">
                  <a:solidFill>
                    <a:prstClr val="black">
                      <a:lumMod val="65000"/>
                      <a:lumOff val="35000"/>
                    </a:prstClr>
                  </a:solidFill>
                  <a:latin typeface="Microsoft JhengHei" pitchFamily="34" charset="-120"/>
                  <a:ea typeface="Microsoft JhengHei" pitchFamily="34" charset="-120"/>
                </a:rPr>
                <a:t>Add  Your  text  here</a:t>
              </a:r>
              <a:endParaRPr lang="zh-CN" altLang="en-US" sz="1400" dirty="0">
                <a:solidFill>
                  <a:prstClr val="black"/>
                </a:solidFill>
              </a:endParaRPr>
            </a:p>
          </p:txBody>
        </p:sp>
      </p:grpSp>
      <p:sp>
        <p:nvSpPr>
          <p:cNvPr id="2" name="椭圆 1"/>
          <p:cNvSpPr/>
          <p:nvPr/>
        </p:nvSpPr>
        <p:spPr>
          <a:xfrm>
            <a:off x="1892500" y="2033717"/>
            <a:ext cx="1775226" cy="1775226"/>
          </a:xfrm>
          <a:prstGeom prst="ellipse">
            <a:avLst/>
          </a:prstGeom>
          <a:blipFill>
            <a:blip r:embed="rId2"/>
            <a:srcRect/>
            <a:stretch>
              <a:fillRect/>
            </a:stretch>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椭圆 26"/>
          <p:cNvSpPr/>
          <p:nvPr/>
        </p:nvSpPr>
        <p:spPr>
          <a:xfrm>
            <a:off x="4103488" y="2033717"/>
            <a:ext cx="1775226" cy="1775226"/>
          </a:xfrm>
          <a:prstGeom prst="ellipse">
            <a:avLst/>
          </a:prstGeom>
          <a:blipFill>
            <a:blip r:embed="rId2"/>
            <a:srcRect/>
            <a:stretch>
              <a:fillRect/>
            </a:stretch>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椭圆 27"/>
          <p:cNvSpPr/>
          <p:nvPr/>
        </p:nvSpPr>
        <p:spPr>
          <a:xfrm>
            <a:off x="6314476" y="2033717"/>
            <a:ext cx="1775226" cy="1775226"/>
          </a:xfrm>
          <a:prstGeom prst="ellipse">
            <a:avLst/>
          </a:prstGeom>
          <a:blipFill>
            <a:blip r:embed="rId2"/>
            <a:srcRect/>
            <a:stretch>
              <a:fillRect/>
            </a:stretch>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椭圆 28"/>
          <p:cNvSpPr/>
          <p:nvPr/>
        </p:nvSpPr>
        <p:spPr>
          <a:xfrm>
            <a:off x="8525464" y="2033717"/>
            <a:ext cx="1775226" cy="1775226"/>
          </a:xfrm>
          <a:prstGeom prst="ellipse">
            <a:avLst/>
          </a:prstGeom>
          <a:blipFill>
            <a:blip r:embed="rId2"/>
            <a:srcRect/>
            <a:stretch>
              <a:fillRect/>
            </a:stretch>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文本框 12"/>
          <p:cNvSpPr txBox="1"/>
          <p:nvPr/>
        </p:nvSpPr>
        <p:spPr>
          <a:xfrm>
            <a:off x="4095765" y="4673684"/>
            <a:ext cx="1600103" cy="1323439"/>
          </a:xfrm>
          <a:prstGeom prst="rect">
            <a:avLst/>
          </a:prstGeom>
          <a:noFill/>
        </p:spPr>
        <p:txBody>
          <a:bodyPr wrap="square" rtlCol="0">
            <a:spAutoFit/>
          </a:bodyPr>
          <a:lstStyle/>
          <a:p>
            <a:pPr marL="285750" indent="-285750">
              <a:lnSpc>
                <a:spcPts val="2400"/>
              </a:lnSpc>
              <a:buFont typeface="Arial" pitchFamily="34" charset="0"/>
              <a:buChar char="•"/>
            </a:pPr>
            <a:r>
              <a:rPr lang="en-US" altLang="zh-CN" sz="1200" dirty="0">
                <a:solidFill>
                  <a:prstClr val="black">
                    <a:lumMod val="65000"/>
                    <a:lumOff val="35000"/>
                  </a:prstClr>
                </a:solidFill>
                <a:latin typeface="Microsoft JhengHei UI" pitchFamily="34" charset="-120"/>
                <a:ea typeface="Microsoft JhengHei UI" pitchFamily="34" charset="-120"/>
              </a:rPr>
              <a:t>Add  Your  Text  </a:t>
            </a:r>
          </a:p>
          <a:p>
            <a:pPr marL="285750" indent="-285750">
              <a:lnSpc>
                <a:spcPts val="2400"/>
              </a:lnSpc>
              <a:buFont typeface="Arial" pitchFamily="34" charset="0"/>
              <a:buChar char="•"/>
            </a:pPr>
            <a:r>
              <a:rPr lang="en-US" altLang="zh-CN" sz="1200" dirty="0">
                <a:solidFill>
                  <a:prstClr val="black">
                    <a:lumMod val="65000"/>
                    <a:lumOff val="35000"/>
                  </a:prstClr>
                </a:solidFill>
                <a:latin typeface="Microsoft JhengHei UI" pitchFamily="34" charset="-120"/>
                <a:ea typeface="Microsoft JhengHei UI" pitchFamily="34" charset="-120"/>
              </a:rPr>
              <a:t>Add  Your  Text </a:t>
            </a:r>
          </a:p>
          <a:p>
            <a:pPr marL="285750" indent="-285750">
              <a:lnSpc>
                <a:spcPts val="2400"/>
              </a:lnSpc>
              <a:buFont typeface="Arial" pitchFamily="34" charset="0"/>
              <a:buChar char="•"/>
            </a:pPr>
            <a:r>
              <a:rPr lang="en-US" altLang="zh-CN" sz="1200" dirty="0">
                <a:solidFill>
                  <a:prstClr val="black">
                    <a:lumMod val="65000"/>
                    <a:lumOff val="35000"/>
                  </a:prstClr>
                </a:solidFill>
                <a:latin typeface="Microsoft JhengHei UI" pitchFamily="34" charset="-120"/>
                <a:ea typeface="Microsoft JhengHei UI" pitchFamily="34" charset="-120"/>
              </a:rPr>
              <a:t>Add  Your  Text </a:t>
            </a:r>
          </a:p>
          <a:p>
            <a:pPr marL="285750" indent="-285750">
              <a:lnSpc>
                <a:spcPts val="2400"/>
              </a:lnSpc>
              <a:buFont typeface="Arial" pitchFamily="34" charset="0"/>
              <a:buChar char="•"/>
            </a:pPr>
            <a:r>
              <a:rPr lang="en-US" altLang="zh-CN" sz="1200" dirty="0">
                <a:solidFill>
                  <a:prstClr val="black">
                    <a:lumMod val="65000"/>
                    <a:lumOff val="35000"/>
                  </a:prstClr>
                </a:solidFill>
                <a:latin typeface="Microsoft JhengHei UI" pitchFamily="34" charset="-120"/>
                <a:ea typeface="Microsoft JhengHei UI" pitchFamily="34" charset="-120"/>
              </a:rPr>
              <a:t>Add  Your  Text</a:t>
            </a:r>
            <a:endParaRPr lang="zh-CN" altLang="en-US" sz="1200" dirty="0">
              <a:solidFill>
                <a:prstClr val="black">
                  <a:lumMod val="65000"/>
                  <a:lumOff val="35000"/>
                </a:prstClr>
              </a:solidFill>
              <a:latin typeface="Microsoft JhengHei UI" pitchFamily="34" charset="-120"/>
              <a:ea typeface="Microsoft JhengHei UI" pitchFamily="34" charset="-120"/>
            </a:endParaRPr>
          </a:p>
        </p:txBody>
      </p:sp>
      <p:sp>
        <p:nvSpPr>
          <p:cNvPr id="19" name="任意多边形 18"/>
          <p:cNvSpPr/>
          <p:nvPr/>
        </p:nvSpPr>
        <p:spPr>
          <a:xfrm>
            <a:off x="1924175" y="3144168"/>
            <a:ext cx="1711871" cy="664773"/>
          </a:xfrm>
          <a:custGeom>
            <a:avLst/>
            <a:gdLst>
              <a:gd name="connsiteX0" fmla="*/ 0 w 1711871"/>
              <a:gd name="connsiteY0" fmla="*/ 0 h 664773"/>
              <a:gd name="connsiteX1" fmla="*/ 1711871 w 1711871"/>
              <a:gd name="connsiteY1" fmla="*/ 0 h 664773"/>
              <a:gd name="connsiteX2" fmla="*/ 1673795 w 1711871"/>
              <a:gd name="connsiteY2" fmla="*/ 122659 h 664773"/>
              <a:gd name="connsiteX3" fmla="*/ 855935 w 1711871"/>
              <a:gd name="connsiteY3" fmla="*/ 664773 h 664773"/>
              <a:gd name="connsiteX4" fmla="*/ 38075 w 1711871"/>
              <a:gd name="connsiteY4" fmla="*/ 122659 h 664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1871" h="664773">
                <a:moveTo>
                  <a:pt x="0" y="0"/>
                </a:moveTo>
                <a:lnTo>
                  <a:pt x="1711871" y="0"/>
                </a:lnTo>
                <a:lnTo>
                  <a:pt x="1673795" y="122659"/>
                </a:lnTo>
                <a:cubicBezTo>
                  <a:pt x="1539048" y="441237"/>
                  <a:pt x="1223597" y="664773"/>
                  <a:pt x="855935" y="664773"/>
                </a:cubicBezTo>
                <a:cubicBezTo>
                  <a:pt x="488274" y="664773"/>
                  <a:pt x="172822" y="441237"/>
                  <a:pt x="38075" y="122659"/>
                </a:cubicBezTo>
                <a:close/>
              </a:path>
            </a:pathLst>
          </a:custGeom>
          <a:solidFill>
            <a:schemeClr val="tx1">
              <a:lumMod val="75000"/>
              <a:lumOff val="25000"/>
              <a:alpha val="50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20" name="任意多边形 19"/>
          <p:cNvSpPr/>
          <p:nvPr/>
        </p:nvSpPr>
        <p:spPr>
          <a:xfrm>
            <a:off x="4135165" y="3144170"/>
            <a:ext cx="1711871" cy="664773"/>
          </a:xfrm>
          <a:custGeom>
            <a:avLst/>
            <a:gdLst>
              <a:gd name="connsiteX0" fmla="*/ 0 w 1711871"/>
              <a:gd name="connsiteY0" fmla="*/ 0 h 664773"/>
              <a:gd name="connsiteX1" fmla="*/ 1711871 w 1711871"/>
              <a:gd name="connsiteY1" fmla="*/ 0 h 664773"/>
              <a:gd name="connsiteX2" fmla="*/ 1673795 w 1711871"/>
              <a:gd name="connsiteY2" fmla="*/ 122659 h 664773"/>
              <a:gd name="connsiteX3" fmla="*/ 855935 w 1711871"/>
              <a:gd name="connsiteY3" fmla="*/ 664773 h 664773"/>
              <a:gd name="connsiteX4" fmla="*/ 38075 w 1711871"/>
              <a:gd name="connsiteY4" fmla="*/ 122659 h 664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1871" h="664773">
                <a:moveTo>
                  <a:pt x="0" y="0"/>
                </a:moveTo>
                <a:lnTo>
                  <a:pt x="1711871" y="0"/>
                </a:lnTo>
                <a:lnTo>
                  <a:pt x="1673795" y="122659"/>
                </a:lnTo>
                <a:cubicBezTo>
                  <a:pt x="1539048" y="441237"/>
                  <a:pt x="1223597" y="664773"/>
                  <a:pt x="855935" y="664773"/>
                </a:cubicBezTo>
                <a:cubicBezTo>
                  <a:pt x="488274" y="664773"/>
                  <a:pt x="172822" y="441237"/>
                  <a:pt x="38075" y="122659"/>
                </a:cubicBezTo>
                <a:close/>
              </a:path>
            </a:pathLst>
          </a:custGeom>
          <a:solidFill>
            <a:schemeClr val="tx1">
              <a:lumMod val="75000"/>
              <a:lumOff val="25000"/>
              <a:alpha val="50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21" name="任意多边形 20"/>
          <p:cNvSpPr/>
          <p:nvPr/>
        </p:nvSpPr>
        <p:spPr>
          <a:xfrm>
            <a:off x="6346153" y="3144169"/>
            <a:ext cx="1711871" cy="664773"/>
          </a:xfrm>
          <a:custGeom>
            <a:avLst/>
            <a:gdLst>
              <a:gd name="connsiteX0" fmla="*/ 0 w 1711871"/>
              <a:gd name="connsiteY0" fmla="*/ 0 h 664773"/>
              <a:gd name="connsiteX1" fmla="*/ 1711871 w 1711871"/>
              <a:gd name="connsiteY1" fmla="*/ 0 h 664773"/>
              <a:gd name="connsiteX2" fmla="*/ 1673795 w 1711871"/>
              <a:gd name="connsiteY2" fmla="*/ 122659 h 664773"/>
              <a:gd name="connsiteX3" fmla="*/ 855935 w 1711871"/>
              <a:gd name="connsiteY3" fmla="*/ 664773 h 664773"/>
              <a:gd name="connsiteX4" fmla="*/ 38075 w 1711871"/>
              <a:gd name="connsiteY4" fmla="*/ 122659 h 664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1871" h="664773">
                <a:moveTo>
                  <a:pt x="0" y="0"/>
                </a:moveTo>
                <a:lnTo>
                  <a:pt x="1711871" y="0"/>
                </a:lnTo>
                <a:lnTo>
                  <a:pt x="1673795" y="122659"/>
                </a:lnTo>
                <a:cubicBezTo>
                  <a:pt x="1539048" y="441237"/>
                  <a:pt x="1223597" y="664773"/>
                  <a:pt x="855935" y="664773"/>
                </a:cubicBezTo>
                <a:cubicBezTo>
                  <a:pt x="488274" y="664773"/>
                  <a:pt x="172822" y="441237"/>
                  <a:pt x="38075" y="122659"/>
                </a:cubicBezTo>
                <a:close/>
              </a:path>
            </a:pathLst>
          </a:custGeom>
          <a:solidFill>
            <a:schemeClr val="tx1">
              <a:lumMod val="75000"/>
              <a:lumOff val="25000"/>
              <a:alpha val="50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22" name="任意多边形 21"/>
          <p:cNvSpPr/>
          <p:nvPr/>
        </p:nvSpPr>
        <p:spPr>
          <a:xfrm>
            <a:off x="8557141" y="3144168"/>
            <a:ext cx="1711871" cy="664773"/>
          </a:xfrm>
          <a:custGeom>
            <a:avLst/>
            <a:gdLst>
              <a:gd name="connsiteX0" fmla="*/ 0 w 1711871"/>
              <a:gd name="connsiteY0" fmla="*/ 0 h 664773"/>
              <a:gd name="connsiteX1" fmla="*/ 1711871 w 1711871"/>
              <a:gd name="connsiteY1" fmla="*/ 0 h 664773"/>
              <a:gd name="connsiteX2" fmla="*/ 1673795 w 1711871"/>
              <a:gd name="connsiteY2" fmla="*/ 122659 h 664773"/>
              <a:gd name="connsiteX3" fmla="*/ 855935 w 1711871"/>
              <a:gd name="connsiteY3" fmla="*/ 664773 h 664773"/>
              <a:gd name="connsiteX4" fmla="*/ 38075 w 1711871"/>
              <a:gd name="connsiteY4" fmla="*/ 122659 h 664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1871" h="664773">
                <a:moveTo>
                  <a:pt x="0" y="0"/>
                </a:moveTo>
                <a:lnTo>
                  <a:pt x="1711871" y="0"/>
                </a:lnTo>
                <a:lnTo>
                  <a:pt x="1673795" y="122659"/>
                </a:lnTo>
                <a:cubicBezTo>
                  <a:pt x="1539048" y="441237"/>
                  <a:pt x="1223597" y="664773"/>
                  <a:pt x="855935" y="664773"/>
                </a:cubicBezTo>
                <a:cubicBezTo>
                  <a:pt x="488274" y="664773"/>
                  <a:pt x="172822" y="441237"/>
                  <a:pt x="38075" y="122659"/>
                </a:cubicBezTo>
                <a:close/>
              </a:path>
            </a:pathLst>
          </a:custGeom>
          <a:solidFill>
            <a:schemeClr val="tx1">
              <a:lumMod val="75000"/>
              <a:lumOff val="25000"/>
              <a:alpha val="50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23" name="文本框 22"/>
          <p:cNvSpPr txBox="1"/>
          <p:nvPr/>
        </p:nvSpPr>
        <p:spPr>
          <a:xfrm>
            <a:off x="2141537" y="4150464"/>
            <a:ext cx="1231900" cy="523220"/>
          </a:xfrm>
          <a:prstGeom prst="rect">
            <a:avLst/>
          </a:prstGeom>
          <a:noFill/>
        </p:spPr>
        <p:txBody>
          <a:bodyPr wrap="square" rtlCol="0">
            <a:spAutoFit/>
          </a:bodyPr>
          <a:lstStyle/>
          <a:p>
            <a:r>
              <a:rPr lang="en-US" altLang="zh-CN" sz="2800" b="1" spc="100" dirty="0">
                <a:solidFill>
                  <a:srgbClr val="719757"/>
                </a:solidFill>
                <a:latin typeface="Microsoft JhengHei" pitchFamily="34" charset="-120"/>
                <a:ea typeface="Microsoft JhengHei" pitchFamily="34" charset="-120"/>
              </a:rPr>
              <a:t>TITLE</a:t>
            </a:r>
            <a:endParaRPr lang="zh-CN" altLang="en-US" sz="2800" b="1" spc="100" dirty="0">
              <a:solidFill>
                <a:srgbClr val="719757"/>
              </a:solidFill>
              <a:latin typeface="Microsoft JhengHei" pitchFamily="34" charset="-120"/>
              <a:ea typeface="Microsoft JhengHei" pitchFamily="34" charset="-120"/>
            </a:endParaRPr>
          </a:p>
        </p:txBody>
      </p:sp>
      <p:sp>
        <p:nvSpPr>
          <p:cNvPr id="14" name="文本框 13"/>
          <p:cNvSpPr txBox="1"/>
          <p:nvPr/>
        </p:nvSpPr>
        <p:spPr>
          <a:xfrm>
            <a:off x="2365380" y="3205714"/>
            <a:ext cx="829462" cy="461665"/>
          </a:xfrm>
          <a:prstGeom prst="rect">
            <a:avLst/>
          </a:prstGeom>
          <a:noFill/>
        </p:spPr>
        <p:txBody>
          <a:bodyPr wrap="square" rtlCol="0">
            <a:spAutoFit/>
          </a:bodyPr>
          <a:lstStyle/>
          <a:p>
            <a:pPr algn="ctr"/>
            <a:r>
              <a:rPr lang="en-US" altLang="zh-CN" sz="2400" b="1" dirty="0">
                <a:solidFill>
                  <a:prstClr val="white"/>
                </a:solidFill>
                <a:latin typeface="Microsoft JhengHei" pitchFamily="34" charset="-120"/>
                <a:ea typeface="Microsoft JhengHei" pitchFamily="34" charset="-120"/>
              </a:rPr>
              <a:t>One</a:t>
            </a:r>
            <a:endParaRPr lang="zh-CN" altLang="en-US" sz="2400" b="1" dirty="0">
              <a:solidFill>
                <a:prstClr val="white"/>
              </a:solidFill>
              <a:latin typeface="Microsoft JhengHei" pitchFamily="34" charset="-120"/>
              <a:ea typeface="Microsoft JhengHei" pitchFamily="34" charset="-120"/>
            </a:endParaRPr>
          </a:p>
        </p:txBody>
      </p:sp>
      <p:sp>
        <p:nvSpPr>
          <p:cNvPr id="26" name="文本框 25"/>
          <p:cNvSpPr txBox="1"/>
          <p:nvPr/>
        </p:nvSpPr>
        <p:spPr>
          <a:xfrm>
            <a:off x="4371225" y="4150464"/>
            <a:ext cx="1231900" cy="523220"/>
          </a:xfrm>
          <a:prstGeom prst="rect">
            <a:avLst/>
          </a:prstGeom>
          <a:noFill/>
        </p:spPr>
        <p:txBody>
          <a:bodyPr wrap="square" rtlCol="0">
            <a:spAutoFit/>
          </a:bodyPr>
          <a:lstStyle/>
          <a:p>
            <a:r>
              <a:rPr lang="en-US" altLang="zh-CN" sz="2800" b="1" spc="100" dirty="0">
                <a:solidFill>
                  <a:srgbClr val="719757"/>
                </a:solidFill>
                <a:latin typeface="Microsoft JhengHei" pitchFamily="34" charset="-120"/>
                <a:ea typeface="Microsoft JhengHei" pitchFamily="34" charset="-120"/>
              </a:rPr>
              <a:t>TITLE</a:t>
            </a:r>
            <a:endParaRPr lang="zh-CN" altLang="en-US" sz="2800" b="1" spc="100" dirty="0">
              <a:solidFill>
                <a:srgbClr val="719757"/>
              </a:solidFill>
              <a:latin typeface="Microsoft JhengHei" pitchFamily="34" charset="-120"/>
              <a:ea typeface="Microsoft JhengHei" pitchFamily="34" charset="-120"/>
            </a:endParaRPr>
          </a:p>
        </p:txBody>
      </p:sp>
      <p:sp>
        <p:nvSpPr>
          <p:cNvPr id="30" name="文本框 29"/>
          <p:cNvSpPr txBox="1"/>
          <p:nvPr/>
        </p:nvSpPr>
        <p:spPr>
          <a:xfrm>
            <a:off x="4576370" y="3205714"/>
            <a:ext cx="829462" cy="461665"/>
          </a:xfrm>
          <a:prstGeom prst="rect">
            <a:avLst/>
          </a:prstGeom>
          <a:noFill/>
        </p:spPr>
        <p:txBody>
          <a:bodyPr wrap="square" rtlCol="0">
            <a:spAutoFit/>
          </a:bodyPr>
          <a:lstStyle/>
          <a:p>
            <a:pPr algn="ctr"/>
            <a:r>
              <a:rPr lang="en-US" altLang="zh-CN" sz="2400" b="1" dirty="0">
                <a:solidFill>
                  <a:prstClr val="white"/>
                </a:solidFill>
                <a:latin typeface="Microsoft JhengHei" pitchFamily="34" charset="-120"/>
                <a:ea typeface="Microsoft JhengHei" pitchFamily="34" charset="-120"/>
              </a:rPr>
              <a:t>Two</a:t>
            </a:r>
            <a:endParaRPr lang="zh-CN" altLang="en-US" sz="2400" b="1" dirty="0">
              <a:solidFill>
                <a:prstClr val="white"/>
              </a:solidFill>
              <a:latin typeface="Microsoft JhengHei" pitchFamily="34" charset="-120"/>
              <a:ea typeface="Microsoft JhengHei" pitchFamily="34" charset="-120"/>
            </a:endParaRPr>
          </a:p>
        </p:txBody>
      </p:sp>
      <p:sp>
        <p:nvSpPr>
          <p:cNvPr id="32" name="文本框 31"/>
          <p:cNvSpPr txBox="1"/>
          <p:nvPr/>
        </p:nvSpPr>
        <p:spPr>
          <a:xfrm>
            <a:off x="6600913" y="4150464"/>
            <a:ext cx="1231900" cy="523220"/>
          </a:xfrm>
          <a:prstGeom prst="rect">
            <a:avLst/>
          </a:prstGeom>
          <a:noFill/>
        </p:spPr>
        <p:txBody>
          <a:bodyPr wrap="square" rtlCol="0">
            <a:spAutoFit/>
          </a:bodyPr>
          <a:lstStyle/>
          <a:p>
            <a:r>
              <a:rPr lang="en-US" altLang="zh-CN" sz="2800" b="1" spc="100" dirty="0">
                <a:solidFill>
                  <a:srgbClr val="719757"/>
                </a:solidFill>
                <a:latin typeface="Microsoft JhengHei" pitchFamily="34" charset="-120"/>
                <a:ea typeface="Microsoft JhengHei" pitchFamily="34" charset="-120"/>
              </a:rPr>
              <a:t>TITLE</a:t>
            </a:r>
            <a:endParaRPr lang="zh-CN" altLang="en-US" sz="2800" b="1" spc="100" dirty="0">
              <a:solidFill>
                <a:srgbClr val="719757"/>
              </a:solidFill>
              <a:latin typeface="Microsoft JhengHei" pitchFamily="34" charset="-120"/>
              <a:ea typeface="Microsoft JhengHei" pitchFamily="34" charset="-120"/>
            </a:endParaRPr>
          </a:p>
        </p:txBody>
      </p:sp>
      <p:sp>
        <p:nvSpPr>
          <p:cNvPr id="33" name="文本框 32"/>
          <p:cNvSpPr txBox="1"/>
          <p:nvPr/>
        </p:nvSpPr>
        <p:spPr>
          <a:xfrm>
            <a:off x="6719033" y="3205714"/>
            <a:ext cx="1030682" cy="461665"/>
          </a:xfrm>
          <a:prstGeom prst="rect">
            <a:avLst/>
          </a:prstGeom>
          <a:noFill/>
        </p:spPr>
        <p:txBody>
          <a:bodyPr wrap="square" rtlCol="0">
            <a:spAutoFit/>
          </a:bodyPr>
          <a:lstStyle/>
          <a:p>
            <a:pPr algn="ctr"/>
            <a:r>
              <a:rPr lang="en-US" altLang="zh-CN" sz="2400" b="1" dirty="0">
                <a:solidFill>
                  <a:prstClr val="white"/>
                </a:solidFill>
                <a:latin typeface="Microsoft JhengHei" pitchFamily="34" charset="-120"/>
                <a:ea typeface="Microsoft JhengHei" pitchFamily="34" charset="-120"/>
              </a:rPr>
              <a:t>Three</a:t>
            </a:r>
            <a:endParaRPr lang="zh-CN" altLang="en-US" sz="2400" b="1" dirty="0">
              <a:solidFill>
                <a:prstClr val="white"/>
              </a:solidFill>
              <a:latin typeface="Microsoft JhengHei" pitchFamily="34" charset="-120"/>
              <a:ea typeface="Microsoft JhengHei" pitchFamily="34" charset="-120"/>
            </a:endParaRPr>
          </a:p>
        </p:txBody>
      </p:sp>
      <p:sp>
        <p:nvSpPr>
          <p:cNvPr id="35" name="文本框 34"/>
          <p:cNvSpPr txBox="1"/>
          <p:nvPr/>
        </p:nvSpPr>
        <p:spPr>
          <a:xfrm>
            <a:off x="8830600" y="4150464"/>
            <a:ext cx="1231900" cy="523220"/>
          </a:xfrm>
          <a:prstGeom prst="rect">
            <a:avLst/>
          </a:prstGeom>
          <a:noFill/>
        </p:spPr>
        <p:txBody>
          <a:bodyPr wrap="square" rtlCol="0">
            <a:spAutoFit/>
          </a:bodyPr>
          <a:lstStyle/>
          <a:p>
            <a:r>
              <a:rPr lang="en-US" altLang="zh-CN" sz="2800" b="1" spc="100" dirty="0">
                <a:solidFill>
                  <a:srgbClr val="719757"/>
                </a:solidFill>
                <a:latin typeface="Microsoft JhengHei" pitchFamily="34" charset="-120"/>
                <a:ea typeface="Microsoft JhengHei" pitchFamily="34" charset="-120"/>
              </a:rPr>
              <a:t>TITLE</a:t>
            </a:r>
            <a:endParaRPr lang="zh-CN" altLang="en-US" sz="2800" b="1" spc="100" dirty="0">
              <a:solidFill>
                <a:srgbClr val="719757"/>
              </a:solidFill>
              <a:latin typeface="Microsoft JhengHei" pitchFamily="34" charset="-120"/>
              <a:ea typeface="Microsoft JhengHei" pitchFamily="34" charset="-120"/>
            </a:endParaRPr>
          </a:p>
        </p:txBody>
      </p:sp>
      <p:sp>
        <p:nvSpPr>
          <p:cNvPr id="36" name="文本框 35"/>
          <p:cNvSpPr txBox="1"/>
          <p:nvPr/>
        </p:nvSpPr>
        <p:spPr>
          <a:xfrm>
            <a:off x="8931209" y="3205714"/>
            <a:ext cx="1030682" cy="461665"/>
          </a:xfrm>
          <a:prstGeom prst="rect">
            <a:avLst/>
          </a:prstGeom>
          <a:noFill/>
        </p:spPr>
        <p:txBody>
          <a:bodyPr wrap="square" rtlCol="0">
            <a:spAutoFit/>
          </a:bodyPr>
          <a:lstStyle/>
          <a:p>
            <a:pPr algn="ctr"/>
            <a:r>
              <a:rPr lang="en-US" altLang="zh-CN" sz="2400" b="1" dirty="0">
                <a:solidFill>
                  <a:prstClr val="white"/>
                </a:solidFill>
                <a:latin typeface="Microsoft JhengHei" pitchFamily="34" charset="-120"/>
                <a:ea typeface="Microsoft JhengHei" pitchFamily="34" charset="-120"/>
              </a:rPr>
              <a:t>Four</a:t>
            </a:r>
            <a:endParaRPr lang="zh-CN" altLang="en-US" sz="2400" b="1" dirty="0">
              <a:solidFill>
                <a:prstClr val="white"/>
              </a:solidFill>
              <a:latin typeface="Microsoft JhengHei" pitchFamily="34" charset="-120"/>
              <a:ea typeface="Microsoft JhengHei" pitchFamily="34" charset="-120"/>
            </a:endParaRPr>
          </a:p>
        </p:txBody>
      </p:sp>
      <p:sp>
        <p:nvSpPr>
          <p:cNvPr id="37" name="文本框 36"/>
          <p:cNvSpPr txBox="1"/>
          <p:nvPr/>
        </p:nvSpPr>
        <p:spPr>
          <a:xfrm>
            <a:off x="1839165" y="4673684"/>
            <a:ext cx="1600103" cy="1323439"/>
          </a:xfrm>
          <a:prstGeom prst="rect">
            <a:avLst/>
          </a:prstGeom>
          <a:noFill/>
        </p:spPr>
        <p:txBody>
          <a:bodyPr wrap="square" rtlCol="0">
            <a:spAutoFit/>
          </a:bodyPr>
          <a:lstStyle/>
          <a:p>
            <a:pPr marL="285750" indent="-285750">
              <a:lnSpc>
                <a:spcPts val="2400"/>
              </a:lnSpc>
              <a:buFont typeface="Arial" pitchFamily="34" charset="0"/>
              <a:buChar char="•"/>
            </a:pPr>
            <a:r>
              <a:rPr lang="en-US" altLang="zh-CN" sz="1200" dirty="0">
                <a:solidFill>
                  <a:prstClr val="black">
                    <a:lumMod val="65000"/>
                    <a:lumOff val="35000"/>
                  </a:prstClr>
                </a:solidFill>
                <a:latin typeface="Microsoft JhengHei UI" pitchFamily="34" charset="-120"/>
                <a:ea typeface="Microsoft JhengHei UI" pitchFamily="34" charset="-120"/>
              </a:rPr>
              <a:t>Add  Your  Text  </a:t>
            </a:r>
          </a:p>
          <a:p>
            <a:pPr marL="285750" indent="-285750">
              <a:lnSpc>
                <a:spcPts val="2400"/>
              </a:lnSpc>
              <a:buFont typeface="Arial" pitchFamily="34" charset="0"/>
              <a:buChar char="•"/>
            </a:pPr>
            <a:r>
              <a:rPr lang="en-US" altLang="zh-CN" sz="1200" dirty="0">
                <a:solidFill>
                  <a:prstClr val="black">
                    <a:lumMod val="65000"/>
                    <a:lumOff val="35000"/>
                  </a:prstClr>
                </a:solidFill>
                <a:latin typeface="Microsoft JhengHei UI" pitchFamily="34" charset="-120"/>
                <a:ea typeface="Microsoft JhengHei UI" pitchFamily="34" charset="-120"/>
              </a:rPr>
              <a:t>Add  Your  Text </a:t>
            </a:r>
          </a:p>
          <a:p>
            <a:pPr marL="285750" indent="-285750">
              <a:lnSpc>
                <a:spcPts val="2400"/>
              </a:lnSpc>
              <a:buFont typeface="Arial" pitchFamily="34" charset="0"/>
              <a:buChar char="•"/>
            </a:pPr>
            <a:r>
              <a:rPr lang="en-US" altLang="zh-CN" sz="1200" dirty="0">
                <a:solidFill>
                  <a:prstClr val="black">
                    <a:lumMod val="65000"/>
                    <a:lumOff val="35000"/>
                  </a:prstClr>
                </a:solidFill>
                <a:latin typeface="Microsoft JhengHei UI" pitchFamily="34" charset="-120"/>
                <a:ea typeface="Microsoft JhengHei UI" pitchFamily="34" charset="-120"/>
              </a:rPr>
              <a:t>Add  Your  Text </a:t>
            </a:r>
          </a:p>
          <a:p>
            <a:pPr marL="285750" indent="-285750">
              <a:lnSpc>
                <a:spcPts val="2400"/>
              </a:lnSpc>
              <a:buFont typeface="Arial" pitchFamily="34" charset="0"/>
              <a:buChar char="•"/>
            </a:pPr>
            <a:r>
              <a:rPr lang="en-US" altLang="zh-CN" sz="1200" dirty="0">
                <a:solidFill>
                  <a:prstClr val="black">
                    <a:lumMod val="65000"/>
                    <a:lumOff val="35000"/>
                  </a:prstClr>
                </a:solidFill>
                <a:latin typeface="Microsoft JhengHei UI" pitchFamily="34" charset="-120"/>
                <a:ea typeface="Microsoft JhengHei UI" pitchFamily="34" charset="-120"/>
              </a:rPr>
              <a:t>Add  Your  Text</a:t>
            </a:r>
            <a:endParaRPr lang="zh-CN" altLang="en-US" sz="1200" dirty="0">
              <a:solidFill>
                <a:prstClr val="black">
                  <a:lumMod val="65000"/>
                  <a:lumOff val="35000"/>
                </a:prstClr>
              </a:solidFill>
              <a:latin typeface="Microsoft JhengHei UI" pitchFamily="34" charset="-120"/>
              <a:ea typeface="Microsoft JhengHei UI" pitchFamily="34" charset="-120"/>
            </a:endParaRPr>
          </a:p>
        </p:txBody>
      </p:sp>
      <p:sp>
        <p:nvSpPr>
          <p:cNvPr id="38" name="文本框 37"/>
          <p:cNvSpPr txBox="1"/>
          <p:nvPr/>
        </p:nvSpPr>
        <p:spPr>
          <a:xfrm>
            <a:off x="6352365" y="4673684"/>
            <a:ext cx="1600103" cy="1323439"/>
          </a:xfrm>
          <a:prstGeom prst="rect">
            <a:avLst/>
          </a:prstGeom>
          <a:noFill/>
        </p:spPr>
        <p:txBody>
          <a:bodyPr wrap="square" rtlCol="0">
            <a:spAutoFit/>
          </a:bodyPr>
          <a:lstStyle/>
          <a:p>
            <a:pPr marL="285750" indent="-285750">
              <a:lnSpc>
                <a:spcPts val="2400"/>
              </a:lnSpc>
              <a:buFont typeface="Arial" pitchFamily="34" charset="0"/>
              <a:buChar char="•"/>
            </a:pPr>
            <a:r>
              <a:rPr lang="en-US" altLang="zh-CN" sz="1200" dirty="0">
                <a:solidFill>
                  <a:prstClr val="black">
                    <a:lumMod val="65000"/>
                    <a:lumOff val="35000"/>
                  </a:prstClr>
                </a:solidFill>
                <a:latin typeface="Microsoft JhengHei UI" pitchFamily="34" charset="-120"/>
                <a:ea typeface="Microsoft JhengHei UI" pitchFamily="34" charset="-120"/>
              </a:rPr>
              <a:t>Add  Your  Text  </a:t>
            </a:r>
          </a:p>
          <a:p>
            <a:pPr marL="285750" indent="-285750">
              <a:lnSpc>
                <a:spcPts val="2400"/>
              </a:lnSpc>
              <a:buFont typeface="Arial" pitchFamily="34" charset="0"/>
              <a:buChar char="•"/>
            </a:pPr>
            <a:r>
              <a:rPr lang="en-US" altLang="zh-CN" sz="1200" dirty="0">
                <a:solidFill>
                  <a:prstClr val="black">
                    <a:lumMod val="65000"/>
                    <a:lumOff val="35000"/>
                  </a:prstClr>
                </a:solidFill>
                <a:latin typeface="Microsoft JhengHei UI" pitchFamily="34" charset="-120"/>
                <a:ea typeface="Microsoft JhengHei UI" pitchFamily="34" charset="-120"/>
              </a:rPr>
              <a:t>Add  Your  Text </a:t>
            </a:r>
          </a:p>
          <a:p>
            <a:pPr marL="285750" indent="-285750">
              <a:lnSpc>
                <a:spcPts val="2400"/>
              </a:lnSpc>
              <a:buFont typeface="Arial" pitchFamily="34" charset="0"/>
              <a:buChar char="•"/>
            </a:pPr>
            <a:r>
              <a:rPr lang="en-US" altLang="zh-CN" sz="1200" dirty="0">
                <a:solidFill>
                  <a:prstClr val="black">
                    <a:lumMod val="65000"/>
                    <a:lumOff val="35000"/>
                  </a:prstClr>
                </a:solidFill>
                <a:latin typeface="Microsoft JhengHei UI" pitchFamily="34" charset="-120"/>
                <a:ea typeface="Microsoft JhengHei UI" pitchFamily="34" charset="-120"/>
              </a:rPr>
              <a:t>Add  Your  Text </a:t>
            </a:r>
          </a:p>
          <a:p>
            <a:pPr marL="285750" indent="-285750">
              <a:lnSpc>
                <a:spcPts val="2400"/>
              </a:lnSpc>
              <a:buFont typeface="Arial" pitchFamily="34" charset="0"/>
              <a:buChar char="•"/>
            </a:pPr>
            <a:r>
              <a:rPr lang="en-US" altLang="zh-CN" sz="1200" dirty="0">
                <a:solidFill>
                  <a:prstClr val="black">
                    <a:lumMod val="65000"/>
                    <a:lumOff val="35000"/>
                  </a:prstClr>
                </a:solidFill>
                <a:latin typeface="Microsoft JhengHei UI" pitchFamily="34" charset="-120"/>
                <a:ea typeface="Microsoft JhengHei UI" pitchFamily="34" charset="-120"/>
              </a:rPr>
              <a:t>Add  Your  Text</a:t>
            </a:r>
            <a:endParaRPr lang="zh-CN" altLang="en-US" sz="1200" dirty="0">
              <a:solidFill>
                <a:prstClr val="black">
                  <a:lumMod val="65000"/>
                  <a:lumOff val="35000"/>
                </a:prstClr>
              </a:solidFill>
              <a:latin typeface="Microsoft JhengHei UI" pitchFamily="34" charset="-120"/>
              <a:ea typeface="Microsoft JhengHei UI" pitchFamily="34" charset="-120"/>
            </a:endParaRPr>
          </a:p>
        </p:txBody>
      </p:sp>
      <p:sp>
        <p:nvSpPr>
          <p:cNvPr id="39" name="文本框 38"/>
          <p:cNvSpPr txBox="1"/>
          <p:nvPr/>
        </p:nvSpPr>
        <p:spPr>
          <a:xfrm>
            <a:off x="8608966" y="4673684"/>
            <a:ext cx="1600103" cy="1323439"/>
          </a:xfrm>
          <a:prstGeom prst="rect">
            <a:avLst/>
          </a:prstGeom>
          <a:noFill/>
        </p:spPr>
        <p:txBody>
          <a:bodyPr wrap="square" rtlCol="0">
            <a:spAutoFit/>
          </a:bodyPr>
          <a:lstStyle/>
          <a:p>
            <a:pPr marL="285750" indent="-285750">
              <a:lnSpc>
                <a:spcPts val="2400"/>
              </a:lnSpc>
              <a:buFont typeface="Arial" pitchFamily="34" charset="0"/>
              <a:buChar char="•"/>
            </a:pPr>
            <a:r>
              <a:rPr lang="en-US" altLang="zh-CN" sz="1200" dirty="0">
                <a:solidFill>
                  <a:prstClr val="black">
                    <a:lumMod val="65000"/>
                    <a:lumOff val="35000"/>
                  </a:prstClr>
                </a:solidFill>
                <a:latin typeface="Microsoft JhengHei UI" pitchFamily="34" charset="-120"/>
                <a:ea typeface="Microsoft JhengHei UI" pitchFamily="34" charset="-120"/>
              </a:rPr>
              <a:t>Add  Your  Text  </a:t>
            </a:r>
          </a:p>
          <a:p>
            <a:pPr marL="285750" indent="-285750">
              <a:lnSpc>
                <a:spcPts val="2400"/>
              </a:lnSpc>
              <a:buFont typeface="Arial" pitchFamily="34" charset="0"/>
              <a:buChar char="•"/>
            </a:pPr>
            <a:r>
              <a:rPr lang="en-US" altLang="zh-CN" sz="1200" dirty="0">
                <a:solidFill>
                  <a:prstClr val="black">
                    <a:lumMod val="65000"/>
                    <a:lumOff val="35000"/>
                  </a:prstClr>
                </a:solidFill>
                <a:latin typeface="Microsoft JhengHei UI" pitchFamily="34" charset="-120"/>
                <a:ea typeface="Microsoft JhengHei UI" pitchFamily="34" charset="-120"/>
              </a:rPr>
              <a:t>Add  Your  Text </a:t>
            </a:r>
          </a:p>
          <a:p>
            <a:pPr marL="285750" indent="-285750">
              <a:lnSpc>
                <a:spcPts val="2400"/>
              </a:lnSpc>
              <a:buFont typeface="Arial" pitchFamily="34" charset="0"/>
              <a:buChar char="•"/>
            </a:pPr>
            <a:r>
              <a:rPr lang="en-US" altLang="zh-CN" sz="1200" dirty="0">
                <a:solidFill>
                  <a:prstClr val="black">
                    <a:lumMod val="65000"/>
                    <a:lumOff val="35000"/>
                  </a:prstClr>
                </a:solidFill>
                <a:latin typeface="Microsoft JhengHei UI" pitchFamily="34" charset="-120"/>
                <a:ea typeface="Microsoft JhengHei UI" pitchFamily="34" charset="-120"/>
              </a:rPr>
              <a:t>Add  Your  Text </a:t>
            </a:r>
          </a:p>
          <a:p>
            <a:pPr marL="285750" indent="-285750">
              <a:lnSpc>
                <a:spcPts val="2400"/>
              </a:lnSpc>
              <a:buFont typeface="Arial" pitchFamily="34" charset="0"/>
              <a:buChar char="•"/>
            </a:pPr>
            <a:r>
              <a:rPr lang="en-US" altLang="zh-CN" sz="1200" dirty="0">
                <a:solidFill>
                  <a:prstClr val="black">
                    <a:lumMod val="65000"/>
                    <a:lumOff val="35000"/>
                  </a:prstClr>
                </a:solidFill>
                <a:latin typeface="Microsoft JhengHei UI" pitchFamily="34" charset="-120"/>
                <a:ea typeface="Microsoft JhengHei UI" pitchFamily="34" charset="-120"/>
              </a:rPr>
              <a:t>Add  Your  Text</a:t>
            </a:r>
            <a:endParaRPr lang="zh-CN" altLang="en-US" sz="1200" dirty="0">
              <a:solidFill>
                <a:prstClr val="black">
                  <a:lumMod val="65000"/>
                  <a:lumOff val="35000"/>
                </a:prstClr>
              </a:solidFill>
              <a:latin typeface="Microsoft JhengHei UI" pitchFamily="34" charset="-120"/>
              <a:ea typeface="Microsoft JhengHei UI" pitchFamily="34" charset="-12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2">
            <a:extLst>
              <a:ext uri="{28A0092B-C50C-407E-A947-70E740481C1C}">
                <a14:useLocalDpi xmlns:a14="http://schemas.microsoft.com/office/drawing/2010/main" val="0"/>
              </a:ext>
            </a:extLst>
          </a:blip>
          <a:srcRect l="52212" t="651" r="46420" b="99329"/>
          <a:stretch>
            <a:fillRect/>
          </a:stretch>
        </p:blipFill>
        <p:spPr>
          <a:xfrm>
            <a:off x="2783112" y="2033718"/>
            <a:ext cx="88900" cy="797"/>
          </a:xfrm>
          <a:custGeom>
            <a:avLst/>
            <a:gdLst>
              <a:gd name="connsiteX0" fmla="*/ 0 w 88900"/>
              <a:gd name="connsiteY0" fmla="*/ 0 h 797"/>
              <a:gd name="connsiteX1" fmla="*/ 88900 w 88900"/>
              <a:gd name="connsiteY1" fmla="*/ 0 h 797"/>
              <a:gd name="connsiteX2" fmla="*/ 88900 w 88900"/>
              <a:gd name="connsiteY2" fmla="*/ 797 h 797"/>
              <a:gd name="connsiteX3" fmla="*/ 0 w 88900"/>
              <a:gd name="connsiteY3" fmla="*/ 797 h 797"/>
              <a:gd name="connsiteX4" fmla="*/ 0 w 88900"/>
              <a:gd name="connsiteY4" fmla="*/ 0 h 7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00" h="797">
                <a:moveTo>
                  <a:pt x="0" y="0"/>
                </a:moveTo>
                <a:lnTo>
                  <a:pt x="88900" y="0"/>
                </a:lnTo>
                <a:lnTo>
                  <a:pt x="88900" y="797"/>
                </a:lnTo>
                <a:lnTo>
                  <a:pt x="0" y="797"/>
                </a:lnTo>
                <a:lnTo>
                  <a:pt x="0" y="0"/>
                </a:lnTo>
                <a:close/>
              </a:path>
            </a:pathLst>
          </a:custGeom>
        </p:spPr>
      </p:pic>
      <p:pic>
        <p:nvPicPr>
          <p:cNvPr id="36" name="图片 3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1232751" y="2033717"/>
            <a:ext cx="4502348" cy="1921426"/>
          </a:xfrm>
          <a:custGeom>
            <a:avLst/>
            <a:gdLst>
              <a:gd name="connsiteX0" fmla="*/ 0 w 4502348"/>
              <a:gd name="connsiteY0" fmla="*/ 0 h 1921426"/>
              <a:gd name="connsiteX1" fmla="*/ 1550363 w 4502348"/>
              <a:gd name="connsiteY1" fmla="*/ 0 h 1921426"/>
              <a:gd name="connsiteX2" fmla="*/ 1550363 w 4502348"/>
              <a:gd name="connsiteY2" fmla="*/ 797 h 1921426"/>
              <a:gd name="connsiteX3" fmla="*/ 1639263 w 4502348"/>
              <a:gd name="connsiteY3" fmla="*/ 797 h 1921426"/>
              <a:gd name="connsiteX4" fmla="*/ 1639263 w 4502348"/>
              <a:gd name="connsiteY4" fmla="*/ 0 h 1921426"/>
              <a:gd name="connsiteX5" fmla="*/ 4502348 w 4502348"/>
              <a:gd name="connsiteY5" fmla="*/ 0 h 1921426"/>
              <a:gd name="connsiteX6" fmla="*/ 4502348 w 4502348"/>
              <a:gd name="connsiteY6" fmla="*/ 1921426 h 1921426"/>
              <a:gd name="connsiteX7" fmla="*/ 1639263 w 4502348"/>
              <a:gd name="connsiteY7" fmla="*/ 1921426 h 1921426"/>
              <a:gd name="connsiteX8" fmla="*/ 1639263 w 4502348"/>
              <a:gd name="connsiteY8" fmla="*/ 9555 h 1921426"/>
              <a:gd name="connsiteX9" fmla="*/ 1550363 w 4502348"/>
              <a:gd name="connsiteY9" fmla="*/ 9555 h 1921426"/>
              <a:gd name="connsiteX10" fmla="*/ 1550363 w 4502348"/>
              <a:gd name="connsiteY10" fmla="*/ 1217801 h 1921426"/>
              <a:gd name="connsiteX11" fmla="*/ 0 w 4502348"/>
              <a:gd name="connsiteY11" fmla="*/ 1217801 h 1921426"/>
              <a:gd name="connsiteX12" fmla="*/ 0 w 4502348"/>
              <a:gd name="connsiteY12" fmla="*/ 0 h 192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02348" h="1921426">
                <a:moveTo>
                  <a:pt x="0" y="0"/>
                </a:moveTo>
                <a:lnTo>
                  <a:pt x="1550363" y="0"/>
                </a:lnTo>
                <a:lnTo>
                  <a:pt x="1550363" y="797"/>
                </a:lnTo>
                <a:lnTo>
                  <a:pt x="1639263" y="797"/>
                </a:lnTo>
                <a:lnTo>
                  <a:pt x="1639263" y="0"/>
                </a:lnTo>
                <a:lnTo>
                  <a:pt x="4502348" y="0"/>
                </a:lnTo>
                <a:lnTo>
                  <a:pt x="4502348" y="1921426"/>
                </a:lnTo>
                <a:lnTo>
                  <a:pt x="1639263" y="1921426"/>
                </a:lnTo>
                <a:lnTo>
                  <a:pt x="1639263" y="9555"/>
                </a:lnTo>
                <a:lnTo>
                  <a:pt x="1550363" y="9555"/>
                </a:lnTo>
                <a:lnTo>
                  <a:pt x="1550363" y="1217801"/>
                </a:lnTo>
                <a:lnTo>
                  <a:pt x="0" y="1217801"/>
                </a:lnTo>
                <a:lnTo>
                  <a:pt x="0" y="0"/>
                </a:lnTo>
                <a:close/>
              </a:path>
            </a:pathLst>
          </a:custGeom>
        </p:spPr>
      </p:pic>
      <p:pic>
        <p:nvPicPr>
          <p:cNvPr id="54" name="图片 53"/>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1232750" y="3368415"/>
            <a:ext cx="1550363" cy="1220379"/>
          </a:xfrm>
          <a:custGeom>
            <a:avLst/>
            <a:gdLst>
              <a:gd name="connsiteX0" fmla="*/ 0 w 1550363"/>
              <a:gd name="connsiteY0" fmla="*/ 0 h 1270581"/>
              <a:gd name="connsiteX1" fmla="*/ 1550363 w 1550363"/>
              <a:gd name="connsiteY1" fmla="*/ 0 h 1270581"/>
              <a:gd name="connsiteX2" fmla="*/ 1550363 w 1550363"/>
              <a:gd name="connsiteY2" fmla="*/ 1270581 h 1270581"/>
              <a:gd name="connsiteX3" fmla="*/ 0 w 1550363"/>
              <a:gd name="connsiteY3" fmla="*/ 1270581 h 1270581"/>
              <a:gd name="connsiteX4" fmla="*/ 0 w 1550363"/>
              <a:gd name="connsiteY4" fmla="*/ 0 h 12705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0363" h="1270581">
                <a:moveTo>
                  <a:pt x="0" y="0"/>
                </a:moveTo>
                <a:lnTo>
                  <a:pt x="1550363" y="0"/>
                </a:lnTo>
                <a:lnTo>
                  <a:pt x="1550363" y="1270581"/>
                </a:lnTo>
                <a:lnTo>
                  <a:pt x="0" y="1270581"/>
                </a:lnTo>
                <a:lnTo>
                  <a:pt x="0" y="0"/>
                </a:lnTo>
                <a:close/>
              </a:path>
            </a:pathLst>
          </a:custGeom>
        </p:spPr>
      </p:pic>
      <p:pic>
        <p:nvPicPr>
          <p:cNvPr id="51" name="图片 50"/>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a:off x="2872013" y="4057023"/>
            <a:ext cx="2863085" cy="1908723"/>
          </a:xfrm>
          <a:custGeom>
            <a:avLst/>
            <a:gdLst>
              <a:gd name="connsiteX0" fmla="*/ 0 w 2863085"/>
              <a:gd name="connsiteY0" fmla="*/ 0 h 1934684"/>
              <a:gd name="connsiteX1" fmla="*/ 2863085 w 2863085"/>
              <a:gd name="connsiteY1" fmla="*/ 0 h 1934684"/>
              <a:gd name="connsiteX2" fmla="*/ 2863085 w 2863085"/>
              <a:gd name="connsiteY2" fmla="*/ 1934684 h 1934684"/>
              <a:gd name="connsiteX3" fmla="*/ 0 w 2863085"/>
              <a:gd name="connsiteY3" fmla="*/ 1934684 h 1934684"/>
              <a:gd name="connsiteX4" fmla="*/ 0 w 2863085"/>
              <a:gd name="connsiteY4" fmla="*/ 0 h 19346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63085" h="1934684">
                <a:moveTo>
                  <a:pt x="0" y="0"/>
                </a:moveTo>
                <a:lnTo>
                  <a:pt x="2863085" y="0"/>
                </a:lnTo>
                <a:lnTo>
                  <a:pt x="2863085" y="1934684"/>
                </a:lnTo>
                <a:lnTo>
                  <a:pt x="0" y="1934684"/>
                </a:lnTo>
                <a:lnTo>
                  <a:pt x="0" y="0"/>
                </a:lnTo>
                <a:close/>
              </a:path>
            </a:pathLst>
          </a:custGeom>
        </p:spPr>
      </p:pic>
      <p:pic>
        <p:nvPicPr>
          <p:cNvPr id="49" name="图片 48"/>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a:xfrm>
            <a:off x="1232750" y="4682130"/>
            <a:ext cx="1550363" cy="1283617"/>
          </a:xfrm>
          <a:custGeom>
            <a:avLst/>
            <a:gdLst>
              <a:gd name="connsiteX0" fmla="*/ 0 w 1550363"/>
              <a:gd name="connsiteY0" fmla="*/ 0 h 1267024"/>
              <a:gd name="connsiteX1" fmla="*/ 1550363 w 1550363"/>
              <a:gd name="connsiteY1" fmla="*/ 0 h 1267024"/>
              <a:gd name="connsiteX2" fmla="*/ 1550363 w 1550363"/>
              <a:gd name="connsiteY2" fmla="*/ 1267024 h 1267024"/>
              <a:gd name="connsiteX3" fmla="*/ 0 w 1550363"/>
              <a:gd name="connsiteY3" fmla="*/ 1267024 h 1267024"/>
              <a:gd name="connsiteX4" fmla="*/ 0 w 1550363"/>
              <a:gd name="connsiteY4" fmla="*/ 0 h 1267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0363" h="1267024">
                <a:moveTo>
                  <a:pt x="0" y="0"/>
                </a:moveTo>
                <a:lnTo>
                  <a:pt x="1550363" y="0"/>
                </a:lnTo>
                <a:lnTo>
                  <a:pt x="1550363" y="1267024"/>
                </a:lnTo>
                <a:lnTo>
                  <a:pt x="0" y="1267024"/>
                </a:lnTo>
                <a:lnTo>
                  <a:pt x="0" y="0"/>
                </a:lnTo>
                <a:close/>
              </a:path>
            </a:pathLst>
          </a:custGeom>
        </p:spPr>
      </p:pic>
      <p:pic>
        <p:nvPicPr>
          <p:cNvPr id="48" name="图片 47"/>
          <p:cNvPicPr>
            <a:picLocks noChangeAspect="1"/>
          </p:cNvPicPr>
          <p:nvPr/>
        </p:nvPicPr>
        <p:blipFill rotWithShape="1">
          <a:blip r:embed="rId2">
            <a:extLst>
              <a:ext uri="{28A0092B-C50C-407E-A947-70E740481C1C}">
                <a14:useLocalDpi xmlns:a14="http://schemas.microsoft.com/office/drawing/2010/main" val="0"/>
              </a:ext>
            </a:extLst>
          </a:blip>
          <a:srcRect l="52212" t="100001" r="46420" b="-929"/>
          <a:stretch>
            <a:fillRect/>
          </a:stretch>
        </p:blipFill>
        <p:spPr>
          <a:xfrm>
            <a:off x="2783112" y="5978727"/>
            <a:ext cx="88900" cy="36838"/>
          </a:xfrm>
          <a:custGeom>
            <a:avLst/>
            <a:gdLst>
              <a:gd name="connsiteX0" fmla="*/ 0 w 88900"/>
              <a:gd name="connsiteY0" fmla="*/ 0 h 36838"/>
              <a:gd name="connsiteX1" fmla="*/ 88900 w 88900"/>
              <a:gd name="connsiteY1" fmla="*/ 0 h 36838"/>
              <a:gd name="connsiteX2" fmla="*/ 88900 w 88900"/>
              <a:gd name="connsiteY2" fmla="*/ 36838 h 36838"/>
              <a:gd name="connsiteX3" fmla="*/ 0 w 88900"/>
              <a:gd name="connsiteY3" fmla="*/ 36838 h 36838"/>
              <a:gd name="connsiteX4" fmla="*/ 0 w 88900"/>
              <a:gd name="connsiteY4" fmla="*/ 0 h 36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00" h="36838">
                <a:moveTo>
                  <a:pt x="0" y="0"/>
                </a:moveTo>
                <a:lnTo>
                  <a:pt x="88900" y="0"/>
                </a:lnTo>
                <a:lnTo>
                  <a:pt x="88900" y="36838"/>
                </a:lnTo>
                <a:lnTo>
                  <a:pt x="0" y="36838"/>
                </a:lnTo>
                <a:lnTo>
                  <a:pt x="0" y="0"/>
                </a:lnTo>
                <a:close/>
              </a:path>
            </a:pathLst>
          </a:custGeom>
        </p:spPr>
      </p:pic>
      <p:sp>
        <p:nvSpPr>
          <p:cNvPr id="4" name="文本框 3"/>
          <p:cNvSpPr txBox="1"/>
          <p:nvPr/>
        </p:nvSpPr>
        <p:spPr>
          <a:xfrm>
            <a:off x="1092200" y="584200"/>
            <a:ext cx="1282700" cy="1107996"/>
          </a:xfrm>
          <a:prstGeom prst="rect">
            <a:avLst/>
          </a:prstGeom>
          <a:noFill/>
        </p:spPr>
        <p:txBody>
          <a:bodyPr wrap="square" rtlCol="0">
            <a:spAutoFit/>
          </a:bodyPr>
          <a:lstStyle/>
          <a:p>
            <a:r>
              <a:rPr lang="en-US" altLang="zh-CN" sz="6600" dirty="0">
                <a:solidFill>
                  <a:srgbClr val="719757"/>
                </a:solidFill>
                <a:latin typeface="Bauhaus 93" pitchFamily="82" charset="0"/>
              </a:rPr>
              <a:t>01</a:t>
            </a:r>
            <a:endParaRPr lang="zh-CN" altLang="en-US" sz="6600" dirty="0">
              <a:solidFill>
                <a:srgbClr val="719757"/>
              </a:solidFill>
              <a:latin typeface="Bauhaus 93" pitchFamily="82" charset="0"/>
            </a:endParaRPr>
          </a:p>
        </p:txBody>
      </p:sp>
      <p:sp>
        <p:nvSpPr>
          <p:cNvPr id="5" name="文本框 4"/>
          <p:cNvSpPr txBox="1"/>
          <p:nvPr/>
        </p:nvSpPr>
        <p:spPr>
          <a:xfrm>
            <a:off x="2141537" y="783510"/>
            <a:ext cx="2849564" cy="523220"/>
          </a:xfrm>
          <a:prstGeom prst="rect">
            <a:avLst/>
          </a:prstGeom>
          <a:noFill/>
        </p:spPr>
        <p:txBody>
          <a:bodyPr wrap="square" rtlCol="0">
            <a:spAutoFit/>
          </a:bodyPr>
          <a:lstStyle/>
          <a:p>
            <a:r>
              <a:rPr lang="en-US" altLang="zh-CN" sz="2800" dirty="0">
                <a:solidFill>
                  <a:srgbClr val="719757"/>
                </a:solidFill>
                <a:latin typeface="Microsoft YaHei UI" pitchFamily="34" charset="-122"/>
                <a:ea typeface="Microsoft YaHei UI" pitchFamily="34" charset="-122"/>
              </a:rPr>
              <a:t>Your  text  here</a:t>
            </a:r>
            <a:endParaRPr lang="zh-CN" altLang="en-US" sz="2800" dirty="0">
              <a:solidFill>
                <a:srgbClr val="719757"/>
              </a:solidFill>
              <a:latin typeface="Microsoft YaHei UI" pitchFamily="34" charset="-122"/>
              <a:ea typeface="Microsoft YaHei UI" pitchFamily="34" charset="-122"/>
            </a:endParaRPr>
          </a:p>
        </p:txBody>
      </p:sp>
      <p:sp>
        <p:nvSpPr>
          <p:cNvPr id="11" name="矩形 10"/>
          <p:cNvSpPr/>
          <p:nvPr/>
        </p:nvSpPr>
        <p:spPr>
          <a:xfrm>
            <a:off x="2154236" y="1254725"/>
            <a:ext cx="1880451" cy="307777"/>
          </a:xfrm>
          <a:prstGeom prst="rect">
            <a:avLst/>
          </a:prstGeom>
        </p:spPr>
        <p:txBody>
          <a:bodyPr wrap="none">
            <a:spAutoFit/>
          </a:bodyPr>
          <a:lstStyle/>
          <a:p>
            <a:r>
              <a:rPr lang="en-US" altLang="zh-CN" sz="1400" dirty="0">
                <a:solidFill>
                  <a:prstClr val="black">
                    <a:lumMod val="65000"/>
                    <a:lumOff val="35000"/>
                  </a:prstClr>
                </a:solidFill>
                <a:latin typeface="Microsoft YaHei UI Light" pitchFamily="34" charset="-122"/>
                <a:ea typeface="Microsoft YaHei UI Light" pitchFamily="34" charset="-122"/>
              </a:rPr>
              <a:t>Add  Your  text  here</a:t>
            </a:r>
            <a:endParaRPr lang="zh-CN" altLang="en-US" sz="1400" dirty="0">
              <a:solidFill>
                <a:prstClr val="black"/>
              </a:solidFill>
              <a:latin typeface="Microsoft YaHei UI Light" pitchFamily="34" charset="-122"/>
              <a:ea typeface="Microsoft YaHei UI Light" pitchFamily="34" charset="-122"/>
            </a:endParaRPr>
          </a:p>
        </p:txBody>
      </p:sp>
      <p:sp>
        <p:nvSpPr>
          <p:cNvPr id="6" name="文本框 5"/>
          <p:cNvSpPr txBox="1"/>
          <p:nvPr/>
        </p:nvSpPr>
        <p:spPr>
          <a:xfrm>
            <a:off x="6103397" y="2529943"/>
            <a:ext cx="4660900" cy="546180"/>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itchFamily="34" charset="-122"/>
                <a:ea typeface="Microsoft YaHei UI Light" pitchFamily="34" charset="-122"/>
              </a:rPr>
              <a:t>Add  Your  text  here  add  Your  text  here</a:t>
            </a:r>
            <a:r>
              <a:rPr lang="zh-CN" altLang="en-US" sz="1600" dirty="0">
                <a:solidFill>
                  <a:prstClr val="black">
                    <a:lumMod val="65000"/>
                    <a:lumOff val="35000"/>
                  </a:prstClr>
                </a:solidFill>
                <a:latin typeface="Microsoft YaHei UI Light" pitchFamily="34" charset="-122"/>
                <a:ea typeface="Microsoft YaHei UI Light" pitchFamily="34" charset="-122"/>
              </a:rPr>
              <a:t>  </a:t>
            </a:r>
            <a:r>
              <a:rPr lang="en-US" altLang="zh-CN" sz="1600" dirty="0">
                <a:solidFill>
                  <a:prstClr val="black">
                    <a:lumMod val="65000"/>
                    <a:lumOff val="35000"/>
                  </a:prstClr>
                </a:solidFill>
                <a:latin typeface="Microsoft YaHei UI Light" pitchFamily="34" charset="-122"/>
                <a:ea typeface="Microsoft YaHei UI Light" pitchFamily="34" charset="-122"/>
              </a:rPr>
              <a:t>add  Your  text  here</a:t>
            </a:r>
            <a:r>
              <a:rPr lang="zh-CN" altLang="en-US" sz="1600" dirty="0">
                <a:solidFill>
                  <a:prstClr val="black">
                    <a:lumMod val="65000"/>
                    <a:lumOff val="35000"/>
                  </a:prstClr>
                </a:solidFill>
                <a:latin typeface="Microsoft YaHei UI Light" pitchFamily="34" charset="-122"/>
                <a:ea typeface="Microsoft YaHei UI Light" pitchFamily="34" charset="-122"/>
              </a:rPr>
              <a:t>  </a:t>
            </a:r>
            <a:r>
              <a:rPr lang="en-US" altLang="zh-CN" sz="1600" dirty="0">
                <a:solidFill>
                  <a:prstClr val="black">
                    <a:lumMod val="65000"/>
                    <a:lumOff val="35000"/>
                  </a:prstClr>
                </a:solidFill>
                <a:latin typeface="Microsoft YaHei UI Light" pitchFamily="34" charset="-122"/>
                <a:ea typeface="Microsoft YaHei UI Light" pitchFamily="34" charset="-122"/>
              </a:rPr>
              <a:t>add  Your  text  here</a:t>
            </a:r>
            <a:endParaRPr lang="zh-CN" altLang="en-US" sz="1600" dirty="0">
              <a:solidFill>
                <a:prstClr val="black">
                  <a:lumMod val="65000"/>
                  <a:lumOff val="35000"/>
                </a:prstClr>
              </a:solidFill>
              <a:latin typeface="Microsoft YaHei UI Light" pitchFamily="34" charset="-122"/>
              <a:ea typeface="Microsoft YaHei UI Light" pitchFamily="34" charset="-122"/>
            </a:endParaRPr>
          </a:p>
        </p:txBody>
      </p:sp>
      <p:sp>
        <p:nvSpPr>
          <p:cNvPr id="12" name="文本框 11"/>
          <p:cNvSpPr txBox="1"/>
          <p:nvPr/>
        </p:nvSpPr>
        <p:spPr>
          <a:xfrm>
            <a:off x="6912568" y="2027700"/>
            <a:ext cx="1542144" cy="523220"/>
          </a:xfrm>
          <a:prstGeom prst="rect">
            <a:avLst/>
          </a:prstGeom>
          <a:noFill/>
        </p:spPr>
        <p:txBody>
          <a:bodyPr wrap="square" rtlCol="0">
            <a:spAutoFit/>
          </a:bodyPr>
          <a:lstStyle/>
          <a:p>
            <a:r>
              <a:rPr lang="en-US" altLang="zh-CN" sz="2800" b="1" spc="100" dirty="0">
                <a:solidFill>
                  <a:srgbClr val="719757"/>
                </a:solidFill>
                <a:latin typeface="Malgun Gothic" pitchFamily="34" charset="-127"/>
                <a:ea typeface="Malgun Gothic" pitchFamily="34" charset="-127"/>
              </a:rPr>
              <a:t>TITLE</a:t>
            </a:r>
            <a:endParaRPr lang="zh-CN" altLang="en-US" sz="2800" b="1" spc="100" dirty="0">
              <a:solidFill>
                <a:srgbClr val="719757"/>
              </a:solidFill>
              <a:latin typeface="Malgun Gothic" pitchFamily="34" charset="-127"/>
              <a:ea typeface="Malgun Gothic" pitchFamily="34" charset="-127"/>
            </a:endParaRPr>
          </a:p>
        </p:txBody>
      </p:sp>
      <p:sp>
        <p:nvSpPr>
          <p:cNvPr id="15" name="圆角矩形 14"/>
          <p:cNvSpPr/>
          <p:nvPr/>
        </p:nvSpPr>
        <p:spPr>
          <a:xfrm>
            <a:off x="6116097" y="2090308"/>
            <a:ext cx="736600" cy="390586"/>
          </a:xfrm>
          <a:prstGeom prst="roundRect">
            <a:avLst/>
          </a:prstGeom>
          <a:solidFill>
            <a:srgbClr val="719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19757"/>
              </a:solidFill>
            </a:endParaRPr>
          </a:p>
        </p:txBody>
      </p:sp>
      <p:sp>
        <p:nvSpPr>
          <p:cNvPr id="16" name="文本框 15"/>
          <p:cNvSpPr txBox="1"/>
          <p:nvPr/>
        </p:nvSpPr>
        <p:spPr>
          <a:xfrm>
            <a:off x="6192296" y="2038815"/>
            <a:ext cx="660401" cy="523220"/>
          </a:xfrm>
          <a:prstGeom prst="rect">
            <a:avLst/>
          </a:prstGeom>
          <a:noFill/>
        </p:spPr>
        <p:txBody>
          <a:bodyPr wrap="square" rtlCol="0">
            <a:spAutoFit/>
          </a:bodyPr>
          <a:lstStyle/>
          <a:p>
            <a:r>
              <a:rPr lang="en-US" altLang="zh-CN" sz="2800" dirty="0">
                <a:solidFill>
                  <a:prstClr val="white"/>
                </a:solidFill>
                <a:latin typeface="Microsoft JhengHei" pitchFamily="34" charset="-120"/>
                <a:ea typeface="Microsoft JhengHei" pitchFamily="34" charset="-120"/>
              </a:rPr>
              <a:t>01</a:t>
            </a:r>
            <a:endParaRPr lang="zh-CN" altLang="en-US" sz="2800" dirty="0">
              <a:solidFill>
                <a:prstClr val="white"/>
              </a:solidFill>
              <a:latin typeface="Microsoft JhengHei" pitchFamily="34" charset="-120"/>
              <a:ea typeface="Microsoft JhengHei" pitchFamily="34" charset="-120"/>
            </a:endParaRPr>
          </a:p>
        </p:txBody>
      </p:sp>
      <p:sp>
        <p:nvSpPr>
          <p:cNvPr id="9" name="文本框 8"/>
          <p:cNvSpPr txBox="1"/>
          <p:nvPr/>
        </p:nvSpPr>
        <p:spPr>
          <a:xfrm>
            <a:off x="6103397" y="3961528"/>
            <a:ext cx="4660900" cy="589166"/>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itchFamily="34" charset="-122"/>
                <a:ea typeface="Microsoft YaHei UI Light" pitchFamily="34" charset="-122"/>
              </a:rPr>
              <a:t>Add  Your  text  here  add  Your  text  here</a:t>
            </a:r>
            <a:r>
              <a:rPr lang="zh-CN" altLang="en-US" sz="1600" dirty="0">
                <a:solidFill>
                  <a:prstClr val="black">
                    <a:lumMod val="65000"/>
                    <a:lumOff val="35000"/>
                  </a:prstClr>
                </a:solidFill>
                <a:latin typeface="Microsoft YaHei UI Light" pitchFamily="34" charset="-122"/>
                <a:ea typeface="Microsoft YaHei UI Light" pitchFamily="34" charset="-122"/>
              </a:rPr>
              <a:t>  </a:t>
            </a:r>
            <a:r>
              <a:rPr lang="en-US" altLang="zh-CN" sz="1600" dirty="0">
                <a:solidFill>
                  <a:prstClr val="black">
                    <a:lumMod val="65000"/>
                    <a:lumOff val="35000"/>
                  </a:prstClr>
                </a:solidFill>
                <a:latin typeface="Microsoft YaHei UI Light" pitchFamily="34" charset="-122"/>
                <a:ea typeface="Microsoft YaHei UI Light" pitchFamily="34" charset="-122"/>
              </a:rPr>
              <a:t>add  Your  text  here</a:t>
            </a:r>
            <a:r>
              <a:rPr lang="zh-CN" altLang="en-US" sz="1600" dirty="0">
                <a:solidFill>
                  <a:prstClr val="black">
                    <a:lumMod val="65000"/>
                    <a:lumOff val="35000"/>
                  </a:prstClr>
                </a:solidFill>
                <a:latin typeface="Microsoft YaHei UI Light" pitchFamily="34" charset="-122"/>
                <a:ea typeface="Microsoft YaHei UI Light" pitchFamily="34" charset="-122"/>
              </a:rPr>
              <a:t>  </a:t>
            </a:r>
            <a:r>
              <a:rPr lang="en-US" altLang="zh-CN" sz="1600" dirty="0">
                <a:solidFill>
                  <a:prstClr val="black">
                    <a:lumMod val="65000"/>
                    <a:lumOff val="35000"/>
                  </a:prstClr>
                </a:solidFill>
                <a:latin typeface="Microsoft YaHei UI Light" pitchFamily="34" charset="-122"/>
                <a:ea typeface="Microsoft YaHei UI Light" pitchFamily="34" charset="-122"/>
              </a:rPr>
              <a:t>add  Your  text  here</a:t>
            </a:r>
            <a:endParaRPr lang="zh-CN" altLang="en-US" sz="1600" dirty="0">
              <a:solidFill>
                <a:prstClr val="black">
                  <a:lumMod val="65000"/>
                  <a:lumOff val="35000"/>
                </a:prstClr>
              </a:solidFill>
              <a:latin typeface="Microsoft YaHei UI Light" pitchFamily="34" charset="-122"/>
              <a:ea typeface="Microsoft YaHei UI Light" pitchFamily="34" charset="-122"/>
            </a:endParaRPr>
          </a:p>
        </p:txBody>
      </p:sp>
      <p:sp>
        <p:nvSpPr>
          <p:cNvPr id="13" name="文本框 12"/>
          <p:cNvSpPr txBox="1"/>
          <p:nvPr/>
        </p:nvSpPr>
        <p:spPr>
          <a:xfrm>
            <a:off x="6912568" y="3502271"/>
            <a:ext cx="1542144" cy="527148"/>
          </a:xfrm>
          <a:prstGeom prst="rect">
            <a:avLst/>
          </a:prstGeom>
          <a:noFill/>
        </p:spPr>
        <p:txBody>
          <a:bodyPr wrap="square" rtlCol="0">
            <a:spAutoFit/>
          </a:bodyPr>
          <a:lstStyle/>
          <a:p>
            <a:r>
              <a:rPr lang="en-US" altLang="zh-CN" sz="2800" b="1" spc="100" dirty="0">
                <a:solidFill>
                  <a:srgbClr val="719757"/>
                </a:solidFill>
                <a:latin typeface="Malgun Gothic" pitchFamily="34" charset="-127"/>
                <a:ea typeface="Malgun Gothic" pitchFamily="34" charset="-127"/>
              </a:rPr>
              <a:t>TITLE</a:t>
            </a:r>
            <a:endParaRPr lang="zh-CN" altLang="en-US" sz="2800" b="1" spc="100" dirty="0">
              <a:solidFill>
                <a:srgbClr val="719757"/>
              </a:solidFill>
              <a:latin typeface="Malgun Gothic" pitchFamily="34" charset="-127"/>
              <a:ea typeface="Malgun Gothic" pitchFamily="34" charset="-127"/>
            </a:endParaRPr>
          </a:p>
        </p:txBody>
      </p:sp>
      <p:sp>
        <p:nvSpPr>
          <p:cNvPr id="19" name="圆角矩形 18"/>
          <p:cNvSpPr/>
          <p:nvPr/>
        </p:nvSpPr>
        <p:spPr>
          <a:xfrm>
            <a:off x="6116097" y="3558740"/>
            <a:ext cx="736600" cy="421325"/>
          </a:xfrm>
          <a:prstGeom prst="roundRect">
            <a:avLst/>
          </a:prstGeom>
          <a:solidFill>
            <a:srgbClr val="719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19757"/>
              </a:solidFill>
            </a:endParaRPr>
          </a:p>
        </p:txBody>
      </p:sp>
      <p:sp>
        <p:nvSpPr>
          <p:cNvPr id="20" name="文本框 19"/>
          <p:cNvSpPr txBox="1"/>
          <p:nvPr/>
        </p:nvSpPr>
        <p:spPr>
          <a:xfrm>
            <a:off x="6192296" y="3504194"/>
            <a:ext cx="660401" cy="527148"/>
          </a:xfrm>
          <a:prstGeom prst="rect">
            <a:avLst/>
          </a:prstGeom>
          <a:noFill/>
        </p:spPr>
        <p:txBody>
          <a:bodyPr wrap="square" rtlCol="0">
            <a:spAutoFit/>
          </a:bodyPr>
          <a:lstStyle/>
          <a:p>
            <a:r>
              <a:rPr lang="en-US" altLang="zh-CN" sz="2800" dirty="0">
                <a:solidFill>
                  <a:prstClr val="white"/>
                </a:solidFill>
                <a:latin typeface="Microsoft JhengHei" pitchFamily="34" charset="-120"/>
                <a:ea typeface="Microsoft JhengHei" pitchFamily="34" charset="-120"/>
              </a:rPr>
              <a:t>02</a:t>
            </a:r>
            <a:endParaRPr lang="zh-CN" altLang="en-US" sz="2800" dirty="0">
              <a:solidFill>
                <a:prstClr val="white"/>
              </a:solidFill>
              <a:latin typeface="Microsoft JhengHei" pitchFamily="34" charset="-120"/>
              <a:ea typeface="Microsoft JhengHei" pitchFamily="34" charset="-120"/>
            </a:endParaRPr>
          </a:p>
        </p:txBody>
      </p:sp>
      <p:sp>
        <p:nvSpPr>
          <p:cNvPr id="10" name="文本框 9"/>
          <p:cNvSpPr txBox="1"/>
          <p:nvPr/>
        </p:nvSpPr>
        <p:spPr>
          <a:xfrm>
            <a:off x="6103397" y="5440490"/>
            <a:ext cx="4660900" cy="584775"/>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itchFamily="34" charset="-122"/>
                <a:ea typeface="Microsoft YaHei UI Light" pitchFamily="34" charset="-122"/>
              </a:rPr>
              <a:t>Add  Your  text  here  add  Your  text  here</a:t>
            </a:r>
            <a:r>
              <a:rPr lang="zh-CN" altLang="en-US" sz="1600" dirty="0">
                <a:solidFill>
                  <a:prstClr val="black">
                    <a:lumMod val="65000"/>
                    <a:lumOff val="35000"/>
                  </a:prstClr>
                </a:solidFill>
                <a:latin typeface="Microsoft YaHei UI Light" pitchFamily="34" charset="-122"/>
                <a:ea typeface="Microsoft YaHei UI Light" pitchFamily="34" charset="-122"/>
              </a:rPr>
              <a:t>  </a:t>
            </a:r>
            <a:r>
              <a:rPr lang="en-US" altLang="zh-CN" sz="1600" dirty="0">
                <a:solidFill>
                  <a:prstClr val="black">
                    <a:lumMod val="65000"/>
                    <a:lumOff val="35000"/>
                  </a:prstClr>
                </a:solidFill>
                <a:latin typeface="Microsoft YaHei UI Light" pitchFamily="34" charset="-122"/>
                <a:ea typeface="Microsoft YaHei UI Light" pitchFamily="34" charset="-122"/>
              </a:rPr>
              <a:t>add  Your  text  here</a:t>
            </a:r>
            <a:r>
              <a:rPr lang="zh-CN" altLang="en-US" sz="1600" dirty="0">
                <a:solidFill>
                  <a:prstClr val="black">
                    <a:lumMod val="65000"/>
                    <a:lumOff val="35000"/>
                  </a:prstClr>
                </a:solidFill>
                <a:latin typeface="Microsoft YaHei UI Light" pitchFamily="34" charset="-122"/>
                <a:ea typeface="Microsoft YaHei UI Light" pitchFamily="34" charset="-122"/>
              </a:rPr>
              <a:t>  </a:t>
            </a:r>
            <a:r>
              <a:rPr lang="en-US" altLang="zh-CN" sz="1600" dirty="0">
                <a:solidFill>
                  <a:prstClr val="black">
                    <a:lumMod val="65000"/>
                    <a:lumOff val="35000"/>
                  </a:prstClr>
                </a:solidFill>
                <a:latin typeface="Microsoft YaHei UI Light" pitchFamily="34" charset="-122"/>
                <a:ea typeface="Microsoft YaHei UI Light" pitchFamily="34" charset="-122"/>
              </a:rPr>
              <a:t>add  Your  text  here</a:t>
            </a:r>
            <a:endParaRPr lang="zh-CN" altLang="en-US" sz="1600" dirty="0">
              <a:solidFill>
                <a:prstClr val="black">
                  <a:lumMod val="65000"/>
                  <a:lumOff val="35000"/>
                </a:prstClr>
              </a:solidFill>
              <a:latin typeface="Microsoft YaHei UI Light" pitchFamily="34" charset="-122"/>
              <a:ea typeface="Microsoft YaHei UI Light" pitchFamily="34" charset="-122"/>
            </a:endParaRPr>
          </a:p>
        </p:txBody>
      </p:sp>
      <p:sp>
        <p:nvSpPr>
          <p:cNvPr id="14" name="文本框 13"/>
          <p:cNvSpPr txBox="1"/>
          <p:nvPr/>
        </p:nvSpPr>
        <p:spPr>
          <a:xfrm>
            <a:off x="6912568" y="4976842"/>
            <a:ext cx="1542144" cy="523220"/>
          </a:xfrm>
          <a:prstGeom prst="rect">
            <a:avLst/>
          </a:prstGeom>
          <a:noFill/>
        </p:spPr>
        <p:txBody>
          <a:bodyPr wrap="square" rtlCol="0">
            <a:spAutoFit/>
          </a:bodyPr>
          <a:lstStyle/>
          <a:p>
            <a:r>
              <a:rPr lang="en-US" altLang="zh-CN" sz="2800" b="1" spc="100" dirty="0">
                <a:solidFill>
                  <a:srgbClr val="719757"/>
                </a:solidFill>
                <a:latin typeface="Malgun Gothic" pitchFamily="34" charset="-127"/>
                <a:ea typeface="Malgun Gothic" pitchFamily="34" charset="-127"/>
              </a:rPr>
              <a:t>TITLE</a:t>
            </a:r>
            <a:endParaRPr lang="zh-CN" altLang="en-US" sz="2800" b="1" spc="100" dirty="0">
              <a:solidFill>
                <a:srgbClr val="719757"/>
              </a:solidFill>
              <a:latin typeface="Malgun Gothic" pitchFamily="34" charset="-127"/>
              <a:ea typeface="Malgun Gothic" pitchFamily="34" charset="-127"/>
            </a:endParaRPr>
          </a:p>
        </p:txBody>
      </p:sp>
      <p:sp>
        <p:nvSpPr>
          <p:cNvPr id="22" name="圆角矩形 21"/>
          <p:cNvSpPr/>
          <p:nvPr/>
        </p:nvSpPr>
        <p:spPr>
          <a:xfrm>
            <a:off x="6103397" y="5030723"/>
            <a:ext cx="736600" cy="418186"/>
          </a:xfrm>
          <a:prstGeom prst="roundRect">
            <a:avLst/>
          </a:prstGeom>
          <a:solidFill>
            <a:srgbClr val="719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19757"/>
              </a:solidFill>
            </a:endParaRPr>
          </a:p>
        </p:txBody>
      </p:sp>
      <p:sp>
        <p:nvSpPr>
          <p:cNvPr id="23" name="文本框 22"/>
          <p:cNvSpPr txBox="1"/>
          <p:nvPr/>
        </p:nvSpPr>
        <p:spPr>
          <a:xfrm>
            <a:off x="6179596" y="4989189"/>
            <a:ext cx="660401" cy="523220"/>
          </a:xfrm>
          <a:prstGeom prst="rect">
            <a:avLst/>
          </a:prstGeom>
          <a:noFill/>
        </p:spPr>
        <p:txBody>
          <a:bodyPr wrap="square" rtlCol="0">
            <a:spAutoFit/>
          </a:bodyPr>
          <a:lstStyle/>
          <a:p>
            <a:r>
              <a:rPr lang="en-US" altLang="zh-CN" sz="2800" dirty="0">
                <a:solidFill>
                  <a:prstClr val="white"/>
                </a:solidFill>
                <a:latin typeface="Microsoft JhengHei" pitchFamily="34" charset="-120"/>
                <a:ea typeface="Microsoft JhengHei" pitchFamily="34" charset="-120"/>
              </a:rPr>
              <a:t>03</a:t>
            </a:r>
            <a:endParaRPr lang="zh-CN" altLang="en-US" sz="2800" dirty="0">
              <a:solidFill>
                <a:prstClr val="white"/>
              </a:solidFill>
              <a:latin typeface="Microsoft JhengHei" pitchFamily="34" charset="-120"/>
              <a:ea typeface="Microsoft JhengHei" pitchFamily="34" charset="-12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4331321" y="2207322"/>
            <a:ext cx="3525432" cy="3466754"/>
          </a:xfrm>
          <a:custGeom>
            <a:avLst/>
            <a:gdLst>
              <a:gd name="connsiteX0" fmla="*/ 1746250 w 3492500"/>
              <a:gd name="connsiteY0" fmla="*/ 0 h 3492500"/>
              <a:gd name="connsiteX1" fmla="*/ 3492500 w 3492500"/>
              <a:gd name="connsiteY1" fmla="*/ 1746250 h 3492500"/>
              <a:gd name="connsiteX2" fmla="*/ 1746250 w 3492500"/>
              <a:gd name="connsiteY2" fmla="*/ 3492500 h 3492500"/>
              <a:gd name="connsiteX3" fmla="*/ 0 w 3492500"/>
              <a:gd name="connsiteY3" fmla="*/ 1746250 h 3492500"/>
              <a:gd name="connsiteX4" fmla="*/ 1746250 w 3492500"/>
              <a:gd name="connsiteY4" fmla="*/ 0 h 349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92500" h="3492500">
                <a:moveTo>
                  <a:pt x="1746250" y="0"/>
                </a:moveTo>
                <a:cubicBezTo>
                  <a:pt x="2710677" y="0"/>
                  <a:pt x="3492500" y="781823"/>
                  <a:pt x="3492500" y="1746250"/>
                </a:cubicBezTo>
                <a:cubicBezTo>
                  <a:pt x="3492500" y="2710677"/>
                  <a:pt x="2710677" y="3492500"/>
                  <a:pt x="1746250" y="3492500"/>
                </a:cubicBezTo>
                <a:cubicBezTo>
                  <a:pt x="781823" y="3492500"/>
                  <a:pt x="0" y="2710677"/>
                  <a:pt x="0" y="1746250"/>
                </a:cubicBezTo>
                <a:cubicBezTo>
                  <a:pt x="0" y="781823"/>
                  <a:pt x="781823" y="0"/>
                  <a:pt x="1746250" y="0"/>
                </a:cubicBezTo>
                <a:close/>
              </a:path>
            </a:pathLst>
          </a:custGeom>
        </p:spPr>
      </p:pic>
      <p:sp>
        <p:nvSpPr>
          <p:cNvPr id="54" name="椭圆 53"/>
          <p:cNvSpPr/>
          <p:nvPr/>
        </p:nvSpPr>
        <p:spPr>
          <a:xfrm>
            <a:off x="4365188" y="2210642"/>
            <a:ext cx="3492500" cy="3492500"/>
          </a:xfrm>
          <a:prstGeom prst="ellipse">
            <a:avLst/>
          </a:prstGeom>
          <a:solidFill>
            <a:schemeClr val="tx1">
              <a:lumMod val="85000"/>
              <a:lumOff val="1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useBgFill="1">
        <p:nvSpPr>
          <p:cNvPr id="35" name="矩形 34"/>
          <p:cNvSpPr/>
          <p:nvPr/>
        </p:nvSpPr>
        <p:spPr>
          <a:xfrm>
            <a:off x="6057900" y="1868448"/>
            <a:ext cx="76200" cy="418790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文本框 50"/>
          <p:cNvSpPr txBox="1"/>
          <p:nvPr/>
        </p:nvSpPr>
        <p:spPr>
          <a:xfrm>
            <a:off x="1092200" y="584200"/>
            <a:ext cx="1282700" cy="1107996"/>
          </a:xfrm>
          <a:prstGeom prst="rect">
            <a:avLst/>
          </a:prstGeom>
          <a:noFill/>
        </p:spPr>
        <p:txBody>
          <a:bodyPr wrap="square" rtlCol="0">
            <a:spAutoFit/>
          </a:bodyPr>
          <a:lstStyle/>
          <a:p>
            <a:r>
              <a:rPr lang="en-US" altLang="zh-CN" sz="6600" dirty="0">
                <a:solidFill>
                  <a:srgbClr val="719757"/>
                </a:solidFill>
                <a:latin typeface="Bauhaus 93" pitchFamily="82" charset="0"/>
              </a:rPr>
              <a:t>01</a:t>
            </a:r>
            <a:endParaRPr lang="zh-CN" altLang="en-US" sz="6600" dirty="0">
              <a:solidFill>
                <a:srgbClr val="719757"/>
              </a:solidFill>
              <a:latin typeface="Bauhaus 93" pitchFamily="82" charset="0"/>
            </a:endParaRPr>
          </a:p>
        </p:txBody>
      </p:sp>
      <p:sp>
        <p:nvSpPr>
          <p:cNvPr id="52" name="文本框 51"/>
          <p:cNvSpPr txBox="1"/>
          <p:nvPr/>
        </p:nvSpPr>
        <p:spPr>
          <a:xfrm>
            <a:off x="2141537" y="783510"/>
            <a:ext cx="2849564" cy="523220"/>
          </a:xfrm>
          <a:prstGeom prst="rect">
            <a:avLst/>
          </a:prstGeom>
          <a:noFill/>
        </p:spPr>
        <p:txBody>
          <a:bodyPr wrap="square" rtlCol="0">
            <a:spAutoFit/>
          </a:bodyPr>
          <a:lstStyle/>
          <a:p>
            <a:r>
              <a:rPr lang="en-US" altLang="zh-CN" sz="2800" dirty="0">
                <a:solidFill>
                  <a:srgbClr val="719757"/>
                </a:solidFill>
                <a:latin typeface="Microsoft YaHei UI" pitchFamily="34" charset="-122"/>
                <a:ea typeface="Microsoft YaHei UI" pitchFamily="34" charset="-122"/>
              </a:rPr>
              <a:t>Your  text  here</a:t>
            </a:r>
            <a:endParaRPr lang="zh-CN" altLang="en-US" sz="2800" dirty="0">
              <a:solidFill>
                <a:srgbClr val="719757"/>
              </a:solidFill>
              <a:latin typeface="Microsoft YaHei UI" pitchFamily="34" charset="-122"/>
              <a:ea typeface="Microsoft YaHei UI" pitchFamily="34" charset="-122"/>
            </a:endParaRPr>
          </a:p>
        </p:txBody>
      </p:sp>
      <p:sp>
        <p:nvSpPr>
          <p:cNvPr id="53" name="矩形 52"/>
          <p:cNvSpPr/>
          <p:nvPr/>
        </p:nvSpPr>
        <p:spPr>
          <a:xfrm>
            <a:off x="2154236" y="1254725"/>
            <a:ext cx="1852430" cy="307777"/>
          </a:xfrm>
          <a:prstGeom prst="rect">
            <a:avLst/>
          </a:prstGeom>
        </p:spPr>
        <p:txBody>
          <a:bodyPr wrap="none">
            <a:spAutoFit/>
          </a:bodyPr>
          <a:lstStyle/>
          <a:p>
            <a:r>
              <a:rPr lang="en-US" altLang="zh-CN" sz="1400" dirty="0">
                <a:solidFill>
                  <a:prstClr val="black">
                    <a:lumMod val="65000"/>
                    <a:lumOff val="35000"/>
                  </a:prstClr>
                </a:solidFill>
                <a:latin typeface="Microsoft YaHei UI Light" pitchFamily="34" charset="-122"/>
                <a:ea typeface="Microsoft YaHei UI Light" pitchFamily="34" charset="-122"/>
              </a:rPr>
              <a:t>Add  Your  text  here</a:t>
            </a:r>
            <a:endParaRPr lang="zh-CN" altLang="en-US" sz="1400" dirty="0">
              <a:solidFill>
                <a:prstClr val="black"/>
              </a:solidFill>
              <a:latin typeface="Microsoft YaHei UI Light" pitchFamily="34" charset="-122"/>
              <a:ea typeface="Microsoft YaHei UI Light" pitchFamily="34" charset="-122"/>
            </a:endParaRPr>
          </a:p>
        </p:txBody>
      </p:sp>
      <p:sp useBgFill="1">
        <p:nvSpPr>
          <p:cNvPr id="56" name="矩形 55"/>
          <p:cNvSpPr/>
          <p:nvPr/>
        </p:nvSpPr>
        <p:spPr>
          <a:xfrm rot="5400000">
            <a:off x="6096000" y="1868448"/>
            <a:ext cx="76200" cy="418790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文本框 56"/>
          <p:cNvSpPr txBox="1"/>
          <p:nvPr/>
        </p:nvSpPr>
        <p:spPr>
          <a:xfrm>
            <a:off x="4951416" y="2749717"/>
            <a:ext cx="796882" cy="1015663"/>
          </a:xfrm>
          <a:prstGeom prst="rect">
            <a:avLst/>
          </a:prstGeom>
          <a:noFill/>
        </p:spPr>
        <p:txBody>
          <a:bodyPr wrap="square" rtlCol="0">
            <a:spAutoFit/>
          </a:bodyPr>
          <a:lstStyle/>
          <a:p>
            <a:pPr algn="ctr"/>
            <a:r>
              <a:rPr lang="en-US" altLang="zh-CN" sz="6000" dirty="0">
                <a:solidFill>
                  <a:prstClr val="white">
                    <a:lumMod val="95000"/>
                  </a:prstClr>
                </a:solidFill>
                <a:latin typeface="Microsoft YaHei UI" pitchFamily="34" charset="-122"/>
                <a:ea typeface="Microsoft YaHei UI" pitchFamily="34" charset="-122"/>
                <a:cs typeface="Segoe UI Black" pitchFamily="34" charset="0"/>
              </a:rPr>
              <a:t>S</a:t>
            </a:r>
            <a:endParaRPr lang="zh-CN" altLang="en-US" sz="6000" dirty="0">
              <a:solidFill>
                <a:prstClr val="white">
                  <a:lumMod val="95000"/>
                </a:prstClr>
              </a:solidFill>
              <a:latin typeface="Microsoft YaHei UI" pitchFamily="34" charset="-122"/>
              <a:ea typeface="Microsoft YaHei UI" pitchFamily="34" charset="-122"/>
              <a:cs typeface="Segoe UI Black" pitchFamily="34" charset="0"/>
            </a:endParaRPr>
          </a:p>
        </p:txBody>
      </p:sp>
      <p:sp>
        <p:nvSpPr>
          <p:cNvPr id="58" name="文本框 57"/>
          <p:cNvSpPr txBox="1"/>
          <p:nvPr/>
        </p:nvSpPr>
        <p:spPr>
          <a:xfrm>
            <a:off x="6443702" y="2749717"/>
            <a:ext cx="796882" cy="1015663"/>
          </a:xfrm>
          <a:prstGeom prst="rect">
            <a:avLst/>
          </a:prstGeom>
          <a:noFill/>
        </p:spPr>
        <p:txBody>
          <a:bodyPr wrap="square" rtlCol="0">
            <a:spAutoFit/>
          </a:bodyPr>
          <a:lstStyle/>
          <a:p>
            <a:pPr algn="ctr"/>
            <a:r>
              <a:rPr lang="en-US" altLang="zh-CN" sz="6000" dirty="0">
                <a:solidFill>
                  <a:prstClr val="white">
                    <a:lumMod val="95000"/>
                  </a:prstClr>
                </a:solidFill>
                <a:latin typeface="Microsoft YaHei UI" pitchFamily="34" charset="-122"/>
                <a:ea typeface="Microsoft YaHei UI" pitchFamily="34" charset="-122"/>
                <a:cs typeface="Segoe UI Black" pitchFamily="34" charset="0"/>
              </a:rPr>
              <a:t>O</a:t>
            </a:r>
            <a:endParaRPr lang="zh-CN" altLang="en-US" sz="6000" dirty="0">
              <a:solidFill>
                <a:prstClr val="white">
                  <a:lumMod val="95000"/>
                </a:prstClr>
              </a:solidFill>
              <a:latin typeface="Microsoft YaHei UI" pitchFamily="34" charset="-122"/>
              <a:ea typeface="Microsoft YaHei UI" pitchFamily="34" charset="-122"/>
              <a:cs typeface="Segoe UI Black" pitchFamily="34" charset="0"/>
            </a:endParaRPr>
          </a:p>
        </p:txBody>
      </p:sp>
      <p:sp>
        <p:nvSpPr>
          <p:cNvPr id="59" name="文本框 58"/>
          <p:cNvSpPr txBox="1"/>
          <p:nvPr/>
        </p:nvSpPr>
        <p:spPr>
          <a:xfrm>
            <a:off x="4991101" y="4245735"/>
            <a:ext cx="796882" cy="1015663"/>
          </a:xfrm>
          <a:prstGeom prst="rect">
            <a:avLst/>
          </a:prstGeom>
          <a:noFill/>
        </p:spPr>
        <p:txBody>
          <a:bodyPr wrap="square" rtlCol="0">
            <a:spAutoFit/>
          </a:bodyPr>
          <a:lstStyle/>
          <a:p>
            <a:pPr algn="ctr"/>
            <a:r>
              <a:rPr lang="en-US" altLang="zh-CN" sz="6000" dirty="0">
                <a:solidFill>
                  <a:prstClr val="white">
                    <a:lumMod val="95000"/>
                  </a:prstClr>
                </a:solidFill>
                <a:latin typeface="Microsoft YaHei UI" pitchFamily="34" charset="-122"/>
                <a:ea typeface="Microsoft YaHei UI" pitchFamily="34" charset="-122"/>
                <a:cs typeface="Segoe UI Black" pitchFamily="34" charset="0"/>
              </a:rPr>
              <a:t>W</a:t>
            </a:r>
            <a:endParaRPr lang="zh-CN" altLang="en-US" sz="6000" dirty="0">
              <a:solidFill>
                <a:prstClr val="white">
                  <a:lumMod val="95000"/>
                </a:prstClr>
              </a:solidFill>
              <a:latin typeface="Microsoft YaHei UI" pitchFamily="34" charset="-122"/>
              <a:ea typeface="Microsoft YaHei UI" pitchFamily="34" charset="-122"/>
              <a:cs typeface="Segoe UI Black" pitchFamily="34" charset="0"/>
            </a:endParaRPr>
          </a:p>
        </p:txBody>
      </p:sp>
      <p:sp>
        <p:nvSpPr>
          <p:cNvPr id="61" name="文本框 60"/>
          <p:cNvSpPr txBox="1"/>
          <p:nvPr/>
        </p:nvSpPr>
        <p:spPr>
          <a:xfrm>
            <a:off x="6404017" y="4245736"/>
            <a:ext cx="796882" cy="1015663"/>
          </a:xfrm>
          <a:prstGeom prst="rect">
            <a:avLst/>
          </a:prstGeom>
          <a:noFill/>
        </p:spPr>
        <p:txBody>
          <a:bodyPr wrap="square" rtlCol="0">
            <a:spAutoFit/>
          </a:bodyPr>
          <a:lstStyle/>
          <a:p>
            <a:pPr algn="ctr"/>
            <a:r>
              <a:rPr lang="en-US" altLang="zh-CN" sz="6000" dirty="0">
                <a:solidFill>
                  <a:prstClr val="white">
                    <a:lumMod val="95000"/>
                  </a:prstClr>
                </a:solidFill>
                <a:latin typeface="Microsoft YaHei UI" pitchFamily="34" charset="-122"/>
                <a:ea typeface="Microsoft YaHei UI" pitchFamily="34" charset="-122"/>
                <a:cs typeface="Segoe UI Black" pitchFamily="34" charset="0"/>
              </a:rPr>
              <a:t>T</a:t>
            </a:r>
            <a:endParaRPr lang="zh-CN" altLang="en-US" sz="6000" dirty="0">
              <a:solidFill>
                <a:prstClr val="white">
                  <a:lumMod val="95000"/>
                </a:prstClr>
              </a:solidFill>
              <a:latin typeface="Microsoft YaHei UI" pitchFamily="34" charset="-122"/>
              <a:ea typeface="Microsoft YaHei UI" pitchFamily="34" charset="-122"/>
              <a:cs typeface="Segoe UI Black" pitchFamily="34" charset="0"/>
            </a:endParaRPr>
          </a:p>
        </p:txBody>
      </p:sp>
      <p:sp>
        <p:nvSpPr>
          <p:cNvPr id="62" name="文本框 61"/>
          <p:cNvSpPr txBox="1"/>
          <p:nvPr/>
        </p:nvSpPr>
        <p:spPr>
          <a:xfrm>
            <a:off x="8182845" y="2757275"/>
            <a:ext cx="3113048" cy="830997"/>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itchFamily="34" charset="-122"/>
                <a:ea typeface="Microsoft YaHei UI Light" pitchFamily="34" charset="-122"/>
              </a:rPr>
              <a:t>Add  Your  text  here  add  Your  text  here</a:t>
            </a:r>
            <a:r>
              <a:rPr lang="zh-CN" altLang="en-US" sz="1600" dirty="0">
                <a:solidFill>
                  <a:prstClr val="black">
                    <a:lumMod val="65000"/>
                    <a:lumOff val="35000"/>
                  </a:prstClr>
                </a:solidFill>
                <a:latin typeface="Microsoft YaHei UI Light" pitchFamily="34" charset="-122"/>
                <a:ea typeface="Microsoft YaHei UI Light" pitchFamily="34" charset="-122"/>
              </a:rPr>
              <a:t>  </a:t>
            </a:r>
            <a:r>
              <a:rPr lang="en-US" altLang="zh-CN" sz="1600" dirty="0">
                <a:solidFill>
                  <a:prstClr val="black">
                    <a:lumMod val="65000"/>
                    <a:lumOff val="35000"/>
                  </a:prstClr>
                </a:solidFill>
                <a:latin typeface="Microsoft YaHei UI Light" pitchFamily="34" charset="-122"/>
                <a:ea typeface="Microsoft YaHei UI Light" pitchFamily="34" charset="-122"/>
              </a:rPr>
              <a:t>add  Your  text  here</a:t>
            </a:r>
            <a:r>
              <a:rPr lang="zh-CN" altLang="en-US" sz="1600" dirty="0">
                <a:solidFill>
                  <a:prstClr val="black">
                    <a:lumMod val="65000"/>
                    <a:lumOff val="35000"/>
                  </a:prstClr>
                </a:solidFill>
                <a:latin typeface="Microsoft YaHei UI Light" pitchFamily="34" charset="-122"/>
                <a:ea typeface="Microsoft YaHei UI Light" pitchFamily="34" charset="-122"/>
              </a:rPr>
              <a:t>  </a:t>
            </a:r>
            <a:r>
              <a:rPr lang="en-US" altLang="zh-CN" sz="1600" dirty="0">
                <a:solidFill>
                  <a:prstClr val="black">
                    <a:lumMod val="65000"/>
                    <a:lumOff val="35000"/>
                  </a:prstClr>
                </a:solidFill>
                <a:latin typeface="Microsoft YaHei UI Light" pitchFamily="34" charset="-122"/>
                <a:ea typeface="Microsoft YaHei UI Light" pitchFamily="34" charset="-122"/>
              </a:rPr>
              <a:t>add  Your  text  here</a:t>
            </a:r>
            <a:endParaRPr lang="zh-CN" altLang="en-US" sz="1600" dirty="0">
              <a:solidFill>
                <a:prstClr val="black">
                  <a:lumMod val="65000"/>
                  <a:lumOff val="35000"/>
                </a:prstClr>
              </a:solidFill>
              <a:latin typeface="Microsoft YaHei UI Light" pitchFamily="34" charset="-122"/>
              <a:ea typeface="Microsoft YaHei UI Light" pitchFamily="34" charset="-122"/>
            </a:endParaRPr>
          </a:p>
        </p:txBody>
      </p:sp>
      <p:sp>
        <p:nvSpPr>
          <p:cNvPr id="63" name="文本框 62"/>
          <p:cNvSpPr txBox="1"/>
          <p:nvPr/>
        </p:nvSpPr>
        <p:spPr>
          <a:xfrm>
            <a:off x="8151852" y="2216150"/>
            <a:ext cx="2407441" cy="461665"/>
          </a:xfrm>
          <a:prstGeom prst="rect">
            <a:avLst/>
          </a:prstGeom>
          <a:noFill/>
        </p:spPr>
        <p:txBody>
          <a:bodyPr wrap="square" rtlCol="0">
            <a:spAutoFit/>
          </a:bodyPr>
          <a:lstStyle/>
          <a:p>
            <a:r>
              <a:rPr lang="en-US" altLang="zh-CN" sz="2400" dirty="0">
                <a:solidFill>
                  <a:srgbClr val="719757"/>
                </a:solidFill>
                <a:latin typeface="Microsoft YaHei UI" pitchFamily="34" charset="-122"/>
                <a:ea typeface="Microsoft YaHei UI" pitchFamily="34" charset="-122"/>
              </a:rPr>
              <a:t>Opportunities</a:t>
            </a:r>
            <a:endParaRPr lang="zh-CN" altLang="en-US" sz="2400" dirty="0">
              <a:solidFill>
                <a:srgbClr val="719757"/>
              </a:solidFill>
              <a:latin typeface="Microsoft YaHei UI" pitchFamily="34" charset="-122"/>
              <a:ea typeface="Microsoft YaHei UI" pitchFamily="34" charset="-122"/>
            </a:endParaRPr>
          </a:p>
        </p:txBody>
      </p:sp>
      <p:sp>
        <p:nvSpPr>
          <p:cNvPr id="70" name="文本框 69"/>
          <p:cNvSpPr txBox="1"/>
          <p:nvPr/>
        </p:nvSpPr>
        <p:spPr>
          <a:xfrm>
            <a:off x="8213838" y="4877653"/>
            <a:ext cx="3113048" cy="830997"/>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itchFamily="34" charset="-122"/>
                <a:ea typeface="Microsoft YaHei UI Light" pitchFamily="34" charset="-122"/>
              </a:rPr>
              <a:t>Add  Your  text  here  add  Your  text  here</a:t>
            </a:r>
            <a:r>
              <a:rPr lang="zh-CN" altLang="en-US" sz="1600" dirty="0">
                <a:solidFill>
                  <a:prstClr val="black">
                    <a:lumMod val="65000"/>
                    <a:lumOff val="35000"/>
                  </a:prstClr>
                </a:solidFill>
                <a:latin typeface="Microsoft YaHei UI Light" pitchFamily="34" charset="-122"/>
                <a:ea typeface="Microsoft YaHei UI Light" pitchFamily="34" charset="-122"/>
              </a:rPr>
              <a:t>  </a:t>
            </a:r>
            <a:r>
              <a:rPr lang="en-US" altLang="zh-CN" sz="1600" dirty="0">
                <a:solidFill>
                  <a:prstClr val="black">
                    <a:lumMod val="65000"/>
                    <a:lumOff val="35000"/>
                  </a:prstClr>
                </a:solidFill>
                <a:latin typeface="Microsoft YaHei UI Light" pitchFamily="34" charset="-122"/>
                <a:ea typeface="Microsoft YaHei UI Light" pitchFamily="34" charset="-122"/>
              </a:rPr>
              <a:t>add  Your  text  here</a:t>
            </a:r>
            <a:r>
              <a:rPr lang="zh-CN" altLang="en-US" sz="1600" dirty="0">
                <a:solidFill>
                  <a:prstClr val="black">
                    <a:lumMod val="65000"/>
                    <a:lumOff val="35000"/>
                  </a:prstClr>
                </a:solidFill>
                <a:latin typeface="Microsoft YaHei UI Light" pitchFamily="34" charset="-122"/>
                <a:ea typeface="Microsoft YaHei UI Light" pitchFamily="34" charset="-122"/>
              </a:rPr>
              <a:t>  </a:t>
            </a:r>
            <a:r>
              <a:rPr lang="en-US" altLang="zh-CN" sz="1600" dirty="0">
                <a:solidFill>
                  <a:prstClr val="black">
                    <a:lumMod val="65000"/>
                    <a:lumOff val="35000"/>
                  </a:prstClr>
                </a:solidFill>
                <a:latin typeface="Microsoft YaHei UI Light" pitchFamily="34" charset="-122"/>
                <a:ea typeface="Microsoft YaHei UI Light" pitchFamily="34" charset="-122"/>
              </a:rPr>
              <a:t>add  Your  text  here</a:t>
            </a:r>
            <a:endParaRPr lang="zh-CN" altLang="en-US" sz="1600" dirty="0">
              <a:solidFill>
                <a:prstClr val="black">
                  <a:lumMod val="65000"/>
                  <a:lumOff val="35000"/>
                </a:prstClr>
              </a:solidFill>
              <a:latin typeface="Microsoft YaHei UI Light" pitchFamily="34" charset="-122"/>
              <a:ea typeface="Microsoft YaHei UI Light" pitchFamily="34" charset="-122"/>
            </a:endParaRPr>
          </a:p>
        </p:txBody>
      </p:sp>
      <p:sp>
        <p:nvSpPr>
          <p:cNvPr id="71" name="文本框 70"/>
          <p:cNvSpPr txBox="1"/>
          <p:nvPr/>
        </p:nvSpPr>
        <p:spPr>
          <a:xfrm>
            <a:off x="8182845" y="4336528"/>
            <a:ext cx="2407441" cy="461665"/>
          </a:xfrm>
          <a:prstGeom prst="rect">
            <a:avLst/>
          </a:prstGeom>
          <a:noFill/>
        </p:spPr>
        <p:txBody>
          <a:bodyPr wrap="square" rtlCol="0">
            <a:spAutoFit/>
          </a:bodyPr>
          <a:lstStyle/>
          <a:p>
            <a:r>
              <a:rPr lang="en-US" altLang="zh-CN" sz="2400" dirty="0">
                <a:solidFill>
                  <a:srgbClr val="719757"/>
                </a:solidFill>
                <a:latin typeface="Microsoft YaHei UI" pitchFamily="34" charset="-122"/>
                <a:ea typeface="Microsoft YaHei UI" pitchFamily="34" charset="-122"/>
              </a:rPr>
              <a:t>Threats</a:t>
            </a:r>
            <a:endParaRPr lang="zh-CN" altLang="en-US" sz="2400" dirty="0">
              <a:solidFill>
                <a:srgbClr val="719757"/>
              </a:solidFill>
              <a:latin typeface="Microsoft YaHei UI" pitchFamily="34" charset="-122"/>
              <a:ea typeface="Microsoft YaHei UI" pitchFamily="34" charset="-122"/>
            </a:endParaRPr>
          </a:p>
        </p:txBody>
      </p:sp>
      <p:sp>
        <p:nvSpPr>
          <p:cNvPr id="73" name="文本框 72"/>
          <p:cNvSpPr txBox="1"/>
          <p:nvPr/>
        </p:nvSpPr>
        <p:spPr>
          <a:xfrm>
            <a:off x="955753" y="4877653"/>
            <a:ext cx="3113048" cy="830997"/>
          </a:xfrm>
          <a:prstGeom prst="rect">
            <a:avLst/>
          </a:prstGeom>
          <a:noFill/>
        </p:spPr>
        <p:txBody>
          <a:bodyPr wrap="square" rtlCol="0">
            <a:spAutoFit/>
          </a:bodyPr>
          <a:lstStyle/>
          <a:p>
            <a:pPr algn="r"/>
            <a:r>
              <a:rPr lang="en-US" altLang="zh-CN" sz="1600" dirty="0">
                <a:solidFill>
                  <a:prstClr val="black">
                    <a:lumMod val="65000"/>
                    <a:lumOff val="35000"/>
                  </a:prstClr>
                </a:solidFill>
                <a:latin typeface="Microsoft YaHei UI Light" pitchFamily="34" charset="-122"/>
                <a:ea typeface="Microsoft YaHei UI Light" pitchFamily="34" charset="-122"/>
              </a:rPr>
              <a:t>Add  Your  text  here  add  Your  text  here</a:t>
            </a:r>
            <a:r>
              <a:rPr lang="zh-CN" altLang="en-US" sz="1600" dirty="0">
                <a:solidFill>
                  <a:prstClr val="black">
                    <a:lumMod val="65000"/>
                    <a:lumOff val="35000"/>
                  </a:prstClr>
                </a:solidFill>
                <a:latin typeface="Microsoft YaHei UI Light" pitchFamily="34" charset="-122"/>
                <a:ea typeface="Microsoft YaHei UI Light" pitchFamily="34" charset="-122"/>
              </a:rPr>
              <a:t>  </a:t>
            </a:r>
            <a:r>
              <a:rPr lang="en-US" altLang="zh-CN" sz="1600" dirty="0">
                <a:solidFill>
                  <a:prstClr val="black">
                    <a:lumMod val="65000"/>
                    <a:lumOff val="35000"/>
                  </a:prstClr>
                </a:solidFill>
                <a:latin typeface="Microsoft YaHei UI Light" pitchFamily="34" charset="-122"/>
                <a:ea typeface="Microsoft YaHei UI Light" pitchFamily="34" charset="-122"/>
              </a:rPr>
              <a:t>add  Your  text  here</a:t>
            </a:r>
            <a:r>
              <a:rPr lang="zh-CN" altLang="en-US" sz="1600" dirty="0">
                <a:solidFill>
                  <a:prstClr val="black">
                    <a:lumMod val="65000"/>
                    <a:lumOff val="35000"/>
                  </a:prstClr>
                </a:solidFill>
                <a:latin typeface="Microsoft YaHei UI Light" pitchFamily="34" charset="-122"/>
                <a:ea typeface="Microsoft YaHei UI Light" pitchFamily="34" charset="-122"/>
              </a:rPr>
              <a:t>  </a:t>
            </a:r>
            <a:r>
              <a:rPr lang="en-US" altLang="zh-CN" sz="1600" dirty="0">
                <a:solidFill>
                  <a:prstClr val="black">
                    <a:lumMod val="65000"/>
                    <a:lumOff val="35000"/>
                  </a:prstClr>
                </a:solidFill>
                <a:latin typeface="Microsoft YaHei UI Light" pitchFamily="34" charset="-122"/>
                <a:ea typeface="Microsoft YaHei UI Light" pitchFamily="34" charset="-122"/>
              </a:rPr>
              <a:t>add  Your  text  here</a:t>
            </a:r>
            <a:endParaRPr lang="zh-CN" altLang="en-US" sz="1600" dirty="0">
              <a:solidFill>
                <a:prstClr val="black">
                  <a:lumMod val="65000"/>
                  <a:lumOff val="35000"/>
                </a:prstClr>
              </a:solidFill>
              <a:latin typeface="Microsoft YaHei UI Light" pitchFamily="34" charset="-122"/>
              <a:ea typeface="Microsoft YaHei UI Light" pitchFamily="34" charset="-122"/>
            </a:endParaRPr>
          </a:p>
        </p:txBody>
      </p:sp>
      <p:sp>
        <p:nvSpPr>
          <p:cNvPr id="74" name="文本框 73"/>
          <p:cNvSpPr txBox="1"/>
          <p:nvPr/>
        </p:nvSpPr>
        <p:spPr>
          <a:xfrm>
            <a:off x="1599184" y="4336528"/>
            <a:ext cx="2407441" cy="461665"/>
          </a:xfrm>
          <a:prstGeom prst="rect">
            <a:avLst/>
          </a:prstGeom>
          <a:noFill/>
        </p:spPr>
        <p:txBody>
          <a:bodyPr wrap="square" rtlCol="0">
            <a:spAutoFit/>
          </a:bodyPr>
          <a:lstStyle/>
          <a:p>
            <a:pPr algn="r"/>
            <a:r>
              <a:rPr lang="en-US" altLang="zh-CN" sz="2400" dirty="0">
                <a:solidFill>
                  <a:srgbClr val="719757"/>
                </a:solidFill>
                <a:latin typeface="Microsoft YaHei UI" pitchFamily="34" charset="-122"/>
                <a:ea typeface="Microsoft YaHei UI" pitchFamily="34" charset="-122"/>
              </a:rPr>
              <a:t>Weaknesses</a:t>
            </a:r>
            <a:endParaRPr lang="zh-CN" altLang="en-US" sz="2400" dirty="0">
              <a:solidFill>
                <a:srgbClr val="719757"/>
              </a:solidFill>
              <a:latin typeface="Microsoft YaHei UI" pitchFamily="34" charset="-122"/>
              <a:ea typeface="Microsoft YaHei UI" pitchFamily="34" charset="-122"/>
            </a:endParaRPr>
          </a:p>
        </p:txBody>
      </p:sp>
      <p:sp>
        <p:nvSpPr>
          <p:cNvPr id="76" name="文本框 75"/>
          <p:cNvSpPr txBox="1"/>
          <p:nvPr/>
        </p:nvSpPr>
        <p:spPr>
          <a:xfrm>
            <a:off x="955753" y="2757275"/>
            <a:ext cx="3113048" cy="830997"/>
          </a:xfrm>
          <a:prstGeom prst="rect">
            <a:avLst/>
          </a:prstGeom>
          <a:noFill/>
        </p:spPr>
        <p:txBody>
          <a:bodyPr wrap="square" rtlCol="0">
            <a:spAutoFit/>
          </a:bodyPr>
          <a:lstStyle/>
          <a:p>
            <a:pPr algn="r"/>
            <a:r>
              <a:rPr lang="en-US" altLang="zh-CN" sz="1600" dirty="0">
                <a:solidFill>
                  <a:prstClr val="black">
                    <a:lumMod val="65000"/>
                    <a:lumOff val="35000"/>
                  </a:prstClr>
                </a:solidFill>
                <a:latin typeface="Microsoft YaHei UI Light" pitchFamily="34" charset="-122"/>
                <a:ea typeface="Microsoft YaHei UI Light" pitchFamily="34" charset="-122"/>
              </a:rPr>
              <a:t>Add  Your  text  here  add  Your  text  here</a:t>
            </a:r>
            <a:r>
              <a:rPr lang="zh-CN" altLang="en-US" sz="1600" dirty="0">
                <a:solidFill>
                  <a:prstClr val="black">
                    <a:lumMod val="65000"/>
                    <a:lumOff val="35000"/>
                  </a:prstClr>
                </a:solidFill>
                <a:latin typeface="Microsoft YaHei UI Light" pitchFamily="34" charset="-122"/>
                <a:ea typeface="Microsoft YaHei UI Light" pitchFamily="34" charset="-122"/>
              </a:rPr>
              <a:t>  </a:t>
            </a:r>
            <a:r>
              <a:rPr lang="en-US" altLang="zh-CN" sz="1600" dirty="0">
                <a:solidFill>
                  <a:prstClr val="black">
                    <a:lumMod val="65000"/>
                    <a:lumOff val="35000"/>
                  </a:prstClr>
                </a:solidFill>
                <a:latin typeface="Microsoft YaHei UI Light" pitchFamily="34" charset="-122"/>
                <a:ea typeface="Microsoft YaHei UI Light" pitchFamily="34" charset="-122"/>
              </a:rPr>
              <a:t>add  Your  text  here</a:t>
            </a:r>
            <a:r>
              <a:rPr lang="zh-CN" altLang="en-US" sz="1600" dirty="0">
                <a:solidFill>
                  <a:prstClr val="black">
                    <a:lumMod val="65000"/>
                    <a:lumOff val="35000"/>
                  </a:prstClr>
                </a:solidFill>
                <a:latin typeface="Microsoft YaHei UI Light" pitchFamily="34" charset="-122"/>
                <a:ea typeface="Microsoft YaHei UI Light" pitchFamily="34" charset="-122"/>
              </a:rPr>
              <a:t>  </a:t>
            </a:r>
            <a:r>
              <a:rPr lang="en-US" altLang="zh-CN" sz="1600" dirty="0">
                <a:solidFill>
                  <a:prstClr val="black">
                    <a:lumMod val="65000"/>
                    <a:lumOff val="35000"/>
                  </a:prstClr>
                </a:solidFill>
                <a:latin typeface="Microsoft YaHei UI Light" pitchFamily="34" charset="-122"/>
                <a:ea typeface="Microsoft YaHei UI Light" pitchFamily="34" charset="-122"/>
              </a:rPr>
              <a:t>add  Your  text  here</a:t>
            </a:r>
            <a:endParaRPr lang="zh-CN" altLang="en-US" sz="1600" dirty="0">
              <a:solidFill>
                <a:prstClr val="black">
                  <a:lumMod val="65000"/>
                  <a:lumOff val="35000"/>
                </a:prstClr>
              </a:solidFill>
              <a:latin typeface="Microsoft YaHei UI Light" pitchFamily="34" charset="-122"/>
              <a:ea typeface="Microsoft YaHei UI Light" pitchFamily="34" charset="-122"/>
            </a:endParaRPr>
          </a:p>
        </p:txBody>
      </p:sp>
      <p:sp>
        <p:nvSpPr>
          <p:cNvPr id="77" name="文本框 76"/>
          <p:cNvSpPr txBox="1"/>
          <p:nvPr/>
        </p:nvSpPr>
        <p:spPr>
          <a:xfrm>
            <a:off x="1599184" y="2216150"/>
            <a:ext cx="2407441" cy="461665"/>
          </a:xfrm>
          <a:prstGeom prst="rect">
            <a:avLst/>
          </a:prstGeom>
          <a:noFill/>
        </p:spPr>
        <p:txBody>
          <a:bodyPr wrap="square" rtlCol="0">
            <a:spAutoFit/>
          </a:bodyPr>
          <a:lstStyle/>
          <a:p>
            <a:pPr algn="r"/>
            <a:r>
              <a:rPr lang="en-US" altLang="zh-CN" sz="2400" dirty="0">
                <a:solidFill>
                  <a:srgbClr val="719757"/>
                </a:solidFill>
                <a:latin typeface="Microsoft YaHei UI" pitchFamily="34" charset="-122"/>
                <a:ea typeface="Microsoft YaHei UI" pitchFamily="34" charset="-122"/>
              </a:rPr>
              <a:t>Strengths</a:t>
            </a:r>
            <a:endParaRPr lang="zh-CN" altLang="en-US" sz="2400" dirty="0">
              <a:solidFill>
                <a:srgbClr val="719757"/>
              </a:solidFill>
              <a:latin typeface="Microsoft YaHei UI" pitchFamily="34" charset="-122"/>
              <a:ea typeface="Microsoft YaHei UI" pitchFamily="34" charset="-122"/>
            </a:endParaRPr>
          </a:p>
        </p:txBody>
      </p:sp>
      <p:sp>
        <p:nvSpPr>
          <p:cNvPr id="79" name="直角三角形 78"/>
          <p:cNvSpPr/>
          <p:nvPr/>
        </p:nvSpPr>
        <p:spPr>
          <a:xfrm>
            <a:off x="4295575" y="5219042"/>
            <a:ext cx="285750" cy="285750"/>
          </a:xfrm>
          <a:prstGeom prst="rtTriangle">
            <a:avLst/>
          </a:prstGeom>
          <a:solidFill>
            <a:srgbClr val="719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19757"/>
              </a:solidFill>
            </a:endParaRPr>
          </a:p>
        </p:txBody>
      </p:sp>
      <p:sp>
        <p:nvSpPr>
          <p:cNvPr id="80" name="直角三角形 79"/>
          <p:cNvSpPr/>
          <p:nvPr/>
        </p:nvSpPr>
        <p:spPr>
          <a:xfrm rot="16200000" flipH="1">
            <a:off x="7609813" y="2387947"/>
            <a:ext cx="285750" cy="285750"/>
          </a:xfrm>
          <a:prstGeom prst="rtTriangle">
            <a:avLst/>
          </a:prstGeom>
          <a:solidFill>
            <a:srgbClr val="719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19757"/>
              </a:solidFill>
            </a:endParaRPr>
          </a:p>
        </p:txBody>
      </p:sp>
      <p:sp>
        <p:nvSpPr>
          <p:cNvPr id="81" name="直角三角形 80"/>
          <p:cNvSpPr/>
          <p:nvPr/>
        </p:nvSpPr>
        <p:spPr>
          <a:xfrm rot="10800000" flipH="1">
            <a:off x="4295575" y="2396605"/>
            <a:ext cx="285750" cy="285750"/>
          </a:xfrm>
          <a:prstGeom prst="rtTriangle">
            <a:avLst/>
          </a:prstGeom>
          <a:solidFill>
            <a:srgbClr val="719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19757"/>
              </a:solidFill>
            </a:endParaRPr>
          </a:p>
        </p:txBody>
      </p:sp>
      <p:sp>
        <p:nvSpPr>
          <p:cNvPr id="82" name="直角三角形 81"/>
          <p:cNvSpPr/>
          <p:nvPr/>
        </p:nvSpPr>
        <p:spPr>
          <a:xfrm flipH="1">
            <a:off x="7604870" y="5218418"/>
            <a:ext cx="285750" cy="285750"/>
          </a:xfrm>
          <a:prstGeom prst="rtTriangle">
            <a:avLst/>
          </a:prstGeom>
          <a:solidFill>
            <a:srgbClr val="719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19757"/>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p:nvPr/>
        </p:nvPicPr>
        <p:blipFill rotWithShape="1">
          <a:blip r:embed="rId2" cstate="print">
            <a:extLst>
              <a:ext uri="{28A0092B-C50C-407E-A947-70E740481C1C}">
                <a14:useLocalDpi xmlns:a14="http://schemas.microsoft.com/office/drawing/2010/main" val="0"/>
              </a:ext>
            </a:extLst>
          </a:blip>
          <a:srcRect l="35493" t="45472" r="34987" b="91"/>
          <a:stretch>
            <a:fillRect/>
          </a:stretch>
        </p:blipFill>
        <p:spPr>
          <a:xfrm>
            <a:off x="4858504" y="1993106"/>
            <a:ext cx="2474992" cy="2849672"/>
          </a:xfrm>
          <a:prstGeom prst="rect">
            <a:avLst/>
          </a:prstGeom>
          <a:ln>
            <a:noFill/>
          </a:ln>
          <a:effectLst>
            <a:outerShdw blurRad="50800" dist="38100" dir="2700000" algn="tl" rotWithShape="0">
              <a:prstClr val="black">
                <a:alpha val="40000"/>
              </a:prstClr>
            </a:outerShdw>
          </a:effectLst>
        </p:spPr>
      </p:pic>
      <p:pic>
        <p:nvPicPr>
          <p:cNvPr id="17" name="图片 16"/>
          <p:cNvPicPr/>
          <p:nvPr/>
        </p:nvPicPr>
        <p:blipFill rotWithShape="1">
          <a:blip r:embed="rId2" cstate="print">
            <a:extLst>
              <a:ext uri="{28A0092B-C50C-407E-A947-70E740481C1C}">
                <a14:useLocalDpi xmlns:a14="http://schemas.microsoft.com/office/drawing/2010/main" val="0"/>
              </a:ext>
            </a:extLst>
          </a:blip>
          <a:srcRect l="29350" t="18578" r="41130" b="26986"/>
          <a:stretch>
            <a:fillRect/>
          </a:stretch>
        </p:blipFill>
        <p:spPr>
          <a:xfrm>
            <a:off x="1839260" y="2033717"/>
            <a:ext cx="2478687" cy="2849672"/>
          </a:xfrm>
          <a:prstGeom prst="rect">
            <a:avLst/>
          </a:prstGeom>
          <a:ln>
            <a:noFill/>
          </a:ln>
          <a:effectLst>
            <a:outerShdw blurRad="50800" dist="38100" dir="2700000" algn="tl" rotWithShape="0">
              <a:prstClr val="black">
                <a:alpha val="40000"/>
              </a:prstClr>
            </a:outerShdw>
          </a:effectLst>
        </p:spPr>
      </p:pic>
      <p:grpSp>
        <p:nvGrpSpPr>
          <p:cNvPr id="2" name="组合 1"/>
          <p:cNvGrpSpPr/>
          <p:nvPr/>
        </p:nvGrpSpPr>
        <p:grpSpPr>
          <a:xfrm>
            <a:off x="1092200" y="584200"/>
            <a:ext cx="3898901" cy="1107996"/>
            <a:chOff x="1092200" y="584200"/>
            <a:chExt cx="3898901" cy="1107996"/>
          </a:xfrm>
        </p:grpSpPr>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srgbClr val="719757"/>
                  </a:solidFill>
                  <a:latin typeface="Bauhaus 93" pitchFamily="82" charset="0"/>
                </a:rPr>
                <a:t>01</a:t>
              </a:r>
              <a:endParaRPr lang="zh-CN" altLang="en-US" sz="6600" dirty="0">
                <a:solidFill>
                  <a:srgbClr val="719757"/>
                </a:solidFill>
                <a:latin typeface="Bauhaus 93" pitchFamily="82" charset="0"/>
              </a:endParaRPr>
            </a:p>
          </p:txBody>
        </p:sp>
        <p:sp>
          <p:nvSpPr>
            <p:cNvPr id="4" name="文本框 3"/>
            <p:cNvSpPr txBox="1"/>
            <p:nvPr/>
          </p:nvSpPr>
          <p:spPr>
            <a:xfrm>
              <a:off x="2141537" y="783510"/>
              <a:ext cx="2849564" cy="523220"/>
            </a:xfrm>
            <a:prstGeom prst="rect">
              <a:avLst/>
            </a:prstGeom>
            <a:noFill/>
          </p:spPr>
          <p:txBody>
            <a:bodyPr wrap="square" rtlCol="0">
              <a:spAutoFit/>
            </a:bodyPr>
            <a:lstStyle/>
            <a:p>
              <a:r>
                <a:rPr lang="en-US" altLang="zh-CN" sz="2800" dirty="0">
                  <a:solidFill>
                    <a:srgbClr val="719757"/>
                  </a:solidFill>
                  <a:latin typeface="Microsoft YaHei UI" pitchFamily="34" charset="-122"/>
                  <a:ea typeface="Microsoft YaHei UI" pitchFamily="34" charset="-122"/>
                </a:rPr>
                <a:t>Your  text  here</a:t>
              </a:r>
              <a:endParaRPr lang="zh-CN" altLang="en-US" sz="2800" dirty="0">
                <a:solidFill>
                  <a:srgbClr val="719757"/>
                </a:solidFill>
                <a:latin typeface="Microsoft YaHei UI" pitchFamily="34" charset="-122"/>
                <a:ea typeface="Microsoft YaHei UI" pitchFamily="34" charset="-122"/>
              </a:endParaRPr>
            </a:p>
          </p:txBody>
        </p:sp>
        <p:sp>
          <p:nvSpPr>
            <p:cNvPr id="5" name="矩形 4"/>
            <p:cNvSpPr/>
            <p:nvPr/>
          </p:nvSpPr>
          <p:spPr>
            <a:xfrm>
              <a:off x="2154236" y="1254725"/>
              <a:ext cx="1852430" cy="307777"/>
            </a:xfrm>
            <a:prstGeom prst="rect">
              <a:avLst/>
            </a:prstGeom>
          </p:spPr>
          <p:txBody>
            <a:bodyPr wrap="none">
              <a:spAutoFit/>
            </a:bodyPr>
            <a:lstStyle/>
            <a:p>
              <a:r>
                <a:rPr lang="en-US" altLang="zh-CN" sz="1400" dirty="0">
                  <a:solidFill>
                    <a:prstClr val="black">
                      <a:lumMod val="65000"/>
                      <a:lumOff val="35000"/>
                    </a:prstClr>
                  </a:solidFill>
                  <a:latin typeface="Microsoft YaHei UI Light" pitchFamily="34" charset="-122"/>
                  <a:ea typeface="Microsoft YaHei UI Light" pitchFamily="34" charset="-122"/>
                </a:rPr>
                <a:t>Add  Your  text  here</a:t>
              </a:r>
              <a:endParaRPr lang="zh-CN" altLang="en-US" sz="1400" dirty="0">
                <a:solidFill>
                  <a:prstClr val="black"/>
                </a:solidFill>
                <a:latin typeface="Microsoft YaHei UI Light" pitchFamily="34" charset="-122"/>
                <a:ea typeface="Microsoft YaHei UI Light" pitchFamily="34" charset="-122"/>
              </a:endParaRPr>
            </a:p>
          </p:txBody>
        </p:sp>
      </p:grpSp>
      <p:pic>
        <p:nvPicPr>
          <p:cNvPr id="15" name="图片 14"/>
          <p:cNvPicPr/>
          <p:nvPr/>
        </p:nvPicPr>
        <p:blipFill rotWithShape="1">
          <a:blip r:embed="rId2" cstate="print">
            <a:extLst>
              <a:ext uri="{28A0092B-C50C-407E-A947-70E740481C1C}">
                <a14:useLocalDpi xmlns:a14="http://schemas.microsoft.com/office/drawing/2010/main" val="0"/>
              </a:ext>
            </a:extLst>
          </a:blip>
          <a:srcRect l="70644" t="-277" r="-164" b="45840"/>
          <a:stretch>
            <a:fillRect/>
          </a:stretch>
        </p:blipFill>
        <p:spPr>
          <a:xfrm>
            <a:off x="7874053" y="1993106"/>
            <a:ext cx="2489146" cy="2869180"/>
          </a:xfrm>
          <a:prstGeom prst="rect">
            <a:avLst/>
          </a:prstGeom>
          <a:ln>
            <a:noFill/>
          </a:ln>
          <a:effectLst>
            <a:outerShdw blurRad="50800" dist="38100" dir="2700000" algn="tl" rotWithShape="0">
              <a:prstClr val="black">
                <a:alpha val="40000"/>
              </a:prstClr>
            </a:outerShdw>
          </a:effectLst>
        </p:spPr>
      </p:pic>
      <p:sp>
        <p:nvSpPr>
          <p:cNvPr id="21" name="矩形 20"/>
          <p:cNvSpPr/>
          <p:nvPr/>
        </p:nvSpPr>
        <p:spPr>
          <a:xfrm>
            <a:off x="4858504" y="1993106"/>
            <a:ext cx="2474992" cy="889794"/>
          </a:xfrm>
          <a:prstGeom prst="rect">
            <a:avLst/>
          </a:prstGeom>
          <a:solidFill>
            <a:schemeClr val="tx1">
              <a:lumMod val="85000"/>
              <a:lumOff val="15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矩形 31"/>
          <p:cNvSpPr/>
          <p:nvPr/>
        </p:nvSpPr>
        <p:spPr>
          <a:xfrm>
            <a:off x="1842955" y="3987156"/>
            <a:ext cx="2474992" cy="889794"/>
          </a:xfrm>
          <a:prstGeom prst="rect">
            <a:avLst/>
          </a:prstGeom>
          <a:solidFill>
            <a:srgbClr val="5C6573">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矩形 32"/>
          <p:cNvSpPr/>
          <p:nvPr/>
        </p:nvSpPr>
        <p:spPr>
          <a:xfrm>
            <a:off x="7874053" y="3987156"/>
            <a:ext cx="2474992" cy="889794"/>
          </a:xfrm>
          <a:prstGeom prst="rect">
            <a:avLst/>
          </a:prstGeom>
          <a:solidFill>
            <a:srgbClr val="1C2E35">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文本框 34"/>
          <p:cNvSpPr txBox="1"/>
          <p:nvPr/>
        </p:nvSpPr>
        <p:spPr>
          <a:xfrm>
            <a:off x="5155491" y="2176393"/>
            <a:ext cx="1881018" cy="523220"/>
          </a:xfrm>
          <a:prstGeom prst="rect">
            <a:avLst/>
          </a:prstGeom>
          <a:noFill/>
        </p:spPr>
        <p:txBody>
          <a:bodyPr wrap="square" rtlCol="0">
            <a:spAutoFit/>
          </a:bodyPr>
          <a:lstStyle/>
          <a:p>
            <a:pPr algn="ctr"/>
            <a:r>
              <a:rPr lang="en-US" altLang="zh-CN" sz="2800" b="1" spc="150" dirty="0">
                <a:solidFill>
                  <a:prstClr val="white">
                    <a:lumMod val="95000"/>
                  </a:prstClr>
                </a:solidFill>
                <a:latin typeface="Microsoft JhengHei UI" pitchFamily="34" charset="-120"/>
                <a:ea typeface="Microsoft JhengHei UI" pitchFamily="34" charset="-120"/>
                <a:cs typeface="Segoe UI Black" pitchFamily="34" charset="0"/>
              </a:rPr>
              <a:t>02 TITLE</a:t>
            </a:r>
            <a:endParaRPr lang="zh-CN" altLang="en-US" sz="2800" b="1" spc="150" dirty="0">
              <a:solidFill>
                <a:prstClr val="white">
                  <a:lumMod val="95000"/>
                </a:prstClr>
              </a:solidFill>
              <a:latin typeface="Microsoft JhengHei UI" pitchFamily="34" charset="-120"/>
              <a:ea typeface="Microsoft JhengHei UI" pitchFamily="34" charset="-120"/>
              <a:cs typeface="Segoe UI Black" pitchFamily="34" charset="0"/>
            </a:endParaRPr>
          </a:p>
        </p:txBody>
      </p:sp>
      <p:sp>
        <p:nvSpPr>
          <p:cNvPr id="36" name="文本框 35"/>
          <p:cNvSpPr txBox="1"/>
          <p:nvPr/>
        </p:nvSpPr>
        <p:spPr>
          <a:xfrm>
            <a:off x="2154236" y="4170443"/>
            <a:ext cx="1881018" cy="523220"/>
          </a:xfrm>
          <a:prstGeom prst="rect">
            <a:avLst/>
          </a:prstGeom>
          <a:noFill/>
        </p:spPr>
        <p:txBody>
          <a:bodyPr wrap="square" rtlCol="0">
            <a:spAutoFit/>
          </a:bodyPr>
          <a:lstStyle/>
          <a:p>
            <a:pPr algn="ctr"/>
            <a:r>
              <a:rPr lang="en-US" altLang="zh-CN" sz="2800" b="1" spc="150" dirty="0">
                <a:solidFill>
                  <a:prstClr val="white">
                    <a:lumMod val="95000"/>
                  </a:prstClr>
                </a:solidFill>
                <a:latin typeface="Microsoft JhengHei UI" pitchFamily="34" charset="-120"/>
                <a:ea typeface="Microsoft JhengHei UI" pitchFamily="34" charset="-120"/>
                <a:cs typeface="Segoe UI Black" pitchFamily="34" charset="0"/>
              </a:rPr>
              <a:t>01 TITLE</a:t>
            </a:r>
            <a:endParaRPr lang="zh-CN" altLang="en-US" sz="2800" b="1" spc="150" dirty="0">
              <a:solidFill>
                <a:prstClr val="white">
                  <a:lumMod val="95000"/>
                </a:prstClr>
              </a:solidFill>
              <a:latin typeface="Microsoft JhengHei UI" pitchFamily="34" charset="-120"/>
              <a:ea typeface="Microsoft JhengHei UI" pitchFamily="34" charset="-120"/>
              <a:cs typeface="Segoe UI Black" pitchFamily="34" charset="0"/>
            </a:endParaRPr>
          </a:p>
        </p:txBody>
      </p:sp>
      <p:sp>
        <p:nvSpPr>
          <p:cNvPr id="37" name="文本框 36"/>
          <p:cNvSpPr txBox="1"/>
          <p:nvPr/>
        </p:nvSpPr>
        <p:spPr>
          <a:xfrm>
            <a:off x="8171040" y="4170443"/>
            <a:ext cx="1881018" cy="523220"/>
          </a:xfrm>
          <a:prstGeom prst="rect">
            <a:avLst/>
          </a:prstGeom>
          <a:noFill/>
        </p:spPr>
        <p:txBody>
          <a:bodyPr wrap="square" rtlCol="0">
            <a:spAutoFit/>
          </a:bodyPr>
          <a:lstStyle/>
          <a:p>
            <a:pPr algn="ctr"/>
            <a:r>
              <a:rPr lang="en-US" altLang="zh-CN" sz="2800" b="1" spc="150" dirty="0">
                <a:solidFill>
                  <a:prstClr val="white">
                    <a:lumMod val="95000"/>
                  </a:prstClr>
                </a:solidFill>
                <a:latin typeface="Microsoft JhengHei UI" pitchFamily="34" charset="-120"/>
                <a:ea typeface="Microsoft JhengHei UI" pitchFamily="34" charset="-120"/>
                <a:cs typeface="Segoe UI Black" pitchFamily="34" charset="0"/>
              </a:rPr>
              <a:t>03 TITLE</a:t>
            </a:r>
            <a:endParaRPr lang="zh-CN" altLang="en-US" sz="2800" b="1" spc="150" dirty="0">
              <a:solidFill>
                <a:prstClr val="white">
                  <a:lumMod val="95000"/>
                </a:prstClr>
              </a:solidFill>
              <a:latin typeface="Microsoft JhengHei UI" pitchFamily="34" charset="-120"/>
              <a:ea typeface="Microsoft JhengHei UI" pitchFamily="34" charset="-120"/>
              <a:cs typeface="Segoe UI Black" pitchFamily="34" charset="0"/>
            </a:endParaRPr>
          </a:p>
        </p:txBody>
      </p:sp>
      <p:sp>
        <p:nvSpPr>
          <p:cNvPr id="38" name="文本框 37"/>
          <p:cNvSpPr txBox="1"/>
          <p:nvPr/>
        </p:nvSpPr>
        <p:spPr>
          <a:xfrm>
            <a:off x="1842955" y="5115730"/>
            <a:ext cx="8506090" cy="1077218"/>
          </a:xfrm>
          <a:prstGeom prst="rect">
            <a:avLst/>
          </a:prstGeom>
          <a:noFill/>
        </p:spPr>
        <p:txBody>
          <a:bodyPr wrap="square" rtlCol="0">
            <a:spAutoFit/>
          </a:bodyPr>
          <a:lstStyle/>
          <a:p>
            <a:pPr algn="ctr"/>
            <a:r>
              <a:rPr lang="en-US" altLang="zh-CN" sz="1600" dirty="0">
                <a:solidFill>
                  <a:prstClr val="black">
                    <a:lumMod val="65000"/>
                    <a:lumOff val="35000"/>
                  </a:prstClr>
                </a:solidFill>
                <a:latin typeface="Microsoft YaHei UI Light" pitchFamily="34" charset="-122"/>
                <a:ea typeface="Microsoft YaHei UI Light" pitchFamily="34" charset="-122"/>
              </a:rPr>
              <a:t>Add  Your  text  here  add  Your  text  here</a:t>
            </a:r>
            <a:r>
              <a:rPr lang="zh-CN" altLang="en-US" sz="1600" dirty="0">
                <a:solidFill>
                  <a:prstClr val="black">
                    <a:lumMod val="65000"/>
                    <a:lumOff val="35000"/>
                  </a:prstClr>
                </a:solidFill>
                <a:latin typeface="Microsoft YaHei UI Light" pitchFamily="34" charset="-122"/>
                <a:ea typeface="Microsoft YaHei UI Light" pitchFamily="34" charset="-122"/>
              </a:rPr>
              <a:t>  </a:t>
            </a:r>
            <a:r>
              <a:rPr lang="en-US" altLang="zh-CN" sz="1600" dirty="0">
                <a:solidFill>
                  <a:prstClr val="black">
                    <a:lumMod val="65000"/>
                    <a:lumOff val="35000"/>
                  </a:prstClr>
                </a:solidFill>
                <a:latin typeface="Microsoft YaHei UI Light" pitchFamily="34" charset="-122"/>
                <a:ea typeface="Microsoft YaHei UI Light" pitchFamily="34" charset="-122"/>
              </a:rPr>
              <a:t>add  Your  text  here</a:t>
            </a:r>
            <a:r>
              <a:rPr lang="zh-CN" altLang="en-US" sz="1600" dirty="0">
                <a:solidFill>
                  <a:prstClr val="black">
                    <a:lumMod val="65000"/>
                    <a:lumOff val="35000"/>
                  </a:prstClr>
                </a:solidFill>
                <a:latin typeface="Microsoft YaHei UI Light" pitchFamily="34" charset="-122"/>
                <a:ea typeface="Microsoft YaHei UI Light" pitchFamily="34" charset="-122"/>
              </a:rPr>
              <a:t>  </a:t>
            </a:r>
            <a:r>
              <a:rPr lang="en-US" altLang="zh-CN" sz="1600" dirty="0">
                <a:solidFill>
                  <a:prstClr val="black">
                    <a:lumMod val="65000"/>
                    <a:lumOff val="35000"/>
                  </a:prstClr>
                </a:solidFill>
                <a:latin typeface="Microsoft YaHei UI Light" pitchFamily="34" charset="-122"/>
                <a:ea typeface="Microsoft YaHei UI Light" pitchFamily="34" charset="-122"/>
              </a:rPr>
              <a:t>add  Your  text  here add  Your  text  here</a:t>
            </a:r>
            <a:r>
              <a:rPr lang="zh-CN" altLang="en-US" sz="1600" dirty="0">
                <a:solidFill>
                  <a:prstClr val="black">
                    <a:lumMod val="65000"/>
                    <a:lumOff val="35000"/>
                  </a:prstClr>
                </a:solidFill>
                <a:latin typeface="Microsoft YaHei UI Light" pitchFamily="34" charset="-122"/>
                <a:ea typeface="Microsoft YaHei UI Light" pitchFamily="34" charset="-122"/>
              </a:rPr>
              <a:t>  </a:t>
            </a:r>
            <a:r>
              <a:rPr lang="en-US" altLang="zh-CN" sz="1600" dirty="0">
                <a:solidFill>
                  <a:prstClr val="black">
                    <a:lumMod val="65000"/>
                    <a:lumOff val="35000"/>
                  </a:prstClr>
                </a:solidFill>
                <a:latin typeface="Microsoft YaHei UI Light" pitchFamily="34" charset="-122"/>
                <a:ea typeface="Microsoft YaHei UI Light" pitchFamily="34" charset="-122"/>
              </a:rPr>
              <a:t>add  Your  text  here</a:t>
            </a:r>
            <a:r>
              <a:rPr lang="zh-CN" altLang="en-US" sz="1600" dirty="0">
                <a:solidFill>
                  <a:prstClr val="black">
                    <a:lumMod val="65000"/>
                    <a:lumOff val="35000"/>
                  </a:prstClr>
                </a:solidFill>
                <a:latin typeface="Microsoft YaHei UI Light" pitchFamily="34" charset="-122"/>
                <a:ea typeface="Microsoft YaHei UI Light" pitchFamily="34" charset="-122"/>
              </a:rPr>
              <a:t>  </a:t>
            </a:r>
            <a:r>
              <a:rPr lang="en-US" altLang="zh-CN" sz="1600" dirty="0">
                <a:solidFill>
                  <a:prstClr val="black">
                    <a:lumMod val="65000"/>
                    <a:lumOff val="35000"/>
                  </a:prstClr>
                </a:solidFill>
                <a:latin typeface="Microsoft YaHei UI Light" pitchFamily="34" charset="-122"/>
                <a:ea typeface="Microsoft YaHei UI Light" pitchFamily="34" charset="-122"/>
              </a:rPr>
              <a:t>add  Your  text  here add  Your  text  here add  Your  text  here</a:t>
            </a:r>
            <a:r>
              <a:rPr lang="zh-CN" altLang="en-US" sz="1600" dirty="0">
                <a:solidFill>
                  <a:prstClr val="black">
                    <a:lumMod val="65000"/>
                    <a:lumOff val="35000"/>
                  </a:prstClr>
                </a:solidFill>
                <a:latin typeface="Microsoft YaHei UI Light" pitchFamily="34" charset="-122"/>
                <a:ea typeface="Microsoft YaHei UI Light" pitchFamily="34" charset="-122"/>
              </a:rPr>
              <a:t>  </a:t>
            </a:r>
            <a:r>
              <a:rPr lang="en-US" altLang="zh-CN" sz="1600" dirty="0">
                <a:solidFill>
                  <a:prstClr val="black">
                    <a:lumMod val="65000"/>
                    <a:lumOff val="35000"/>
                  </a:prstClr>
                </a:solidFill>
                <a:latin typeface="Microsoft YaHei UI Light" pitchFamily="34" charset="-122"/>
                <a:ea typeface="Microsoft YaHei UI Light" pitchFamily="34" charset="-122"/>
              </a:rPr>
              <a:t>add  Your  text  here</a:t>
            </a:r>
            <a:r>
              <a:rPr lang="zh-CN" altLang="en-US" sz="1600" dirty="0">
                <a:solidFill>
                  <a:prstClr val="black">
                    <a:lumMod val="65000"/>
                    <a:lumOff val="35000"/>
                  </a:prstClr>
                </a:solidFill>
                <a:latin typeface="Microsoft YaHei UI Light" pitchFamily="34" charset="-122"/>
                <a:ea typeface="Microsoft YaHei UI Light" pitchFamily="34" charset="-122"/>
              </a:rPr>
              <a:t>  </a:t>
            </a:r>
            <a:r>
              <a:rPr lang="en-US" altLang="zh-CN" sz="1600" dirty="0">
                <a:solidFill>
                  <a:prstClr val="black">
                    <a:lumMod val="65000"/>
                    <a:lumOff val="35000"/>
                  </a:prstClr>
                </a:solidFill>
                <a:latin typeface="Microsoft YaHei UI Light" pitchFamily="34" charset="-122"/>
                <a:ea typeface="Microsoft YaHei UI Light" pitchFamily="34" charset="-122"/>
              </a:rPr>
              <a:t>add  Your  text  here</a:t>
            </a:r>
            <a:endParaRPr lang="zh-CN" altLang="en-US" sz="1600" dirty="0">
              <a:solidFill>
                <a:prstClr val="black">
                  <a:lumMod val="65000"/>
                  <a:lumOff val="35000"/>
                </a:prstClr>
              </a:solidFill>
              <a:latin typeface="Microsoft YaHei UI Light" pitchFamily="34" charset="-122"/>
              <a:ea typeface="Microsoft YaHei UI Light" pitchFamily="34" charset="-122"/>
            </a:endParaRPr>
          </a:p>
          <a:p>
            <a:pPr algn="ctr"/>
            <a:endParaRPr lang="zh-CN" altLang="en-US" sz="1600" dirty="0">
              <a:solidFill>
                <a:prstClr val="black">
                  <a:lumMod val="65000"/>
                  <a:lumOff val="35000"/>
                </a:prstClr>
              </a:solidFill>
              <a:latin typeface="Microsoft YaHei UI Light" pitchFamily="34" charset="-122"/>
              <a:ea typeface="Microsoft YaHei UI Light" pitchFamily="34"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92200" y="584200"/>
            <a:ext cx="3898901" cy="1107996"/>
            <a:chOff x="1092200" y="584200"/>
            <a:chExt cx="3898901" cy="1107996"/>
          </a:xfrm>
        </p:grpSpPr>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srgbClr val="719757"/>
                  </a:solidFill>
                  <a:latin typeface="Bauhaus 93" pitchFamily="82" charset="0"/>
                </a:rPr>
                <a:t>01</a:t>
              </a:r>
              <a:endParaRPr lang="zh-CN" altLang="en-US" sz="6600" dirty="0">
                <a:solidFill>
                  <a:srgbClr val="719757"/>
                </a:solidFill>
                <a:latin typeface="Bauhaus 93" pitchFamily="82" charset="0"/>
              </a:endParaRPr>
            </a:p>
          </p:txBody>
        </p:sp>
        <p:sp>
          <p:nvSpPr>
            <p:cNvPr id="4" name="文本框 3"/>
            <p:cNvSpPr txBox="1"/>
            <p:nvPr/>
          </p:nvSpPr>
          <p:spPr>
            <a:xfrm>
              <a:off x="2141537" y="783510"/>
              <a:ext cx="2849564" cy="523220"/>
            </a:xfrm>
            <a:prstGeom prst="rect">
              <a:avLst/>
            </a:prstGeom>
            <a:noFill/>
          </p:spPr>
          <p:txBody>
            <a:bodyPr wrap="square" rtlCol="0">
              <a:spAutoFit/>
            </a:bodyPr>
            <a:lstStyle/>
            <a:p>
              <a:r>
                <a:rPr lang="en-US" altLang="zh-CN" sz="2800" dirty="0">
                  <a:solidFill>
                    <a:srgbClr val="719757"/>
                  </a:solidFill>
                  <a:latin typeface="Microsoft YaHei UI" pitchFamily="34" charset="-122"/>
                  <a:ea typeface="Microsoft YaHei UI" pitchFamily="34" charset="-122"/>
                </a:rPr>
                <a:t>Your  text  here</a:t>
              </a:r>
              <a:endParaRPr lang="zh-CN" altLang="en-US" sz="2800" dirty="0">
                <a:solidFill>
                  <a:srgbClr val="719757"/>
                </a:solidFill>
                <a:latin typeface="Microsoft YaHei UI" pitchFamily="34" charset="-122"/>
                <a:ea typeface="Microsoft YaHei UI" pitchFamily="34" charset="-122"/>
              </a:endParaRPr>
            </a:p>
          </p:txBody>
        </p:sp>
        <p:sp>
          <p:nvSpPr>
            <p:cNvPr id="5" name="矩形 4"/>
            <p:cNvSpPr/>
            <p:nvPr/>
          </p:nvSpPr>
          <p:spPr>
            <a:xfrm>
              <a:off x="2154236" y="1254725"/>
              <a:ext cx="1852430" cy="307777"/>
            </a:xfrm>
            <a:prstGeom prst="rect">
              <a:avLst/>
            </a:prstGeom>
          </p:spPr>
          <p:txBody>
            <a:bodyPr wrap="none">
              <a:spAutoFit/>
            </a:bodyPr>
            <a:lstStyle/>
            <a:p>
              <a:r>
                <a:rPr lang="en-US" altLang="zh-CN" sz="1400" dirty="0">
                  <a:solidFill>
                    <a:prstClr val="black">
                      <a:lumMod val="65000"/>
                      <a:lumOff val="35000"/>
                    </a:prstClr>
                  </a:solidFill>
                  <a:latin typeface="Microsoft YaHei UI Light" pitchFamily="34" charset="-122"/>
                  <a:ea typeface="Microsoft YaHei UI Light" pitchFamily="34" charset="-122"/>
                </a:rPr>
                <a:t>Add  Your  text  here</a:t>
              </a:r>
              <a:endParaRPr lang="zh-CN" altLang="en-US" sz="1400" dirty="0">
                <a:solidFill>
                  <a:prstClr val="black"/>
                </a:solidFill>
                <a:latin typeface="Microsoft YaHei UI Light" pitchFamily="34" charset="-122"/>
                <a:ea typeface="Microsoft YaHei UI Light" pitchFamily="34" charset="-122"/>
              </a:endParaRPr>
            </a:p>
          </p:txBody>
        </p:sp>
      </p:grpSp>
      <p:pic>
        <p:nvPicPr>
          <p:cNvPr id="15" name="图片 1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2566965" y="3672412"/>
            <a:ext cx="7302638" cy="3186111"/>
          </a:xfrm>
          <a:custGeom>
            <a:avLst/>
            <a:gdLst>
              <a:gd name="connsiteX0" fmla="*/ 3300054 w 6600108"/>
              <a:gd name="connsiteY0" fmla="*/ 0 h 3086100"/>
              <a:gd name="connsiteX1" fmla="*/ 6591284 w 6600108"/>
              <a:gd name="connsiteY1" fmla="*/ 2970055 h 3086100"/>
              <a:gd name="connsiteX2" fmla="*/ 6600108 w 6600108"/>
              <a:gd name="connsiteY2" fmla="*/ 3086100 h 3086100"/>
              <a:gd name="connsiteX3" fmla="*/ 0 w 6600108"/>
              <a:gd name="connsiteY3" fmla="*/ 3086100 h 3086100"/>
              <a:gd name="connsiteX4" fmla="*/ 8824 w 6600108"/>
              <a:gd name="connsiteY4" fmla="*/ 2970055 h 3086100"/>
              <a:gd name="connsiteX5" fmla="*/ 3300054 w 6600108"/>
              <a:gd name="connsiteY5" fmla="*/ 0 h 3086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0108" h="3086100">
                <a:moveTo>
                  <a:pt x="3300054" y="0"/>
                </a:moveTo>
                <a:cubicBezTo>
                  <a:pt x="5012988" y="0"/>
                  <a:pt x="6421865" y="1301819"/>
                  <a:pt x="6591284" y="2970055"/>
                </a:cubicBezTo>
                <a:lnTo>
                  <a:pt x="6600108" y="3086100"/>
                </a:lnTo>
                <a:lnTo>
                  <a:pt x="0" y="3086100"/>
                </a:lnTo>
                <a:lnTo>
                  <a:pt x="8824" y="2970055"/>
                </a:lnTo>
                <a:cubicBezTo>
                  <a:pt x="178243" y="1301819"/>
                  <a:pt x="1587121" y="0"/>
                  <a:pt x="3300054" y="0"/>
                </a:cubicBezTo>
                <a:close/>
              </a:path>
            </a:pathLst>
          </a:custGeom>
        </p:spPr>
      </p:pic>
      <p:sp>
        <p:nvSpPr>
          <p:cNvPr id="16" name="文本框 15"/>
          <p:cNvSpPr txBox="1"/>
          <p:nvPr/>
        </p:nvSpPr>
        <p:spPr>
          <a:xfrm>
            <a:off x="2155733" y="2175024"/>
            <a:ext cx="7931334" cy="584775"/>
          </a:xfrm>
          <a:prstGeom prst="rect">
            <a:avLst/>
          </a:prstGeom>
          <a:noFill/>
        </p:spPr>
        <p:txBody>
          <a:bodyPr wrap="square" rtlCol="0">
            <a:spAutoFit/>
          </a:bodyPr>
          <a:lstStyle/>
          <a:p>
            <a:pPr algn="ctr"/>
            <a:r>
              <a:rPr lang="en-US" altLang="zh-CN" sz="1600" dirty="0">
                <a:solidFill>
                  <a:prstClr val="black">
                    <a:lumMod val="65000"/>
                    <a:lumOff val="35000"/>
                  </a:prstClr>
                </a:solidFill>
                <a:latin typeface="Microsoft YaHei UI Light" pitchFamily="34" charset="-122"/>
                <a:ea typeface="Microsoft YaHei UI Light" pitchFamily="34" charset="-122"/>
              </a:rPr>
              <a:t>Add  Your  text  here  add  Your  text  here</a:t>
            </a:r>
            <a:r>
              <a:rPr lang="zh-CN" altLang="en-US" sz="1600" dirty="0">
                <a:solidFill>
                  <a:prstClr val="black">
                    <a:lumMod val="65000"/>
                    <a:lumOff val="35000"/>
                  </a:prstClr>
                </a:solidFill>
                <a:latin typeface="Microsoft YaHei UI Light" pitchFamily="34" charset="-122"/>
                <a:ea typeface="Microsoft YaHei UI Light" pitchFamily="34" charset="-122"/>
              </a:rPr>
              <a:t>  </a:t>
            </a:r>
            <a:r>
              <a:rPr lang="en-US" altLang="zh-CN" sz="1600" dirty="0">
                <a:solidFill>
                  <a:prstClr val="black">
                    <a:lumMod val="65000"/>
                    <a:lumOff val="35000"/>
                  </a:prstClr>
                </a:solidFill>
                <a:latin typeface="Microsoft YaHei UI Light" pitchFamily="34" charset="-122"/>
                <a:ea typeface="Microsoft YaHei UI Light" pitchFamily="34" charset="-122"/>
              </a:rPr>
              <a:t>add  Your  text  here</a:t>
            </a:r>
            <a:r>
              <a:rPr lang="zh-CN" altLang="en-US" sz="1600" dirty="0">
                <a:solidFill>
                  <a:prstClr val="black">
                    <a:lumMod val="65000"/>
                    <a:lumOff val="35000"/>
                  </a:prstClr>
                </a:solidFill>
                <a:latin typeface="Microsoft YaHei UI Light" pitchFamily="34" charset="-122"/>
                <a:ea typeface="Microsoft YaHei UI Light" pitchFamily="34" charset="-122"/>
              </a:rPr>
              <a:t>  </a:t>
            </a:r>
            <a:r>
              <a:rPr lang="en-US" altLang="zh-CN" sz="1600" dirty="0">
                <a:solidFill>
                  <a:prstClr val="black">
                    <a:lumMod val="65000"/>
                    <a:lumOff val="35000"/>
                  </a:prstClr>
                </a:solidFill>
                <a:latin typeface="Microsoft YaHei UI Light" pitchFamily="34" charset="-122"/>
                <a:ea typeface="Microsoft YaHei UI Light" pitchFamily="34" charset="-122"/>
              </a:rPr>
              <a:t>add  Your  text  here add  Your  text  here</a:t>
            </a:r>
            <a:r>
              <a:rPr lang="zh-CN" altLang="en-US" sz="1600" dirty="0">
                <a:solidFill>
                  <a:prstClr val="black">
                    <a:lumMod val="65000"/>
                    <a:lumOff val="35000"/>
                  </a:prstClr>
                </a:solidFill>
                <a:latin typeface="Microsoft YaHei UI Light" pitchFamily="34" charset="-122"/>
                <a:ea typeface="Microsoft YaHei UI Light" pitchFamily="34" charset="-122"/>
              </a:rPr>
              <a:t>  </a:t>
            </a:r>
            <a:r>
              <a:rPr lang="en-US" altLang="zh-CN" sz="1600" dirty="0">
                <a:solidFill>
                  <a:prstClr val="black">
                    <a:lumMod val="65000"/>
                    <a:lumOff val="35000"/>
                  </a:prstClr>
                </a:solidFill>
                <a:latin typeface="Microsoft YaHei UI Light" pitchFamily="34" charset="-122"/>
                <a:ea typeface="Microsoft YaHei UI Light" pitchFamily="34" charset="-122"/>
              </a:rPr>
              <a:t>add  Your  text  here</a:t>
            </a:r>
            <a:r>
              <a:rPr lang="zh-CN" altLang="en-US" sz="1600" dirty="0">
                <a:solidFill>
                  <a:prstClr val="black">
                    <a:lumMod val="65000"/>
                    <a:lumOff val="35000"/>
                  </a:prstClr>
                </a:solidFill>
                <a:latin typeface="Microsoft YaHei UI Light" pitchFamily="34" charset="-122"/>
                <a:ea typeface="Microsoft YaHei UI Light" pitchFamily="34" charset="-122"/>
              </a:rPr>
              <a:t>  </a:t>
            </a:r>
            <a:r>
              <a:rPr lang="en-US" altLang="zh-CN" sz="1600" dirty="0">
                <a:solidFill>
                  <a:prstClr val="black">
                    <a:lumMod val="65000"/>
                    <a:lumOff val="35000"/>
                  </a:prstClr>
                </a:solidFill>
                <a:latin typeface="Microsoft YaHei UI Light" pitchFamily="34" charset="-122"/>
                <a:ea typeface="Microsoft YaHei UI Light" pitchFamily="34" charset="-122"/>
              </a:rPr>
              <a:t>add  Your  text  here</a:t>
            </a:r>
            <a:endParaRPr lang="zh-CN" altLang="en-US" sz="1600" dirty="0">
              <a:solidFill>
                <a:prstClr val="black">
                  <a:lumMod val="65000"/>
                  <a:lumOff val="35000"/>
                </a:prstClr>
              </a:solidFill>
              <a:latin typeface="Microsoft YaHei UI Light" pitchFamily="34" charset="-122"/>
              <a:ea typeface="Microsoft YaHei UI Light" pitchFamily="34" charset="-122"/>
            </a:endParaRPr>
          </a:p>
        </p:txBody>
      </p:sp>
      <p:sp>
        <p:nvSpPr>
          <p:cNvPr id="18" name="文本框 17"/>
          <p:cNvSpPr txBox="1"/>
          <p:nvPr/>
        </p:nvSpPr>
        <p:spPr>
          <a:xfrm>
            <a:off x="5016501" y="2844800"/>
            <a:ext cx="2085182" cy="523220"/>
          </a:xfrm>
          <a:prstGeom prst="rect">
            <a:avLst/>
          </a:prstGeom>
          <a:noFill/>
        </p:spPr>
        <p:txBody>
          <a:bodyPr wrap="square" rtlCol="0">
            <a:spAutoFit/>
          </a:bodyPr>
          <a:lstStyle/>
          <a:p>
            <a:pPr algn="ctr"/>
            <a:r>
              <a:rPr lang="en-US" altLang="zh-CN" sz="2800" dirty="0">
                <a:solidFill>
                  <a:srgbClr val="719757"/>
                </a:solidFill>
                <a:latin typeface="Microsoft YaHei UI" pitchFamily="34" charset="-122"/>
                <a:ea typeface="Microsoft YaHei UI" pitchFamily="34" charset="-122"/>
              </a:rPr>
              <a:t>Your  Title</a:t>
            </a:r>
            <a:endParaRPr lang="zh-CN" altLang="en-US" sz="2800" dirty="0">
              <a:solidFill>
                <a:srgbClr val="719757"/>
              </a:solidFill>
              <a:latin typeface="Microsoft YaHei UI" pitchFamily="34" charset="-122"/>
              <a:ea typeface="Microsoft YaHei UI" pitchFamily="34" charset="-122"/>
            </a:endParaRPr>
          </a:p>
        </p:txBody>
      </p:sp>
      <p:sp>
        <p:nvSpPr>
          <p:cNvPr id="19" name="文本框 18"/>
          <p:cNvSpPr txBox="1"/>
          <p:nvPr/>
        </p:nvSpPr>
        <p:spPr>
          <a:xfrm>
            <a:off x="1332309" y="4414123"/>
            <a:ext cx="2085182" cy="523220"/>
          </a:xfrm>
          <a:prstGeom prst="rect">
            <a:avLst/>
          </a:prstGeom>
          <a:noFill/>
        </p:spPr>
        <p:txBody>
          <a:bodyPr wrap="square" rtlCol="0">
            <a:spAutoFit/>
          </a:bodyPr>
          <a:lstStyle/>
          <a:p>
            <a:pPr algn="ctr"/>
            <a:r>
              <a:rPr lang="en-US" altLang="zh-CN" sz="2800" dirty="0">
                <a:solidFill>
                  <a:srgbClr val="719757"/>
                </a:solidFill>
                <a:latin typeface="Microsoft YaHei UI" pitchFamily="34" charset="-122"/>
                <a:ea typeface="Microsoft YaHei UI" pitchFamily="34" charset="-122"/>
              </a:rPr>
              <a:t>Your  Title</a:t>
            </a:r>
            <a:endParaRPr lang="zh-CN" altLang="en-US" sz="2800" dirty="0">
              <a:solidFill>
                <a:srgbClr val="719757"/>
              </a:solidFill>
              <a:latin typeface="Microsoft YaHei UI" pitchFamily="34" charset="-122"/>
              <a:ea typeface="Microsoft YaHei UI" pitchFamily="34" charset="-122"/>
            </a:endParaRPr>
          </a:p>
        </p:txBody>
      </p:sp>
      <p:sp>
        <p:nvSpPr>
          <p:cNvPr id="20" name="文本框 19"/>
          <p:cNvSpPr txBox="1"/>
          <p:nvPr/>
        </p:nvSpPr>
        <p:spPr>
          <a:xfrm>
            <a:off x="9019076" y="4503409"/>
            <a:ext cx="2085182" cy="523220"/>
          </a:xfrm>
          <a:prstGeom prst="rect">
            <a:avLst/>
          </a:prstGeom>
          <a:noFill/>
        </p:spPr>
        <p:txBody>
          <a:bodyPr wrap="square" rtlCol="0">
            <a:spAutoFit/>
          </a:bodyPr>
          <a:lstStyle/>
          <a:p>
            <a:pPr algn="ctr"/>
            <a:r>
              <a:rPr lang="en-US" altLang="zh-CN" sz="2800" dirty="0">
                <a:solidFill>
                  <a:srgbClr val="719757"/>
                </a:solidFill>
                <a:latin typeface="Microsoft YaHei UI" pitchFamily="34" charset="-122"/>
                <a:ea typeface="Microsoft YaHei UI" pitchFamily="34" charset="-122"/>
              </a:rPr>
              <a:t>Your  Title</a:t>
            </a:r>
            <a:endParaRPr lang="zh-CN" altLang="en-US" sz="2800" dirty="0">
              <a:solidFill>
                <a:srgbClr val="719757"/>
              </a:solidFill>
              <a:latin typeface="Microsoft YaHei UI" pitchFamily="34" charset="-122"/>
              <a:ea typeface="Microsoft YaHei UI" pitchFamily="34" charset="-122"/>
            </a:endParaRPr>
          </a:p>
        </p:txBody>
      </p:sp>
      <p:sp>
        <p:nvSpPr>
          <p:cNvPr id="22" name="文本框 21"/>
          <p:cNvSpPr txBox="1"/>
          <p:nvPr/>
        </p:nvSpPr>
        <p:spPr>
          <a:xfrm>
            <a:off x="8185334" y="3672412"/>
            <a:ext cx="3402106" cy="830997"/>
          </a:xfrm>
          <a:prstGeom prst="rect">
            <a:avLst/>
          </a:prstGeom>
          <a:noFill/>
        </p:spPr>
        <p:txBody>
          <a:bodyPr wrap="square" rtlCol="0">
            <a:spAutoFit/>
          </a:bodyPr>
          <a:lstStyle/>
          <a:p>
            <a:pPr algn="ctr"/>
            <a:r>
              <a:rPr lang="en-US" altLang="zh-CN" sz="1600" dirty="0">
                <a:solidFill>
                  <a:prstClr val="black">
                    <a:lumMod val="65000"/>
                    <a:lumOff val="35000"/>
                  </a:prstClr>
                </a:solidFill>
                <a:latin typeface="Microsoft YaHei UI Light" pitchFamily="34" charset="-122"/>
                <a:ea typeface="Microsoft YaHei UI Light" pitchFamily="34" charset="-122"/>
              </a:rPr>
              <a:t>Add  Your  text  here  add  Your  text  here</a:t>
            </a:r>
            <a:r>
              <a:rPr lang="zh-CN" altLang="en-US" sz="1600" dirty="0">
                <a:solidFill>
                  <a:prstClr val="black">
                    <a:lumMod val="65000"/>
                    <a:lumOff val="35000"/>
                  </a:prstClr>
                </a:solidFill>
                <a:latin typeface="Microsoft YaHei UI Light" pitchFamily="34" charset="-122"/>
                <a:ea typeface="Microsoft YaHei UI Light" pitchFamily="34" charset="-122"/>
              </a:rPr>
              <a:t>  </a:t>
            </a:r>
            <a:r>
              <a:rPr lang="en-US" altLang="zh-CN" sz="1600" dirty="0">
                <a:solidFill>
                  <a:prstClr val="black">
                    <a:lumMod val="65000"/>
                    <a:lumOff val="35000"/>
                  </a:prstClr>
                </a:solidFill>
                <a:latin typeface="Microsoft YaHei UI Light" pitchFamily="34" charset="-122"/>
                <a:ea typeface="Microsoft YaHei UI Light" pitchFamily="34" charset="-122"/>
              </a:rPr>
              <a:t>add  Your  text  here add  Your  text  here</a:t>
            </a:r>
          </a:p>
        </p:txBody>
      </p:sp>
      <p:sp>
        <p:nvSpPr>
          <p:cNvPr id="23" name="文本框 22"/>
          <p:cNvSpPr txBox="1"/>
          <p:nvPr/>
        </p:nvSpPr>
        <p:spPr>
          <a:xfrm>
            <a:off x="673847" y="3583126"/>
            <a:ext cx="3402106" cy="830997"/>
          </a:xfrm>
          <a:prstGeom prst="rect">
            <a:avLst/>
          </a:prstGeom>
          <a:noFill/>
        </p:spPr>
        <p:txBody>
          <a:bodyPr wrap="square" rtlCol="0">
            <a:spAutoFit/>
          </a:bodyPr>
          <a:lstStyle/>
          <a:p>
            <a:pPr algn="ctr"/>
            <a:r>
              <a:rPr lang="en-US" altLang="zh-CN" sz="1600" dirty="0">
                <a:solidFill>
                  <a:prstClr val="black">
                    <a:lumMod val="65000"/>
                    <a:lumOff val="35000"/>
                  </a:prstClr>
                </a:solidFill>
                <a:latin typeface="Microsoft YaHei UI Light" pitchFamily="34" charset="-122"/>
                <a:ea typeface="Microsoft YaHei UI Light" pitchFamily="34" charset="-122"/>
              </a:rPr>
              <a:t>Add  Your  text  here  add  Your  text  here</a:t>
            </a:r>
            <a:r>
              <a:rPr lang="zh-CN" altLang="en-US" sz="1600" dirty="0">
                <a:solidFill>
                  <a:prstClr val="black">
                    <a:lumMod val="65000"/>
                    <a:lumOff val="35000"/>
                  </a:prstClr>
                </a:solidFill>
                <a:latin typeface="Microsoft YaHei UI Light" pitchFamily="34" charset="-122"/>
                <a:ea typeface="Microsoft YaHei UI Light" pitchFamily="34" charset="-122"/>
              </a:rPr>
              <a:t>  </a:t>
            </a:r>
            <a:r>
              <a:rPr lang="en-US" altLang="zh-CN" sz="1600" dirty="0">
                <a:solidFill>
                  <a:prstClr val="black">
                    <a:lumMod val="65000"/>
                    <a:lumOff val="35000"/>
                  </a:prstClr>
                </a:solidFill>
                <a:latin typeface="Microsoft YaHei UI Light" pitchFamily="34" charset="-122"/>
                <a:ea typeface="Microsoft YaHei UI Light" pitchFamily="34" charset="-122"/>
              </a:rPr>
              <a:t>add  Your  text  here add  Your  text  here</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4265823" y="1587500"/>
            <a:ext cx="3657600" cy="3632200"/>
          </a:xfrm>
          <a:prstGeom prst="ellipse">
            <a:avLst/>
          </a:prstGeom>
        </p:spPr>
      </p:pic>
      <p:grpSp>
        <p:nvGrpSpPr>
          <p:cNvPr id="2" name="组合 1"/>
          <p:cNvGrpSpPr/>
          <p:nvPr/>
        </p:nvGrpSpPr>
        <p:grpSpPr>
          <a:xfrm>
            <a:off x="4679394" y="2896783"/>
            <a:ext cx="3048000" cy="1138110"/>
            <a:chOff x="4746172" y="2848243"/>
            <a:chExt cx="3048000" cy="1138110"/>
          </a:xfrm>
        </p:grpSpPr>
        <p:sp>
          <p:nvSpPr>
            <p:cNvPr id="7" name="文本框 6"/>
            <p:cNvSpPr txBox="1"/>
            <p:nvPr/>
          </p:nvSpPr>
          <p:spPr>
            <a:xfrm>
              <a:off x="4746172" y="2848243"/>
              <a:ext cx="3048000" cy="830997"/>
            </a:xfrm>
            <a:prstGeom prst="rect">
              <a:avLst/>
            </a:prstGeom>
            <a:noFill/>
          </p:spPr>
          <p:txBody>
            <a:bodyPr wrap="square" rtlCol="0">
              <a:spAutoFit/>
            </a:bodyPr>
            <a:lstStyle/>
            <a:p>
              <a:r>
                <a:rPr lang="en-US" altLang="zh-CN" sz="4800" b="1" dirty="0">
                  <a:solidFill>
                    <a:srgbClr val="FFC000"/>
                  </a:solidFill>
                  <a:latin typeface="Microsoft YaHei UI" pitchFamily="34" charset="-122"/>
                  <a:ea typeface="Microsoft YaHei UI" pitchFamily="34" charset="-122"/>
                </a:rPr>
                <a:t>Part Two</a:t>
              </a:r>
              <a:endParaRPr lang="zh-CN" altLang="en-US" sz="4800" b="1" dirty="0">
                <a:solidFill>
                  <a:srgbClr val="FFC000"/>
                </a:solidFill>
                <a:latin typeface="Microsoft YaHei UI" pitchFamily="34" charset="-122"/>
                <a:ea typeface="Microsoft YaHei UI" pitchFamily="34" charset="-122"/>
              </a:endParaRPr>
            </a:p>
          </p:txBody>
        </p:sp>
        <p:sp>
          <p:nvSpPr>
            <p:cNvPr id="8" name="文本框 7"/>
            <p:cNvSpPr txBox="1"/>
            <p:nvPr/>
          </p:nvSpPr>
          <p:spPr>
            <a:xfrm>
              <a:off x="5117194" y="3647799"/>
              <a:ext cx="1994806" cy="338554"/>
            </a:xfrm>
            <a:prstGeom prst="rect">
              <a:avLst/>
            </a:prstGeom>
            <a:noFill/>
          </p:spPr>
          <p:txBody>
            <a:bodyPr wrap="square" rtlCol="0">
              <a:spAutoFit/>
            </a:bodyPr>
            <a:lstStyle/>
            <a:p>
              <a:r>
                <a:rPr lang="en-US" altLang="zh-CN" sz="1600" dirty="0">
                  <a:solidFill>
                    <a:srgbClr val="FFC000">
                      <a:lumMod val="60000"/>
                      <a:lumOff val="40000"/>
                    </a:srgbClr>
                  </a:solidFill>
                  <a:latin typeface="Microsoft YaHei UI Light" pitchFamily="34" charset="-122"/>
                  <a:ea typeface="Microsoft YaHei UI Light" pitchFamily="34" charset="-122"/>
                  <a:cs typeface="Microsoft JhengHei Light" pitchFamily="34" charset="-122"/>
                </a:rPr>
                <a:t>Add your text here</a:t>
              </a:r>
              <a:endParaRPr lang="zh-CN" altLang="en-US" sz="1600" dirty="0">
                <a:solidFill>
                  <a:srgbClr val="FFC000">
                    <a:lumMod val="60000"/>
                    <a:lumOff val="40000"/>
                  </a:srgbClr>
                </a:solidFill>
                <a:latin typeface="Microsoft YaHei UI Light" pitchFamily="34" charset="-122"/>
                <a:ea typeface="Microsoft YaHei UI Light" pitchFamily="34" charset="-122"/>
                <a:cs typeface="Microsoft JhengHei Light" pitchFamily="34" charset="-122"/>
              </a:endParaRPr>
            </a:p>
          </p:txBody>
        </p:sp>
      </p:grpSp>
      <p:sp>
        <p:nvSpPr>
          <p:cNvPr id="4" name="等腰三角形 3"/>
          <p:cNvSpPr/>
          <p:nvPr/>
        </p:nvSpPr>
        <p:spPr>
          <a:xfrm>
            <a:off x="2758789" y="3137630"/>
            <a:ext cx="695611" cy="599665"/>
          </a:xfrm>
          <a:prstGeom prst="triangle">
            <a:avLst/>
          </a:prstGeom>
          <a:solidFill>
            <a:schemeClr val="bg1">
              <a:lumMod val="75000"/>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等腰三角形 8"/>
          <p:cNvSpPr/>
          <p:nvPr/>
        </p:nvSpPr>
        <p:spPr>
          <a:xfrm>
            <a:off x="3669286" y="2751398"/>
            <a:ext cx="506730" cy="436836"/>
          </a:xfrm>
          <a:prstGeom prst="triangle">
            <a:avLst/>
          </a:prstGeom>
          <a:solidFill>
            <a:srgbClr val="7096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9"/>
          <p:cNvSpPr/>
          <p:nvPr/>
        </p:nvSpPr>
        <p:spPr>
          <a:xfrm>
            <a:off x="3362234" y="3313969"/>
            <a:ext cx="386379" cy="333085"/>
          </a:xfrm>
          <a:prstGeom prst="triangle">
            <a:avLst/>
          </a:prstGeom>
          <a:solidFill>
            <a:srgbClr val="FFC617">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a:off x="2386331" y="3072650"/>
            <a:ext cx="368658" cy="317809"/>
          </a:xfrm>
          <a:prstGeom prst="triangle">
            <a:avLst/>
          </a:prstGeom>
          <a:solidFill>
            <a:srgbClr val="709656">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1"/>
          <p:cNvSpPr/>
          <p:nvPr/>
        </p:nvSpPr>
        <p:spPr>
          <a:xfrm>
            <a:off x="3761003" y="3513977"/>
            <a:ext cx="460605" cy="397074"/>
          </a:xfrm>
          <a:prstGeom prst="triangle">
            <a:avLst/>
          </a:prstGeom>
          <a:solidFill>
            <a:srgbClr val="A77452">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p:nvSpPr>
        <p:spPr>
          <a:xfrm>
            <a:off x="8239036" y="3205475"/>
            <a:ext cx="810260" cy="698500"/>
          </a:xfrm>
          <a:prstGeom prst="triangle">
            <a:avLst/>
          </a:prstGeom>
          <a:solidFill>
            <a:srgbClr val="FFC617">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13"/>
          <p:cNvSpPr/>
          <p:nvPr/>
        </p:nvSpPr>
        <p:spPr>
          <a:xfrm>
            <a:off x="8792114" y="3331224"/>
            <a:ext cx="312305" cy="269229"/>
          </a:xfrm>
          <a:prstGeom prst="triangle">
            <a:avLst/>
          </a:prstGeom>
          <a:solidFill>
            <a:srgbClr val="595959">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等腰三角形 14"/>
          <p:cNvSpPr/>
          <p:nvPr/>
        </p:nvSpPr>
        <p:spPr>
          <a:xfrm>
            <a:off x="9408778" y="3071279"/>
            <a:ext cx="434594" cy="374650"/>
          </a:xfrm>
          <a:prstGeom prst="triangle">
            <a:avLst/>
          </a:prstGeom>
          <a:solidFill>
            <a:srgbClr val="70965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15"/>
          <p:cNvSpPr/>
          <p:nvPr/>
        </p:nvSpPr>
        <p:spPr>
          <a:xfrm>
            <a:off x="7990114" y="3038621"/>
            <a:ext cx="368658" cy="317809"/>
          </a:xfrm>
          <a:prstGeom prst="triangle">
            <a:avLst/>
          </a:prstGeom>
          <a:solidFill>
            <a:srgbClr val="A774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等腰三角形 16"/>
          <p:cNvSpPr/>
          <p:nvPr/>
        </p:nvSpPr>
        <p:spPr>
          <a:xfrm>
            <a:off x="8524380" y="2761540"/>
            <a:ext cx="291952" cy="251683"/>
          </a:xfrm>
          <a:prstGeom prst="triangle">
            <a:avLst/>
          </a:prstGeom>
          <a:solidFill>
            <a:srgbClr val="767171">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等腰三角形 17"/>
          <p:cNvSpPr/>
          <p:nvPr/>
        </p:nvSpPr>
        <p:spPr>
          <a:xfrm>
            <a:off x="9237802" y="3574484"/>
            <a:ext cx="209360" cy="180483"/>
          </a:xfrm>
          <a:prstGeom prst="triangle">
            <a:avLst/>
          </a:prstGeom>
          <a:solidFill>
            <a:srgbClr val="A77452">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flipH="1">
            <a:off x="3261783" y="3072649"/>
            <a:ext cx="192617" cy="186201"/>
          </a:xfrm>
          <a:prstGeom prst="triangle">
            <a:avLst/>
          </a:prstGeom>
          <a:solidFill>
            <a:srgbClr val="59595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清风素材 https://12sc.taobao.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暖森</Template>
  <TotalTime>5</TotalTime>
  <Words>1365</Words>
  <Application>Microsoft Office PowerPoint</Application>
  <PresentationFormat>自定义</PresentationFormat>
  <Paragraphs>269</Paragraphs>
  <Slides>29</Slides>
  <Notes>0</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29</vt:i4>
      </vt:variant>
    </vt:vector>
  </HeadingPairs>
  <TitlesOfParts>
    <vt:vector size="50" baseType="lpstr">
      <vt:lpstr>Arial</vt:lpstr>
      <vt:lpstr>宋体</vt:lpstr>
      <vt:lpstr>Wingdings</vt:lpstr>
      <vt:lpstr>Impact</vt:lpstr>
      <vt:lpstr>经典图案字</vt:lpstr>
      <vt:lpstr>Segoe UI Black</vt:lpstr>
      <vt:lpstr>Microsoft JhengHei</vt:lpstr>
      <vt:lpstr>Microsoft YaHei UI Light</vt:lpstr>
      <vt:lpstr>MS UI Gothic</vt:lpstr>
      <vt:lpstr>Microsoft JhengHei Light</vt:lpstr>
      <vt:lpstr>Microsoft YaHei UI</vt:lpstr>
      <vt:lpstr>Kozuka Mincho Pro B</vt:lpstr>
      <vt:lpstr>Arial Unicode MS</vt:lpstr>
      <vt:lpstr>Microsoft JhengHei UI Light</vt:lpstr>
      <vt:lpstr>Calibri</vt:lpstr>
      <vt:lpstr>Malgun Gothic</vt:lpstr>
      <vt:lpstr>Microsoft JhengHei UI</vt:lpstr>
      <vt:lpstr>Gungsuh</vt:lpstr>
      <vt:lpstr>Bauhaus 93</vt:lpstr>
      <vt:lpstr>Calibri Light</vt:lpstr>
      <vt:lpstr>清风素材 https://12sc.taobao.com/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22</cp:revision>
  <dcterms:created xsi:type="dcterms:W3CDTF">2015-10-30T15:23:00Z</dcterms:created>
  <dcterms:modified xsi:type="dcterms:W3CDTF">2016-09-26T03:44:41Z</dcterms:modified>
  <cp:category>https://800sucai.taobao.com</cp:category>
  <cp:contentStatus>12sc.taobao.com</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2052-10.1.0.5346</vt:lpwstr>
  </property>
</Properties>
</file>