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83" r:id="rId10"/>
    <p:sldId id="268" r:id="rId11"/>
    <p:sldId id="269" r:id="rId12"/>
    <p:sldId id="270" r:id="rId13"/>
    <p:sldId id="271" r:id="rId14"/>
    <p:sldId id="272" r:id="rId15"/>
    <p:sldId id="284" r:id="rId16"/>
    <p:sldId id="273" r:id="rId17"/>
    <p:sldId id="274" r:id="rId18"/>
    <p:sldId id="275" r:id="rId19"/>
    <p:sldId id="276" r:id="rId20"/>
    <p:sldId id="277" r:id="rId21"/>
    <p:sldId id="285" r:id="rId22"/>
    <p:sldId id="278" r:id="rId23"/>
    <p:sldId id="279" r:id="rId24"/>
    <p:sldId id="280" r:id="rId25"/>
    <p:sldId id="281" r:id="rId26"/>
    <p:sldId id="286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114" d="100"/>
          <a:sy n="114" d="100"/>
        </p:scale>
        <p:origin x="-390" y="-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79F14-724D-46D0-A2DB-2E203702026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DABBF8-683C-4CD9-ADA2-4F225EA173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863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http://meihua.docer.com/</a:t>
            </a: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79DB0ADE-ECBE-4E29-A5ED-34F01DDF0E94}" type="slidenum">
              <a:rPr lang="zh-CN" altLang="en-US" smtClean="0">
                <a:latin typeface="Calibri" panose="020F0502020204030204" pitchFamily="34" charset="0"/>
              </a:rPr>
              <a:pPr/>
              <a:t>2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1979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220C3FF-2B6A-4AD3-BBAB-46E5207C166A}" type="slidenum">
              <a:rPr lang="zh-CN" altLang="en-US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2551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D695471-7822-4EDF-85EA-02DB4DA5E7E6}" type="slidenum">
              <a:rPr lang="zh-CN" altLang="en-US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3639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F20E8C1-9334-40DD-BD23-023A5012D4FF}" type="slidenum">
              <a:rPr lang="zh-CN" altLang="en-US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529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74472B2-7A7F-4DC3-871C-513FFA4D60BF}" type="slidenum">
              <a:rPr lang="zh-CN" altLang="en-US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731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B741B67-880A-4C99-92EA-80985D510BFE}" type="slidenum">
              <a:rPr lang="zh-CN" altLang="en-US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174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58A028-F35B-4D5B-9ABB-F102D3A7CD4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6185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96ADB10-6583-4D0A-A21F-4596E4A68437}" type="slidenum">
              <a:rPr lang="zh-CN" altLang="en-US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4192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DC85C4A-E748-4849-8FD8-376DAE857816}" type="slidenum">
              <a:rPr lang="zh-CN" altLang="en-US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082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74917B2-64E3-4159-BD5B-AD301989D61A}" type="slidenum">
              <a:rPr lang="zh-CN" altLang="en-US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8047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EEA544A-FA22-48F4-929B-0CB6D7D0FD1D}" type="slidenum">
              <a:rPr lang="zh-CN" altLang="en-US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3161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EFE1513-ABF7-4BCA-8D13-2B7DAC8C3180}" type="slidenum">
              <a:rPr lang="zh-CN" altLang="en-US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5154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10D9D04-18AE-45C0-A7F3-FC3672AEEFB5}" type="slidenum">
              <a:rPr lang="zh-CN" altLang="en-US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9305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966E725-674C-4E62-83F7-7F6E9E5FE647}" type="slidenum">
              <a:rPr lang="zh-CN" altLang="en-US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142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A879033-E4F8-44E2-A661-6474D9851A2E}" type="slidenum">
              <a:rPr lang="zh-CN" altLang="en-US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486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6B8C2FC-FD87-47B4-9581-9BEC110B7191}" type="slidenum">
              <a:rPr lang="zh-CN" altLang="en-US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6788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870B872-E63E-49B0-A51B-F8F456BC21B0}" type="slidenum">
              <a:rPr lang="zh-CN" altLang="en-US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867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2D3E3-9DD5-409C-8E76-E6C39BCD90EF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A8431-DBDC-4C0E-8239-DFC9942D44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27965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2D3E3-9DD5-409C-8E76-E6C39BCD90EF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A8431-DBDC-4C0E-8239-DFC9942D44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888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2D3E3-9DD5-409C-8E76-E6C39BCD90EF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A8431-DBDC-4C0E-8239-DFC9942D44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78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0870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33243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5171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24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115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9908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98188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5918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2D3E3-9DD5-409C-8E76-E6C39BCD90EF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A8431-DBDC-4C0E-8239-DFC9942D44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334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8" name="组合 7"/>
          <p:cNvGrpSpPr/>
          <p:nvPr/>
        </p:nvGrpSpPr>
        <p:grpSpPr>
          <a:xfrm>
            <a:off x="7674990" y="4333826"/>
            <a:ext cx="4487420" cy="2524174"/>
            <a:chOff x="5756242" y="4333826"/>
            <a:chExt cx="3365565" cy="2524174"/>
          </a:xfrm>
        </p:grpSpPr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3030" y="5705475"/>
              <a:ext cx="2374770" cy="1041171"/>
            </a:xfrm>
            <a:prstGeom prst="rect">
              <a:avLst/>
            </a:prstGeom>
          </p:spPr>
        </p:pic>
        <p:sp>
          <p:nvSpPr>
            <p:cNvPr id="10" name="矩形 9"/>
            <p:cNvSpPr/>
            <p:nvPr userDrawn="1"/>
          </p:nvSpPr>
          <p:spPr>
            <a:xfrm>
              <a:off x="5756242" y="4333826"/>
              <a:ext cx="3365565" cy="2524174"/>
            </a:xfrm>
            <a:prstGeom prst="rect">
              <a:avLst/>
            </a:prstGeom>
            <a:solidFill>
              <a:srgbClr val="F7F4EE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924592"/>
            <a:ext cx="10515600" cy="1070339"/>
          </a:xfrm>
        </p:spPr>
        <p:txBody>
          <a:bodyPr anchor="b"/>
          <a:lstStyle>
            <a:lvl1pPr algn="l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02191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2D3E3-9DD5-409C-8E76-E6C39BCD90EF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A8431-DBDC-4C0E-8239-DFC9942D44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48871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2D3E3-9DD5-409C-8E76-E6C39BCD90EF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A8431-DBDC-4C0E-8239-DFC9942D44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352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2D3E3-9DD5-409C-8E76-E6C39BCD90EF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A8431-DBDC-4C0E-8239-DFC9942D44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013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2D3E3-9DD5-409C-8E76-E6C39BCD90EF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A8431-DBDC-4C0E-8239-DFC9942D44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378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2D3E3-9DD5-409C-8E76-E6C39BCD90EF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A8431-DBDC-4C0E-8239-DFC9942D44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576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2D3E3-9DD5-409C-8E76-E6C39BCD90EF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A8431-DBDC-4C0E-8239-DFC9942D44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928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2D3E3-9DD5-409C-8E76-E6C39BCD90EF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A8431-DBDC-4C0E-8239-DFC9942D44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100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7" name="组合 6"/>
          <p:cNvGrpSpPr/>
          <p:nvPr/>
        </p:nvGrpSpPr>
        <p:grpSpPr>
          <a:xfrm>
            <a:off x="8610600" y="3962400"/>
            <a:ext cx="3551810" cy="2895600"/>
            <a:chOff x="5756242" y="4333826"/>
            <a:chExt cx="3365565" cy="252417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3030" y="5705475"/>
              <a:ext cx="2374770" cy="1041171"/>
            </a:xfrm>
            <a:prstGeom prst="rect">
              <a:avLst/>
            </a:prstGeom>
          </p:spPr>
        </p:pic>
        <p:sp>
          <p:nvSpPr>
            <p:cNvPr id="17" name="矩形 16"/>
            <p:cNvSpPr/>
            <p:nvPr userDrawn="1"/>
          </p:nvSpPr>
          <p:spPr>
            <a:xfrm>
              <a:off x="5756242" y="4333826"/>
              <a:ext cx="3365565" cy="2524174"/>
            </a:xfrm>
            <a:prstGeom prst="rect">
              <a:avLst/>
            </a:prstGeom>
            <a:solidFill>
              <a:srgbClr val="F7F4EE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746" y="1471749"/>
            <a:ext cx="10680337" cy="48846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3292D3E3-9DD5-409C-8E76-E6C39BCD90EF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F00A8431-DBDC-4C0E-8239-DFC9942D443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17432" y="368208"/>
            <a:ext cx="7866369" cy="6015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2059" y="1047078"/>
            <a:ext cx="7950843" cy="239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734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accent4"/>
        </a:buClr>
        <a:buSzPct val="80000"/>
        <a:buFont typeface="Wingdings" panose="05000000000000000000" pitchFamily="2" charset="2"/>
        <a:buChar char=""/>
        <a:defRPr sz="2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6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873793" y="532573"/>
            <a:ext cx="8121107" cy="1188524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3200" b="1" i="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/>
              <a:t>点击此处输入标题样式</a:t>
            </a:r>
            <a:endParaRPr lang="en-US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883708" y="2065848"/>
            <a:ext cx="8101281" cy="42336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4"/>
              </a:buClr>
              <a:buSzPct val="80000"/>
              <a:buFont typeface="Wingdings" panose="05000000000000000000" pitchFamily="2" charset="2"/>
              <a:buNone/>
              <a:defRPr sz="1800" kern="1200">
                <a:solidFill>
                  <a:srgbClr val="808588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单击此处编辑副标题样式</a:t>
            </a:r>
            <a:endParaRPr 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432" y="3208933"/>
            <a:ext cx="7090229" cy="30108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032" y="1797296"/>
            <a:ext cx="6866629" cy="196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162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5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  <p:bldP spid="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空心弧 17"/>
          <p:cNvSpPr/>
          <p:nvPr/>
        </p:nvSpPr>
        <p:spPr>
          <a:xfrm rot="14088126" flipH="1">
            <a:off x="6168232" y="2912269"/>
            <a:ext cx="2373312" cy="2260600"/>
          </a:xfrm>
          <a:prstGeom prst="blockArc">
            <a:avLst>
              <a:gd name="adj1" fmla="val 13403562"/>
              <a:gd name="adj2" fmla="val 6626987"/>
              <a:gd name="adj3" fmla="val 6566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19" name="空心弧 18"/>
          <p:cNvSpPr/>
          <p:nvPr/>
        </p:nvSpPr>
        <p:spPr>
          <a:xfrm rot="16237891">
            <a:off x="4106863" y="2339975"/>
            <a:ext cx="2373312" cy="2262188"/>
          </a:xfrm>
          <a:prstGeom prst="blockArc">
            <a:avLst>
              <a:gd name="adj1" fmla="val 13403562"/>
              <a:gd name="adj2" fmla="val 6626987"/>
              <a:gd name="adj3" fmla="val 6566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24" name="KSO_GT2.1"/>
          <p:cNvSpPr txBox="1"/>
          <p:nvPr/>
        </p:nvSpPr>
        <p:spPr>
          <a:xfrm>
            <a:off x="4554538" y="2794000"/>
            <a:ext cx="1511300" cy="107950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点击此处输入文本内容点击此处输入文本内容 。</a:t>
            </a:r>
          </a:p>
        </p:txBody>
      </p:sp>
      <p:sp>
        <p:nvSpPr>
          <p:cNvPr id="25" name="KSO_GT1.1"/>
          <p:cNvSpPr txBox="1"/>
          <p:nvPr/>
        </p:nvSpPr>
        <p:spPr>
          <a:xfrm>
            <a:off x="6650038" y="3576639"/>
            <a:ext cx="1511300" cy="10810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点击此处输入文本内容点击此处输入文本内容 。</a:t>
            </a:r>
          </a:p>
        </p:txBody>
      </p:sp>
      <p:sp>
        <p:nvSpPr>
          <p:cNvPr id="3078" name="任意多边形 15"/>
          <p:cNvSpPr>
            <a:spLocks/>
          </p:cNvSpPr>
          <p:nvPr/>
        </p:nvSpPr>
        <p:spPr bwMode="auto">
          <a:xfrm>
            <a:off x="3903663" y="4156076"/>
            <a:ext cx="982662" cy="938213"/>
          </a:xfrm>
          <a:custGeom>
            <a:avLst/>
            <a:gdLst>
              <a:gd name="T0" fmla="*/ 514407 w 982643"/>
              <a:gd name="T1" fmla="*/ 832 h 938026"/>
              <a:gd name="T2" fmla="*/ 698843 w 982643"/>
              <a:gd name="T3" fmla="*/ 46640 h 938026"/>
              <a:gd name="T4" fmla="*/ 634160 w 982643"/>
              <a:gd name="T5" fmla="*/ 178399 h 938026"/>
              <a:gd name="T6" fmla="*/ 185774 w 982643"/>
              <a:gd name="T7" fmla="*/ 314864 h 938026"/>
              <a:gd name="T8" fmla="*/ 341961 w 982643"/>
              <a:gd name="T9" fmla="*/ 757196 h 938026"/>
              <a:gd name="T10" fmla="*/ 793103 w 982643"/>
              <a:gd name="T11" fmla="*/ 630357 h 938026"/>
              <a:gd name="T12" fmla="*/ 647287 w 982643"/>
              <a:gd name="T13" fmla="*/ 184541 h 938026"/>
              <a:gd name="T14" fmla="*/ 717788 w 982643"/>
              <a:gd name="T15" fmla="*/ 55789 h 938026"/>
              <a:gd name="T16" fmla="*/ 922571 w 982643"/>
              <a:gd name="T17" fmla="*/ 699456 h 938026"/>
              <a:gd name="T18" fmla="*/ 274351 w 982643"/>
              <a:gd name="T19" fmla="*/ 887481 h 938026"/>
              <a:gd name="T20" fmla="*/ 54804 w 982643"/>
              <a:gd name="T21" fmla="*/ 248675 h 938026"/>
              <a:gd name="T22" fmla="*/ 514407 w 982643"/>
              <a:gd name="T23" fmla="*/ 832 h 93802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82643"/>
              <a:gd name="T37" fmla="*/ 0 h 938026"/>
              <a:gd name="T38" fmla="*/ 982643 w 982643"/>
              <a:gd name="T39" fmla="*/ 938026 h 93802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82643" h="938026">
                <a:moveTo>
                  <a:pt x="514377" y="832"/>
                </a:moveTo>
                <a:cubicBezTo>
                  <a:pt x="576509" y="4375"/>
                  <a:pt x="639070" y="19295"/>
                  <a:pt x="698801" y="46613"/>
                </a:cubicBezTo>
                <a:lnTo>
                  <a:pt x="634124" y="178291"/>
                </a:lnTo>
                <a:cubicBezTo>
                  <a:pt x="467404" y="104340"/>
                  <a:pt x="270427" y="164257"/>
                  <a:pt x="185762" y="314675"/>
                </a:cubicBezTo>
                <a:cubicBezTo>
                  <a:pt x="95811" y="474481"/>
                  <a:pt x="166555" y="674726"/>
                  <a:pt x="341940" y="756743"/>
                </a:cubicBezTo>
                <a:cubicBezTo>
                  <a:pt x="506728" y="833805"/>
                  <a:pt x="704748" y="778162"/>
                  <a:pt x="793058" y="629979"/>
                </a:cubicBezTo>
                <a:cubicBezTo>
                  <a:pt x="887203" y="472006"/>
                  <a:pt x="821097" y="270008"/>
                  <a:pt x="647248" y="184430"/>
                </a:cubicBezTo>
                <a:lnTo>
                  <a:pt x="717746" y="55756"/>
                </a:lnTo>
                <a:cubicBezTo>
                  <a:pt x="961990" y="179922"/>
                  <a:pt x="1054355" y="470081"/>
                  <a:pt x="922517" y="699039"/>
                </a:cubicBezTo>
                <a:cubicBezTo>
                  <a:pt x="796407" y="918050"/>
                  <a:pt x="510525" y="1000929"/>
                  <a:pt x="274336" y="886950"/>
                </a:cubicBezTo>
                <a:cubicBezTo>
                  <a:pt x="27706" y="767932"/>
                  <a:pt x="-71258" y="480140"/>
                  <a:pt x="54801" y="248525"/>
                </a:cubicBezTo>
                <a:cubicBezTo>
                  <a:pt x="145453" y="81965"/>
                  <a:pt x="327982" y="-9797"/>
                  <a:pt x="514377" y="832"/>
                </a:cubicBezTo>
                <a:close/>
              </a:path>
            </a:pathLst>
          </a:custGeom>
          <a:solidFill>
            <a:schemeClr val="accent1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altLang="zh-CN" sz="5400" b="1" dirty="0">
                <a:solidFill>
                  <a:schemeClr val="accent1"/>
                </a:solidFill>
                <a:latin typeface="Bell MT" pitchFamily="18" charset="0"/>
                <a:ea typeface="微软雅黑" pitchFamily="34" charset="-122"/>
              </a:rPr>
              <a:t>1</a:t>
            </a:r>
            <a:endParaRPr lang="zh-CN" altLang="en-US" sz="5400" b="1" dirty="0">
              <a:solidFill>
                <a:schemeClr val="accent1"/>
              </a:solidFill>
              <a:latin typeface="Bell MT" pitchFamily="18" charset="0"/>
              <a:ea typeface="微软雅黑" pitchFamily="34" charset="-122"/>
            </a:endParaRPr>
          </a:p>
        </p:txBody>
      </p:sp>
      <p:sp>
        <p:nvSpPr>
          <p:cNvPr id="3079" name="任意多边形 25"/>
          <p:cNvSpPr>
            <a:spLocks/>
          </p:cNvSpPr>
          <p:nvPr/>
        </p:nvSpPr>
        <p:spPr bwMode="auto">
          <a:xfrm>
            <a:off x="7643814" y="2338388"/>
            <a:ext cx="981075" cy="938212"/>
          </a:xfrm>
          <a:custGeom>
            <a:avLst/>
            <a:gdLst>
              <a:gd name="T0" fmla="*/ 450132 w 982031"/>
              <a:gd name="T1" fmla="*/ 979 h 938599"/>
              <a:gd name="T2" fmla="*/ 722761 w 982031"/>
              <a:gd name="T3" fmla="*/ 60492 h 938599"/>
              <a:gd name="T4" fmla="*/ 915495 w 982031"/>
              <a:gd name="T5" fmla="*/ 706544 h 938599"/>
              <a:gd name="T6" fmla="*/ 265694 w 982031"/>
              <a:gd name="T7" fmla="*/ 881789 h 938599"/>
              <a:gd name="T8" fmla="*/ 335486 w 982031"/>
              <a:gd name="T9" fmla="*/ 753019 h 938599"/>
              <a:gd name="T10" fmla="*/ 787717 w 982031"/>
              <a:gd name="T11" fmla="*/ 635194 h 938599"/>
              <a:gd name="T12" fmla="*/ 650113 w 982031"/>
              <a:gd name="T13" fmla="*/ 187676 h 938599"/>
              <a:gd name="T14" fmla="*/ 195526 w 982031"/>
              <a:gd name="T15" fmla="*/ 295789 h 938599"/>
              <a:gd name="T16" fmla="*/ 322661 w 982031"/>
              <a:gd name="T17" fmla="*/ 746360 h 938599"/>
              <a:gd name="T18" fmla="*/ 247192 w 982031"/>
              <a:gd name="T19" fmla="*/ 871893 h 938599"/>
              <a:gd name="T20" fmla="*/ 69363 w 982031"/>
              <a:gd name="T21" fmla="*/ 221596 h 938599"/>
              <a:gd name="T22" fmla="*/ 450132 w 982031"/>
              <a:gd name="T23" fmla="*/ 979 h 93859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82031"/>
              <a:gd name="T37" fmla="*/ 0 h 938599"/>
              <a:gd name="T38" fmla="*/ 982031 w 982031"/>
              <a:gd name="T39" fmla="*/ 938599 h 93859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82031" h="938599">
                <a:moveTo>
                  <a:pt x="451449" y="979"/>
                </a:moveTo>
                <a:cubicBezTo>
                  <a:pt x="543258" y="-4701"/>
                  <a:pt x="638123" y="14246"/>
                  <a:pt x="724876" y="60567"/>
                </a:cubicBezTo>
                <a:cubicBezTo>
                  <a:pt x="966444" y="189550"/>
                  <a:pt x="1053581" y="481142"/>
                  <a:pt x="918174" y="707419"/>
                </a:cubicBezTo>
                <a:cubicBezTo>
                  <a:pt x="788343" y="924381"/>
                  <a:pt x="500736" y="1001815"/>
                  <a:pt x="266471" y="882881"/>
                </a:cubicBezTo>
                <a:lnTo>
                  <a:pt x="336468" y="753952"/>
                </a:lnTo>
                <a:cubicBezTo>
                  <a:pt x="500031" y="834646"/>
                  <a:pt x="699289" y="782817"/>
                  <a:pt x="790022" y="635980"/>
                </a:cubicBezTo>
                <a:cubicBezTo>
                  <a:pt x="886420" y="479977"/>
                  <a:pt x="823906" y="277013"/>
                  <a:pt x="652015" y="187907"/>
                </a:cubicBezTo>
                <a:cubicBezTo>
                  <a:pt x="490509" y="104184"/>
                  <a:pt x="290384" y="151699"/>
                  <a:pt x="196099" y="296155"/>
                </a:cubicBezTo>
                <a:cubicBezTo>
                  <a:pt x="95586" y="450154"/>
                  <a:pt x="153394" y="654682"/>
                  <a:pt x="323605" y="747284"/>
                </a:cubicBezTo>
                <a:lnTo>
                  <a:pt x="247915" y="872973"/>
                </a:lnTo>
                <a:cubicBezTo>
                  <a:pt x="8941" y="738943"/>
                  <a:pt x="-71505" y="445257"/>
                  <a:pt x="69567" y="221869"/>
                </a:cubicBezTo>
                <a:cubicBezTo>
                  <a:pt x="153906" y="88318"/>
                  <a:pt x="298434" y="10446"/>
                  <a:pt x="451449" y="979"/>
                </a:cubicBezTo>
                <a:close/>
              </a:path>
            </a:pathLst>
          </a:custGeom>
          <a:solidFill>
            <a:schemeClr val="accent1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altLang="zh-CN" sz="5400" b="1">
                <a:solidFill>
                  <a:schemeClr val="accent1"/>
                </a:solidFill>
                <a:latin typeface="Bell MT" pitchFamily="18" charset="0"/>
                <a:ea typeface="微软雅黑" pitchFamily="34" charset="-122"/>
              </a:rPr>
              <a:t>2</a:t>
            </a:r>
            <a:endParaRPr lang="zh-CN" altLang="en-US" sz="5400" b="1">
              <a:solidFill>
                <a:schemeClr val="accent1"/>
              </a:solidFill>
              <a:latin typeface="Bell MT" pitchFamily="18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2575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4" grpId="0"/>
      <p:bldP spid="25" grpId="0"/>
      <p:bldP spid="3078" grpId="0" animBg="1"/>
      <p:bldP spid="307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空心弧 34"/>
          <p:cNvSpPr/>
          <p:nvPr/>
        </p:nvSpPr>
        <p:spPr>
          <a:xfrm rot="9534581">
            <a:off x="2486025" y="2678114"/>
            <a:ext cx="2338388" cy="2263775"/>
          </a:xfrm>
          <a:prstGeom prst="blockArc">
            <a:avLst>
              <a:gd name="adj1" fmla="val 10800000"/>
              <a:gd name="adj2" fmla="val 6675296"/>
              <a:gd name="adj3" fmla="val 534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36" name="椭圆 3"/>
          <p:cNvSpPr/>
          <p:nvPr/>
        </p:nvSpPr>
        <p:spPr>
          <a:xfrm>
            <a:off x="2660651" y="2954339"/>
            <a:ext cx="538163" cy="1709737"/>
          </a:xfrm>
          <a:custGeom>
            <a:avLst/>
            <a:gdLst/>
            <a:ahLst/>
            <a:cxnLst/>
            <a:rect l="l" t="t" r="r" b="b"/>
            <a:pathLst>
              <a:path w="648073" h="2127703">
                <a:moveTo>
                  <a:pt x="648073" y="0"/>
                </a:moveTo>
                <a:lnTo>
                  <a:pt x="648073" y="2127703"/>
                </a:lnTo>
                <a:cubicBezTo>
                  <a:pt x="262900" y="1929054"/>
                  <a:pt x="0" y="1527154"/>
                  <a:pt x="0" y="1063851"/>
                </a:cubicBezTo>
                <a:cubicBezTo>
                  <a:pt x="0" y="600548"/>
                  <a:pt x="262900" y="198649"/>
                  <a:pt x="648073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3200" b="1" kern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latin typeface="Agency FB" pitchFamily="34" charset="0"/>
                <a:ea typeface="微软雅黑" pitchFamily="34" charset="-122"/>
                <a:cs typeface="Times New Roman" pitchFamily="18" charset="0"/>
              </a:rPr>
              <a:t>01</a:t>
            </a:r>
          </a:p>
        </p:txBody>
      </p:sp>
      <p:sp>
        <p:nvSpPr>
          <p:cNvPr id="37" name="矩形 36"/>
          <p:cNvSpPr/>
          <p:nvPr/>
        </p:nvSpPr>
        <p:spPr>
          <a:xfrm>
            <a:off x="3257550" y="3522664"/>
            <a:ext cx="1493838" cy="115887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9" name="KSO_GT1"/>
          <p:cNvSpPr txBox="1"/>
          <p:nvPr/>
        </p:nvSpPr>
        <p:spPr>
          <a:xfrm flipH="1">
            <a:off x="3171826" y="3195639"/>
            <a:ext cx="1374775" cy="3397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zh-CN" altLang="en-US" sz="2000" b="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itchFamily="18" charset="0"/>
              </a:rPr>
              <a:t>文本</a:t>
            </a:r>
          </a:p>
        </p:txBody>
      </p:sp>
      <p:grpSp>
        <p:nvGrpSpPr>
          <p:cNvPr id="2" name="组合 3"/>
          <p:cNvGrpSpPr/>
          <p:nvPr/>
        </p:nvGrpSpPr>
        <p:grpSpPr>
          <a:xfrm>
            <a:off x="3736246" y="2663480"/>
            <a:ext cx="448063" cy="126793"/>
            <a:chOff x="2212243" y="2654768"/>
            <a:chExt cx="448063" cy="126793"/>
          </a:xfrm>
          <a:solidFill>
            <a:schemeClr val="accent1"/>
          </a:solidFill>
        </p:grpSpPr>
        <p:sp>
          <p:nvSpPr>
            <p:cNvPr id="41" name="燕尾形 40"/>
            <p:cNvSpPr/>
            <p:nvPr/>
          </p:nvSpPr>
          <p:spPr>
            <a:xfrm>
              <a:off x="2212243" y="2654768"/>
              <a:ext cx="149354" cy="126793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42" name="燕尾形 41"/>
            <p:cNvSpPr/>
            <p:nvPr/>
          </p:nvSpPr>
          <p:spPr>
            <a:xfrm>
              <a:off x="2361598" y="2654768"/>
              <a:ext cx="149354" cy="126793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43" name="燕尾形 42"/>
            <p:cNvSpPr/>
            <p:nvPr/>
          </p:nvSpPr>
          <p:spPr>
            <a:xfrm>
              <a:off x="2510952" y="2654768"/>
              <a:ext cx="149354" cy="126793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Text" lastClr="000000"/>
                </a:solidFill>
                <a:latin typeface="Calibri"/>
              </a:endParaRPr>
            </a:p>
          </p:txBody>
        </p:sp>
      </p:grpSp>
      <p:sp>
        <p:nvSpPr>
          <p:cNvPr id="45" name="空心弧 44"/>
          <p:cNvSpPr/>
          <p:nvPr/>
        </p:nvSpPr>
        <p:spPr>
          <a:xfrm rot="9534581">
            <a:off x="4926014" y="2678114"/>
            <a:ext cx="2339975" cy="2263775"/>
          </a:xfrm>
          <a:prstGeom prst="blockArc">
            <a:avLst>
              <a:gd name="adj1" fmla="val 10800000"/>
              <a:gd name="adj2" fmla="val 6675296"/>
              <a:gd name="adj3" fmla="val 534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46" name="椭圆 3"/>
          <p:cNvSpPr/>
          <p:nvPr/>
        </p:nvSpPr>
        <p:spPr>
          <a:xfrm>
            <a:off x="5102226" y="2954339"/>
            <a:ext cx="536575" cy="1709737"/>
          </a:xfrm>
          <a:custGeom>
            <a:avLst/>
            <a:gdLst/>
            <a:ahLst/>
            <a:cxnLst/>
            <a:rect l="l" t="t" r="r" b="b"/>
            <a:pathLst>
              <a:path w="648073" h="2127703">
                <a:moveTo>
                  <a:pt x="648073" y="0"/>
                </a:moveTo>
                <a:lnTo>
                  <a:pt x="648073" y="2127703"/>
                </a:lnTo>
                <a:cubicBezTo>
                  <a:pt x="262900" y="1929054"/>
                  <a:pt x="0" y="1527154"/>
                  <a:pt x="0" y="1063851"/>
                </a:cubicBezTo>
                <a:cubicBezTo>
                  <a:pt x="0" y="600548"/>
                  <a:pt x="262900" y="198649"/>
                  <a:pt x="648073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3200" b="1" kern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latin typeface="Agency FB" pitchFamily="34" charset="0"/>
                <a:ea typeface="微软雅黑" pitchFamily="34" charset="-122"/>
                <a:cs typeface="Times New Roman" pitchFamily="18" charset="0"/>
              </a:rPr>
              <a:t>02</a:t>
            </a:r>
          </a:p>
        </p:txBody>
      </p:sp>
      <p:sp>
        <p:nvSpPr>
          <p:cNvPr id="47" name="矩形 46"/>
          <p:cNvSpPr/>
          <p:nvPr/>
        </p:nvSpPr>
        <p:spPr>
          <a:xfrm>
            <a:off x="5699125" y="3522664"/>
            <a:ext cx="1493838" cy="115887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9" name="KSO_GT2"/>
          <p:cNvSpPr txBox="1"/>
          <p:nvPr/>
        </p:nvSpPr>
        <p:spPr>
          <a:xfrm flipH="1">
            <a:off x="5611813" y="3195639"/>
            <a:ext cx="1376362" cy="3397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zh-CN" altLang="en-US" sz="2000" b="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itchFamily="18" charset="0"/>
              </a:rPr>
              <a:t>文本</a:t>
            </a:r>
          </a:p>
        </p:txBody>
      </p:sp>
      <p:grpSp>
        <p:nvGrpSpPr>
          <p:cNvPr id="3" name="组合 4"/>
          <p:cNvGrpSpPr/>
          <p:nvPr/>
        </p:nvGrpSpPr>
        <p:grpSpPr>
          <a:xfrm>
            <a:off x="6177066" y="2663480"/>
            <a:ext cx="448063" cy="126793"/>
            <a:chOff x="4653063" y="2654768"/>
            <a:chExt cx="448063" cy="126793"/>
          </a:xfrm>
          <a:solidFill>
            <a:schemeClr val="accent1"/>
          </a:solidFill>
        </p:grpSpPr>
        <p:sp>
          <p:nvSpPr>
            <p:cNvPr id="51" name="燕尾形 50"/>
            <p:cNvSpPr/>
            <p:nvPr/>
          </p:nvSpPr>
          <p:spPr>
            <a:xfrm>
              <a:off x="4653063" y="2654768"/>
              <a:ext cx="149354" cy="126793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52" name="燕尾形 51"/>
            <p:cNvSpPr/>
            <p:nvPr/>
          </p:nvSpPr>
          <p:spPr>
            <a:xfrm>
              <a:off x="4802417" y="2654768"/>
              <a:ext cx="149354" cy="126793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4951772" y="2654768"/>
              <a:ext cx="149354" cy="126793"/>
            </a:xfrm>
            <a:prstGeom prst="chevr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Text" lastClr="000000"/>
                </a:solidFill>
                <a:latin typeface="Calibri"/>
              </a:endParaRPr>
            </a:p>
          </p:txBody>
        </p:sp>
      </p:grpSp>
      <p:sp>
        <p:nvSpPr>
          <p:cNvPr id="55" name="空心弧 54"/>
          <p:cNvSpPr/>
          <p:nvPr/>
        </p:nvSpPr>
        <p:spPr>
          <a:xfrm rot="9534581">
            <a:off x="7367589" y="2678114"/>
            <a:ext cx="2338387" cy="2263775"/>
          </a:xfrm>
          <a:prstGeom prst="blockArc">
            <a:avLst>
              <a:gd name="adj1" fmla="val 10800000"/>
              <a:gd name="adj2" fmla="val 6675296"/>
              <a:gd name="adj3" fmla="val 534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56" name="椭圆 3"/>
          <p:cNvSpPr/>
          <p:nvPr/>
        </p:nvSpPr>
        <p:spPr>
          <a:xfrm>
            <a:off x="7542213" y="2954339"/>
            <a:ext cx="538162" cy="1709737"/>
          </a:xfrm>
          <a:custGeom>
            <a:avLst/>
            <a:gdLst/>
            <a:ahLst/>
            <a:cxnLst/>
            <a:rect l="l" t="t" r="r" b="b"/>
            <a:pathLst>
              <a:path w="648073" h="2127703">
                <a:moveTo>
                  <a:pt x="648073" y="0"/>
                </a:moveTo>
                <a:lnTo>
                  <a:pt x="648073" y="2127703"/>
                </a:lnTo>
                <a:cubicBezTo>
                  <a:pt x="262900" y="1929054"/>
                  <a:pt x="0" y="1527154"/>
                  <a:pt x="0" y="1063851"/>
                </a:cubicBezTo>
                <a:cubicBezTo>
                  <a:pt x="0" y="600548"/>
                  <a:pt x="262900" y="198649"/>
                  <a:pt x="648073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3200" b="1" kern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latin typeface="Agency FB" pitchFamily="34" charset="0"/>
                <a:ea typeface="微软雅黑" pitchFamily="34" charset="-122"/>
                <a:cs typeface="Times New Roman" pitchFamily="18" charset="0"/>
              </a:rPr>
              <a:t>03</a:t>
            </a:r>
          </a:p>
        </p:txBody>
      </p:sp>
      <p:sp>
        <p:nvSpPr>
          <p:cNvPr id="57" name="矩形 56"/>
          <p:cNvSpPr/>
          <p:nvPr/>
        </p:nvSpPr>
        <p:spPr>
          <a:xfrm>
            <a:off x="8140700" y="3522664"/>
            <a:ext cx="1492250" cy="115887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9" name="KSO_GT3"/>
          <p:cNvSpPr txBox="1"/>
          <p:nvPr/>
        </p:nvSpPr>
        <p:spPr>
          <a:xfrm flipH="1">
            <a:off x="8053389" y="3195639"/>
            <a:ext cx="1374775" cy="3397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zh-CN" altLang="en-US" sz="2000" b="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itchFamily="18" charset="0"/>
              </a:rPr>
              <a:t>文本</a:t>
            </a:r>
          </a:p>
        </p:txBody>
      </p:sp>
      <p:sp>
        <p:nvSpPr>
          <p:cNvPr id="61" name="燕尾形 60"/>
          <p:cNvSpPr/>
          <p:nvPr/>
        </p:nvSpPr>
        <p:spPr>
          <a:xfrm>
            <a:off x="8618539" y="2663825"/>
            <a:ext cx="149225" cy="127000"/>
          </a:xfrm>
          <a:prstGeom prst="chevron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62" name="燕尾形 61"/>
          <p:cNvSpPr/>
          <p:nvPr/>
        </p:nvSpPr>
        <p:spPr>
          <a:xfrm>
            <a:off x="8767764" y="2663825"/>
            <a:ext cx="149225" cy="127000"/>
          </a:xfrm>
          <a:prstGeom prst="chevron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63" name="燕尾形 62"/>
          <p:cNvSpPr/>
          <p:nvPr/>
        </p:nvSpPr>
        <p:spPr>
          <a:xfrm>
            <a:off x="8916989" y="2663825"/>
            <a:ext cx="149225" cy="127000"/>
          </a:xfrm>
          <a:prstGeom prst="chevron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59139" y="3805239"/>
            <a:ext cx="1349375" cy="56015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点击此处输入文本内容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5699125" y="3805239"/>
            <a:ext cx="1347788" cy="56015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点击此处输入文本内容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8140700" y="3805239"/>
            <a:ext cx="1347788" cy="56015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1033733114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9" grpId="0"/>
      <p:bldP spid="45" grpId="0" animBg="1"/>
      <p:bldP spid="46" grpId="0" animBg="1"/>
      <p:bldP spid="47" grpId="0" animBg="1"/>
      <p:bldP spid="49" grpId="0"/>
      <p:bldP spid="55" grpId="0" animBg="1"/>
      <p:bldP spid="56" grpId="0" animBg="1"/>
      <p:bldP spid="57" grpId="0" animBg="1"/>
      <p:bldP spid="59" grpId="0"/>
      <p:bldP spid="61" grpId="0" animBg="1"/>
      <p:bldP spid="62" grpId="0" animBg="1"/>
      <p:bldP spid="63" grpId="0" animBg="1"/>
      <p:bldP spid="6" grpId="0"/>
      <p:bldP spid="64" grpId="0"/>
      <p:bldP spid="6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椭圆 47"/>
          <p:cNvSpPr/>
          <p:nvPr/>
        </p:nvSpPr>
        <p:spPr>
          <a:xfrm>
            <a:off x="5159376" y="4321175"/>
            <a:ext cx="3190875" cy="17970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lIns="0" tIns="0" rIns="432000" bIns="0"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点击此处输入文本内容</a:t>
            </a:r>
            <a:endParaRPr lang="en-US" altLang="zh-CN" sz="1400" kern="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点击此处输入文本内容</a:t>
            </a:r>
            <a:endParaRPr lang="en-US" altLang="zh-CN" sz="1400" kern="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30000"/>
              </a:lnSpc>
              <a:defRPr/>
            </a:pPr>
            <a:endParaRPr lang="en-US" altLang="zh-CN" sz="1400" kern="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951664" y="1689101"/>
            <a:ext cx="2073275" cy="116681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lIns="0" tIns="0" rIns="252000" bIns="0"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点击此处输入文本内容</a:t>
            </a:r>
            <a:endParaRPr lang="en-US" altLang="zh-CN" sz="1400" kern="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453439" y="2030414"/>
            <a:ext cx="484187" cy="484187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0" tIns="108000" rIns="0" bIns="0" anchor="ctr"/>
          <a:lstStyle/>
          <a:p>
            <a:pPr algn="ctr">
              <a:lnSpc>
                <a:spcPct val="80000"/>
              </a:lnSpc>
              <a:defRPr/>
            </a:pPr>
            <a:r>
              <a:rPr lang="en-US" sz="4400" b="1" kern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1 </a:t>
            </a:r>
          </a:p>
        </p:txBody>
      </p:sp>
      <p:sp>
        <p:nvSpPr>
          <p:cNvPr id="38" name="椭圆 37"/>
          <p:cNvSpPr/>
          <p:nvPr/>
        </p:nvSpPr>
        <p:spPr>
          <a:xfrm>
            <a:off x="4835526" y="2105025"/>
            <a:ext cx="2538413" cy="14287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lIns="0" tIns="0" rIns="360000" bIns="0"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点击此处输入文本内容</a:t>
            </a:r>
            <a:endParaRPr lang="en-US" altLang="zh-CN" sz="1400" kern="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6700839" y="2522539"/>
            <a:ext cx="592137" cy="592137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0" tIns="108000" rIns="0" bIns="0" anchor="ctr"/>
          <a:lstStyle/>
          <a:p>
            <a:pPr algn="ctr" eaLnBrk="1" hangingPunct="1">
              <a:lnSpc>
                <a:spcPct val="80000"/>
              </a:lnSpc>
            </a:pPr>
            <a:r>
              <a:rPr lang="en-US" altLang="zh-CN" sz="4800" b="1" dirty="0"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2</a:t>
            </a:r>
          </a:p>
        </p:txBody>
      </p:sp>
      <p:sp>
        <p:nvSpPr>
          <p:cNvPr id="43" name="椭圆 42"/>
          <p:cNvSpPr/>
          <p:nvPr/>
        </p:nvSpPr>
        <p:spPr>
          <a:xfrm>
            <a:off x="3079750" y="3295650"/>
            <a:ext cx="3024188" cy="1703388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lIns="0" tIns="0" rIns="396000" bIns="0"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点击此处输入文本内容</a:t>
            </a:r>
            <a:endParaRPr lang="en-US" altLang="zh-CN" sz="1400" kern="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5308600" y="3794125"/>
            <a:ext cx="704850" cy="706438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0" tIns="144000" rIns="0" bIns="0" anchor="ctr"/>
          <a:lstStyle/>
          <a:p>
            <a:pPr algn="ctr" eaLnBrk="1" hangingPunct="1">
              <a:lnSpc>
                <a:spcPct val="80000"/>
              </a:lnSpc>
            </a:pPr>
            <a:r>
              <a:rPr lang="en-US" altLang="zh-CN" sz="5400" b="1" dirty="0"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3</a:t>
            </a:r>
          </a:p>
        </p:txBody>
      </p:sp>
      <p:sp>
        <p:nvSpPr>
          <p:cNvPr id="49" name="椭圆 48"/>
          <p:cNvSpPr/>
          <p:nvPr/>
        </p:nvSpPr>
        <p:spPr>
          <a:xfrm>
            <a:off x="7521575" y="4848225"/>
            <a:ext cx="744538" cy="742950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0" tIns="144000" rIns="36000" bIns="0" anchor="ctr"/>
          <a:lstStyle/>
          <a:p>
            <a:pPr algn="ctr" eaLnBrk="1" hangingPunct="1">
              <a:lnSpc>
                <a:spcPct val="80000"/>
              </a:lnSpc>
            </a:pPr>
            <a:r>
              <a:rPr lang="en-US" altLang="zh-CN" sz="5400" b="1"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28807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4000">
        <p:circle/>
      </p:transition>
    </mc:Choice>
    <mc:Fallback xmlns="">
      <p:transition spd="slow" advTm="4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33" grpId="0" animBg="1"/>
      <p:bldP spid="34" grpId="0" animBg="1"/>
      <p:bldP spid="38" grpId="0" animBg="1"/>
      <p:bldP spid="39" grpId="0" animBg="1"/>
      <p:bldP spid="43" grpId="0" animBg="1"/>
      <p:bldP spid="44" grpId="0" animBg="1"/>
      <p:bldP spid="4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 34"/>
          <p:cNvSpPr/>
          <p:nvPr/>
        </p:nvSpPr>
        <p:spPr>
          <a:xfrm>
            <a:off x="3287713" y="3573463"/>
            <a:ext cx="2665412" cy="1924050"/>
          </a:xfrm>
          <a:custGeom>
            <a:avLst/>
            <a:gdLst>
              <a:gd name="connsiteX0" fmla="*/ 913572 w 2665437"/>
              <a:gd name="connsiteY0" fmla="*/ 100 h 1924266"/>
              <a:gd name="connsiteX1" fmla="*/ 1823209 w 2665437"/>
              <a:gd name="connsiteY1" fmla="*/ 330972 h 1924266"/>
              <a:gd name="connsiteX2" fmla="*/ 2665437 w 2665437"/>
              <a:gd name="connsiteY2" fmla="*/ 875140 h 1924266"/>
              <a:gd name="connsiteX3" fmla="*/ 2623085 w 2665437"/>
              <a:gd name="connsiteY3" fmla="*/ 1433394 h 1924266"/>
              <a:gd name="connsiteX4" fmla="*/ 1685143 w 2665437"/>
              <a:gd name="connsiteY4" fmla="*/ 1758041 h 1924266"/>
              <a:gd name="connsiteX5" fmla="*/ 258074 w 2665437"/>
              <a:gd name="connsiteY5" fmla="*/ 1619975 h 1924266"/>
              <a:gd name="connsiteX6" fmla="*/ 396140 w 2665437"/>
              <a:gd name="connsiteY6" fmla="*/ 192906 h 1924266"/>
              <a:gd name="connsiteX7" fmla="*/ 913572 w 2665437"/>
              <a:gd name="connsiteY7" fmla="*/ 100 h 1924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65437" h="1924266">
                <a:moveTo>
                  <a:pt x="913572" y="100"/>
                </a:moveTo>
                <a:cubicBezTo>
                  <a:pt x="1214085" y="-4346"/>
                  <a:pt x="1529205" y="141180"/>
                  <a:pt x="1823209" y="330972"/>
                </a:cubicBezTo>
                <a:cubicBezTo>
                  <a:pt x="2159771" y="548238"/>
                  <a:pt x="2412643" y="730544"/>
                  <a:pt x="2665437" y="875140"/>
                </a:cubicBezTo>
                <a:lnTo>
                  <a:pt x="2623085" y="1433394"/>
                </a:lnTo>
                <a:cubicBezTo>
                  <a:pt x="2327741" y="1540244"/>
                  <a:pt x="2039269" y="1668869"/>
                  <a:pt x="1685143" y="1758041"/>
                </a:cubicBezTo>
                <a:cubicBezTo>
                  <a:pt x="1102857" y="1931751"/>
                  <a:pt x="678018" y="2073614"/>
                  <a:pt x="258074" y="1619975"/>
                </a:cubicBezTo>
                <a:cubicBezTo>
                  <a:pt x="-161870" y="1166337"/>
                  <a:pt x="-36060" y="548855"/>
                  <a:pt x="396140" y="192906"/>
                </a:cubicBezTo>
                <a:cubicBezTo>
                  <a:pt x="558215" y="59426"/>
                  <a:pt x="733265" y="2768"/>
                  <a:pt x="913572" y="10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tIns="0" rIns="79200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ysClr val="window" lastClr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</a:p>
        </p:txBody>
      </p:sp>
      <p:sp>
        <p:nvSpPr>
          <p:cNvPr id="43" name="任意多边形 42"/>
          <p:cNvSpPr/>
          <p:nvPr/>
        </p:nvSpPr>
        <p:spPr>
          <a:xfrm>
            <a:off x="6134101" y="3514726"/>
            <a:ext cx="2676525" cy="1927225"/>
          </a:xfrm>
          <a:custGeom>
            <a:avLst/>
            <a:gdLst>
              <a:gd name="connsiteX0" fmla="*/ 1762160 w 2676183"/>
              <a:gd name="connsiteY0" fmla="*/ 12 h 1927383"/>
              <a:gd name="connsiteX1" fmla="*/ 2289779 w 2676183"/>
              <a:gd name="connsiteY1" fmla="*/ 194687 h 1927383"/>
              <a:gd name="connsiteX2" fmla="*/ 2417855 w 2676183"/>
              <a:gd name="connsiteY2" fmla="*/ 1622688 h 1927383"/>
              <a:gd name="connsiteX3" fmla="*/ 989855 w 2676183"/>
              <a:gd name="connsiteY3" fmla="*/ 1750763 h 1927383"/>
              <a:gd name="connsiteX4" fmla="*/ 61559 w 2676183"/>
              <a:gd name="connsiteY4" fmla="*/ 1371638 h 1927383"/>
              <a:gd name="connsiteX5" fmla="*/ 0 w 2676183"/>
              <a:gd name="connsiteY5" fmla="*/ 815175 h 1927383"/>
              <a:gd name="connsiteX6" fmla="*/ 861779 w 2676183"/>
              <a:gd name="connsiteY6" fmla="*/ 322763 h 1927383"/>
              <a:gd name="connsiteX7" fmla="*/ 1762160 w 2676183"/>
              <a:gd name="connsiteY7" fmla="*/ 12 h 1927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76183" h="1927383">
                <a:moveTo>
                  <a:pt x="1762160" y="12"/>
                </a:moveTo>
                <a:cubicBezTo>
                  <a:pt x="1932165" y="960"/>
                  <a:pt x="2103571" y="56610"/>
                  <a:pt x="2289779" y="194687"/>
                </a:cubicBezTo>
                <a:cubicBezTo>
                  <a:pt x="2786334" y="562893"/>
                  <a:pt x="2776819" y="1192990"/>
                  <a:pt x="2417855" y="1622688"/>
                </a:cubicBezTo>
                <a:cubicBezTo>
                  <a:pt x="2058891" y="2052387"/>
                  <a:pt x="1508282" y="1962255"/>
                  <a:pt x="989855" y="1750763"/>
                </a:cubicBezTo>
                <a:cubicBezTo>
                  <a:pt x="618934" y="1599447"/>
                  <a:pt x="336724" y="1467020"/>
                  <a:pt x="61559" y="1371638"/>
                </a:cubicBezTo>
                <a:lnTo>
                  <a:pt x="0" y="815175"/>
                </a:lnTo>
                <a:cubicBezTo>
                  <a:pt x="270507" y="655577"/>
                  <a:pt x="530235" y="475851"/>
                  <a:pt x="861779" y="322763"/>
                </a:cubicBezTo>
                <a:cubicBezTo>
                  <a:pt x="1199371" y="148800"/>
                  <a:pt x="1478819" y="-1569"/>
                  <a:pt x="1762160" y="12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1116000" t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ysClr val="window" lastClr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</a:p>
        </p:txBody>
      </p:sp>
      <p:sp>
        <p:nvSpPr>
          <p:cNvPr id="40" name="任意多边形 39"/>
          <p:cNvSpPr/>
          <p:nvPr/>
        </p:nvSpPr>
        <p:spPr>
          <a:xfrm>
            <a:off x="5821363" y="2306639"/>
            <a:ext cx="2159000" cy="2509837"/>
          </a:xfrm>
          <a:custGeom>
            <a:avLst/>
            <a:gdLst>
              <a:gd name="connsiteX0" fmla="*/ 1163751 w 2158938"/>
              <a:gd name="connsiteY0" fmla="*/ 901 h 2510011"/>
              <a:gd name="connsiteX1" fmla="*/ 2140646 w 2158938"/>
              <a:gd name="connsiteY1" fmla="*/ 826475 h 2510011"/>
              <a:gd name="connsiteX2" fmla="*/ 1348883 w 2158938"/>
              <a:gd name="connsiteY2" fmla="*/ 2021758 h 2510011"/>
              <a:gd name="connsiteX3" fmla="*/ 473054 w 2158938"/>
              <a:gd name="connsiteY3" fmla="*/ 2510011 h 2510011"/>
              <a:gd name="connsiteX4" fmla="*/ 0 w 2158938"/>
              <a:gd name="connsiteY4" fmla="*/ 2210577 h 2510011"/>
              <a:gd name="connsiteX5" fmla="*/ 153600 w 2158938"/>
              <a:gd name="connsiteY5" fmla="*/ 1229996 h 2510011"/>
              <a:gd name="connsiteX6" fmla="*/ 945363 w 2158938"/>
              <a:gd name="connsiteY6" fmla="*/ 34713 h 2510011"/>
              <a:gd name="connsiteX7" fmla="*/ 1163751 w 2158938"/>
              <a:gd name="connsiteY7" fmla="*/ 901 h 2510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58938" h="2510011">
                <a:moveTo>
                  <a:pt x="1163751" y="901"/>
                </a:moveTo>
                <a:cubicBezTo>
                  <a:pt x="1658728" y="-20620"/>
                  <a:pt x="2043145" y="346356"/>
                  <a:pt x="2140646" y="826475"/>
                </a:cubicBezTo>
                <a:cubicBezTo>
                  <a:pt x="2252075" y="1375182"/>
                  <a:pt x="1837823" y="1748931"/>
                  <a:pt x="1348883" y="2021758"/>
                </a:cubicBezTo>
                <a:cubicBezTo>
                  <a:pt x="999061" y="2216957"/>
                  <a:pt x="719391" y="2354668"/>
                  <a:pt x="473054" y="2510011"/>
                </a:cubicBezTo>
                <a:lnTo>
                  <a:pt x="0" y="2210577"/>
                </a:lnTo>
                <a:cubicBezTo>
                  <a:pt x="44284" y="1899635"/>
                  <a:pt x="66115" y="1584542"/>
                  <a:pt x="153600" y="1229996"/>
                </a:cubicBezTo>
                <a:cubicBezTo>
                  <a:pt x="273534" y="634304"/>
                  <a:pt x="347686" y="192587"/>
                  <a:pt x="945363" y="34713"/>
                </a:cubicBezTo>
                <a:cubicBezTo>
                  <a:pt x="1020072" y="14979"/>
                  <a:pt x="1093040" y="3976"/>
                  <a:pt x="1163751" y="901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504000" tIns="0" rIns="36000" bIns="57600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ysClr val="window" lastClr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</a:p>
        </p:txBody>
      </p:sp>
      <p:sp>
        <p:nvSpPr>
          <p:cNvPr id="37" name="任意多边形 36"/>
          <p:cNvSpPr/>
          <p:nvPr/>
        </p:nvSpPr>
        <p:spPr>
          <a:xfrm>
            <a:off x="4308476" y="2143126"/>
            <a:ext cx="1979613" cy="2593975"/>
          </a:xfrm>
          <a:custGeom>
            <a:avLst/>
            <a:gdLst>
              <a:gd name="connsiteX0" fmla="*/ 999359 w 1979758"/>
              <a:gd name="connsiteY0" fmla="*/ 532 h 2593844"/>
              <a:gd name="connsiteX1" fmla="*/ 1302322 w 1979758"/>
              <a:gd name="connsiteY1" fmla="*/ 51636 h 2593844"/>
              <a:gd name="connsiteX2" fmla="*/ 1971400 w 1979758"/>
              <a:gd name="connsiteY2" fmla="*/ 1319675 h 2593844"/>
              <a:gd name="connsiteX3" fmla="*/ 1979758 w 1979758"/>
              <a:gd name="connsiteY3" fmla="*/ 2322370 h 2593844"/>
              <a:gd name="connsiteX4" fmla="*/ 1490124 w 1979758"/>
              <a:gd name="connsiteY4" fmla="*/ 2593844 h 2593844"/>
              <a:gd name="connsiteX5" fmla="*/ 703361 w 1979758"/>
              <a:gd name="connsiteY5" fmla="*/ 1988752 h 2593844"/>
              <a:gd name="connsiteX6" fmla="*/ 34283 w 1979758"/>
              <a:gd name="connsiteY6" fmla="*/ 720713 h 2593844"/>
              <a:gd name="connsiteX7" fmla="*/ 999359 w 1979758"/>
              <a:gd name="connsiteY7" fmla="*/ 532 h 2593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79758" h="2593844">
                <a:moveTo>
                  <a:pt x="999359" y="532"/>
                </a:moveTo>
                <a:cubicBezTo>
                  <a:pt x="1099967" y="3663"/>
                  <a:pt x="1202025" y="20623"/>
                  <a:pt x="1302322" y="51636"/>
                </a:cubicBezTo>
                <a:cubicBezTo>
                  <a:pt x="1837242" y="217034"/>
                  <a:pt x="1966511" y="759789"/>
                  <a:pt x="1971400" y="1319675"/>
                </a:cubicBezTo>
                <a:cubicBezTo>
                  <a:pt x="1974898" y="1720257"/>
                  <a:pt x="1961599" y="2031710"/>
                  <a:pt x="1979758" y="2322370"/>
                </a:cubicBezTo>
                <a:lnTo>
                  <a:pt x="1490124" y="2593844"/>
                </a:lnTo>
                <a:cubicBezTo>
                  <a:pt x="1238521" y="2405851"/>
                  <a:pt x="972506" y="2235568"/>
                  <a:pt x="703361" y="1988752"/>
                </a:cubicBezTo>
                <a:cubicBezTo>
                  <a:pt x="238182" y="1597803"/>
                  <a:pt x="-113848" y="1320878"/>
                  <a:pt x="34283" y="720713"/>
                </a:cubicBezTo>
                <a:cubicBezTo>
                  <a:pt x="154640" y="233079"/>
                  <a:pt x="563390" y="-13035"/>
                  <a:pt x="999359" y="532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108000" tIns="0" rIns="108000" bIns="28800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ysClr val="window" lastClr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</a:p>
        </p:txBody>
      </p:sp>
      <p:sp>
        <p:nvSpPr>
          <p:cNvPr id="3" name="椭圆 2"/>
          <p:cNvSpPr/>
          <p:nvPr/>
        </p:nvSpPr>
        <p:spPr>
          <a:xfrm>
            <a:off x="5734050" y="4297363"/>
            <a:ext cx="800100" cy="8001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867400" y="4427539"/>
            <a:ext cx="527050" cy="528637"/>
          </a:xfrm>
          <a:prstGeom prst="ellipse">
            <a:avLst/>
          </a:prstGeom>
          <a:solidFill>
            <a:schemeClr val="bg1">
              <a:lumMod val="75000"/>
            </a:schemeClr>
          </a:solidFill>
          <a:ln w="2952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chemeClr val="tx1">
                  <a:lumMod val="50000"/>
                  <a:lumOff val="50000"/>
                </a:schemeClr>
              </a:solidFill>
              <a:latin typeface="Calibri"/>
            </a:endParaRPr>
          </a:p>
        </p:txBody>
      </p:sp>
      <p:sp>
        <p:nvSpPr>
          <p:cNvPr id="3080" name="KSO_GN3"/>
          <p:cNvSpPr txBox="1">
            <a:spLocks noChangeArrowheads="1"/>
          </p:cNvSpPr>
          <p:nvPr/>
        </p:nvSpPr>
        <p:spPr bwMode="auto">
          <a:xfrm rot="21420000" flipH="1">
            <a:off x="6442075" y="3898900"/>
            <a:ext cx="5397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>
              <a:lnSpc>
                <a:spcPct val="80000"/>
              </a:lnSpc>
            </a:pPr>
            <a:r>
              <a:rPr lang="en-US" altLang="zh-CN" sz="4800" b="1" dirty="0"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3</a:t>
            </a:r>
            <a:endParaRPr lang="zh-CN" altLang="en-US" sz="4800" b="1" dirty="0">
              <a:solidFill>
                <a:srgbClr val="FFFFFF"/>
              </a:solidFill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081" name="KSO_GN1"/>
          <p:cNvSpPr txBox="1">
            <a:spLocks noChangeArrowheads="1"/>
          </p:cNvSpPr>
          <p:nvPr/>
        </p:nvSpPr>
        <p:spPr bwMode="auto">
          <a:xfrm rot="21572269" flipH="1">
            <a:off x="5240338" y="4576763"/>
            <a:ext cx="5397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>
              <a:lnSpc>
                <a:spcPct val="80000"/>
              </a:lnSpc>
            </a:pPr>
            <a:r>
              <a:rPr lang="en-US" altLang="zh-CN" sz="4800" b="1"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1</a:t>
            </a:r>
            <a:endParaRPr lang="zh-CN" altLang="en-US" sz="4800" b="1">
              <a:solidFill>
                <a:srgbClr val="FFFFFF"/>
              </a:solidFill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082" name="KSO_GN2"/>
          <p:cNvSpPr txBox="1">
            <a:spLocks noChangeArrowheads="1"/>
          </p:cNvSpPr>
          <p:nvPr/>
        </p:nvSpPr>
        <p:spPr bwMode="auto">
          <a:xfrm rot="21420000" flipH="1">
            <a:off x="5614989" y="3841750"/>
            <a:ext cx="5413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>
              <a:lnSpc>
                <a:spcPct val="80000"/>
              </a:lnSpc>
            </a:pPr>
            <a:r>
              <a:rPr lang="en-US" altLang="zh-CN" sz="4800" b="1"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2</a:t>
            </a:r>
            <a:endParaRPr lang="zh-CN" altLang="en-US" sz="4800" b="1">
              <a:solidFill>
                <a:srgbClr val="FFFFFF"/>
              </a:solidFill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083" name="KSO_GN4"/>
          <p:cNvSpPr txBox="1">
            <a:spLocks noChangeArrowheads="1"/>
          </p:cNvSpPr>
          <p:nvPr/>
        </p:nvSpPr>
        <p:spPr bwMode="auto">
          <a:xfrm flipH="1">
            <a:off x="6727825" y="4595813"/>
            <a:ext cx="5397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>
              <a:lnSpc>
                <a:spcPct val="80000"/>
              </a:lnSpc>
            </a:pPr>
            <a:r>
              <a:rPr lang="en-US" altLang="zh-CN" sz="4800" b="1"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4</a:t>
            </a:r>
            <a:endParaRPr lang="zh-CN" altLang="en-US" sz="4800" b="1">
              <a:solidFill>
                <a:srgbClr val="FFFFFF"/>
              </a:solidFill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98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000">
        <p14:ripple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43" grpId="0" animBg="1"/>
      <p:bldP spid="40" grpId="0" animBg="1"/>
      <p:bldP spid="37" grpId="0" animBg="1"/>
      <p:bldP spid="3" grpId="0" animBg="1"/>
      <p:bldP spid="31" grpId="0" animBg="1"/>
      <p:bldP spid="3080" grpId="0"/>
      <p:bldP spid="3081" grpId="0"/>
      <p:bldP spid="3082" grpId="0"/>
      <p:bldP spid="308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4432300" y="2592389"/>
            <a:ext cx="3341688" cy="395287"/>
          </a:xfrm>
          <a:custGeom>
            <a:avLst/>
            <a:gdLst>
              <a:gd name="connsiteX0" fmla="*/ 524470 w 3340471"/>
              <a:gd name="connsiteY0" fmla="*/ 0 h 394252"/>
              <a:gd name="connsiteX1" fmla="*/ 3143345 w 3340471"/>
              <a:gd name="connsiteY1" fmla="*/ 0 h 394252"/>
              <a:gd name="connsiteX2" fmla="*/ 3340471 w 3340471"/>
              <a:gd name="connsiteY2" fmla="*/ 197126 h 394252"/>
              <a:gd name="connsiteX3" fmla="*/ 3143345 w 3340471"/>
              <a:gd name="connsiteY3" fmla="*/ 394252 h 394252"/>
              <a:gd name="connsiteX4" fmla="*/ 72766 w 3340471"/>
              <a:gd name="connsiteY4" fmla="*/ 394252 h 394252"/>
              <a:gd name="connsiteX5" fmla="*/ 33038 w 3340471"/>
              <a:gd name="connsiteY5" fmla="*/ 390247 h 394252"/>
              <a:gd name="connsiteX6" fmla="*/ 0 w 3340471"/>
              <a:gd name="connsiteY6" fmla="*/ 379992 h 394252"/>
              <a:gd name="connsiteX7" fmla="*/ 44592 w 3340471"/>
              <a:gd name="connsiteY7" fmla="*/ 375496 h 394252"/>
              <a:gd name="connsiteX8" fmla="*/ 478445 w 3340471"/>
              <a:gd name="connsiteY8" fmla="*/ 84796 h 39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0471" h="394252">
                <a:moveTo>
                  <a:pt x="524470" y="0"/>
                </a:moveTo>
                <a:lnTo>
                  <a:pt x="3143345" y="0"/>
                </a:lnTo>
                <a:cubicBezTo>
                  <a:pt x="3252215" y="0"/>
                  <a:pt x="3340471" y="88256"/>
                  <a:pt x="3340471" y="197126"/>
                </a:cubicBezTo>
                <a:cubicBezTo>
                  <a:pt x="3340471" y="305996"/>
                  <a:pt x="3252215" y="394252"/>
                  <a:pt x="3143345" y="394252"/>
                </a:cubicBezTo>
                <a:lnTo>
                  <a:pt x="72766" y="394252"/>
                </a:lnTo>
                <a:cubicBezTo>
                  <a:pt x="59157" y="394252"/>
                  <a:pt x="45871" y="392873"/>
                  <a:pt x="33038" y="390247"/>
                </a:cubicBezTo>
                <a:lnTo>
                  <a:pt x="0" y="379992"/>
                </a:lnTo>
                <a:lnTo>
                  <a:pt x="44592" y="375496"/>
                </a:lnTo>
                <a:cubicBezTo>
                  <a:pt x="224574" y="338667"/>
                  <a:pt x="379074" y="231884"/>
                  <a:pt x="478445" y="84796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r">
              <a:defRPr/>
            </a:pPr>
            <a:r>
              <a:rPr lang="zh-CN" altLang="en-US" sz="1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请在此处输入您的文字</a:t>
            </a:r>
            <a:endParaRPr lang="en-US" sz="1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4986338" y="2166938"/>
            <a:ext cx="1776412" cy="393700"/>
          </a:xfrm>
          <a:custGeom>
            <a:avLst/>
            <a:gdLst>
              <a:gd name="connsiteX0" fmla="*/ 35760 w 1776276"/>
              <a:gd name="connsiteY0" fmla="*/ 0 h 394252"/>
              <a:gd name="connsiteX1" fmla="*/ 1579150 w 1776276"/>
              <a:gd name="connsiteY1" fmla="*/ 0 h 394252"/>
              <a:gd name="connsiteX2" fmla="*/ 1776276 w 1776276"/>
              <a:gd name="connsiteY2" fmla="*/ 197126 h 394252"/>
              <a:gd name="connsiteX3" fmla="*/ 1579150 w 1776276"/>
              <a:gd name="connsiteY3" fmla="*/ 394252 h 394252"/>
              <a:gd name="connsiteX4" fmla="*/ 0 w 1776276"/>
              <a:gd name="connsiteY4" fmla="*/ 394252 h 394252"/>
              <a:gd name="connsiteX5" fmla="*/ 32377 w 1776276"/>
              <a:gd name="connsiteY5" fmla="*/ 301213 h 394252"/>
              <a:gd name="connsiteX6" fmla="*/ 44868 w 1776276"/>
              <a:gd name="connsiteY6" fmla="*/ 36415 h 39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6276" h="394252">
                <a:moveTo>
                  <a:pt x="35760" y="0"/>
                </a:moveTo>
                <a:lnTo>
                  <a:pt x="1579150" y="0"/>
                </a:lnTo>
                <a:cubicBezTo>
                  <a:pt x="1688020" y="0"/>
                  <a:pt x="1776276" y="88256"/>
                  <a:pt x="1776276" y="197126"/>
                </a:cubicBezTo>
                <a:cubicBezTo>
                  <a:pt x="1776276" y="305996"/>
                  <a:pt x="1688020" y="394252"/>
                  <a:pt x="1579150" y="394252"/>
                </a:cubicBezTo>
                <a:lnTo>
                  <a:pt x="0" y="394252"/>
                </a:lnTo>
                <a:lnTo>
                  <a:pt x="32377" y="301213"/>
                </a:lnTo>
                <a:cubicBezTo>
                  <a:pt x="53352" y="215250"/>
                  <a:pt x="57930" y="125286"/>
                  <a:pt x="44868" y="36415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r">
              <a:defRPr/>
            </a:pPr>
            <a:r>
              <a:rPr lang="zh-CN" altLang="en-US" sz="1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此处输入文字</a:t>
            </a:r>
            <a:endParaRPr lang="en-US" sz="1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同心圆 1"/>
          <p:cNvSpPr/>
          <p:nvPr/>
        </p:nvSpPr>
        <p:spPr>
          <a:xfrm>
            <a:off x="3665538" y="1614488"/>
            <a:ext cx="1382712" cy="1382712"/>
          </a:xfrm>
          <a:prstGeom prst="donut">
            <a:avLst>
              <a:gd name="adj" fmla="val 9112"/>
            </a:avLst>
          </a:prstGeom>
          <a:gradFill flip="none" rotWithShape="1">
            <a:gsLst>
              <a:gs pos="0">
                <a:schemeClr val="accent1"/>
              </a:gs>
              <a:gs pos="5200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标题</a:t>
            </a:r>
          </a:p>
        </p:txBody>
      </p:sp>
      <p:sp>
        <p:nvSpPr>
          <p:cNvPr id="26" name="任意多边形 25"/>
          <p:cNvSpPr/>
          <p:nvPr/>
        </p:nvSpPr>
        <p:spPr>
          <a:xfrm>
            <a:off x="5135563" y="4048125"/>
            <a:ext cx="3340100" cy="393700"/>
          </a:xfrm>
          <a:custGeom>
            <a:avLst/>
            <a:gdLst>
              <a:gd name="connsiteX0" fmla="*/ 524470 w 3340471"/>
              <a:gd name="connsiteY0" fmla="*/ 0 h 394252"/>
              <a:gd name="connsiteX1" fmla="*/ 3143345 w 3340471"/>
              <a:gd name="connsiteY1" fmla="*/ 0 h 394252"/>
              <a:gd name="connsiteX2" fmla="*/ 3340471 w 3340471"/>
              <a:gd name="connsiteY2" fmla="*/ 197126 h 394252"/>
              <a:gd name="connsiteX3" fmla="*/ 3143345 w 3340471"/>
              <a:gd name="connsiteY3" fmla="*/ 394252 h 394252"/>
              <a:gd name="connsiteX4" fmla="*/ 72766 w 3340471"/>
              <a:gd name="connsiteY4" fmla="*/ 394252 h 394252"/>
              <a:gd name="connsiteX5" fmla="*/ 33038 w 3340471"/>
              <a:gd name="connsiteY5" fmla="*/ 390247 h 394252"/>
              <a:gd name="connsiteX6" fmla="*/ 0 w 3340471"/>
              <a:gd name="connsiteY6" fmla="*/ 379992 h 394252"/>
              <a:gd name="connsiteX7" fmla="*/ 44592 w 3340471"/>
              <a:gd name="connsiteY7" fmla="*/ 375496 h 394252"/>
              <a:gd name="connsiteX8" fmla="*/ 478445 w 3340471"/>
              <a:gd name="connsiteY8" fmla="*/ 84796 h 39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0471" h="394252">
                <a:moveTo>
                  <a:pt x="524470" y="0"/>
                </a:moveTo>
                <a:lnTo>
                  <a:pt x="3143345" y="0"/>
                </a:lnTo>
                <a:cubicBezTo>
                  <a:pt x="3252215" y="0"/>
                  <a:pt x="3340471" y="88256"/>
                  <a:pt x="3340471" y="197126"/>
                </a:cubicBezTo>
                <a:cubicBezTo>
                  <a:pt x="3340471" y="305996"/>
                  <a:pt x="3252215" y="394252"/>
                  <a:pt x="3143345" y="394252"/>
                </a:cubicBezTo>
                <a:lnTo>
                  <a:pt x="72766" y="394252"/>
                </a:lnTo>
                <a:cubicBezTo>
                  <a:pt x="59157" y="394252"/>
                  <a:pt x="45871" y="392873"/>
                  <a:pt x="33038" y="390247"/>
                </a:cubicBezTo>
                <a:lnTo>
                  <a:pt x="0" y="379992"/>
                </a:lnTo>
                <a:lnTo>
                  <a:pt x="44592" y="375496"/>
                </a:lnTo>
                <a:cubicBezTo>
                  <a:pt x="224574" y="338667"/>
                  <a:pt x="379074" y="231884"/>
                  <a:pt x="478445" y="84796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r">
              <a:defRPr/>
            </a:pPr>
            <a:r>
              <a:rPr lang="zh-CN" altLang="en-US" sz="1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请在此处输入您的文字</a:t>
            </a:r>
            <a:endParaRPr lang="en-US" sz="1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5688013" y="3621089"/>
            <a:ext cx="1776412" cy="395287"/>
          </a:xfrm>
          <a:custGeom>
            <a:avLst/>
            <a:gdLst>
              <a:gd name="connsiteX0" fmla="*/ 35760 w 1776276"/>
              <a:gd name="connsiteY0" fmla="*/ 0 h 394252"/>
              <a:gd name="connsiteX1" fmla="*/ 1579150 w 1776276"/>
              <a:gd name="connsiteY1" fmla="*/ 0 h 394252"/>
              <a:gd name="connsiteX2" fmla="*/ 1776276 w 1776276"/>
              <a:gd name="connsiteY2" fmla="*/ 197126 h 394252"/>
              <a:gd name="connsiteX3" fmla="*/ 1579150 w 1776276"/>
              <a:gd name="connsiteY3" fmla="*/ 394252 h 394252"/>
              <a:gd name="connsiteX4" fmla="*/ 0 w 1776276"/>
              <a:gd name="connsiteY4" fmla="*/ 394252 h 394252"/>
              <a:gd name="connsiteX5" fmla="*/ 32377 w 1776276"/>
              <a:gd name="connsiteY5" fmla="*/ 301213 h 394252"/>
              <a:gd name="connsiteX6" fmla="*/ 44868 w 1776276"/>
              <a:gd name="connsiteY6" fmla="*/ 36415 h 39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6276" h="394252">
                <a:moveTo>
                  <a:pt x="35760" y="0"/>
                </a:moveTo>
                <a:lnTo>
                  <a:pt x="1579150" y="0"/>
                </a:lnTo>
                <a:cubicBezTo>
                  <a:pt x="1688020" y="0"/>
                  <a:pt x="1776276" y="88256"/>
                  <a:pt x="1776276" y="197126"/>
                </a:cubicBezTo>
                <a:cubicBezTo>
                  <a:pt x="1776276" y="305996"/>
                  <a:pt x="1688020" y="394252"/>
                  <a:pt x="1579150" y="394252"/>
                </a:cubicBezTo>
                <a:lnTo>
                  <a:pt x="0" y="394252"/>
                </a:lnTo>
                <a:lnTo>
                  <a:pt x="32377" y="301213"/>
                </a:lnTo>
                <a:cubicBezTo>
                  <a:pt x="53352" y="215250"/>
                  <a:pt x="57930" y="125286"/>
                  <a:pt x="44868" y="36415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r">
              <a:defRPr/>
            </a:pPr>
            <a:r>
              <a:rPr lang="zh-CN" altLang="en-US" sz="1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此处输入文字</a:t>
            </a:r>
            <a:endParaRPr lang="en-US" sz="1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同心圆 27"/>
          <p:cNvSpPr/>
          <p:nvPr/>
        </p:nvSpPr>
        <p:spPr>
          <a:xfrm>
            <a:off x="4367213" y="3068638"/>
            <a:ext cx="1382712" cy="1382712"/>
          </a:xfrm>
          <a:prstGeom prst="donut">
            <a:avLst>
              <a:gd name="adj" fmla="val 9112"/>
            </a:avLst>
          </a:prstGeom>
          <a:gradFill flip="none" rotWithShape="1">
            <a:gsLst>
              <a:gs pos="0">
                <a:schemeClr val="accent1"/>
              </a:gs>
              <a:gs pos="5200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标题</a:t>
            </a:r>
          </a:p>
        </p:txBody>
      </p:sp>
      <p:sp>
        <p:nvSpPr>
          <p:cNvPr id="29" name="任意多边形 28"/>
          <p:cNvSpPr/>
          <p:nvPr/>
        </p:nvSpPr>
        <p:spPr>
          <a:xfrm>
            <a:off x="5854700" y="5502275"/>
            <a:ext cx="3341688" cy="395288"/>
          </a:xfrm>
          <a:custGeom>
            <a:avLst/>
            <a:gdLst>
              <a:gd name="connsiteX0" fmla="*/ 524470 w 3340471"/>
              <a:gd name="connsiteY0" fmla="*/ 0 h 394252"/>
              <a:gd name="connsiteX1" fmla="*/ 3143345 w 3340471"/>
              <a:gd name="connsiteY1" fmla="*/ 0 h 394252"/>
              <a:gd name="connsiteX2" fmla="*/ 3340471 w 3340471"/>
              <a:gd name="connsiteY2" fmla="*/ 197126 h 394252"/>
              <a:gd name="connsiteX3" fmla="*/ 3143345 w 3340471"/>
              <a:gd name="connsiteY3" fmla="*/ 394252 h 394252"/>
              <a:gd name="connsiteX4" fmla="*/ 72766 w 3340471"/>
              <a:gd name="connsiteY4" fmla="*/ 394252 h 394252"/>
              <a:gd name="connsiteX5" fmla="*/ 33038 w 3340471"/>
              <a:gd name="connsiteY5" fmla="*/ 390247 h 394252"/>
              <a:gd name="connsiteX6" fmla="*/ 0 w 3340471"/>
              <a:gd name="connsiteY6" fmla="*/ 379992 h 394252"/>
              <a:gd name="connsiteX7" fmla="*/ 44592 w 3340471"/>
              <a:gd name="connsiteY7" fmla="*/ 375496 h 394252"/>
              <a:gd name="connsiteX8" fmla="*/ 478445 w 3340471"/>
              <a:gd name="connsiteY8" fmla="*/ 84796 h 39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40471" h="394252">
                <a:moveTo>
                  <a:pt x="524470" y="0"/>
                </a:moveTo>
                <a:lnTo>
                  <a:pt x="3143345" y="0"/>
                </a:lnTo>
                <a:cubicBezTo>
                  <a:pt x="3252215" y="0"/>
                  <a:pt x="3340471" y="88256"/>
                  <a:pt x="3340471" y="197126"/>
                </a:cubicBezTo>
                <a:cubicBezTo>
                  <a:pt x="3340471" y="305996"/>
                  <a:pt x="3252215" y="394252"/>
                  <a:pt x="3143345" y="394252"/>
                </a:cubicBezTo>
                <a:lnTo>
                  <a:pt x="72766" y="394252"/>
                </a:lnTo>
                <a:cubicBezTo>
                  <a:pt x="59157" y="394252"/>
                  <a:pt x="45871" y="392873"/>
                  <a:pt x="33038" y="390247"/>
                </a:cubicBezTo>
                <a:lnTo>
                  <a:pt x="0" y="379992"/>
                </a:lnTo>
                <a:lnTo>
                  <a:pt x="44592" y="375496"/>
                </a:lnTo>
                <a:cubicBezTo>
                  <a:pt x="224574" y="338667"/>
                  <a:pt x="379074" y="231884"/>
                  <a:pt x="478445" y="84796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r">
              <a:defRPr/>
            </a:pPr>
            <a:r>
              <a:rPr lang="zh-CN" altLang="en-US" sz="1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请在此处输入您的文字</a:t>
            </a:r>
            <a:endParaRPr lang="en-US" sz="1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6408738" y="5076825"/>
            <a:ext cx="1776412" cy="393700"/>
          </a:xfrm>
          <a:custGeom>
            <a:avLst/>
            <a:gdLst>
              <a:gd name="connsiteX0" fmla="*/ 35760 w 1776276"/>
              <a:gd name="connsiteY0" fmla="*/ 0 h 394252"/>
              <a:gd name="connsiteX1" fmla="*/ 1579150 w 1776276"/>
              <a:gd name="connsiteY1" fmla="*/ 0 h 394252"/>
              <a:gd name="connsiteX2" fmla="*/ 1776276 w 1776276"/>
              <a:gd name="connsiteY2" fmla="*/ 197126 h 394252"/>
              <a:gd name="connsiteX3" fmla="*/ 1579150 w 1776276"/>
              <a:gd name="connsiteY3" fmla="*/ 394252 h 394252"/>
              <a:gd name="connsiteX4" fmla="*/ 0 w 1776276"/>
              <a:gd name="connsiteY4" fmla="*/ 394252 h 394252"/>
              <a:gd name="connsiteX5" fmla="*/ 32377 w 1776276"/>
              <a:gd name="connsiteY5" fmla="*/ 301213 h 394252"/>
              <a:gd name="connsiteX6" fmla="*/ 44868 w 1776276"/>
              <a:gd name="connsiteY6" fmla="*/ 36415 h 39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6276" h="394252">
                <a:moveTo>
                  <a:pt x="35760" y="0"/>
                </a:moveTo>
                <a:lnTo>
                  <a:pt x="1579150" y="0"/>
                </a:lnTo>
                <a:cubicBezTo>
                  <a:pt x="1688020" y="0"/>
                  <a:pt x="1776276" y="88256"/>
                  <a:pt x="1776276" y="197126"/>
                </a:cubicBezTo>
                <a:cubicBezTo>
                  <a:pt x="1776276" y="305996"/>
                  <a:pt x="1688020" y="394252"/>
                  <a:pt x="1579150" y="394252"/>
                </a:cubicBezTo>
                <a:lnTo>
                  <a:pt x="0" y="394252"/>
                </a:lnTo>
                <a:lnTo>
                  <a:pt x="32377" y="301213"/>
                </a:lnTo>
                <a:cubicBezTo>
                  <a:pt x="53352" y="215250"/>
                  <a:pt x="57930" y="125286"/>
                  <a:pt x="44868" y="36415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r">
              <a:defRPr/>
            </a:pPr>
            <a:r>
              <a:rPr lang="zh-CN" altLang="en-US" sz="14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此处输入文字</a:t>
            </a:r>
            <a:endParaRPr lang="en-US" sz="14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同心圆 30"/>
          <p:cNvSpPr/>
          <p:nvPr/>
        </p:nvSpPr>
        <p:spPr>
          <a:xfrm>
            <a:off x="5087938" y="4524376"/>
            <a:ext cx="1382712" cy="1382713"/>
          </a:xfrm>
          <a:prstGeom prst="donut">
            <a:avLst>
              <a:gd name="adj" fmla="val 9112"/>
            </a:avLst>
          </a:prstGeom>
          <a:gradFill flip="none" rotWithShape="1">
            <a:gsLst>
              <a:gs pos="0">
                <a:schemeClr val="accent1"/>
              </a:gs>
              <a:gs pos="5200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104669174"/>
      </p:ext>
    </p:extLst>
  </p:cSld>
  <p:clrMapOvr>
    <a:masterClrMapping/>
  </p:clrMapOvr>
  <p:transition spd="slow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4" grpId="0" animBg="1"/>
      <p:bldP spid="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>
            <a:spLocks noChangeArrowheads="1"/>
          </p:cNvSpPr>
          <p:nvPr/>
        </p:nvSpPr>
        <p:spPr bwMode="auto">
          <a:xfrm>
            <a:off x="1568450" y="1816101"/>
            <a:ext cx="4205288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9900" b="1" dirty="0" smtClean="0">
                <a:solidFill>
                  <a:schemeClr val="accent1"/>
                </a:solidFill>
                <a:latin typeface="Arial Black" panose="020B0A0402010209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19900" b="1" dirty="0">
              <a:solidFill>
                <a:schemeClr val="accent1"/>
              </a:solidFill>
              <a:latin typeface="Arial Black" panose="020B0A0402010209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11789" y="2782889"/>
            <a:ext cx="46624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请在此处输入您的标题</a:t>
            </a:r>
            <a:endParaRPr lang="en-US" altLang="zh-CN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11789" y="3470276"/>
            <a:ext cx="464502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400" dirty="0">
                <a:latin typeface="+mj-ea"/>
                <a:ea typeface="+mj-ea"/>
                <a:cs typeface="Times New Roman" panose="02020603050405020304" pitchFamily="18" charset="0"/>
              </a:rPr>
              <a:t>此处输入副标题</a:t>
            </a:r>
            <a:endParaRPr lang="da-DK" altLang="zh-CN" sz="1400" dirty="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494338" y="3394075"/>
            <a:ext cx="4608512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4" name="文本框 11"/>
          <p:cNvSpPr txBox="1">
            <a:spLocks noChangeArrowheads="1"/>
          </p:cNvSpPr>
          <p:nvPr/>
        </p:nvSpPr>
        <p:spPr bwMode="auto">
          <a:xfrm>
            <a:off x="1524000" y="3070226"/>
            <a:ext cx="3887788" cy="6461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PART ONE</a:t>
            </a:r>
            <a:endParaRPr lang="zh-CN" altLang="en-US" sz="3600" b="1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57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 38"/>
          <p:cNvSpPr/>
          <p:nvPr/>
        </p:nvSpPr>
        <p:spPr>
          <a:xfrm>
            <a:off x="6278564" y="1695450"/>
            <a:ext cx="1157287" cy="3132138"/>
          </a:xfrm>
          <a:custGeom>
            <a:avLst/>
            <a:gdLst>
              <a:gd name="connsiteX0" fmla="*/ 0 w 1157184"/>
              <a:gd name="connsiteY0" fmla="*/ 0 h 3131897"/>
              <a:gd name="connsiteX1" fmla="*/ 1157184 w 1157184"/>
              <a:gd name="connsiteY1" fmla="*/ 0 h 3131897"/>
              <a:gd name="connsiteX2" fmla="*/ 1157184 w 1157184"/>
              <a:gd name="connsiteY2" fmla="*/ 2718296 h 3131897"/>
              <a:gd name="connsiteX3" fmla="*/ 578592 w 1157184"/>
              <a:gd name="connsiteY3" fmla="*/ 3131897 h 3131897"/>
              <a:gd name="connsiteX4" fmla="*/ 0 w 1157184"/>
              <a:gd name="connsiteY4" fmla="*/ 2718296 h 3131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7184" h="3131897">
                <a:moveTo>
                  <a:pt x="0" y="0"/>
                </a:moveTo>
                <a:lnTo>
                  <a:pt x="1157184" y="0"/>
                </a:lnTo>
                <a:lnTo>
                  <a:pt x="1157184" y="2718296"/>
                </a:lnTo>
                <a:lnTo>
                  <a:pt x="578592" y="3131897"/>
                </a:lnTo>
                <a:lnTo>
                  <a:pt x="0" y="271829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0" tIns="108000" rIns="0" bIns="0"/>
          <a:lstStyle/>
          <a:p>
            <a:pPr algn="ctr">
              <a:defRPr/>
            </a:pPr>
            <a:r>
              <a:rPr lang="en-US" altLang="zh-CN" sz="4800" b="1" kern="0" dirty="0">
                <a:ln w="18415" cmpd="sng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dist="50800" dir="5400000" algn="t" rotWithShape="0">
                    <a:sysClr val="window" lastClr="FFFFFF"/>
                  </a:outerShdw>
                </a:effectLst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</a:t>
            </a:r>
            <a:endParaRPr lang="zh-CN" altLang="en-US" sz="4800" b="1" kern="0" dirty="0">
              <a:ln w="18415" cmpd="sng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dist="50800" dir="5400000" algn="t" rotWithShape="0">
                  <a:sysClr val="window" lastClr="FFFFFF"/>
                </a:outerShdw>
              </a:effectLst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5" name="任意多边形 44"/>
          <p:cNvSpPr/>
          <p:nvPr/>
        </p:nvSpPr>
        <p:spPr>
          <a:xfrm>
            <a:off x="7523164" y="2992439"/>
            <a:ext cx="1157287" cy="3132137"/>
          </a:xfrm>
          <a:custGeom>
            <a:avLst/>
            <a:gdLst>
              <a:gd name="connsiteX0" fmla="*/ 0 w 1157184"/>
              <a:gd name="connsiteY0" fmla="*/ 0 h 3131898"/>
              <a:gd name="connsiteX1" fmla="*/ 1157184 w 1157184"/>
              <a:gd name="connsiteY1" fmla="*/ 0 h 3131898"/>
              <a:gd name="connsiteX2" fmla="*/ 1157184 w 1157184"/>
              <a:gd name="connsiteY2" fmla="*/ 2718297 h 3131898"/>
              <a:gd name="connsiteX3" fmla="*/ 578592 w 1157184"/>
              <a:gd name="connsiteY3" fmla="*/ 3131898 h 3131898"/>
              <a:gd name="connsiteX4" fmla="*/ 0 w 1157184"/>
              <a:gd name="connsiteY4" fmla="*/ 2718297 h 3131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7184" h="3131898">
                <a:moveTo>
                  <a:pt x="0" y="0"/>
                </a:moveTo>
                <a:lnTo>
                  <a:pt x="1157184" y="0"/>
                </a:lnTo>
                <a:lnTo>
                  <a:pt x="1157184" y="2718297"/>
                </a:lnTo>
                <a:lnTo>
                  <a:pt x="578592" y="3131898"/>
                </a:lnTo>
                <a:lnTo>
                  <a:pt x="0" y="271829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0" tIns="108000" rIns="0" bIns="0"/>
          <a:lstStyle/>
          <a:p>
            <a:pPr algn="ctr">
              <a:defRPr/>
            </a:pPr>
            <a:r>
              <a:rPr lang="en-US" altLang="zh-CN" sz="4800" b="1" kern="0" dirty="0">
                <a:ln w="18415" cmpd="sng">
                  <a:noFill/>
                  <a:prstDash val="solid"/>
                </a:ln>
                <a:solidFill>
                  <a:schemeClr val="accent2"/>
                </a:solidFill>
                <a:effectLst>
                  <a:outerShdw dist="50800" dir="5400000" algn="t" rotWithShape="0">
                    <a:sysClr val="window" lastClr="FFFFFF"/>
                  </a:outerShdw>
                </a:effectLst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D</a:t>
            </a:r>
            <a:endParaRPr lang="zh-CN" altLang="en-US" sz="4800" b="1" kern="0" dirty="0">
              <a:ln w="18415" cmpd="sng">
                <a:noFill/>
                <a:prstDash val="solid"/>
              </a:ln>
              <a:solidFill>
                <a:schemeClr val="accent2"/>
              </a:solidFill>
              <a:effectLst>
                <a:outerShdw dist="50800" dir="5400000" algn="t" rotWithShape="0">
                  <a:sysClr val="window" lastClr="FFFFFF"/>
                </a:outerShdw>
              </a:effectLst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5033964" y="2992439"/>
            <a:ext cx="1157287" cy="3132137"/>
          </a:xfrm>
          <a:custGeom>
            <a:avLst/>
            <a:gdLst>
              <a:gd name="connsiteX0" fmla="*/ 0 w 1157185"/>
              <a:gd name="connsiteY0" fmla="*/ 0 h 3131897"/>
              <a:gd name="connsiteX1" fmla="*/ 1157185 w 1157185"/>
              <a:gd name="connsiteY1" fmla="*/ 0 h 3131897"/>
              <a:gd name="connsiteX2" fmla="*/ 1157185 w 1157185"/>
              <a:gd name="connsiteY2" fmla="*/ 2718296 h 3131897"/>
              <a:gd name="connsiteX3" fmla="*/ 578593 w 1157185"/>
              <a:gd name="connsiteY3" fmla="*/ 3131897 h 3131897"/>
              <a:gd name="connsiteX4" fmla="*/ 0 w 1157185"/>
              <a:gd name="connsiteY4" fmla="*/ 2718296 h 3131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7185" h="3131897">
                <a:moveTo>
                  <a:pt x="0" y="0"/>
                </a:moveTo>
                <a:lnTo>
                  <a:pt x="1157185" y="0"/>
                </a:lnTo>
                <a:lnTo>
                  <a:pt x="1157185" y="2718296"/>
                </a:lnTo>
                <a:lnTo>
                  <a:pt x="578593" y="3131897"/>
                </a:lnTo>
                <a:lnTo>
                  <a:pt x="0" y="271829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0" tIns="108000" rIns="0" bIns="0"/>
          <a:lstStyle/>
          <a:p>
            <a:pPr algn="ctr">
              <a:defRPr/>
            </a:pPr>
            <a:r>
              <a:rPr lang="en-US" altLang="zh-CN" sz="4800" b="1" kern="0" dirty="0">
                <a:ln w="18415" cmpd="sng">
                  <a:noFill/>
                  <a:prstDash val="solid"/>
                </a:ln>
                <a:solidFill>
                  <a:schemeClr val="accent2"/>
                </a:solidFill>
                <a:effectLst>
                  <a:outerShdw dist="50800" dir="5400000" algn="t" rotWithShape="0">
                    <a:sysClr val="window" lastClr="FFFFFF"/>
                  </a:outerShdw>
                </a:effectLst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B</a:t>
            </a:r>
            <a:endParaRPr lang="zh-CN" altLang="en-US" sz="4800" b="1" kern="0" dirty="0">
              <a:ln w="18415" cmpd="sng">
                <a:noFill/>
                <a:prstDash val="solid"/>
              </a:ln>
              <a:solidFill>
                <a:schemeClr val="accent2"/>
              </a:solidFill>
              <a:effectLst>
                <a:outerShdw dist="50800" dir="5400000" algn="t" rotWithShape="0">
                  <a:sysClr val="window" lastClr="FFFFFF"/>
                </a:outerShdw>
              </a:effectLst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3790950" y="1695450"/>
            <a:ext cx="1157288" cy="3132138"/>
          </a:xfrm>
          <a:custGeom>
            <a:avLst/>
            <a:gdLst>
              <a:gd name="connsiteX0" fmla="*/ 0 w 1157184"/>
              <a:gd name="connsiteY0" fmla="*/ 0 h 3131898"/>
              <a:gd name="connsiteX1" fmla="*/ 1157184 w 1157184"/>
              <a:gd name="connsiteY1" fmla="*/ 0 h 3131898"/>
              <a:gd name="connsiteX2" fmla="*/ 1157184 w 1157184"/>
              <a:gd name="connsiteY2" fmla="*/ 2718297 h 3131898"/>
              <a:gd name="connsiteX3" fmla="*/ 578592 w 1157184"/>
              <a:gd name="connsiteY3" fmla="*/ 3131898 h 3131898"/>
              <a:gd name="connsiteX4" fmla="*/ 0 w 1157184"/>
              <a:gd name="connsiteY4" fmla="*/ 2718297 h 3131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7184" h="3131898">
                <a:moveTo>
                  <a:pt x="0" y="0"/>
                </a:moveTo>
                <a:lnTo>
                  <a:pt x="1157184" y="0"/>
                </a:lnTo>
                <a:lnTo>
                  <a:pt x="1157184" y="2718297"/>
                </a:lnTo>
                <a:lnTo>
                  <a:pt x="578592" y="3131898"/>
                </a:lnTo>
                <a:lnTo>
                  <a:pt x="0" y="271829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0" tIns="108000" rIns="0" bIns="0"/>
          <a:lstStyle/>
          <a:p>
            <a:pPr algn="ctr">
              <a:defRPr/>
            </a:pPr>
            <a:r>
              <a:rPr lang="en-US" altLang="zh-CN" sz="4800" b="1" kern="0" dirty="0">
                <a:ln w="18415" cmpd="sng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dist="50800" dir="5400000" algn="t" rotWithShape="0">
                    <a:sysClr val="window" lastClr="FFFFFF"/>
                  </a:outerShdw>
                </a:effectLst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A</a:t>
            </a:r>
            <a:endParaRPr lang="zh-CN" altLang="en-US" sz="4800" b="1" kern="0" dirty="0">
              <a:ln w="18415" cmpd="sng">
                <a:noFill/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dist="50800" dir="5400000" algn="t" rotWithShape="0">
                  <a:sysClr val="window" lastClr="FFFFFF"/>
                </a:outerShdw>
              </a:effectLst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3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V="1">
            <a:off x="3519478" y="2946511"/>
            <a:ext cx="660076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V="1">
            <a:off x="2279576" y="1649948"/>
            <a:ext cx="660076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任意多边形 52"/>
          <p:cNvSpPr/>
          <p:nvPr/>
        </p:nvSpPr>
        <p:spPr>
          <a:xfrm>
            <a:off x="3790950" y="2487613"/>
            <a:ext cx="1157288" cy="2070100"/>
          </a:xfrm>
          <a:custGeom>
            <a:avLst/>
            <a:gdLst>
              <a:gd name="connsiteX0" fmla="*/ 0 w 1157185"/>
              <a:gd name="connsiteY0" fmla="*/ 0 h 2070751"/>
              <a:gd name="connsiteX1" fmla="*/ 578592 w 1157185"/>
              <a:gd name="connsiteY1" fmla="*/ 347931 h 2070751"/>
              <a:gd name="connsiteX2" fmla="*/ 1157185 w 1157185"/>
              <a:gd name="connsiteY2" fmla="*/ 0 h 2070751"/>
              <a:gd name="connsiteX3" fmla="*/ 1157185 w 1157185"/>
              <a:gd name="connsiteY3" fmla="*/ 1722820 h 2070751"/>
              <a:gd name="connsiteX4" fmla="*/ 578592 w 1157185"/>
              <a:gd name="connsiteY4" fmla="*/ 2070751 h 2070751"/>
              <a:gd name="connsiteX5" fmla="*/ 0 w 1157185"/>
              <a:gd name="connsiteY5" fmla="*/ 1722820 h 207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7185" h="2070751">
                <a:moveTo>
                  <a:pt x="0" y="0"/>
                </a:moveTo>
                <a:lnTo>
                  <a:pt x="578592" y="347931"/>
                </a:lnTo>
                <a:lnTo>
                  <a:pt x="1157185" y="0"/>
                </a:lnTo>
                <a:lnTo>
                  <a:pt x="1157185" y="1722820"/>
                </a:lnTo>
                <a:lnTo>
                  <a:pt x="578592" y="2070751"/>
                </a:lnTo>
                <a:lnTo>
                  <a:pt x="0" y="172282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t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点击此处输入文本内容</a:t>
            </a:r>
          </a:p>
        </p:txBody>
      </p:sp>
      <p:sp>
        <p:nvSpPr>
          <p:cNvPr id="54" name="任意多边形 53"/>
          <p:cNvSpPr/>
          <p:nvPr/>
        </p:nvSpPr>
        <p:spPr>
          <a:xfrm>
            <a:off x="5033964" y="3784600"/>
            <a:ext cx="1157287" cy="2070100"/>
          </a:xfrm>
          <a:custGeom>
            <a:avLst/>
            <a:gdLst>
              <a:gd name="connsiteX0" fmla="*/ 0 w 1157185"/>
              <a:gd name="connsiteY0" fmla="*/ 0 h 2070751"/>
              <a:gd name="connsiteX1" fmla="*/ 578592 w 1157185"/>
              <a:gd name="connsiteY1" fmla="*/ 347931 h 2070751"/>
              <a:gd name="connsiteX2" fmla="*/ 1157185 w 1157185"/>
              <a:gd name="connsiteY2" fmla="*/ 0 h 2070751"/>
              <a:gd name="connsiteX3" fmla="*/ 1157185 w 1157185"/>
              <a:gd name="connsiteY3" fmla="*/ 1722820 h 2070751"/>
              <a:gd name="connsiteX4" fmla="*/ 578592 w 1157185"/>
              <a:gd name="connsiteY4" fmla="*/ 2070751 h 2070751"/>
              <a:gd name="connsiteX5" fmla="*/ 0 w 1157185"/>
              <a:gd name="connsiteY5" fmla="*/ 1722820 h 207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7185" h="2070751">
                <a:moveTo>
                  <a:pt x="0" y="0"/>
                </a:moveTo>
                <a:lnTo>
                  <a:pt x="578592" y="347931"/>
                </a:lnTo>
                <a:lnTo>
                  <a:pt x="1157185" y="0"/>
                </a:lnTo>
                <a:lnTo>
                  <a:pt x="1157185" y="1722820"/>
                </a:lnTo>
                <a:lnTo>
                  <a:pt x="578592" y="2070751"/>
                </a:lnTo>
                <a:lnTo>
                  <a:pt x="0" y="172282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t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点击此处输入文本内容</a:t>
            </a:r>
          </a:p>
        </p:txBody>
      </p:sp>
      <p:sp>
        <p:nvSpPr>
          <p:cNvPr id="55" name="任意多边形 54"/>
          <p:cNvSpPr/>
          <p:nvPr/>
        </p:nvSpPr>
        <p:spPr>
          <a:xfrm>
            <a:off x="6278564" y="2487613"/>
            <a:ext cx="1157287" cy="2070100"/>
          </a:xfrm>
          <a:custGeom>
            <a:avLst/>
            <a:gdLst>
              <a:gd name="connsiteX0" fmla="*/ 0 w 1157185"/>
              <a:gd name="connsiteY0" fmla="*/ 0 h 2070751"/>
              <a:gd name="connsiteX1" fmla="*/ 578592 w 1157185"/>
              <a:gd name="connsiteY1" fmla="*/ 347931 h 2070751"/>
              <a:gd name="connsiteX2" fmla="*/ 1157185 w 1157185"/>
              <a:gd name="connsiteY2" fmla="*/ 0 h 2070751"/>
              <a:gd name="connsiteX3" fmla="*/ 1157185 w 1157185"/>
              <a:gd name="connsiteY3" fmla="*/ 1722820 h 2070751"/>
              <a:gd name="connsiteX4" fmla="*/ 578592 w 1157185"/>
              <a:gd name="connsiteY4" fmla="*/ 2070751 h 2070751"/>
              <a:gd name="connsiteX5" fmla="*/ 0 w 1157185"/>
              <a:gd name="connsiteY5" fmla="*/ 1722820 h 207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7185" h="2070751">
                <a:moveTo>
                  <a:pt x="0" y="0"/>
                </a:moveTo>
                <a:lnTo>
                  <a:pt x="578592" y="347931"/>
                </a:lnTo>
                <a:lnTo>
                  <a:pt x="1157185" y="0"/>
                </a:lnTo>
                <a:lnTo>
                  <a:pt x="1157185" y="1722820"/>
                </a:lnTo>
                <a:lnTo>
                  <a:pt x="578592" y="2070751"/>
                </a:lnTo>
                <a:lnTo>
                  <a:pt x="0" y="172282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t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点击此处输入文本内容</a:t>
            </a:r>
          </a:p>
        </p:txBody>
      </p:sp>
      <p:sp>
        <p:nvSpPr>
          <p:cNvPr id="56" name="任意多边形 55"/>
          <p:cNvSpPr/>
          <p:nvPr/>
        </p:nvSpPr>
        <p:spPr>
          <a:xfrm>
            <a:off x="7523164" y="3784600"/>
            <a:ext cx="1157287" cy="2070100"/>
          </a:xfrm>
          <a:custGeom>
            <a:avLst/>
            <a:gdLst>
              <a:gd name="connsiteX0" fmla="*/ 0 w 1157185"/>
              <a:gd name="connsiteY0" fmla="*/ 0 h 2070751"/>
              <a:gd name="connsiteX1" fmla="*/ 578592 w 1157185"/>
              <a:gd name="connsiteY1" fmla="*/ 347931 h 2070751"/>
              <a:gd name="connsiteX2" fmla="*/ 1157185 w 1157185"/>
              <a:gd name="connsiteY2" fmla="*/ 0 h 2070751"/>
              <a:gd name="connsiteX3" fmla="*/ 1157185 w 1157185"/>
              <a:gd name="connsiteY3" fmla="*/ 1722820 h 2070751"/>
              <a:gd name="connsiteX4" fmla="*/ 578592 w 1157185"/>
              <a:gd name="connsiteY4" fmla="*/ 2070751 h 2070751"/>
              <a:gd name="connsiteX5" fmla="*/ 0 w 1157185"/>
              <a:gd name="connsiteY5" fmla="*/ 1722820 h 207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7185" h="2070751">
                <a:moveTo>
                  <a:pt x="0" y="0"/>
                </a:moveTo>
                <a:lnTo>
                  <a:pt x="578592" y="347931"/>
                </a:lnTo>
                <a:lnTo>
                  <a:pt x="1157185" y="0"/>
                </a:lnTo>
                <a:lnTo>
                  <a:pt x="1157185" y="1722820"/>
                </a:lnTo>
                <a:lnTo>
                  <a:pt x="578592" y="2070751"/>
                </a:lnTo>
                <a:lnTo>
                  <a:pt x="0" y="172282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t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4133447895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5" grpId="0" animBg="1"/>
      <p:bldP spid="37" grpId="0" animBg="1"/>
      <p:bldP spid="2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3287713" y="2112963"/>
            <a:ext cx="4102100" cy="2233612"/>
          </a:xfrm>
          <a:custGeom>
            <a:avLst/>
            <a:gdLst>
              <a:gd name="connsiteX0" fmla="*/ 3024631 w 4102306"/>
              <a:gd name="connsiteY0" fmla="*/ 1699713 h 2233414"/>
              <a:gd name="connsiteX1" fmla="*/ 3165881 w 4102306"/>
              <a:gd name="connsiteY1" fmla="*/ 1699713 h 2233414"/>
              <a:gd name="connsiteX2" fmla="*/ 3558332 w 4102306"/>
              <a:gd name="connsiteY2" fmla="*/ 2092165 h 2233414"/>
              <a:gd name="connsiteX3" fmla="*/ 3950784 w 4102306"/>
              <a:gd name="connsiteY3" fmla="*/ 1699713 h 2233414"/>
              <a:gd name="connsiteX4" fmla="*/ 4092033 w 4102306"/>
              <a:gd name="connsiteY4" fmla="*/ 1699713 h 2233414"/>
              <a:gd name="connsiteX5" fmla="*/ 3558332 w 4102306"/>
              <a:gd name="connsiteY5" fmla="*/ 2233414 h 2233414"/>
              <a:gd name="connsiteX6" fmla="*/ 3024631 w 4102306"/>
              <a:gd name="connsiteY6" fmla="*/ 1699713 h 2233414"/>
              <a:gd name="connsiteX7" fmla="*/ 0 w 4102306"/>
              <a:gd name="connsiteY7" fmla="*/ 1699713 h 2233414"/>
              <a:gd name="connsiteX8" fmla="*/ 141250 w 4102306"/>
              <a:gd name="connsiteY8" fmla="*/ 1699713 h 2233414"/>
              <a:gd name="connsiteX9" fmla="*/ 533701 w 4102306"/>
              <a:gd name="connsiteY9" fmla="*/ 2092165 h 2233414"/>
              <a:gd name="connsiteX10" fmla="*/ 926153 w 4102306"/>
              <a:gd name="connsiteY10" fmla="*/ 1699713 h 2233414"/>
              <a:gd name="connsiteX11" fmla="*/ 1067402 w 4102306"/>
              <a:gd name="connsiteY11" fmla="*/ 1699713 h 2233414"/>
              <a:gd name="connsiteX12" fmla="*/ 533701 w 4102306"/>
              <a:gd name="connsiteY12" fmla="*/ 2233414 h 2233414"/>
              <a:gd name="connsiteX13" fmla="*/ 0 w 4102306"/>
              <a:gd name="connsiteY13" fmla="*/ 1699713 h 2233414"/>
              <a:gd name="connsiteX14" fmla="*/ 1590027 w 4102306"/>
              <a:gd name="connsiteY14" fmla="*/ 0 h 2233414"/>
              <a:gd name="connsiteX15" fmla="*/ 1910147 w 4102306"/>
              <a:gd name="connsiteY15" fmla="*/ 32271 h 2233414"/>
              <a:gd name="connsiteX16" fmla="*/ 2051960 w 4102306"/>
              <a:gd name="connsiteY16" fmla="*/ 68735 h 2233414"/>
              <a:gd name="connsiteX17" fmla="*/ 2193773 w 4102306"/>
              <a:gd name="connsiteY17" fmla="*/ 32271 h 2233414"/>
              <a:gd name="connsiteX18" fmla="*/ 2513894 w 4102306"/>
              <a:gd name="connsiteY18" fmla="*/ 0 h 2233414"/>
              <a:gd name="connsiteX19" fmla="*/ 4102306 w 4102306"/>
              <a:gd name="connsiteY19" fmla="*/ 1588412 h 2233414"/>
              <a:gd name="connsiteX20" fmla="*/ 4099161 w 4102306"/>
              <a:gd name="connsiteY20" fmla="*/ 1650703 h 2233414"/>
              <a:gd name="connsiteX21" fmla="*/ 3943434 w 4102306"/>
              <a:gd name="connsiteY21" fmla="*/ 1650703 h 2233414"/>
              <a:gd name="connsiteX22" fmla="*/ 3946579 w 4102306"/>
              <a:gd name="connsiteY22" fmla="*/ 1588412 h 2233414"/>
              <a:gd name="connsiteX23" fmla="*/ 2513894 w 4102306"/>
              <a:gd name="connsiteY23" fmla="*/ 155727 h 2233414"/>
              <a:gd name="connsiteX24" fmla="*/ 2367410 w 4102306"/>
              <a:gd name="connsiteY24" fmla="*/ 163123 h 2233414"/>
              <a:gd name="connsiteX25" fmla="*/ 2306961 w 4102306"/>
              <a:gd name="connsiteY25" fmla="*/ 172349 h 2233414"/>
              <a:gd name="connsiteX26" fmla="*/ 2347158 w 4102306"/>
              <a:gd name="connsiteY26" fmla="*/ 191713 h 2233414"/>
              <a:gd name="connsiteX27" fmla="*/ 3178439 w 4102306"/>
              <a:gd name="connsiteY27" fmla="*/ 1588412 h 2233414"/>
              <a:gd name="connsiteX28" fmla="*/ 3175294 w 4102306"/>
              <a:gd name="connsiteY28" fmla="*/ 1650703 h 2233414"/>
              <a:gd name="connsiteX29" fmla="*/ 3019567 w 4102306"/>
              <a:gd name="connsiteY29" fmla="*/ 1650703 h 2233414"/>
              <a:gd name="connsiteX30" fmla="*/ 3022712 w 4102306"/>
              <a:gd name="connsiteY30" fmla="*/ 1588412 h 2233414"/>
              <a:gd name="connsiteX31" fmla="*/ 2147692 w 4102306"/>
              <a:gd name="connsiteY31" fmla="*/ 268314 h 2233414"/>
              <a:gd name="connsiteX32" fmla="*/ 2051960 w 4102306"/>
              <a:gd name="connsiteY32" fmla="*/ 233276 h 2233414"/>
              <a:gd name="connsiteX33" fmla="*/ 1956228 w 4102306"/>
              <a:gd name="connsiteY33" fmla="*/ 268314 h 2233414"/>
              <a:gd name="connsiteX34" fmla="*/ 1081208 w 4102306"/>
              <a:gd name="connsiteY34" fmla="*/ 1588412 h 2233414"/>
              <a:gd name="connsiteX35" fmla="*/ 1084353 w 4102306"/>
              <a:gd name="connsiteY35" fmla="*/ 1650703 h 2233414"/>
              <a:gd name="connsiteX36" fmla="*/ 928626 w 4102306"/>
              <a:gd name="connsiteY36" fmla="*/ 1650703 h 2233414"/>
              <a:gd name="connsiteX37" fmla="*/ 925481 w 4102306"/>
              <a:gd name="connsiteY37" fmla="*/ 1588412 h 2233414"/>
              <a:gd name="connsiteX38" fmla="*/ 1756762 w 4102306"/>
              <a:gd name="connsiteY38" fmla="*/ 191713 h 2233414"/>
              <a:gd name="connsiteX39" fmla="*/ 1796959 w 4102306"/>
              <a:gd name="connsiteY39" fmla="*/ 172349 h 2233414"/>
              <a:gd name="connsiteX40" fmla="*/ 1736510 w 4102306"/>
              <a:gd name="connsiteY40" fmla="*/ 163123 h 2233414"/>
              <a:gd name="connsiteX41" fmla="*/ 1590027 w 4102306"/>
              <a:gd name="connsiteY41" fmla="*/ 155727 h 2233414"/>
              <a:gd name="connsiteX42" fmla="*/ 157341 w 4102306"/>
              <a:gd name="connsiteY42" fmla="*/ 1588412 h 2233414"/>
              <a:gd name="connsiteX43" fmla="*/ 160486 w 4102306"/>
              <a:gd name="connsiteY43" fmla="*/ 1650703 h 2233414"/>
              <a:gd name="connsiteX44" fmla="*/ 4760 w 4102306"/>
              <a:gd name="connsiteY44" fmla="*/ 1650703 h 2233414"/>
              <a:gd name="connsiteX45" fmla="*/ 1614 w 4102306"/>
              <a:gd name="connsiteY45" fmla="*/ 1588412 h 2233414"/>
              <a:gd name="connsiteX46" fmla="*/ 1590027 w 4102306"/>
              <a:gd name="connsiteY46" fmla="*/ 0 h 2233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102306" h="2233414">
                <a:moveTo>
                  <a:pt x="3024631" y="1699713"/>
                </a:moveTo>
                <a:lnTo>
                  <a:pt x="3165881" y="1699713"/>
                </a:lnTo>
                <a:cubicBezTo>
                  <a:pt x="3165881" y="1916458"/>
                  <a:pt x="3341587" y="2092165"/>
                  <a:pt x="3558332" y="2092165"/>
                </a:cubicBezTo>
                <a:cubicBezTo>
                  <a:pt x="3775077" y="2092165"/>
                  <a:pt x="3950784" y="1916458"/>
                  <a:pt x="3950784" y="1699713"/>
                </a:cubicBezTo>
                <a:lnTo>
                  <a:pt x="4092033" y="1699713"/>
                </a:lnTo>
                <a:cubicBezTo>
                  <a:pt x="4092033" y="1994468"/>
                  <a:pt x="3853087" y="2233414"/>
                  <a:pt x="3558332" y="2233414"/>
                </a:cubicBezTo>
                <a:cubicBezTo>
                  <a:pt x="3263578" y="2233414"/>
                  <a:pt x="3024631" y="1994468"/>
                  <a:pt x="3024631" y="1699713"/>
                </a:cubicBezTo>
                <a:close/>
                <a:moveTo>
                  <a:pt x="0" y="1699713"/>
                </a:moveTo>
                <a:lnTo>
                  <a:pt x="141250" y="1699713"/>
                </a:lnTo>
                <a:cubicBezTo>
                  <a:pt x="141250" y="1916458"/>
                  <a:pt x="316956" y="2092165"/>
                  <a:pt x="533701" y="2092165"/>
                </a:cubicBezTo>
                <a:cubicBezTo>
                  <a:pt x="750446" y="2092165"/>
                  <a:pt x="926153" y="1916458"/>
                  <a:pt x="926153" y="1699713"/>
                </a:cubicBezTo>
                <a:lnTo>
                  <a:pt x="1067402" y="1699713"/>
                </a:lnTo>
                <a:cubicBezTo>
                  <a:pt x="1067402" y="1994468"/>
                  <a:pt x="828456" y="2233414"/>
                  <a:pt x="533701" y="2233414"/>
                </a:cubicBezTo>
                <a:cubicBezTo>
                  <a:pt x="238947" y="2233414"/>
                  <a:pt x="0" y="1994468"/>
                  <a:pt x="0" y="1699713"/>
                </a:cubicBezTo>
                <a:close/>
                <a:moveTo>
                  <a:pt x="1590027" y="0"/>
                </a:moveTo>
                <a:cubicBezTo>
                  <a:pt x="1699684" y="0"/>
                  <a:pt x="1806745" y="11112"/>
                  <a:pt x="1910147" y="32271"/>
                </a:cubicBezTo>
                <a:lnTo>
                  <a:pt x="2051960" y="68735"/>
                </a:lnTo>
                <a:lnTo>
                  <a:pt x="2193773" y="32271"/>
                </a:lnTo>
                <a:cubicBezTo>
                  <a:pt x="2297175" y="11112"/>
                  <a:pt x="2404237" y="0"/>
                  <a:pt x="2513894" y="0"/>
                </a:cubicBezTo>
                <a:cubicBezTo>
                  <a:pt x="3391149" y="0"/>
                  <a:pt x="4102306" y="711157"/>
                  <a:pt x="4102306" y="1588412"/>
                </a:cubicBezTo>
                <a:lnTo>
                  <a:pt x="4099161" y="1650703"/>
                </a:lnTo>
                <a:lnTo>
                  <a:pt x="3943434" y="1650703"/>
                </a:lnTo>
                <a:cubicBezTo>
                  <a:pt x="3946132" y="1630102"/>
                  <a:pt x="3946579" y="1609309"/>
                  <a:pt x="3946579" y="1588412"/>
                </a:cubicBezTo>
                <a:cubicBezTo>
                  <a:pt x="3946579" y="797162"/>
                  <a:pt x="3305144" y="155727"/>
                  <a:pt x="2513894" y="155727"/>
                </a:cubicBezTo>
                <a:cubicBezTo>
                  <a:pt x="2464441" y="155727"/>
                  <a:pt x="2415573" y="158232"/>
                  <a:pt x="2367410" y="163123"/>
                </a:cubicBezTo>
                <a:lnTo>
                  <a:pt x="2306961" y="172349"/>
                </a:lnTo>
                <a:lnTo>
                  <a:pt x="2347158" y="191713"/>
                </a:lnTo>
                <a:cubicBezTo>
                  <a:pt x="2842306" y="460693"/>
                  <a:pt x="3178439" y="985299"/>
                  <a:pt x="3178439" y="1588412"/>
                </a:cubicBezTo>
                <a:lnTo>
                  <a:pt x="3175294" y="1650703"/>
                </a:lnTo>
                <a:lnTo>
                  <a:pt x="3019567" y="1650703"/>
                </a:lnTo>
                <a:cubicBezTo>
                  <a:pt x="3022265" y="1630102"/>
                  <a:pt x="3022712" y="1609309"/>
                  <a:pt x="3022712" y="1588412"/>
                </a:cubicBezTo>
                <a:cubicBezTo>
                  <a:pt x="3022712" y="994975"/>
                  <a:pt x="2661905" y="485808"/>
                  <a:pt x="2147692" y="268314"/>
                </a:cubicBezTo>
                <a:lnTo>
                  <a:pt x="2051960" y="233276"/>
                </a:lnTo>
                <a:lnTo>
                  <a:pt x="1956228" y="268314"/>
                </a:lnTo>
                <a:cubicBezTo>
                  <a:pt x="1442015" y="485808"/>
                  <a:pt x="1081208" y="994975"/>
                  <a:pt x="1081208" y="1588412"/>
                </a:cubicBezTo>
                <a:lnTo>
                  <a:pt x="1084353" y="1650703"/>
                </a:lnTo>
                <a:lnTo>
                  <a:pt x="928626" y="1650703"/>
                </a:lnTo>
                <a:cubicBezTo>
                  <a:pt x="925884" y="1630089"/>
                  <a:pt x="925481" y="1609297"/>
                  <a:pt x="925481" y="1588412"/>
                </a:cubicBezTo>
                <a:cubicBezTo>
                  <a:pt x="925481" y="985299"/>
                  <a:pt x="1261614" y="460693"/>
                  <a:pt x="1756762" y="191713"/>
                </a:cubicBezTo>
                <a:lnTo>
                  <a:pt x="1796959" y="172349"/>
                </a:lnTo>
                <a:lnTo>
                  <a:pt x="1736510" y="163123"/>
                </a:lnTo>
                <a:cubicBezTo>
                  <a:pt x="1688348" y="158232"/>
                  <a:pt x="1639480" y="155727"/>
                  <a:pt x="1590027" y="155727"/>
                </a:cubicBezTo>
                <a:cubicBezTo>
                  <a:pt x="798776" y="155727"/>
                  <a:pt x="157341" y="797162"/>
                  <a:pt x="157341" y="1588412"/>
                </a:cubicBezTo>
                <a:lnTo>
                  <a:pt x="160486" y="1650703"/>
                </a:lnTo>
                <a:lnTo>
                  <a:pt x="4760" y="1650703"/>
                </a:lnTo>
                <a:cubicBezTo>
                  <a:pt x="2017" y="1630089"/>
                  <a:pt x="1614" y="1609297"/>
                  <a:pt x="1614" y="1588412"/>
                </a:cubicBezTo>
                <a:cubicBezTo>
                  <a:pt x="1614" y="711157"/>
                  <a:pt x="712771" y="0"/>
                  <a:pt x="1590027" y="0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4789488" y="2112963"/>
            <a:ext cx="4113212" cy="2233612"/>
          </a:xfrm>
          <a:custGeom>
            <a:avLst/>
            <a:gdLst>
              <a:gd name="connsiteX0" fmla="*/ 3034905 w 4112579"/>
              <a:gd name="connsiteY0" fmla="*/ 1699713 h 2233414"/>
              <a:gd name="connsiteX1" fmla="*/ 3176155 w 4112579"/>
              <a:gd name="connsiteY1" fmla="*/ 1699713 h 2233414"/>
              <a:gd name="connsiteX2" fmla="*/ 3568606 w 4112579"/>
              <a:gd name="connsiteY2" fmla="*/ 2092165 h 2233414"/>
              <a:gd name="connsiteX3" fmla="*/ 3961058 w 4112579"/>
              <a:gd name="connsiteY3" fmla="*/ 1699713 h 2233414"/>
              <a:gd name="connsiteX4" fmla="*/ 4102307 w 4112579"/>
              <a:gd name="connsiteY4" fmla="*/ 1699713 h 2233414"/>
              <a:gd name="connsiteX5" fmla="*/ 3568606 w 4112579"/>
              <a:gd name="connsiteY5" fmla="*/ 2233414 h 2233414"/>
              <a:gd name="connsiteX6" fmla="*/ 3034905 w 4112579"/>
              <a:gd name="connsiteY6" fmla="*/ 1699713 h 2233414"/>
              <a:gd name="connsiteX7" fmla="*/ 10272 w 4112579"/>
              <a:gd name="connsiteY7" fmla="*/ 1699713 h 2233414"/>
              <a:gd name="connsiteX8" fmla="*/ 151521 w 4112579"/>
              <a:gd name="connsiteY8" fmla="*/ 1699713 h 2233414"/>
              <a:gd name="connsiteX9" fmla="*/ 543973 w 4112579"/>
              <a:gd name="connsiteY9" fmla="*/ 2092165 h 2233414"/>
              <a:gd name="connsiteX10" fmla="*/ 936425 w 4112579"/>
              <a:gd name="connsiteY10" fmla="*/ 1699713 h 2233414"/>
              <a:gd name="connsiteX11" fmla="*/ 1077674 w 4112579"/>
              <a:gd name="connsiteY11" fmla="*/ 1699713 h 2233414"/>
              <a:gd name="connsiteX12" fmla="*/ 543973 w 4112579"/>
              <a:gd name="connsiteY12" fmla="*/ 2233414 h 2233414"/>
              <a:gd name="connsiteX13" fmla="*/ 10272 w 4112579"/>
              <a:gd name="connsiteY13" fmla="*/ 1699713 h 2233414"/>
              <a:gd name="connsiteX14" fmla="*/ 1588413 w 4112579"/>
              <a:gd name="connsiteY14" fmla="*/ 0 h 2233414"/>
              <a:gd name="connsiteX15" fmla="*/ 1908533 w 4112579"/>
              <a:gd name="connsiteY15" fmla="*/ 32271 h 2233414"/>
              <a:gd name="connsiteX16" fmla="*/ 2056290 w 4112579"/>
              <a:gd name="connsiteY16" fmla="*/ 70263 h 2233414"/>
              <a:gd name="connsiteX17" fmla="*/ 2204046 w 4112579"/>
              <a:gd name="connsiteY17" fmla="*/ 32271 h 2233414"/>
              <a:gd name="connsiteX18" fmla="*/ 2524167 w 4112579"/>
              <a:gd name="connsiteY18" fmla="*/ 0 h 2233414"/>
              <a:gd name="connsiteX19" fmla="*/ 4112579 w 4112579"/>
              <a:gd name="connsiteY19" fmla="*/ 1588413 h 2233414"/>
              <a:gd name="connsiteX20" fmla="*/ 4109434 w 4112579"/>
              <a:gd name="connsiteY20" fmla="*/ 1650703 h 2233414"/>
              <a:gd name="connsiteX21" fmla="*/ 3953707 w 4112579"/>
              <a:gd name="connsiteY21" fmla="*/ 1650703 h 2233414"/>
              <a:gd name="connsiteX22" fmla="*/ 3956852 w 4112579"/>
              <a:gd name="connsiteY22" fmla="*/ 1588413 h 2233414"/>
              <a:gd name="connsiteX23" fmla="*/ 2524167 w 4112579"/>
              <a:gd name="connsiteY23" fmla="*/ 155727 h 2233414"/>
              <a:gd name="connsiteX24" fmla="*/ 2377683 w 4112579"/>
              <a:gd name="connsiteY24" fmla="*/ 163124 h 2233414"/>
              <a:gd name="connsiteX25" fmla="*/ 2308207 w 4112579"/>
              <a:gd name="connsiteY25" fmla="*/ 173727 h 2233414"/>
              <a:gd name="connsiteX26" fmla="*/ 2345544 w 4112579"/>
              <a:gd name="connsiteY26" fmla="*/ 191713 h 2233414"/>
              <a:gd name="connsiteX27" fmla="*/ 3176825 w 4112579"/>
              <a:gd name="connsiteY27" fmla="*/ 1588413 h 2233414"/>
              <a:gd name="connsiteX28" fmla="*/ 3173680 w 4112579"/>
              <a:gd name="connsiteY28" fmla="*/ 1650703 h 2233414"/>
              <a:gd name="connsiteX29" fmla="*/ 3017953 w 4112579"/>
              <a:gd name="connsiteY29" fmla="*/ 1650703 h 2233414"/>
              <a:gd name="connsiteX30" fmla="*/ 3021098 w 4112579"/>
              <a:gd name="connsiteY30" fmla="*/ 1588413 h 2233414"/>
              <a:gd name="connsiteX31" fmla="*/ 2146079 w 4112579"/>
              <a:gd name="connsiteY31" fmla="*/ 268314 h 2233414"/>
              <a:gd name="connsiteX32" fmla="*/ 2056290 w 4112579"/>
              <a:gd name="connsiteY32" fmla="*/ 235451 h 2233414"/>
              <a:gd name="connsiteX33" fmla="*/ 1966501 w 4112579"/>
              <a:gd name="connsiteY33" fmla="*/ 268314 h 2233414"/>
              <a:gd name="connsiteX34" fmla="*/ 1091481 w 4112579"/>
              <a:gd name="connsiteY34" fmla="*/ 1588413 h 2233414"/>
              <a:gd name="connsiteX35" fmla="*/ 1094626 w 4112579"/>
              <a:gd name="connsiteY35" fmla="*/ 1650703 h 2233414"/>
              <a:gd name="connsiteX36" fmla="*/ 938900 w 4112579"/>
              <a:gd name="connsiteY36" fmla="*/ 1650703 h 2233414"/>
              <a:gd name="connsiteX37" fmla="*/ 935754 w 4112579"/>
              <a:gd name="connsiteY37" fmla="*/ 1588413 h 2233414"/>
              <a:gd name="connsiteX38" fmla="*/ 1767035 w 4112579"/>
              <a:gd name="connsiteY38" fmla="*/ 191713 h 2233414"/>
              <a:gd name="connsiteX39" fmla="*/ 1804372 w 4112579"/>
              <a:gd name="connsiteY39" fmla="*/ 173727 h 2233414"/>
              <a:gd name="connsiteX40" fmla="*/ 1734897 w 4112579"/>
              <a:gd name="connsiteY40" fmla="*/ 163124 h 2233414"/>
              <a:gd name="connsiteX41" fmla="*/ 1588413 w 4112579"/>
              <a:gd name="connsiteY41" fmla="*/ 155727 h 2233414"/>
              <a:gd name="connsiteX42" fmla="*/ 155727 w 4112579"/>
              <a:gd name="connsiteY42" fmla="*/ 1588413 h 2233414"/>
              <a:gd name="connsiteX43" fmla="*/ 158872 w 4112579"/>
              <a:gd name="connsiteY43" fmla="*/ 1650703 h 2233414"/>
              <a:gd name="connsiteX44" fmla="*/ 3145 w 4112579"/>
              <a:gd name="connsiteY44" fmla="*/ 1650703 h 2233414"/>
              <a:gd name="connsiteX45" fmla="*/ 0 w 4112579"/>
              <a:gd name="connsiteY45" fmla="*/ 1588413 h 2233414"/>
              <a:gd name="connsiteX46" fmla="*/ 1588413 w 4112579"/>
              <a:gd name="connsiteY46" fmla="*/ 0 h 2233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112579" h="2233414">
                <a:moveTo>
                  <a:pt x="3034905" y="1699713"/>
                </a:moveTo>
                <a:lnTo>
                  <a:pt x="3176155" y="1699713"/>
                </a:lnTo>
                <a:cubicBezTo>
                  <a:pt x="3176155" y="1916458"/>
                  <a:pt x="3351861" y="2092165"/>
                  <a:pt x="3568606" y="2092165"/>
                </a:cubicBezTo>
                <a:cubicBezTo>
                  <a:pt x="3785351" y="2092165"/>
                  <a:pt x="3961058" y="1916458"/>
                  <a:pt x="3961058" y="1699713"/>
                </a:cubicBezTo>
                <a:lnTo>
                  <a:pt x="4102307" y="1699713"/>
                </a:lnTo>
                <a:cubicBezTo>
                  <a:pt x="4102307" y="1994468"/>
                  <a:pt x="3863361" y="2233414"/>
                  <a:pt x="3568606" y="2233414"/>
                </a:cubicBezTo>
                <a:cubicBezTo>
                  <a:pt x="3273852" y="2233414"/>
                  <a:pt x="3034905" y="1994468"/>
                  <a:pt x="3034905" y="1699713"/>
                </a:cubicBezTo>
                <a:close/>
                <a:moveTo>
                  <a:pt x="10272" y="1699713"/>
                </a:moveTo>
                <a:lnTo>
                  <a:pt x="151521" y="1699713"/>
                </a:lnTo>
                <a:cubicBezTo>
                  <a:pt x="151521" y="1916458"/>
                  <a:pt x="327228" y="2092165"/>
                  <a:pt x="543973" y="2092165"/>
                </a:cubicBezTo>
                <a:cubicBezTo>
                  <a:pt x="760718" y="2092165"/>
                  <a:pt x="936425" y="1916458"/>
                  <a:pt x="936425" y="1699713"/>
                </a:cubicBezTo>
                <a:lnTo>
                  <a:pt x="1077674" y="1699713"/>
                </a:lnTo>
                <a:cubicBezTo>
                  <a:pt x="1077674" y="1994468"/>
                  <a:pt x="838728" y="2233414"/>
                  <a:pt x="543973" y="2233414"/>
                </a:cubicBezTo>
                <a:cubicBezTo>
                  <a:pt x="249218" y="2233414"/>
                  <a:pt x="10272" y="1994468"/>
                  <a:pt x="10272" y="1699713"/>
                </a:cubicBezTo>
                <a:close/>
                <a:moveTo>
                  <a:pt x="1588413" y="0"/>
                </a:moveTo>
                <a:cubicBezTo>
                  <a:pt x="1698070" y="0"/>
                  <a:pt x="1805131" y="11112"/>
                  <a:pt x="1908533" y="32271"/>
                </a:cubicBezTo>
                <a:lnTo>
                  <a:pt x="2056290" y="70263"/>
                </a:lnTo>
                <a:lnTo>
                  <a:pt x="2204046" y="32271"/>
                </a:lnTo>
                <a:cubicBezTo>
                  <a:pt x="2307448" y="11112"/>
                  <a:pt x="2414510" y="0"/>
                  <a:pt x="2524167" y="0"/>
                </a:cubicBezTo>
                <a:cubicBezTo>
                  <a:pt x="3401422" y="0"/>
                  <a:pt x="4112579" y="711157"/>
                  <a:pt x="4112579" y="1588413"/>
                </a:cubicBezTo>
                <a:lnTo>
                  <a:pt x="4109434" y="1650703"/>
                </a:lnTo>
                <a:lnTo>
                  <a:pt x="3953707" y="1650703"/>
                </a:lnTo>
                <a:cubicBezTo>
                  <a:pt x="3956405" y="1630102"/>
                  <a:pt x="3956852" y="1609310"/>
                  <a:pt x="3956852" y="1588413"/>
                </a:cubicBezTo>
                <a:cubicBezTo>
                  <a:pt x="3956852" y="797162"/>
                  <a:pt x="3315417" y="155727"/>
                  <a:pt x="2524167" y="155727"/>
                </a:cubicBezTo>
                <a:cubicBezTo>
                  <a:pt x="2474714" y="155727"/>
                  <a:pt x="2425846" y="158233"/>
                  <a:pt x="2377683" y="163124"/>
                </a:cubicBezTo>
                <a:lnTo>
                  <a:pt x="2308207" y="173727"/>
                </a:lnTo>
                <a:lnTo>
                  <a:pt x="2345544" y="191713"/>
                </a:lnTo>
                <a:cubicBezTo>
                  <a:pt x="2840692" y="460694"/>
                  <a:pt x="3176825" y="985299"/>
                  <a:pt x="3176825" y="1588413"/>
                </a:cubicBezTo>
                <a:lnTo>
                  <a:pt x="3173680" y="1650703"/>
                </a:lnTo>
                <a:lnTo>
                  <a:pt x="3017953" y="1650703"/>
                </a:lnTo>
                <a:cubicBezTo>
                  <a:pt x="3020651" y="1630102"/>
                  <a:pt x="3021098" y="1609310"/>
                  <a:pt x="3021098" y="1588413"/>
                </a:cubicBezTo>
                <a:cubicBezTo>
                  <a:pt x="3021098" y="994975"/>
                  <a:pt x="2660291" y="485808"/>
                  <a:pt x="2146079" y="268314"/>
                </a:cubicBezTo>
                <a:lnTo>
                  <a:pt x="2056290" y="235451"/>
                </a:lnTo>
                <a:lnTo>
                  <a:pt x="1966501" y="268314"/>
                </a:lnTo>
                <a:cubicBezTo>
                  <a:pt x="1452288" y="485808"/>
                  <a:pt x="1091481" y="994975"/>
                  <a:pt x="1091481" y="1588413"/>
                </a:cubicBezTo>
                <a:lnTo>
                  <a:pt x="1094626" y="1650703"/>
                </a:lnTo>
                <a:lnTo>
                  <a:pt x="938900" y="1650703"/>
                </a:lnTo>
                <a:cubicBezTo>
                  <a:pt x="936157" y="1630089"/>
                  <a:pt x="935754" y="1609297"/>
                  <a:pt x="935754" y="1588413"/>
                </a:cubicBezTo>
                <a:cubicBezTo>
                  <a:pt x="935754" y="985299"/>
                  <a:pt x="1271887" y="460694"/>
                  <a:pt x="1767035" y="191713"/>
                </a:cubicBezTo>
                <a:lnTo>
                  <a:pt x="1804372" y="173727"/>
                </a:lnTo>
                <a:lnTo>
                  <a:pt x="1734897" y="163124"/>
                </a:lnTo>
                <a:cubicBezTo>
                  <a:pt x="1686734" y="158233"/>
                  <a:pt x="1637866" y="155727"/>
                  <a:pt x="1588413" y="155727"/>
                </a:cubicBezTo>
                <a:cubicBezTo>
                  <a:pt x="797162" y="155727"/>
                  <a:pt x="155727" y="797162"/>
                  <a:pt x="155727" y="1588413"/>
                </a:cubicBezTo>
                <a:lnTo>
                  <a:pt x="158872" y="1650703"/>
                </a:lnTo>
                <a:lnTo>
                  <a:pt x="3145" y="1650703"/>
                </a:lnTo>
                <a:cubicBezTo>
                  <a:pt x="403" y="1630089"/>
                  <a:pt x="0" y="1609297"/>
                  <a:pt x="0" y="1588413"/>
                </a:cubicBezTo>
                <a:cubicBezTo>
                  <a:pt x="0" y="711157"/>
                  <a:pt x="711157" y="0"/>
                  <a:pt x="1588413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3490913" y="3486151"/>
            <a:ext cx="658812" cy="658813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5" name="椭圆 34"/>
          <p:cNvSpPr/>
          <p:nvPr/>
        </p:nvSpPr>
        <p:spPr>
          <a:xfrm>
            <a:off x="5013326" y="3492501"/>
            <a:ext cx="658813" cy="658813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6" name="椭圆 35"/>
          <p:cNvSpPr/>
          <p:nvPr/>
        </p:nvSpPr>
        <p:spPr>
          <a:xfrm>
            <a:off x="6516688" y="3492501"/>
            <a:ext cx="658812" cy="658813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7" name="椭圆 36"/>
          <p:cNvSpPr/>
          <p:nvPr/>
        </p:nvSpPr>
        <p:spPr>
          <a:xfrm>
            <a:off x="8029576" y="3484564"/>
            <a:ext cx="657225" cy="657225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101976" y="4464051"/>
            <a:ext cx="1427163" cy="8667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632326" y="4464051"/>
            <a:ext cx="1427163" cy="8667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kern="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162676" y="4464051"/>
            <a:ext cx="1427163" cy="8667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kern="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693026" y="4464051"/>
            <a:ext cx="1427163" cy="8667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kern="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084" name="标题 4"/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sz="25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请在这里输入您的标题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308788594"/>
      </p:ext>
    </p:extLst>
  </p:cSld>
  <p:clrMapOvr>
    <a:masterClrMapping/>
  </p:clrMapOvr>
  <p:transition spd="slow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34" grpId="0" animBg="1"/>
      <p:bldP spid="35" grpId="0" animBg="1"/>
      <p:bldP spid="36" grpId="0" animBg="1"/>
      <p:bldP spid="37" grpId="0" animBg="1"/>
      <p:bldP spid="42" grpId="0"/>
      <p:bldP spid="43" grpId="0"/>
      <p:bldP spid="44" grpId="0"/>
      <p:bldP spid="45" grpId="0"/>
      <p:bldP spid="308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箭头连接符 14"/>
          <p:cNvCxnSpPr/>
          <p:nvPr/>
        </p:nvCxnSpPr>
        <p:spPr>
          <a:xfrm flipV="1">
            <a:off x="6454776" y="3900488"/>
            <a:ext cx="989013" cy="735012"/>
          </a:xfrm>
          <a:prstGeom prst="straightConnector1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6592888" y="4697413"/>
            <a:ext cx="1325562" cy="252412"/>
          </a:xfrm>
          <a:prstGeom prst="straightConnector1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H="1" flipV="1">
            <a:off x="5545139" y="3292476"/>
            <a:ext cx="376237" cy="1089025"/>
          </a:xfrm>
          <a:prstGeom prst="straightConnector1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 flipH="1" flipV="1">
            <a:off x="4678363" y="3836988"/>
            <a:ext cx="927100" cy="735012"/>
          </a:xfrm>
          <a:prstGeom prst="straightConnector1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 flipH="1" flipV="1">
            <a:off x="4240213" y="4697413"/>
            <a:ext cx="1244600" cy="252412"/>
          </a:xfrm>
          <a:prstGeom prst="straightConnector1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 flipV="1">
            <a:off x="6286501" y="3292476"/>
            <a:ext cx="263525" cy="1089025"/>
          </a:xfrm>
          <a:prstGeom prst="straightConnector1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65"/>
          <p:cNvSpPr>
            <a:spLocks noChangeArrowheads="1"/>
          </p:cNvSpPr>
          <p:nvPr/>
        </p:nvSpPr>
        <p:spPr bwMode="auto">
          <a:xfrm>
            <a:off x="5011739" y="5284788"/>
            <a:ext cx="2065337" cy="412750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1350">
              <a:latin typeface="Arial" pitchFamily="34" charset="0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5494338" y="4333875"/>
            <a:ext cx="1130300" cy="113188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75000"/>
                </a:schemeClr>
              </a:gs>
            </a:gsLst>
            <a:path path="shape">
              <a:fillToRect l="50000" t="50000" r="50000" b="50000"/>
            </a:path>
            <a:tileRect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b="1" dirty="0">
                <a:latin typeface="微软雅黑" panose="020B0503020204020204" pitchFamily="34" charset="-122"/>
              </a:rPr>
              <a:t>创业</a:t>
            </a:r>
            <a:endParaRPr lang="en-US" altLang="zh-CN" sz="2400" b="1" dirty="0">
              <a:latin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sz="1400" b="1" dirty="0">
                <a:latin typeface="微软雅黑" panose="020B0503020204020204" pitchFamily="34" charset="-122"/>
              </a:rPr>
              <a:t>计划书</a:t>
            </a:r>
          </a:p>
        </p:txBody>
      </p:sp>
      <p:sp>
        <p:nvSpPr>
          <p:cNvPr id="45" name="椭圆 44"/>
          <p:cNvSpPr/>
          <p:nvPr/>
        </p:nvSpPr>
        <p:spPr bwMode="auto">
          <a:xfrm>
            <a:off x="3594101" y="4237039"/>
            <a:ext cx="663575" cy="66357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</a:t>
            </a:r>
            <a:endParaRPr lang="zh-CN" altLang="en-US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9" name="椭圆 78"/>
          <p:cNvSpPr/>
          <p:nvPr/>
        </p:nvSpPr>
        <p:spPr bwMode="auto">
          <a:xfrm>
            <a:off x="4135439" y="3230564"/>
            <a:ext cx="663575" cy="66357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</a:t>
            </a:r>
            <a:endParaRPr lang="zh-CN" altLang="en-US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2" name="椭圆 81"/>
          <p:cNvSpPr/>
          <p:nvPr/>
        </p:nvSpPr>
        <p:spPr bwMode="auto">
          <a:xfrm>
            <a:off x="5126039" y="2619376"/>
            <a:ext cx="663575" cy="66357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</a:t>
            </a:r>
            <a:endParaRPr lang="zh-CN" altLang="en-US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5" name="椭圆 84"/>
          <p:cNvSpPr/>
          <p:nvPr/>
        </p:nvSpPr>
        <p:spPr bwMode="auto">
          <a:xfrm>
            <a:off x="6286501" y="2619376"/>
            <a:ext cx="663575" cy="66357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</a:t>
            </a:r>
            <a:endParaRPr lang="zh-CN" altLang="en-US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8" name="椭圆 87"/>
          <p:cNvSpPr/>
          <p:nvPr/>
        </p:nvSpPr>
        <p:spPr bwMode="auto">
          <a:xfrm>
            <a:off x="7913689" y="4251326"/>
            <a:ext cx="663575" cy="66357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</a:t>
            </a:r>
            <a:endParaRPr lang="zh-CN" altLang="en-US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1" name="椭圆 90"/>
          <p:cNvSpPr/>
          <p:nvPr/>
        </p:nvSpPr>
        <p:spPr bwMode="auto">
          <a:xfrm>
            <a:off x="7340601" y="3314701"/>
            <a:ext cx="663575" cy="66357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  <a:tileRect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</a:t>
            </a:r>
            <a:endParaRPr lang="zh-CN" altLang="en-US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078038" y="3862389"/>
            <a:ext cx="2017712" cy="37147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>
              <a:lnSpc>
                <a:spcPct val="130000"/>
              </a:lnSpc>
              <a:defRPr/>
            </a:pP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92"/>
          <p:cNvSpPr txBox="1"/>
          <p:nvPr/>
        </p:nvSpPr>
        <p:spPr>
          <a:xfrm>
            <a:off x="2389188" y="4062414"/>
            <a:ext cx="1350962" cy="54707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200" dirty="0"/>
              <a:t>魂者，器物之统摄也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92"/>
          <p:cNvSpPr txBox="1"/>
          <p:nvPr/>
        </p:nvSpPr>
        <p:spPr>
          <a:xfrm>
            <a:off x="2906713" y="3084514"/>
            <a:ext cx="1350962" cy="7871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200" dirty="0"/>
              <a:t>一个人有了灵魂，站位就高了，眼界就宽了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92"/>
          <p:cNvSpPr txBox="1"/>
          <p:nvPr/>
        </p:nvSpPr>
        <p:spPr>
          <a:xfrm>
            <a:off x="3942558" y="1881580"/>
            <a:ext cx="1350962" cy="8125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200" dirty="0"/>
              <a:t>革命军人有了坚定的理想信念和崇高的价值</a:t>
            </a:r>
            <a:r>
              <a:rPr lang="zh-CN" altLang="en-US" sz="1200" dirty="0" smtClean="0"/>
              <a:t>追求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92"/>
          <p:cNvSpPr txBox="1"/>
          <p:nvPr/>
        </p:nvSpPr>
        <p:spPr>
          <a:xfrm>
            <a:off x="6323013" y="1873999"/>
            <a:ext cx="1349375" cy="102720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200" dirty="0"/>
              <a:t>加紧实施网上“文化冷战”和“政治转基因”工程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92"/>
          <p:cNvSpPr txBox="1"/>
          <p:nvPr/>
        </p:nvSpPr>
        <p:spPr>
          <a:xfrm>
            <a:off x="7832726" y="3106739"/>
            <a:ext cx="1350963" cy="4124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点此输文本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92"/>
          <p:cNvSpPr txBox="1"/>
          <p:nvPr/>
        </p:nvSpPr>
        <p:spPr>
          <a:xfrm>
            <a:off x="8405814" y="4062414"/>
            <a:ext cx="1462087" cy="4124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点此输文本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未知"/>
          <p:cNvSpPr>
            <a:spLocks/>
          </p:cNvSpPr>
          <p:nvPr/>
        </p:nvSpPr>
        <p:spPr bwMode="auto">
          <a:xfrm>
            <a:off x="5599114" y="4364039"/>
            <a:ext cx="904875" cy="477837"/>
          </a:xfrm>
          <a:custGeom>
            <a:avLst/>
            <a:gdLst>
              <a:gd name="T0" fmla="*/ 729 w 1321"/>
              <a:gd name="T1" fmla="*/ 203 h 712"/>
              <a:gd name="T2" fmla="*/ 738 w 1321"/>
              <a:gd name="T3" fmla="*/ 224 h 712"/>
              <a:gd name="T4" fmla="*/ 740 w 1321"/>
              <a:gd name="T5" fmla="*/ 244 h 712"/>
              <a:gd name="T6" fmla="*/ 737 w 1321"/>
              <a:gd name="T7" fmla="*/ 262 h 712"/>
              <a:gd name="T8" fmla="*/ 727 w 1321"/>
              <a:gd name="T9" fmla="*/ 279 h 712"/>
              <a:gd name="T10" fmla="*/ 713 w 1321"/>
              <a:gd name="T11" fmla="*/ 294 h 712"/>
              <a:gd name="T12" fmla="*/ 694 w 1321"/>
              <a:gd name="T13" fmla="*/ 306 h 712"/>
              <a:gd name="T14" fmla="*/ 670 w 1321"/>
              <a:gd name="T15" fmla="*/ 318 h 712"/>
              <a:gd name="T16" fmla="*/ 643 w 1321"/>
              <a:gd name="T17" fmla="*/ 329 h 712"/>
              <a:gd name="T18" fmla="*/ 612 w 1321"/>
              <a:gd name="T19" fmla="*/ 338 h 712"/>
              <a:gd name="T20" fmla="*/ 578 w 1321"/>
              <a:gd name="T21" fmla="*/ 346 h 712"/>
              <a:gd name="T22" fmla="*/ 542 w 1321"/>
              <a:gd name="T23" fmla="*/ 352 h 712"/>
              <a:gd name="T24" fmla="*/ 502 w 1321"/>
              <a:gd name="T25" fmla="*/ 357 h 712"/>
              <a:gd name="T26" fmla="*/ 462 w 1321"/>
              <a:gd name="T27" fmla="*/ 360 h 712"/>
              <a:gd name="T28" fmla="*/ 445 w 1321"/>
              <a:gd name="T29" fmla="*/ 361 h 712"/>
              <a:gd name="T30" fmla="*/ 267 w 1321"/>
              <a:gd name="T31" fmla="*/ 361 h 712"/>
              <a:gd name="T32" fmla="*/ 264 w 1321"/>
              <a:gd name="T33" fmla="*/ 361 h 712"/>
              <a:gd name="T34" fmla="*/ 229 w 1321"/>
              <a:gd name="T35" fmla="*/ 359 h 712"/>
              <a:gd name="T36" fmla="*/ 195 w 1321"/>
              <a:gd name="T37" fmla="*/ 357 h 712"/>
              <a:gd name="T38" fmla="*/ 162 w 1321"/>
              <a:gd name="T39" fmla="*/ 353 h 712"/>
              <a:gd name="T40" fmla="*/ 132 w 1321"/>
              <a:gd name="T41" fmla="*/ 349 h 712"/>
              <a:gd name="T42" fmla="*/ 104 w 1321"/>
              <a:gd name="T43" fmla="*/ 343 h 712"/>
              <a:gd name="T44" fmla="*/ 79 w 1321"/>
              <a:gd name="T45" fmla="*/ 336 h 712"/>
              <a:gd name="T46" fmla="*/ 57 w 1321"/>
              <a:gd name="T47" fmla="*/ 329 h 712"/>
              <a:gd name="T48" fmla="*/ 38 w 1321"/>
              <a:gd name="T49" fmla="*/ 319 h 712"/>
              <a:gd name="T50" fmla="*/ 22 w 1321"/>
              <a:gd name="T51" fmla="*/ 308 h 712"/>
              <a:gd name="T52" fmla="*/ 10 w 1321"/>
              <a:gd name="T53" fmla="*/ 296 h 712"/>
              <a:gd name="T54" fmla="*/ 3 w 1321"/>
              <a:gd name="T55" fmla="*/ 281 h 712"/>
              <a:gd name="T56" fmla="*/ 0 w 1321"/>
              <a:gd name="T57" fmla="*/ 266 h 712"/>
              <a:gd name="T58" fmla="*/ 0 w 1321"/>
              <a:gd name="T59" fmla="*/ 264 h 712"/>
              <a:gd name="T60" fmla="*/ 2 w 1321"/>
              <a:gd name="T61" fmla="*/ 247 h 712"/>
              <a:gd name="T62" fmla="*/ 9 w 1321"/>
              <a:gd name="T63" fmla="*/ 226 h 712"/>
              <a:gd name="T64" fmla="*/ 29 w 1321"/>
              <a:gd name="T65" fmla="*/ 188 h 712"/>
              <a:gd name="T66" fmla="*/ 53 w 1321"/>
              <a:gd name="T67" fmla="*/ 152 h 712"/>
              <a:gd name="T68" fmla="*/ 82 w 1321"/>
              <a:gd name="T69" fmla="*/ 119 h 712"/>
              <a:gd name="T70" fmla="*/ 114 w 1321"/>
              <a:gd name="T71" fmla="*/ 89 h 712"/>
              <a:gd name="T72" fmla="*/ 151 w 1321"/>
              <a:gd name="T73" fmla="*/ 63 h 712"/>
              <a:gd name="T74" fmla="*/ 191 w 1321"/>
              <a:gd name="T75" fmla="*/ 42 h 712"/>
              <a:gd name="T76" fmla="*/ 232 w 1321"/>
              <a:gd name="T77" fmla="*/ 24 h 712"/>
              <a:gd name="T78" fmla="*/ 278 w 1321"/>
              <a:gd name="T79" fmla="*/ 11 h 712"/>
              <a:gd name="T80" fmla="*/ 325 w 1321"/>
              <a:gd name="T81" fmla="*/ 3 h 712"/>
              <a:gd name="T82" fmla="*/ 374 w 1321"/>
              <a:gd name="T83" fmla="*/ 0 h 712"/>
              <a:gd name="T84" fmla="*/ 374 w 1321"/>
              <a:gd name="T85" fmla="*/ 0 h 712"/>
              <a:gd name="T86" fmla="*/ 425 w 1321"/>
              <a:gd name="T87" fmla="*/ 3 h 712"/>
              <a:gd name="T88" fmla="*/ 474 w 1321"/>
              <a:gd name="T89" fmla="*/ 12 h 712"/>
              <a:gd name="T90" fmla="*/ 522 w 1321"/>
              <a:gd name="T91" fmla="*/ 27 h 712"/>
              <a:gd name="T92" fmla="*/ 566 w 1321"/>
              <a:gd name="T93" fmla="*/ 46 h 712"/>
              <a:gd name="T94" fmla="*/ 606 w 1321"/>
              <a:gd name="T95" fmla="*/ 69 h 712"/>
              <a:gd name="T96" fmla="*/ 644 w 1321"/>
              <a:gd name="T97" fmla="*/ 98 h 712"/>
              <a:gd name="T98" fmla="*/ 677 w 1321"/>
              <a:gd name="T99" fmla="*/ 130 h 712"/>
              <a:gd name="T100" fmla="*/ 705 w 1321"/>
              <a:gd name="T101" fmla="*/ 165 h 712"/>
              <a:gd name="T102" fmla="*/ 729 w 1321"/>
              <a:gd name="T103" fmla="*/ 203 h 712"/>
              <a:gd name="T104" fmla="*/ 729 w 1321"/>
              <a:gd name="T105" fmla="*/ 203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54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25" name="未知"/>
          <p:cNvSpPr>
            <a:spLocks/>
          </p:cNvSpPr>
          <p:nvPr/>
        </p:nvSpPr>
        <p:spPr bwMode="auto">
          <a:xfrm>
            <a:off x="3662363" y="4254500"/>
            <a:ext cx="508000" cy="268288"/>
          </a:xfrm>
          <a:custGeom>
            <a:avLst/>
            <a:gdLst>
              <a:gd name="T0" fmla="*/ 729 w 1321"/>
              <a:gd name="T1" fmla="*/ 203 h 712"/>
              <a:gd name="T2" fmla="*/ 738 w 1321"/>
              <a:gd name="T3" fmla="*/ 224 h 712"/>
              <a:gd name="T4" fmla="*/ 740 w 1321"/>
              <a:gd name="T5" fmla="*/ 244 h 712"/>
              <a:gd name="T6" fmla="*/ 737 w 1321"/>
              <a:gd name="T7" fmla="*/ 262 h 712"/>
              <a:gd name="T8" fmla="*/ 727 w 1321"/>
              <a:gd name="T9" fmla="*/ 279 h 712"/>
              <a:gd name="T10" fmla="*/ 713 w 1321"/>
              <a:gd name="T11" fmla="*/ 294 h 712"/>
              <a:gd name="T12" fmla="*/ 694 w 1321"/>
              <a:gd name="T13" fmla="*/ 306 h 712"/>
              <a:gd name="T14" fmla="*/ 670 w 1321"/>
              <a:gd name="T15" fmla="*/ 318 h 712"/>
              <a:gd name="T16" fmla="*/ 643 w 1321"/>
              <a:gd name="T17" fmla="*/ 329 h 712"/>
              <a:gd name="T18" fmla="*/ 612 w 1321"/>
              <a:gd name="T19" fmla="*/ 338 h 712"/>
              <a:gd name="T20" fmla="*/ 578 w 1321"/>
              <a:gd name="T21" fmla="*/ 346 h 712"/>
              <a:gd name="T22" fmla="*/ 542 w 1321"/>
              <a:gd name="T23" fmla="*/ 352 h 712"/>
              <a:gd name="T24" fmla="*/ 502 w 1321"/>
              <a:gd name="T25" fmla="*/ 357 h 712"/>
              <a:gd name="T26" fmla="*/ 462 w 1321"/>
              <a:gd name="T27" fmla="*/ 360 h 712"/>
              <a:gd name="T28" fmla="*/ 445 w 1321"/>
              <a:gd name="T29" fmla="*/ 361 h 712"/>
              <a:gd name="T30" fmla="*/ 267 w 1321"/>
              <a:gd name="T31" fmla="*/ 361 h 712"/>
              <a:gd name="T32" fmla="*/ 264 w 1321"/>
              <a:gd name="T33" fmla="*/ 361 h 712"/>
              <a:gd name="T34" fmla="*/ 229 w 1321"/>
              <a:gd name="T35" fmla="*/ 359 h 712"/>
              <a:gd name="T36" fmla="*/ 195 w 1321"/>
              <a:gd name="T37" fmla="*/ 357 h 712"/>
              <a:gd name="T38" fmla="*/ 162 w 1321"/>
              <a:gd name="T39" fmla="*/ 353 h 712"/>
              <a:gd name="T40" fmla="*/ 132 w 1321"/>
              <a:gd name="T41" fmla="*/ 349 h 712"/>
              <a:gd name="T42" fmla="*/ 104 w 1321"/>
              <a:gd name="T43" fmla="*/ 343 h 712"/>
              <a:gd name="T44" fmla="*/ 79 w 1321"/>
              <a:gd name="T45" fmla="*/ 336 h 712"/>
              <a:gd name="T46" fmla="*/ 57 w 1321"/>
              <a:gd name="T47" fmla="*/ 329 h 712"/>
              <a:gd name="T48" fmla="*/ 38 w 1321"/>
              <a:gd name="T49" fmla="*/ 319 h 712"/>
              <a:gd name="T50" fmla="*/ 22 w 1321"/>
              <a:gd name="T51" fmla="*/ 308 h 712"/>
              <a:gd name="T52" fmla="*/ 10 w 1321"/>
              <a:gd name="T53" fmla="*/ 296 h 712"/>
              <a:gd name="T54" fmla="*/ 3 w 1321"/>
              <a:gd name="T55" fmla="*/ 281 h 712"/>
              <a:gd name="T56" fmla="*/ 0 w 1321"/>
              <a:gd name="T57" fmla="*/ 266 h 712"/>
              <a:gd name="T58" fmla="*/ 0 w 1321"/>
              <a:gd name="T59" fmla="*/ 264 h 712"/>
              <a:gd name="T60" fmla="*/ 2 w 1321"/>
              <a:gd name="T61" fmla="*/ 247 h 712"/>
              <a:gd name="T62" fmla="*/ 9 w 1321"/>
              <a:gd name="T63" fmla="*/ 226 h 712"/>
              <a:gd name="T64" fmla="*/ 29 w 1321"/>
              <a:gd name="T65" fmla="*/ 188 h 712"/>
              <a:gd name="T66" fmla="*/ 53 w 1321"/>
              <a:gd name="T67" fmla="*/ 152 h 712"/>
              <a:gd name="T68" fmla="*/ 82 w 1321"/>
              <a:gd name="T69" fmla="*/ 119 h 712"/>
              <a:gd name="T70" fmla="*/ 114 w 1321"/>
              <a:gd name="T71" fmla="*/ 89 h 712"/>
              <a:gd name="T72" fmla="*/ 151 w 1321"/>
              <a:gd name="T73" fmla="*/ 63 h 712"/>
              <a:gd name="T74" fmla="*/ 191 w 1321"/>
              <a:gd name="T75" fmla="*/ 42 h 712"/>
              <a:gd name="T76" fmla="*/ 232 w 1321"/>
              <a:gd name="T77" fmla="*/ 24 h 712"/>
              <a:gd name="T78" fmla="*/ 278 w 1321"/>
              <a:gd name="T79" fmla="*/ 11 h 712"/>
              <a:gd name="T80" fmla="*/ 325 w 1321"/>
              <a:gd name="T81" fmla="*/ 3 h 712"/>
              <a:gd name="T82" fmla="*/ 374 w 1321"/>
              <a:gd name="T83" fmla="*/ 0 h 712"/>
              <a:gd name="T84" fmla="*/ 374 w 1321"/>
              <a:gd name="T85" fmla="*/ 0 h 712"/>
              <a:gd name="T86" fmla="*/ 425 w 1321"/>
              <a:gd name="T87" fmla="*/ 3 h 712"/>
              <a:gd name="T88" fmla="*/ 474 w 1321"/>
              <a:gd name="T89" fmla="*/ 12 h 712"/>
              <a:gd name="T90" fmla="*/ 522 w 1321"/>
              <a:gd name="T91" fmla="*/ 27 h 712"/>
              <a:gd name="T92" fmla="*/ 566 w 1321"/>
              <a:gd name="T93" fmla="*/ 46 h 712"/>
              <a:gd name="T94" fmla="*/ 606 w 1321"/>
              <a:gd name="T95" fmla="*/ 69 h 712"/>
              <a:gd name="T96" fmla="*/ 644 w 1321"/>
              <a:gd name="T97" fmla="*/ 98 h 712"/>
              <a:gd name="T98" fmla="*/ 677 w 1321"/>
              <a:gd name="T99" fmla="*/ 130 h 712"/>
              <a:gd name="T100" fmla="*/ 705 w 1321"/>
              <a:gd name="T101" fmla="*/ 165 h 712"/>
              <a:gd name="T102" fmla="*/ 729 w 1321"/>
              <a:gd name="T103" fmla="*/ 203 h 712"/>
              <a:gd name="T104" fmla="*/ 729 w 1321"/>
              <a:gd name="T105" fmla="*/ 203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80D8A7">
                  <a:alpha val="0"/>
                </a:srgbClr>
              </a:gs>
            </a:gsLst>
            <a:lin ang="54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27" name="未知"/>
          <p:cNvSpPr>
            <a:spLocks/>
          </p:cNvSpPr>
          <p:nvPr/>
        </p:nvSpPr>
        <p:spPr bwMode="auto">
          <a:xfrm>
            <a:off x="4213225" y="3246439"/>
            <a:ext cx="508000" cy="268287"/>
          </a:xfrm>
          <a:custGeom>
            <a:avLst/>
            <a:gdLst>
              <a:gd name="T0" fmla="*/ 729 w 1321"/>
              <a:gd name="T1" fmla="*/ 203 h 712"/>
              <a:gd name="T2" fmla="*/ 738 w 1321"/>
              <a:gd name="T3" fmla="*/ 224 h 712"/>
              <a:gd name="T4" fmla="*/ 740 w 1321"/>
              <a:gd name="T5" fmla="*/ 244 h 712"/>
              <a:gd name="T6" fmla="*/ 737 w 1321"/>
              <a:gd name="T7" fmla="*/ 262 h 712"/>
              <a:gd name="T8" fmla="*/ 727 w 1321"/>
              <a:gd name="T9" fmla="*/ 279 h 712"/>
              <a:gd name="T10" fmla="*/ 713 w 1321"/>
              <a:gd name="T11" fmla="*/ 294 h 712"/>
              <a:gd name="T12" fmla="*/ 694 w 1321"/>
              <a:gd name="T13" fmla="*/ 306 h 712"/>
              <a:gd name="T14" fmla="*/ 670 w 1321"/>
              <a:gd name="T15" fmla="*/ 318 h 712"/>
              <a:gd name="T16" fmla="*/ 643 w 1321"/>
              <a:gd name="T17" fmla="*/ 329 h 712"/>
              <a:gd name="T18" fmla="*/ 612 w 1321"/>
              <a:gd name="T19" fmla="*/ 338 h 712"/>
              <a:gd name="T20" fmla="*/ 578 w 1321"/>
              <a:gd name="T21" fmla="*/ 346 h 712"/>
              <a:gd name="T22" fmla="*/ 542 w 1321"/>
              <a:gd name="T23" fmla="*/ 352 h 712"/>
              <a:gd name="T24" fmla="*/ 502 w 1321"/>
              <a:gd name="T25" fmla="*/ 357 h 712"/>
              <a:gd name="T26" fmla="*/ 462 w 1321"/>
              <a:gd name="T27" fmla="*/ 360 h 712"/>
              <a:gd name="T28" fmla="*/ 445 w 1321"/>
              <a:gd name="T29" fmla="*/ 361 h 712"/>
              <a:gd name="T30" fmla="*/ 267 w 1321"/>
              <a:gd name="T31" fmla="*/ 361 h 712"/>
              <a:gd name="T32" fmla="*/ 264 w 1321"/>
              <a:gd name="T33" fmla="*/ 361 h 712"/>
              <a:gd name="T34" fmla="*/ 229 w 1321"/>
              <a:gd name="T35" fmla="*/ 359 h 712"/>
              <a:gd name="T36" fmla="*/ 195 w 1321"/>
              <a:gd name="T37" fmla="*/ 357 h 712"/>
              <a:gd name="T38" fmla="*/ 162 w 1321"/>
              <a:gd name="T39" fmla="*/ 353 h 712"/>
              <a:gd name="T40" fmla="*/ 132 w 1321"/>
              <a:gd name="T41" fmla="*/ 349 h 712"/>
              <a:gd name="T42" fmla="*/ 104 w 1321"/>
              <a:gd name="T43" fmla="*/ 343 h 712"/>
              <a:gd name="T44" fmla="*/ 79 w 1321"/>
              <a:gd name="T45" fmla="*/ 336 h 712"/>
              <a:gd name="T46" fmla="*/ 57 w 1321"/>
              <a:gd name="T47" fmla="*/ 329 h 712"/>
              <a:gd name="T48" fmla="*/ 38 w 1321"/>
              <a:gd name="T49" fmla="*/ 319 h 712"/>
              <a:gd name="T50" fmla="*/ 22 w 1321"/>
              <a:gd name="T51" fmla="*/ 308 h 712"/>
              <a:gd name="T52" fmla="*/ 10 w 1321"/>
              <a:gd name="T53" fmla="*/ 296 h 712"/>
              <a:gd name="T54" fmla="*/ 3 w 1321"/>
              <a:gd name="T55" fmla="*/ 281 h 712"/>
              <a:gd name="T56" fmla="*/ 0 w 1321"/>
              <a:gd name="T57" fmla="*/ 266 h 712"/>
              <a:gd name="T58" fmla="*/ 0 w 1321"/>
              <a:gd name="T59" fmla="*/ 264 h 712"/>
              <a:gd name="T60" fmla="*/ 2 w 1321"/>
              <a:gd name="T61" fmla="*/ 247 h 712"/>
              <a:gd name="T62" fmla="*/ 9 w 1321"/>
              <a:gd name="T63" fmla="*/ 226 h 712"/>
              <a:gd name="T64" fmla="*/ 29 w 1321"/>
              <a:gd name="T65" fmla="*/ 188 h 712"/>
              <a:gd name="T66" fmla="*/ 53 w 1321"/>
              <a:gd name="T67" fmla="*/ 152 h 712"/>
              <a:gd name="T68" fmla="*/ 82 w 1321"/>
              <a:gd name="T69" fmla="*/ 119 h 712"/>
              <a:gd name="T70" fmla="*/ 114 w 1321"/>
              <a:gd name="T71" fmla="*/ 89 h 712"/>
              <a:gd name="T72" fmla="*/ 151 w 1321"/>
              <a:gd name="T73" fmla="*/ 63 h 712"/>
              <a:gd name="T74" fmla="*/ 191 w 1321"/>
              <a:gd name="T75" fmla="*/ 42 h 712"/>
              <a:gd name="T76" fmla="*/ 232 w 1321"/>
              <a:gd name="T77" fmla="*/ 24 h 712"/>
              <a:gd name="T78" fmla="*/ 278 w 1321"/>
              <a:gd name="T79" fmla="*/ 11 h 712"/>
              <a:gd name="T80" fmla="*/ 325 w 1321"/>
              <a:gd name="T81" fmla="*/ 3 h 712"/>
              <a:gd name="T82" fmla="*/ 374 w 1321"/>
              <a:gd name="T83" fmla="*/ 0 h 712"/>
              <a:gd name="T84" fmla="*/ 374 w 1321"/>
              <a:gd name="T85" fmla="*/ 0 h 712"/>
              <a:gd name="T86" fmla="*/ 425 w 1321"/>
              <a:gd name="T87" fmla="*/ 3 h 712"/>
              <a:gd name="T88" fmla="*/ 474 w 1321"/>
              <a:gd name="T89" fmla="*/ 12 h 712"/>
              <a:gd name="T90" fmla="*/ 522 w 1321"/>
              <a:gd name="T91" fmla="*/ 27 h 712"/>
              <a:gd name="T92" fmla="*/ 566 w 1321"/>
              <a:gd name="T93" fmla="*/ 46 h 712"/>
              <a:gd name="T94" fmla="*/ 606 w 1321"/>
              <a:gd name="T95" fmla="*/ 69 h 712"/>
              <a:gd name="T96" fmla="*/ 644 w 1321"/>
              <a:gd name="T97" fmla="*/ 98 h 712"/>
              <a:gd name="T98" fmla="*/ 677 w 1321"/>
              <a:gd name="T99" fmla="*/ 130 h 712"/>
              <a:gd name="T100" fmla="*/ 705 w 1321"/>
              <a:gd name="T101" fmla="*/ 165 h 712"/>
              <a:gd name="T102" fmla="*/ 729 w 1321"/>
              <a:gd name="T103" fmla="*/ 203 h 712"/>
              <a:gd name="T104" fmla="*/ 729 w 1321"/>
              <a:gd name="T105" fmla="*/ 203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80D8A7">
                  <a:alpha val="0"/>
                </a:srgbClr>
              </a:gs>
            </a:gsLst>
            <a:lin ang="54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28" name="未知"/>
          <p:cNvSpPr>
            <a:spLocks/>
          </p:cNvSpPr>
          <p:nvPr/>
        </p:nvSpPr>
        <p:spPr bwMode="auto">
          <a:xfrm>
            <a:off x="5202238" y="2640014"/>
            <a:ext cx="508000" cy="268287"/>
          </a:xfrm>
          <a:custGeom>
            <a:avLst/>
            <a:gdLst>
              <a:gd name="T0" fmla="*/ 729 w 1321"/>
              <a:gd name="T1" fmla="*/ 203 h 712"/>
              <a:gd name="T2" fmla="*/ 738 w 1321"/>
              <a:gd name="T3" fmla="*/ 224 h 712"/>
              <a:gd name="T4" fmla="*/ 740 w 1321"/>
              <a:gd name="T5" fmla="*/ 244 h 712"/>
              <a:gd name="T6" fmla="*/ 737 w 1321"/>
              <a:gd name="T7" fmla="*/ 262 h 712"/>
              <a:gd name="T8" fmla="*/ 727 w 1321"/>
              <a:gd name="T9" fmla="*/ 279 h 712"/>
              <a:gd name="T10" fmla="*/ 713 w 1321"/>
              <a:gd name="T11" fmla="*/ 294 h 712"/>
              <a:gd name="T12" fmla="*/ 694 w 1321"/>
              <a:gd name="T13" fmla="*/ 306 h 712"/>
              <a:gd name="T14" fmla="*/ 670 w 1321"/>
              <a:gd name="T15" fmla="*/ 318 h 712"/>
              <a:gd name="T16" fmla="*/ 643 w 1321"/>
              <a:gd name="T17" fmla="*/ 329 h 712"/>
              <a:gd name="T18" fmla="*/ 612 w 1321"/>
              <a:gd name="T19" fmla="*/ 338 h 712"/>
              <a:gd name="T20" fmla="*/ 578 w 1321"/>
              <a:gd name="T21" fmla="*/ 346 h 712"/>
              <a:gd name="T22" fmla="*/ 542 w 1321"/>
              <a:gd name="T23" fmla="*/ 352 h 712"/>
              <a:gd name="T24" fmla="*/ 502 w 1321"/>
              <a:gd name="T25" fmla="*/ 357 h 712"/>
              <a:gd name="T26" fmla="*/ 462 w 1321"/>
              <a:gd name="T27" fmla="*/ 360 h 712"/>
              <a:gd name="T28" fmla="*/ 445 w 1321"/>
              <a:gd name="T29" fmla="*/ 361 h 712"/>
              <a:gd name="T30" fmla="*/ 267 w 1321"/>
              <a:gd name="T31" fmla="*/ 361 h 712"/>
              <a:gd name="T32" fmla="*/ 264 w 1321"/>
              <a:gd name="T33" fmla="*/ 361 h 712"/>
              <a:gd name="T34" fmla="*/ 229 w 1321"/>
              <a:gd name="T35" fmla="*/ 359 h 712"/>
              <a:gd name="T36" fmla="*/ 195 w 1321"/>
              <a:gd name="T37" fmla="*/ 357 h 712"/>
              <a:gd name="T38" fmla="*/ 162 w 1321"/>
              <a:gd name="T39" fmla="*/ 353 h 712"/>
              <a:gd name="T40" fmla="*/ 132 w 1321"/>
              <a:gd name="T41" fmla="*/ 349 h 712"/>
              <a:gd name="T42" fmla="*/ 104 w 1321"/>
              <a:gd name="T43" fmla="*/ 343 h 712"/>
              <a:gd name="T44" fmla="*/ 79 w 1321"/>
              <a:gd name="T45" fmla="*/ 336 h 712"/>
              <a:gd name="T46" fmla="*/ 57 w 1321"/>
              <a:gd name="T47" fmla="*/ 329 h 712"/>
              <a:gd name="T48" fmla="*/ 38 w 1321"/>
              <a:gd name="T49" fmla="*/ 319 h 712"/>
              <a:gd name="T50" fmla="*/ 22 w 1321"/>
              <a:gd name="T51" fmla="*/ 308 h 712"/>
              <a:gd name="T52" fmla="*/ 10 w 1321"/>
              <a:gd name="T53" fmla="*/ 296 h 712"/>
              <a:gd name="T54" fmla="*/ 3 w 1321"/>
              <a:gd name="T55" fmla="*/ 281 h 712"/>
              <a:gd name="T56" fmla="*/ 0 w 1321"/>
              <a:gd name="T57" fmla="*/ 266 h 712"/>
              <a:gd name="T58" fmla="*/ 0 w 1321"/>
              <a:gd name="T59" fmla="*/ 264 h 712"/>
              <a:gd name="T60" fmla="*/ 2 w 1321"/>
              <a:gd name="T61" fmla="*/ 247 h 712"/>
              <a:gd name="T62" fmla="*/ 9 w 1321"/>
              <a:gd name="T63" fmla="*/ 226 h 712"/>
              <a:gd name="T64" fmla="*/ 29 w 1321"/>
              <a:gd name="T65" fmla="*/ 188 h 712"/>
              <a:gd name="T66" fmla="*/ 53 w 1321"/>
              <a:gd name="T67" fmla="*/ 152 h 712"/>
              <a:gd name="T68" fmla="*/ 82 w 1321"/>
              <a:gd name="T69" fmla="*/ 119 h 712"/>
              <a:gd name="T70" fmla="*/ 114 w 1321"/>
              <a:gd name="T71" fmla="*/ 89 h 712"/>
              <a:gd name="T72" fmla="*/ 151 w 1321"/>
              <a:gd name="T73" fmla="*/ 63 h 712"/>
              <a:gd name="T74" fmla="*/ 191 w 1321"/>
              <a:gd name="T75" fmla="*/ 42 h 712"/>
              <a:gd name="T76" fmla="*/ 232 w 1321"/>
              <a:gd name="T77" fmla="*/ 24 h 712"/>
              <a:gd name="T78" fmla="*/ 278 w 1321"/>
              <a:gd name="T79" fmla="*/ 11 h 712"/>
              <a:gd name="T80" fmla="*/ 325 w 1321"/>
              <a:gd name="T81" fmla="*/ 3 h 712"/>
              <a:gd name="T82" fmla="*/ 374 w 1321"/>
              <a:gd name="T83" fmla="*/ 0 h 712"/>
              <a:gd name="T84" fmla="*/ 374 w 1321"/>
              <a:gd name="T85" fmla="*/ 0 h 712"/>
              <a:gd name="T86" fmla="*/ 425 w 1321"/>
              <a:gd name="T87" fmla="*/ 3 h 712"/>
              <a:gd name="T88" fmla="*/ 474 w 1321"/>
              <a:gd name="T89" fmla="*/ 12 h 712"/>
              <a:gd name="T90" fmla="*/ 522 w 1321"/>
              <a:gd name="T91" fmla="*/ 27 h 712"/>
              <a:gd name="T92" fmla="*/ 566 w 1321"/>
              <a:gd name="T93" fmla="*/ 46 h 712"/>
              <a:gd name="T94" fmla="*/ 606 w 1321"/>
              <a:gd name="T95" fmla="*/ 69 h 712"/>
              <a:gd name="T96" fmla="*/ 644 w 1321"/>
              <a:gd name="T97" fmla="*/ 98 h 712"/>
              <a:gd name="T98" fmla="*/ 677 w 1321"/>
              <a:gd name="T99" fmla="*/ 130 h 712"/>
              <a:gd name="T100" fmla="*/ 705 w 1321"/>
              <a:gd name="T101" fmla="*/ 165 h 712"/>
              <a:gd name="T102" fmla="*/ 729 w 1321"/>
              <a:gd name="T103" fmla="*/ 203 h 712"/>
              <a:gd name="T104" fmla="*/ 729 w 1321"/>
              <a:gd name="T105" fmla="*/ 203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80D8A7">
                  <a:alpha val="0"/>
                </a:srgbClr>
              </a:gs>
            </a:gsLst>
            <a:lin ang="54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29" name="未知"/>
          <p:cNvSpPr>
            <a:spLocks/>
          </p:cNvSpPr>
          <p:nvPr/>
        </p:nvSpPr>
        <p:spPr bwMode="auto">
          <a:xfrm>
            <a:off x="6361113" y="2640014"/>
            <a:ext cx="508000" cy="268287"/>
          </a:xfrm>
          <a:custGeom>
            <a:avLst/>
            <a:gdLst>
              <a:gd name="T0" fmla="*/ 729 w 1321"/>
              <a:gd name="T1" fmla="*/ 203 h 712"/>
              <a:gd name="T2" fmla="*/ 738 w 1321"/>
              <a:gd name="T3" fmla="*/ 224 h 712"/>
              <a:gd name="T4" fmla="*/ 740 w 1321"/>
              <a:gd name="T5" fmla="*/ 244 h 712"/>
              <a:gd name="T6" fmla="*/ 737 w 1321"/>
              <a:gd name="T7" fmla="*/ 262 h 712"/>
              <a:gd name="T8" fmla="*/ 727 w 1321"/>
              <a:gd name="T9" fmla="*/ 279 h 712"/>
              <a:gd name="T10" fmla="*/ 713 w 1321"/>
              <a:gd name="T11" fmla="*/ 294 h 712"/>
              <a:gd name="T12" fmla="*/ 694 w 1321"/>
              <a:gd name="T13" fmla="*/ 306 h 712"/>
              <a:gd name="T14" fmla="*/ 670 w 1321"/>
              <a:gd name="T15" fmla="*/ 318 h 712"/>
              <a:gd name="T16" fmla="*/ 643 w 1321"/>
              <a:gd name="T17" fmla="*/ 329 h 712"/>
              <a:gd name="T18" fmla="*/ 612 w 1321"/>
              <a:gd name="T19" fmla="*/ 338 h 712"/>
              <a:gd name="T20" fmla="*/ 578 w 1321"/>
              <a:gd name="T21" fmla="*/ 346 h 712"/>
              <a:gd name="T22" fmla="*/ 542 w 1321"/>
              <a:gd name="T23" fmla="*/ 352 h 712"/>
              <a:gd name="T24" fmla="*/ 502 w 1321"/>
              <a:gd name="T25" fmla="*/ 357 h 712"/>
              <a:gd name="T26" fmla="*/ 462 w 1321"/>
              <a:gd name="T27" fmla="*/ 360 h 712"/>
              <a:gd name="T28" fmla="*/ 445 w 1321"/>
              <a:gd name="T29" fmla="*/ 361 h 712"/>
              <a:gd name="T30" fmla="*/ 267 w 1321"/>
              <a:gd name="T31" fmla="*/ 361 h 712"/>
              <a:gd name="T32" fmla="*/ 264 w 1321"/>
              <a:gd name="T33" fmla="*/ 361 h 712"/>
              <a:gd name="T34" fmla="*/ 229 w 1321"/>
              <a:gd name="T35" fmla="*/ 359 h 712"/>
              <a:gd name="T36" fmla="*/ 195 w 1321"/>
              <a:gd name="T37" fmla="*/ 357 h 712"/>
              <a:gd name="T38" fmla="*/ 162 w 1321"/>
              <a:gd name="T39" fmla="*/ 353 h 712"/>
              <a:gd name="T40" fmla="*/ 132 w 1321"/>
              <a:gd name="T41" fmla="*/ 349 h 712"/>
              <a:gd name="T42" fmla="*/ 104 w 1321"/>
              <a:gd name="T43" fmla="*/ 343 h 712"/>
              <a:gd name="T44" fmla="*/ 79 w 1321"/>
              <a:gd name="T45" fmla="*/ 336 h 712"/>
              <a:gd name="T46" fmla="*/ 57 w 1321"/>
              <a:gd name="T47" fmla="*/ 329 h 712"/>
              <a:gd name="T48" fmla="*/ 38 w 1321"/>
              <a:gd name="T49" fmla="*/ 319 h 712"/>
              <a:gd name="T50" fmla="*/ 22 w 1321"/>
              <a:gd name="T51" fmla="*/ 308 h 712"/>
              <a:gd name="T52" fmla="*/ 10 w 1321"/>
              <a:gd name="T53" fmla="*/ 296 h 712"/>
              <a:gd name="T54" fmla="*/ 3 w 1321"/>
              <a:gd name="T55" fmla="*/ 281 h 712"/>
              <a:gd name="T56" fmla="*/ 0 w 1321"/>
              <a:gd name="T57" fmla="*/ 266 h 712"/>
              <a:gd name="T58" fmla="*/ 0 w 1321"/>
              <a:gd name="T59" fmla="*/ 264 h 712"/>
              <a:gd name="T60" fmla="*/ 2 w 1321"/>
              <a:gd name="T61" fmla="*/ 247 h 712"/>
              <a:gd name="T62" fmla="*/ 9 w 1321"/>
              <a:gd name="T63" fmla="*/ 226 h 712"/>
              <a:gd name="T64" fmla="*/ 29 w 1321"/>
              <a:gd name="T65" fmla="*/ 188 h 712"/>
              <a:gd name="T66" fmla="*/ 53 w 1321"/>
              <a:gd name="T67" fmla="*/ 152 h 712"/>
              <a:gd name="T68" fmla="*/ 82 w 1321"/>
              <a:gd name="T69" fmla="*/ 119 h 712"/>
              <a:gd name="T70" fmla="*/ 114 w 1321"/>
              <a:gd name="T71" fmla="*/ 89 h 712"/>
              <a:gd name="T72" fmla="*/ 151 w 1321"/>
              <a:gd name="T73" fmla="*/ 63 h 712"/>
              <a:gd name="T74" fmla="*/ 191 w 1321"/>
              <a:gd name="T75" fmla="*/ 42 h 712"/>
              <a:gd name="T76" fmla="*/ 232 w 1321"/>
              <a:gd name="T77" fmla="*/ 24 h 712"/>
              <a:gd name="T78" fmla="*/ 278 w 1321"/>
              <a:gd name="T79" fmla="*/ 11 h 712"/>
              <a:gd name="T80" fmla="*/ 325 w 1321"/>
              <a:gd name="T81" fmla="*/ 3 h 712"/>
              <a:gd name="T82" fmla="*/ 374 w 1321"/>
              <a:gd name="T83" fmla="*/ 0 h 712"/>
              <a:gd name="T84" fmla="*/ 374 w 1321"/>
              <a:gd name="T85" fmla="*/ 0 h 712"/>
              <a:gd name="T86" fmla="*/ 425 w 1321"/>
              <a:gd name="T87" fmla="*/ 3 h 712"/>
              <a:gd name="T88" fmla="*/ 474 w 1321"/>
              <a:gd name="T89" fmla="*/ 12 h 712"/>
              <a:gd name="T90" fmla="*/ 522 w 1321"/>
              <a:gd name="T91" fmla="*/ 27 h 712"/>
              <a:gd name="T92" fmla="*/ 566 w 1321"/>
              <a:gd name="T93" fmla="*/ 46 h 712"/>
              <a:gd name="T94" fmla="*/ 606 w 1321"/>
              <a:gd name="T95" fmla="*/ 69 h 712"/>
              <a:gd name="T96" fmla="*/ 644 w 1321"/>
              <a:gd name="T97" fmla="*/ 98 h 712"/>
              <a:gd name="T98" fmla="*/ 677 w 1321"/>
              <a:gd name="T99" fmla="*/ 130 h 712"/>
              <a:gd name="T100" fmla="*/ 705 w 1321"/>
              <a:gd name="T101" fmla="*/ 165 h 712"/>
              <a:gd name="T102" fmla="*/ 729 w 1321"/>
              <a:gd name="T103" fmla="*/ 203 h 712"/>
              <a:gd name="T104" fmla="*/ 729 w 1321"/>
              <a:gd name="T105" fmla="*/ 203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80D8A7">
                  <a:alpha val="0"/>
                </a:srgbClr>
              </a:gs>
            </a:gsLst>
            <a:lin ang="54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30" name="未知"/>
          <p:cNvSpPr>
            <a:spLocks/>
          </p:cNvSpPr>
          <p:nvPr/>
        </p:nvSpPr>
        <p:spPr bwMode="auto">
          <a:xfrm>
            <a:off x="7419975" y="3336925"/>
            <a:ext cx="509588" cy="268288"/>
          </a:xfrm>
          <a:custGeom>
            <a:avLst/>
            <a:gdLst>
              <a:gd name="T0" fmla="*/ 729 w 1321"/>
              <a:gd name="T1" fmla="*/ 203 h 712"/>
              <a:gd name="T2" fmla="*/ 738 w 1321"/>
              <a:gd name="T3" fmla="*/ 224 h 712"/>
              <a:gd name="T4" fmla="*/ 740 w 1321"/>
              <a:gd name="T5" fmla="*/ 244 h 712"/>
              <a:gd name="T6" fmla="*/ 737 w 1321"/>
              <a:gd name="T7" fmla="*/ 262 h 712"/>
              <a:gd name="T8" fmla="*/ 727 w 1321"/>
              <a:gd name="T9" fmla="*/ 279 h 712"/>
              <a:gd name="T10" fmla="*/ 713 w 1321"/>
              <a:gd name="T11" fmla="*/ 294 h 712"/>
              <a:gd name="T12" fmla="*/ 694 w 1321"/>
              <a:gd name="T13" fmla="*/ 306 h 712"/>
              <a:gd name="T14" fmla="*/ 670 w 1321"/>
              <a:gd name="T15" fmla="*/ 318 h 712"/>
              <a:gd name="T16" fmla="*/ 643 w 1321"/>
              <a:gd name="T17" fmla="*/ 329 h 712"/>
              <a:gd name="T18" fmla="*/ 612 w 1321"/>
              <a:gd name="T19" fmla="*/ 338 h 712"/>
              <a:gd name="T20" fmla="*/ 578 w 1321"/>
              <a:gd name="T21" fmla="*/ 346 h 712"/>
              <a:gd name="T22" fmla="*/ 542 w 1321"/>
              <a:gd name="T23" fmla="*/ 352 h 712"/>
              <a:gd name="T24" fmla="*/ 502 w 1321"/>
              <a:gd name="T25" fmla="*/ 357 h 712"/>
              <a:gd name="T26" fmla="*/ 462 w 1321"/>
              <a:gd name="T27" fmla="*/ 360 h 712"/>
              <a:gd name="T28" fmla="*/ 445 w 1321"/>
              <a:gd name="T29" fmla="*/ 361 h 712"/>
              <a:gd name="T30" fmla="*/ 267 w 1321"/>
              <a:gd name="T31" fmla="*/ 361 h 712"/>
              <a:gd name="T32" fmla="*/ 264 w 1321"/>
              <a:gd name="T33" fmla="*/ 361 h 712"/>
              <a:gd name="T34" fmla="*/ 229 w 1321"/>
              <a:gd name="T35" fmla="*/ 359 h 712"/>
              <a:gd name="T36" fmla="*/ 195 w 1321"/>
              <a:gd name="T37" fmla="*/ 357 h 712"/>
              <a:gd name="T38" fmla="*/ 162 w 1321"/>
              <a:gd name="T39" fmla="*/ 353 h 712"/>
              <a:gd name="T40" fmla="*/ 132 w 1321"/>
              <a:gd name="T41" fmla="*/ 349 h 712"/>
              <a:gd name="T42" fmla="*/ 104 w 1321"/>
              <a:gd name="T43" fmla="*/ 343 h 712"/>
              <a:gd name="T44" fmla="*/ 79 w 1321"/>
              <a:gd name="T45" fmla="*/ 336 h 712"/>
              <a:gd name="T46" fmla="*/ 57 w 1321"/>
              <a:gd name="T47" fmla="*/ 329 h 712"/>
              <a:gd name="T48" fmla="*/ 38 w 1321"/>
              <a:gd name="T49" fmla="*/ 319 h 712"/>
              <a:gd name="T50" fmla="*/ 22 w 1321"/>
              <a:gd name="T51" fmla="*/ 308 h 712"/>
              <a:gd name="T52" fmla="*/ 10 w 1321"/>
              <a:gd name="T53" fmla="*/ 296 h 712"/>
              <a:gd name="T54" fmla="*/ 3 w 1321"/>
              <a:gd name="T55" fmla="*/ 281 h 712"/>
              <a:gd name="T56" fmla="*/ 0 w 1321"/>
              <a:gd name="T57" fmla="*/ 266 h 712"/>
              <a:gd name="T58" fmla="*/ 0 w 1321"/>
              <a:gd name="T59" fmla="*/ 264 h 712"/>
              <a:gd name="T60" fmla="*/ 2 w 1321"/>
              <a:gd name="T61" fmla="*/ 247 h 712"/>
              <a:gd name="T62" fmla="*/ 9 w 1321"/>
              <a:gd name="T63" fmla="*/ 226 h 712"/>
              <a:gd name="T64" fmla="*/ 29 w 1321"/>
              <a:gd name="T65" fmla="*/ 188 h 712"/>
              <a:gd name="T66" fmla="*/ 53 w 1321"/>
              <a:gd name="T67" fmla="*/ 152 h 712"/>
              <a:gd name="T68" fmla="*/ 82 w 1321"/>
              <a:gd name="T69" fmla="*/ 119 h 712"/>
              <a:gd name="T70" fmla="*/ 114 w 1321"/>
              <a:gd name="T71" fmla="*/ 89 h 712"/>
              <a:gd name="T72" fmla="*/ 151 w 1321"/>
              <a:gd name="T73" fmla="*/ 63 h 712"/>
              <a:gd name="T74" fmla="*/ 191 w 1321"/>
              <a:gd name="T75" fmla="*/ 42 h 712"/>
              <a:gd name="T76" fmla="*/ 232 w 1321"/>
              <a:gd name="T77" fmla="*/ 24 h 712"/>
              <a:gd name="T78" fmla="*/ 278 w 1321"/>
              <a:gd name="T79" fmla="*/ 11 h 712"/>
              <a:gd name="T80" fmla="*/ 325 w 1321"/>
              <a:gd name="T81" fmla="*/ 3 h 712"/>
              <a:gd name="T82" fmla="*/ 374 w 1321"/>
              <a:gd name="T83" fmla="*/ 0 h 712"/>
              <a:gd name="T84" fmla="*/ 374 w 1321"/>
              <a:gd name="T85" fmla="*/ 0 h 712"/>
              <a:gd name="T86" fmla="*/ 425 w 1321"/>
              <a:gd name="T87" fmla="*/ 3 h 712"/>
              <a:gd name="T88" fmla="*/ 474 w 1321"/>
              <a:gd name="T89" fmla="*/ 12 h 712"/>
              <a:gd name="T90" fmla="*/ 522 w 1321"/>
              <a:gd name="T91" fmla="*/ 27 h 712"/>
              <a:gd name="T92" fmla="*/ 566 w 1321"/>
              <a:gd name="T93" fmla="*/ 46 h 712"/>
              <a:gd name="T94" fmla="*/ 606 w 1321"/>
              <a:gd name="T95" fmla="*/ 69 h 712"/>
              <a:gd name="T96" fmla="*/ 644 w 1321"/>
              <a:gd name="T97" fmla="*/ 98 h 712"/>
              <a:gd name="T98" fmla="*/ 677 w 1321"/>
              <a:gd name="T99" fmla="*/ 130 h 712"/>
              <a:gd name="T100" fmla="*/ 705 w 1321"/>
              <a:gd name="T101" fmla="*/ 165 h 712"/>
              <a:gd name="T102" fmla="*/ 729 w 1321"/>
              <a:gd name="T103" fmla="*/ 203 h 712"/>
              <a:gd name="T104" fmla="*/ 729 w 1321"/>
              <a:gd name="T105" fmla="*/ 203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80D8A7">
                  <a:alpha val="0"/>
                </a:srgbClr>
              </a:gs>
            </a:gsLst>
            <a:lin ang="54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31" name="未知"/>
          <p:cNvSpPr>
            <a:spLocks/>
          </p:cNvSpPr>
          <p:nvPr/>
        </p:nvSpPr>
        <p:spPr bwMode="auto">
          <a:xfrm>
            <a:off x="7985125" y="4273550"/>
            <a:ext cx="509588" cy="268288"/>
          </a:xfrm>
          <a:custGeom>
            <a:avLst/>
            <a:gdLst>
              <a:gd name="T0" fmla="*/ 729 w 1321"/>
              <a:gd name="T1" fmla="*/ 203 h 712"/>
              <a:gd name="T2" fmla="*/ 738 w 1321"/>
              <a:gd name="T3" fmla="*/ 224 h 712"/>
              <a:gd name="T4" fmla="*/ 740 w 1321"/>
              <a:gd name="T5" fmla="*/ 244 h 712"/>
              <a:gd name="T6" fmla="*/ 737 w 1321"/>
              <a:gd name="T7" fmla="*/ 262 h 712"/>
              <a:gd name="T8" fmla="*/ 727 w 1321"/>
              <a:gd name="T9" fmla="*/ 279 h 712"/>
              <a:gd name="T10" fmla="*/ 713 w 1321"/>
              <a:gd name="T11" fmla="*/ 294 h 712"/>
              <a:gd name="T12" fmla="*/ 694 w 1321"/>
              <a:gd name="T13" fmla="*/ 306 h 712"/>
              <a:gd name="T14" fmla="*/ 670 w 1321"/>
              <a:gd name="T15" fmla="*/ 318 h 712"/>
              <a:gd name="T16" fmla="*/ 643 w 1321"/>
              <a:gd name="T17" fmla="*/ 329 h 712"/>
              <a:gd name="T18" fmla="*/ 612 w 1321"/>
              <a:gd name="T19" fmla="*/ 338 h 712"/>
              <a:gd name="T20" fmla="*/ 578 w 1321"/>
              <a:gd name="T21" fmla="*/ 346 h 712"/>
              <a:gd name="T22" fmla="*/ 542 w 1321"/>
              <a:gd name="T23" fmla="*/ 352 h 712"/>
              <a:gd name="T24" fmla="*/ 502 w 1321"/>
              <a:gd name="T25" fmla="*/ 357 h 712"/>
              <a:gd name="T26" fmla="*/ 462 w 1321"/>
              <a:gd name="T27" fmla="*/ 360 h 712"/>
              <a:gd name="T28" fmla="*/ 445 w 1321"/>
              <a:gd name="T29" fmla="*/ 361 h 712"/>
              <a:gd name="T30" fmla="*/ 267 w 1321"/>
              <a:gd name="T31" fmla="*/ 361 h 712"/>
              <a:gd name="T32" fmla="*/ 264 w 1321"/>
              <a:gd name="T33" fmla="*/ 361 h 712"/>
              <a:gd name="T34" fmla="*/ 229 w 1321"/>
              <a:gd name="T35" fmla="*/ 359 h 712"/>
              <a:gd name="T36" fmla="*/ 195 w 1321"/>
              <a:gd name="T37" fmla="*/ 357 h 712"/>
              <a:gd name="T38" fmla="*/ 162 w 1321"/>
              <a:gd name="T39" fmla="*/ 353 h 712"/>
              <a:gd name="T40" fmla="*/ 132 w 1321"/>
              <a:gd name="T41" fmla="*/ 349 h 712"/>
              <a:gd name="T42" fmla="*/ 104 w 1321"/>
              <a:gd name="T43" fmla="*/ 343 h 712"/>
              <a:gd name="T44" fmla="*/ 79 w 1321"/>
              <a:gd name="T45" fmla="*/ 336 h 712"/>
              <a:gd name="T46" fmla="*/ 57 w 1321"/>
              <a:gd name="T47" fmla="*/ 329 h 712"/>
              <a:gd name="T48" fmla="*/ 38 w 1321"/>
              <a:gd name="T49" fmla="*/ 319 h 712"/>
              <a:gd name="T50" fmla="*/ 22 w 1321"/>
              <a:gd name="T51" fmla="*/ 308 h 712"/>
              <a:gd name="T52" fmla="*/ 10 w 1321"/>
              <a:gd name="T53" fmla="*/ 296 h 712"/>
              <a:gd name="T54" fmla="*/ 3 w 1321"/>
              <a:gd name="T55" fmla="*/ 281 h 712"/>
              <a:gd name="T56" fmla="*/ 0 w 1321"/>
              <a:gd name="T57" fmla="*/ 266 h 712"/>
              <a:gd name="T58" fmla="*/ 0 w 1321"/>
              <a:gd name="T59" fmla="*/ 264 h 712"/>
              <a:gd name="T60" fmla="*/ 2 w 1321"/>
              <a:gd name="T61" fmla="*/ 247 h 712"/>
              <a:gd name="T62" fmla="*/ 9 w 1321"/>
              <a:gd name="T63" fmla="*/ 226 h 712"/>
              <a:gd name="T64" fmla="*/ 29 w 1321"/>
              <a:gd name="T65" fmla="*/ 188 h 712"/>
              <a:gd name="T66" fmla="*/ 53 w 1321"/>
              <a:gd name="T67" fmla="*/ 152 h 712"/>
              <a:gd name="T68" fmla="*/ 82 w 1321"/>
              <a:gd name="T69" fmla="*/ 119 h 712"/>
              <a:gd name="T70" fmla="*/ 114 w 1321"/>
              <a:gd name="T71" fmla="*/ 89 h 712"/>
              <a:gd name="T72" fmla="*/ 151 w 1321"/>
              <a:gd name="T73" fmla="*/ 63 h 712"/>
              <a:gd name="T74" fmla="*/ 191 w 1321"/>
              <a:gd name="T75" fmla="*/ 42 h 712"/>
              <a:gd name="T76" fmla="*/ 232 w 1321"/>
              <a:gd name="T77" fmla="*/ 24 h 712"/>
              <a:gd name="T78" fmla="*/ 278 w 1321"/>
              <a:gd name="T79" fmla="*/ 11 h 712"/>
              <a:gd name="T80" fmla="*/ 325 w 1321"/>
              <a:gd name="T81" fmla="*/ 3 h 712"/>
              <a:gd name="T82" fmla="*/ 374 w 1321"/>
              <a:gd name="T83" fmla="*/ 0 h 712"/>
              <a:gd name="T84" fmla="*/ 374 w 1321"/>
              <a:gd name="T85" fmla="*/ 0 h 712"/>
              <a:gd name="T86" fmla="*/ 425 w 1321"/>
              <a:gd name="T87" fmla="*/ 3 h 712"/>
              <a:gd name="T88" fmla="*/ 474 w 1321"/>
              <a:gd name="T89" fmla="*/ 12 h 712"/>
              <a:gd name="T90" fmla="*/ 522 w 1321"/>
              <a:gd name="T91" fmla="*/ 27 h 712"/>
              <a:gd name="T92" fmla="*/ 566 w 1321"/>
              <a:gd name="T93" fmla="*/ 46 h 712"/>
              <a:gd name="T94" fmla="*/ 606 w 1321"/>
              <a:gd name="T95" fmla="*/ 69 h 712"/>
              <a:gd name="T96" fmla="*/ 644 w 1321"/>
              <a:gd name="T97" fmla="*/ 98 h 712"/>
              <a:gd name="T98" fmla="*/ 677 w 1321"/>
              <a:gd name="T99" fmla="*/ 130 h 712"/>
              <a:gd name="T100" fmla="*/ 705 w 1321"/>
              <a:gd name="T101" fmla="*/ 165 h 712"/>
              <a:gd name="T102" fmla="*/ 729 w 1321"/>
              <a:gd name="T103" fmla="*/ 203 h 712"/>
              <a:gd name="T104" fmla="*/ 729 w 1321"/>
              <a:gd name="T105" fmla="*/ 203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80D8A7">
                  <a:alpha val="0"/>
                </a:srgbClr>
              </a:gs>
            </a:gsLst>
            <a:lin ang="54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3102" name="标题 4"/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sz="25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点击此处输入标题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3367500912"/>
      </p:ext>
    </p:extLst>
  </p:cSld>
  <p:clrMapOvr>
    <a:masterClrMapping/>
  </p:clrMapOvr>
  <p:transition spd="slow" advTm="4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45" grpId="0" animBg="1"/>
      <p:bldP spid="79" grpId="0" animBg="1"/>
      <p:bldP spid="82" grpId="0" animBg="1"/>
      <p:bldP spid="85" grpId="0" animBg="1"/>
      <p:bldP spid="91" grpId="0" animBg="1"/>
      <p:bldP spid="54" grpId="0"/>
      <p:bldP spid="55" grpId="0"/>
      <p:bldP spid="56" grpId="0"/>
      <p:bldP spid="57" grpId="0"/>
      <p:bldP spid="58" grpId="0"/>
      <p:bldP spid="25" grpId="0" animBg="1"/>
      <p:bldP spid="27" grpId="0" animBg="1"/>
      <p:bldP spid="28" grpId="0" animBg="1"/>
      <p:bldP spid="29" grpId="0" animBg="1"/>
      <p:bldP spid="30" grpId="0" animBg="1"/>
      <p:bldP spid="310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547938" y="3006725"/>
            <a:ext cx="7370762" cy="20653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宋体"/>
            </a:endParaRPr>
          </a:p>
        </p:txBody>
      </p:sp>
      <p:sp>
        <p:nvSpPr>
          <p:cNvPr id="28" name="直角三角形 5"/>
          <p:cNvSpPr/>
          <p:nvPr/>
        </p:nvSpPr>
        <p:spPr>
          <a:xfrm flipH="1">
            <a:off x="3267076" y="2616201"/>
            <a:ext cx="385763" cy="390525"/>
          </a:xfrm>
          <a:custGeom>
            <a:avLst/>
            <a:gdLst>
              <a:gd name="connsiteX0" fmla="*/ 0 w 308606"/>
              <a:gd name="connsiteY0" fmla="*/ 432048 h 432048"/>
              <a:gd name="connsiteX1" fmla="*/ 0 w 308606"/>
              <a:gd name="connsiteY1" fmla="*/ 0 h 432048"/>
              <a:gd name="connsiteX2" fmla="*/ 308606 w 308606"/>
              <a:gd name="connsiteY2" fmla="*/ 432048 h 432048"/>
              <a:gd name="connsiteX3" fmla="*/ 0 w 308606"/>
              <a:gd name="connsiteY3" fmla="*/ 432048 h 432048"/>
              <a:gd name="connsiteX0" fmla="*/ 0 w 425837"/>
              <a:gd name="connsiteY0" fmla="*/ 432048 h 432048"/>
              <a:gd name="connsiteX1" fmla="*/ 117231 w 425837"/>
              <a:gd name="connsiteY1" fmla="*/ 0 h 432048"/>
              <a:gd name="connsiteX2" fmla="*/ 425837 w 425837"/>
              <a:gd name="connsiteY2" fmla="*/ 432048 h 432048"/>
              <a:gd name="connsiteX3" fmla="*/ 0 w 425837"/>
              <a:gd name="connsiteY3" fmla="*/ 432048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837" h="432048">
                <a:moveTo>
                  <a:pt x="0" y="432048"/>
                </a:moveTo>
                <a:lnTo>
                  <a:pt x="117231" y="0"/>
                </a:lnTo>
                <a:lnTo>
                  <a:pt x="425837" y="432048"/>
                </a:lnTo>
                <a:lnTo>
                  <a:pt x="0" y="43204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9" name="下箭头 6"/>
          <p:cNvSpPr/>
          <p:nvPr/>
        </p:nvSpPr>
        <p:spPr>
          <a:xfrm rot="21050905">
            <a:off x="3508375" y="2566988"/>
            <a:ext cx="712788" cy="1174750"/>
          </a:xfrm>
          <a:custGeom>
            <a:avLst/>
            <a:gdLst>
              <a:gd name="connsiteX0" fmla="*/ 0 w 918392"/>
              <a:gd name="connsiteY0" fmla="*/ 1052972 h 1512168"/>
              <a:gd name="connsiteX1" fmla="*/ 170982 w 918392"/>
              <a:gd name="connsiteY1" fmla="*/ 1052972 h 1512168"/>
              <a:gd name="connsiteX2" fmla="*/ 170982 w 918392"/>
              <a:gd name="connsiteY2" fmla="*/ 0 h 1512168"/>
              <a:gd name="connsiteX3" fmla="*/ 747410 w 918392"/>
              <a:gd name="connsiteY3" fmla="*/ 0 h 1512168"/>
              <a:gd name="connsiteX4" fmla="*/ 747410 w 918392"/>
              <a:gd name="connsiteY4" fmla="*/ 1052972 h 1512168"/>
              <a:gd name="connsiteX5" fmla="*/ 918392 w 918392"/>
              <a:gd name="connsiteY5" fmla="*/ 1052972 h 1512168"/>
              <a:gd name="connsiteX6" fmla="*/ 459196 w 918392"/>
              <a:gd name="connsiteY6" fmla="*/ 1512168 h 1512168"/>
              <a:gd name="connsiteX7" fmla="*/ 0 w 918392"/>
              <a:gd name="connsiteY7" fmla="*/ 1052972 h 1512168"/>
              <a:gd name="connsiteX0" fmla="*/ 747410 w 918392"/>
              <a:gd name="connsiteY0" fmla="*/ 0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7" fmla="*/ 838850 w 918392"/>
              <a:gd name="connsiteY7" fmla="*/ 91440 h 1512168"/>
              <a:gd name="connsiteX0" fmla="*/ 747410 w 918392"/>
              <a:gd name="connsiteY0" fmla="*/ 0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0" fmla="*/ 747410 w 918392"/>
              <a:gd name="connsiteY0" fmla="*/ 0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7" fmla="*/ 747410 w 918392"/>
              <a:gd name="connsiteY7" fmla="*/ 0 h 1512168"/>
              <a:gd name="connsiteX0" fmla="*/ 725658 w 918392"/>
              <a:gd name="connsiteY0" fmla="*/ 135028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7" fmla="*/ 725658 w 918392"/>
              <a:gd name="connsiteY7" fmla="*/ 135028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8392" h="1512168">
                <a:moveTo>
                  <a:pt x="725658" y="135028"/>
                </a:moveTo>
                <a:lnTo>
                  <a:pt x="747410" y="1052972"/>
                </a:lnTo>
                <a:lnTo>
                  <a:pt x="918392" y="1052972"/>
                </a:lnTo>
                <a:lnTo>
                  <a:pt x="459196" y="1512168"/>
                </a:lnTo>
                <a:lnTo>
                  <a:pt x="0" y="1052972"/>
                </a:lnTo>
                <a:lnTo>
                  <a:pt x="170982" y="1052972"/>
                </a:lnTo>
                <a:lnTo>
                  <a:pt x="170982" y="0"/>
                </a:lnTo>
                <a:lnTo>
                  <a:pt x="725658" y="135028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vert="eaVert" lIns="0" tIns="0" rIns="0" bIns="0" anchor="ctr"/>
          <a:lstStyle/>
          <a:p>
            <a:pPr algn="ctr">
              <a:defRPr/>
            </a:pPr>
            <a:r>
              <a:rPr lang="zh-CN" altLang="en-US" sz="16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实物牵制</a:t>
            </a:r>
          </a:p>
        </p:txBody>
      </p:sp>
      <p:sp>
        <p:nvSpPr>
          <p:cNvPr id="47" name="直角三角形 5"/>
          <p:cNvSpPr/>
          <p:nvPr/>
        </p:nvSpPr>
        <p:spPr>
          <a:xfrm flipH="1">
            <a:off x="4795838" y="2616201"/>
            <a:ext cx="385762" cy="390525"/>
          </a:xfrm>
          <a:custGeom>
            <a:avLst/>
            <a:gdLst>
              <a:gd name="connsiteX0" fmla="*/ 0 w 308606"/>
              <a:gd name="connsiteY0" fmla="*/ 432048 h 432048"/>
              <a:gd name="connsiteX1" fmla="*/ 0 w 308606"/>
              <a:gd name="connsiteY1" fmla="*/ 0 h 432048"/>
              <a:gd name="connsiteX2" fmla="*/ 308606 w 308606"/>
              <a:gd name="connsiteY2" fmla="*/ 432048 h 432048"/>
              <a:gd name="connsiteX3" fmla="*/ 0 w 308606"/>
              <a:gd name="connsiteY3" fmla="*/ 432048 h 432048"/>
              <a:gd name="connsiteX0" fmla="*/ 0 w 425837"/>
              <a:gd name="connsiteY0" fmla="*/ 432048 h 432048"/>
              <a:gd name="connsiteX1" fmla="*/ 117231 w 425837"/>
              <a:gd name="connsiteY1" fmla="*/ 0 h 432048"/>
              <a:gd name="connsiteX2" fmla="*/ 425837 w 425837"/>
              <a:gd name="connsiteY2" fmla="*/ 432048 h 432048"/>
              <a:gd name="connsiteX3" fmla="*/ 0 w 425837"/>
              <a:gd name="connsiteY3" fmla="*/ 432048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837" h="432048">
                <a:moveTo>
                  <a:pt x="0" y="432048"/>
                </a:moveTo>
                <a:lnTo>
                  <a:pt x="117231" y="0"/>
                </a:lnTo>
                <a:lnTo>
                  <a:pt x="425837" y="432048"/>
                </a:lnTo>
                <a:lnTo>
                  <a:pt x="0" y="43204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48" name="下箭头 6"/>
          <p:cNvSpPr/>
          <p:nvPr/>
        </p:nvSpPr>
        <p:spPr>
          <a:xfrm rot="21050905">
            <a:off x="5035551" y="2566988"/>
            <a:ext cx="714375" cy="1174750"/>
          </a:xfrm>
          <a:custGeom>
            <a:avLst/>
            <a:gdLst>
              <a:gd name="connsiteX0" fmla="*/ 0 w 918392"/>
              <a:gd name="connsiteY0" fmla="*/ 1052972 h 1512168"/>
              <a:gd name="connsiteX1" fmla="*/ 170982 w 918392"/>
              <a:gd name="connsiteY1" fmla="*/ 1052972 h 1512168"/>
              <a:gd name="connsiteX2" fmla="*/ 170982 w 918392"/>
              <a:gd name="connsiteY2" fmla="*/ 0 h 1512168"/>
              <a:gd name="connsiteX3" fmla="*/ 747410 w 918392"/>
              <a:gd name="connsiteY3" fmla="*/ 0 h 1512168"/>
              <a:gd name="connsiteX4" fmla="*/ 747410 w 918392"/>
              <a:gd name="connsiteY4" fmla="*/ 1052972 h 1512168"/>
              <a:gd name="connsiteX5" fmla="*/ 918392 w 918392"/>
              <a:gd name="connsiteY5" fmla="*/ 1052972 h 1512168"/>
              <a:gd name="connsiteX6" fmla="*/ 459196 w 918392"/>
              <a:gd name="connsiteY6" fmla="*/ 1512168 h 1512168"/>
              <a:gd name="connsiteX7" fmla="*/ 0 w 918392"/>
              <a:gd name="connsiteY7" fmla="*/ 1052972 h 1512168"/>
              <a:gd name="connsiteX0" fmla="*/ 747410 w 918392"/>
              <a:gd name="connsiteY0" fmla="*/ 0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7" fmla="*/ 838850 w 918392"/>
              <a:gd name="connsiteY7" fmla="*/ 91440 h 1512168"/>
              <a:gd name="connsiteX0" fmla="*/ 747410 w 918392"/>
              <a:gd name="connsiteY0" fmla="*/ 0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0" fmla="*/ 747410 w 918392"/>
              <a:gd name="connsiteY0" fmla="*/ 0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7" fmla="*/ 747410 w 918392"/>
              <a:gd name="connsiteY7" fmla="*/ 0 h 1512168"/>
              <a:gd name="connsiteX0" fmla="*/ 725658 w 918392"/>
              <a:gd name="connsiteY0" fmla="*/ 135028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7" fmla="*/ 725658 w 918392"/>
              <a:gd name="connsiteY7" fmla="*/ 135028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8392" h="1512168">
                <a:moveTo>
                  <a:pt x="725658" y="135028"/>
                </a:moveTo>
                <a:lnTo>
                  <a:pt x="747410" y="1052972"/>
                </a:lnTo>
                <a:lnTo>
                  <a:pt x="918392" y="1052972"/>
                </a:lnTo>
                <a:lnTo>
                  <a:pt x="459196" y="1512168"/>
                </a:lnTo>
                <a:lnTo>
                  <a:pt x="0" y="1052972"/>
                </a:lnTo>
                <a:lnTo>
                  <a:pt x="170982" y="1052972"/>
                </a:lnTo>
                <a:lnTo>
                  <a:pt x="170982" y="0"/>
                </a:lnTo>
                <a:lnTo>
                  <a:pt x="725658" y="135028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vert="eaVert" lIns="0" tIns="0" rIns="0" bIns="0" anchor="ctr"/>
          <a:lstStyle/>
          <a:p>
            <a:pPr algn="ctr">
              <a:defRPr/>
            </a:pPr>
            <a:r>
              <a:rPr lang="zh-CN" altLang="en-US" sz="16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机械牵制</a:t>
            </a:r>
          </a:p>
        </p:txBody>
      </p:sp>
      <p:sp>
        <p:nvSpPr>
          <p:cNvPr id="50" name="直角三角形 5"/>
          <p:cNvSpPr/>
          <p:nvPr/>
        </p:nvSpPr>
        <p:spPr>
          <a:xfrm flipH="1">
            <a:off x="6323013" y="2616201"/>
            <a:ext cx="385762" cy="390525"/>
          </a:xfrm>
          <a:custGeom>
            <a:avLst/>
            <a:gdLst>
              <a:gd name="connsiteX0" fmla="*/ 0 w 308606"/>
              <a:gd name="connsiteY0" fmla="*/ 432048 h 432048"/>
              <a:gd name="connsiteX1" fmla="*/ 0 w 308606"/>
              <a:gd name="connsiteY1" fmla="*/ 0 h 432048"/>
              <a:gd name="connsiteX2" fmla="*/ 308606 w 308606"/>
              <a:gd name="connsiteY2" fmla="*/ 432048 h 432048"/>
              <a:gd name="connsiteX3" fmla="*/ 0 w 308606"/>
              <a:gd name="connsiteY3" fmla="*/ 432048 h 432048"/>
              <a:gd name="connsiteX0" fmla="*/ 0 w 425837"/>
              <a:gd name="connsiteY0" fmla="*/ 432048 h 432048"/>
              <a:gd name="connsiteX1" fmla="*/ 117231 w 425837"/>
              <a:gd name="connsiteY1" fmla="*/ 0 h 432048"/>
              <a:gd name="connsiteX2" fmla="*/ 425837 w 425837"/>
              <a:gd name="connsiteY2" fmla="*/ 432048 h 432048"/>
              <a:gd name="connsiteX3" fmla="*/ 0 w 425837"/>
              <a:gd name="connsiteY3" fmla="*/ 432048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837" h="432048">
                <a:moveTo>
                  <a:pt x="0" y="432048"/>
                </a:moveTo>
                <a:lnTo>
                  <a:pt x="117231" y="0"/>
                </a:lnTo>
                <a:lnTo>
                  <a:pt x="425837" y="432048"/>
                </a:lnTo>
                <a:lnTo>
                  <a:pt x="0" y="43204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51" name="下箭头 6"/>
          <p:cNvSpPr/>
          <p:nvPr/>
        </p:nvSpPr>
        <p:spPr>
          <a:xfrm rot="21050905">
            <a:off x="6564314" y="2566988"/>
            <a:ext cx="712787" cy="1174750"/>
          </a:xfrm>
          <a:custGeom>
            <a:avLst/>
            <a:gdLst>
              <a:gd name="connsiteX0" fmla="*/ 0 w 918392"/>
              <a:gd name="connsiteY0" fmla="*/ 1052972 h 1512168"/>
              <a:gd name="connsiteX1" fmla="*/ 170982 w 918392"/>
              <a:gd name="connsiteY1" fmla="*/ 1052972 h 1512168"/>
              <a:gd name="connsiteX2" fmla="*/ 170982 w 918392"/>
              <a:gd name="connsiteY2" fmla="*/ 0 h 1512168"/>
              <a:gd name="connsiteX3" fmla="*/ 747410 w 918392"/>
              <a:gd name="connsiteY3" fmla="*/ 0 h 1512168"/>
              <a:gd name="connsiteX4" fmla="*/ 747410 w 918392"/>
              <a:gd name="connsiteY4" fmla="*/ 1052972 h 1512168"/>
              <a:gd name="connsiteX5" fmla="*/ 918392 w 918392"/>
              <a:gd name="connsiteY5" fmla="*/ 1052972 h 1512168"/>
              <a:gd name="connsiteX6" fmla="*/ 459196 w 918392"/>
              <a:gd name="connsiteY6" fmla="*/ 1512168 h 1512168"/>
              <a:gd name="connsiteX7" fmla="*/ 0 w 918392"/>
              <a:gd name="connsiteY7" fmla="*/ 1052972 h 1512168"/>
              <a:gd name="connsiteX0" fmla="*/ 747410 w 918392"/>
              <a:gd name="connsiteY0" fmla="*/ 0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7" fmla="*/ 838850 w 918392"/>
              <a:gd name="connsiteY7" fmla="*/ 91440 h 1512168"/>
              <a:gd name="connsiteX0" fmla="*/ 747410 w 918392"/>
              <a:gd name="connsiteY0" fmla="*/ 0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0" fmla="*/ 747410 w 918392"/>
              <a:gd name="connsiteY0" fmla="*/ 0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7" fmla="*/ 747410 w 918392"/>
              <a:gd name="connsiteY7" fmla="*/ 0 h 1512168"/>
              <a:gd name="connsiteX0" fmla="*/ 725658 w 918392"/>
              <a:gd name="connsiteY0" fmla="*/ 135028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7" fmla="*/ 725658 w 918392"/>
              <a:gd name="connsiteY7" fmla="*/ 135028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8392" h="1512168">
                <a:moveTo>
                  <a:pt x="725658" y="135028"/>
                </a:moveTo>
                <a:lnTo>
                  <a:pt x="747410" y="1052972"/>
                </a:lnTo>
                <a:lnTo>
                  <a:pt x="918392" y="1052972"/>
                </a:lnTo>
                <a:lnTo>
                  <a:pt x="459196" y="1512168"/>
                </a:lnTo>
                <a:lnTo>
                  <a:pt x="0" y="1052972"/>
                </a:lnTo>
                <a:lnTo>
                  <a:pt x="170982" y="1052972"/>
                </a:lnTo>
                <a:lnTo>
                  <a:pt x="170982" y="0"/>
                </a:lnTo>
                <a:lnTo>
                  <a:pt x="725658" y="135028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vert="eaVert" lIns="0" tIns="0" rIns="0" bIns="0" anchor="ctr"/>
          <a:lstStyle/>
          <a:p>
            <a:pPr algn="ctr">
              <a:defRPr/>
            </a:pPr>
            <a:r>
              <a:rPr lang="zh-CN" altLang="en-US" sz="16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体制牵制</a:t>
            </a:r>
          </a:p>
        </p:txBody>
      </p:sp>
      <p:sp>
        <p:nvSpPr>
          <p:cNvPr id="53" name="直角三角形 5"/>
          <p:cNvSpPr/>
          <p:nvPr/>
        </p:nvSpPr>
        <p:spPr>
          <a:xfrm flipH="1">
            <a:off x="7851776" y="2616201"/>
            <a:ext cx="385763" cy="390525"/>
          </a:xfrm>
          <a:custGeom>
            <a:avLst/>
            <a:gdLst>
              <a:gd name="connsiteX0" fmla="*/ 0 w 308606"/>
              <a:gd name="connsiteY0" fmla="*/ 432048 h 432048"/>
              <a:gd name="connsiteX1" fmla="*/ 0 w 308606"/>
              <a:gd name="connsiteY1" fmla="*/ 0 h 432048"/>
              <a:gd name="connsiteX2" fmla="*/ 308606 w 308606"/>
              <a:gd name="connsiteY2" fmla="*/ 432048 h 432048"/>
              <a:gd name="connsiteX3" fmla="*/ 0 w 308606"/>
              <a:gd name="connsiteY3" fmla="*/ 432048 h 432048"/>
              <a:gd name="connsiteX0" fmla="*/ 0 w 425837"/>
              <a:gd name="connsiteY0" fmla="*/ 432048 h 432048"/>
              <a:gd name="connsiteX1" fmla="*/ 117231 w 425837"/>
              <a:gd name="connsiteY1" fmla="*/ 0 h 432048"/>
              <a:gd name="connsiteX2" fmla="*/ 425837 w 425837"/>
              <a:gd name="connsiteY2" fmla="*/ 432048 h 432048"/>
              <a:gd name="connsiteX3" fmla="*/ 0 w 425837"/>
              <a:gd name="connsiteY3" fmla="*/ 432048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837" h="432048">
                <a:moveTo>
                  <a:pt x="0" y="432048"/>
                </a:moveTo>
                <a:lnTo>
                  <a:pt x="117231" y="0"/>
                </a:lnTo>
                <a:lnTo>
                  <a:pt x="425837" y="432048"/>
                </a:lnTo>
                <a:lnTo>
                  <a:pt x="0" y="43204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54" name="下箭头 6"/>
          <p:cNvSpPr/>
          <p:nvPr/>
        </p:nvSpPr>
        <p:spPr>
          <a:xfrm rot="21050905">
            <a:off x="8091489" y="2566988"/>
            <a:ext cx="714375" cy="1174750"/>
          </a:xfrm>
          <a:custGeom>
            <a:avLst/>
            <a:gdLst>
              <a:gd name="connsiteX0" fmla="*/ 0 w 918392"/>
              <a:gd name="connsiteY0" fmla="*/ 1052972 h 1512168"/>
              <a:gd name="connsiteX1" fmla="*/ 170982 w 918392"/>
              <a:gd name="connsiteY1" fmla="*/ 1052972 h 1512168"/>
              <a:gd name="connsiteX2" fmla="*/ 170982 w 918392"/>
              <a:gd name="connsiteY2" fmla="*/ 0 h 1512168"/>
              <a:gd name="connsiteX3" fmla="*/ 747410 w 918392"/>
              <a:gd name="connsiteY3" fmla="*/ 0 h 1512168"/>
              <a:gd name="connsiteX4" fmla="*/ 747410 w 918392"/>
              <a:gd name="connsiteY4" fmla="*/ 1052972 h 1512168"/>
              <a:gd name="connsiteX5" fmla="*/ 918392 w 918392"/>
              <a:gd name="connsiteY5" fmla="*/ 1052972 h 1512168"/>
              <a:gd name="connsiteX6" fmla="*/ 459196 w 918392"/>
              <a:gd name="connsiteY6" fmla="*/ 1512168 h 1512168"/>
              <a:gd name="connsiteX7" fmla="*/ 0 w 918392"/>
              <a:gd name="connsiteY7" fmla="*/ 1052972 h 1512168"/>
              <a:gd name="connsiteX0" fmla="*/ 747410 w 918392"/>
              <a:gd name="connsiteY0" fmla="*/ 0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7" fmla="*/ 838850 w 918392"/>
              <a:gd name="connsiteY7" fmla="*/ 91440 h 1512168"/>
              <a:gd name="connsiteX0" fmla="*/ 747410 w 918392"/>
              <a:gd name="connsiteY0" fmla="*/ 0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0" fmla="*/ 747410 w 918392"/>
              <a:gd name="connsiteY0" fmla="*/ 0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7" fmla="*/ 747410 w 918392"/>
              <a:gd name="connsiteY7" fmla="*/ 0 h 1512168"/>
              <a:gd name="connsiteX0" fmla="*/ 725658 w 918392"/>
              <a:gd name="connsiteY0" fmla="*/ 135028 h 1512168"/>
              <a:gd name="connsiteX1" fmla="*/ 747410 w 918392"/>
              <a:gd name="connsiteY1" fmla="*/ 1052972 h 1512168"/>
              <a:gd name="connsiteX2" fmla="*/ 918392 w 918392"/>
              <a:gd name="connsiteY2" fmla="*/ 1052972 h 1512168"/>
              <a:gd name="connsiteX3" fmla="*/ 459196 w 918392"/>
              <a:gd name="connsiteY3" fmla="*/ 1512168 h 1512168"/>
              <a:gd name="connsiteX4" fmla="*/ 0 w 918392"/>
              <a:gd name="connsiteY4" fmla="*/ 1052972 h 1512168"/>
              <a:gd name="connsiteX5" fmla="*/ 170982 w 918392"/>
              <a:gd name="connsiteY5" fmla="*/ 1052972 h 1512168"/>
              <a:gd name="connsiteX6" fmla="*/ 170982 w 918392"/>
              <a:gd name="connsiteY6" fmla="*/ 0 h 1512168"/>
              <a:gd name="connsiteX7" fmla="*/ 725658 w 918392"/>
              <a:gd name="connsiteY7" fmla="*/ 135028 h 151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8392" h="1512168">
                <a:moveTo>
                  <a:pt x="725658" y="135028"/>
                </a:moveTo>
                <a:lnTo>
                  <a:pt x="747410" y="1052972"/>
                </a:lnTo>
                <a:lnTo>
                  <a:pt x="918392" y="1052972"/>
                </a:lnTo>
                <a:lnTo>
                  <a:pt x="459196" y="1512168"/>
                </a:lnTo>
                <a:lnTo>
                  <a:pt x="0" y="1052972"/>
                </a:lnTo>
                <a:lnTo>
                  <a:pt x="170982" y="1052972"/>
                </a:lnTo>
                <a:lnTo>
                  <a:pt x="170982" y="0"/>
                </a:lnTo>
                <a:lnTo>
                  <a:pt x="725658" y="135028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vert="eaVert" lIns="0" tIns="0" rIns="0" bIns="0" anchor="ctr"/>
          <a:lstStyle/>
          <a:p>
            <a:pPr algn="ctr">
              <a:defRPr/>
            </a:pPr>
            <a:r>
              <a:rPr lang="zh-CN" altLang="en-US" sz="16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簿记牵制</a:t>
            </a:r>
          </a:p>
        </p:txBody>
      </p:sp>
      <p:sp>
        <p:nvSpPr>
          <p:cNvPr id="13" name="TextBox 38"/>
          <p:cNvSpPr txBox="1"/>
          <p:nvPr/>
        </p:nvSpPr>
        <p:spPr>
          <a:xfrm>
            <a:off x="3116264" y="3810001"/>
            <a:ext cx="1665287" cy="6826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16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sz="1600" kern="1200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16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sz="1600" kern="1200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TextBox 38"/>
          <p:cNvSpPr txBox="1"/>
          <p:nvPr/>
        </p:nvSpPr>
        <p:spPr>
          <a:xfrm>
            <a:off x="4659313" y="3810001"/>
            <a:ext cx="1663700" cy="6826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16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sz="1600" kern="1200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16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sz="1600" kern="1200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TextBox 38"/>
          <p:cNvSpPr txBox="1"/>
          <p:nvPr/>
        </p:nvSpPr>
        <p:spPr>
          <a:xfrm>
            <a:off x="6200775" y="3810001"/>
            <a:ext cx="1665288" cy="6826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16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sz="1600" kern="1200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16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sz="1600" kern="1200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TextBox 38"/>
          <p:cNvSpPr txBox="1"/>
          <p:nvPr/>
        </p:nvSpPr>
        <p:spPr>
          <a:xfrm>
            <a:off x="7742239" y="3810001"/>
            <a:ext cx="1665287" cy="6826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16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sz="1600" kern="1200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16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此处输入文本</a:t>
            </a:r>
            <a:endParaRPr lang="en-US" altLang="zh-CN" sz="1600" kern="1200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087" name="标题 4"/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sz="25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点击此处输入标题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2691863955"/>
      </p:ext>
    </p:extLst>
  </p:cSld>
  <p:clrMapOvr>
    <a:masterClrMapping/>
  </p:clrMapOvr>
  <p:transition spd="slow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9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29" grpId="0" animBg="1"/>
      <p:bldP spid="47" grpId="0" animBg="1"/>
      <p:bldP spid="48" grpId="0" animBg="1"/>
      <p:bldP spid="50" grpId="0" animBg="1"/>
      <p:bldP spid="51" grpId="0" animBg="1"/>
      <p:bldP spid="53" grpId="0" animBg="1"/>
      <p:bldP spid="54" grpId="0" animBg="1"/>
      <p:bldP spid="13" grpId="0"/>
      <p:bldP spid="16" grpId="0"/>
      <p:bldP spid="17" grpId="0"/>
      <p:bldP spid="18" grpId="0"/>
      <p:bldP spid="308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H_Others_1"/>
          <p:cNvSpPr txBox="1"/>
          <p:nvPr>
            <p:custDataLst>
              <p:tags r:id="rId2"/>
            </p:custDataLst>
          </p:nvPr>
        </p:nvSpPr>
        <p:spPr>
          <a:xfrm>
            <a:off x="4988019" y="1561569"/>
            <a:ext cx="224657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400" spc="400" dirty="0">
                <a:solidFill>
                  <a:srgbClr val="DDD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400" spc="400" dirty="0">
              <a:solidFill>
                <a:srgbClr val="DDD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5" name="MH_Others_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297712" y="961494"/>
            <a:ext cx="16271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611566" y="2444097"/>
            <a:ext cx="4809671" cy="524324"/>
            <a:chOff x="3611566" y="2444097"/>
            <a:chExt cx="4809671" cy="524324"/>
          </a:xfrm>
        </p:grpSpPr>
        <p:sp>
          <p:nvSpPr>
            <p:cNvPr id="20" name="MH_Entry_1">
              <a:hlinkClick r:id="rId14" action="ppaction://hlinksldjump"/>
            </p:cNvPr>
            <p:cNvSpPr/>
            <p:nvPr>
              <p:custDataLst>
                <p:tags r:id="rId10"/>
              </p:custDataLst>
            </p:nvPr>
          </p:nvSpPr>
          <p:spPr>
            <a:xfrm>
              <a:off x="3890966" y="2444097"/>
              <a:ext cx="4530271" cy="524324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32000" tIns="0" rIns="0" bIns="0" rtlCol="0" anchor="ctr">
              <a:normAutofit/>
            </a:bodyPr>
            <a:lstStyle/>
            <a:p>
              <a:pPr lvl="0">
                <a:defRPr/>
              </a:pPr>
              <a:r>
                <a:rPr lang="zh-CN" altLang="en-US" spc="200" smtClean="0">
                  <a:solidFill>
                    <a:schemeClr val="tx1"/>
                  </a:solidFill>
                  <a:latin typeface="+mn-ea"/>
                </a:rPr>
                <a:t>输入您的标题或复制标题到此处</a:t>
              </a:r>
              <a:endParaRPr lang="zh-CN" altLang="en-US" spc="2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" name="MH_Number_1">
              <a:hlinkClick r:id="rId14" action="ppaction://hlinksldjump"/>
            </p:cNvPr>
            <p:cNvSpPr/>
            <p:nvPr>
              <p:custDataLst>
                <p:tags r:id="rId11"/>
              </p:custDataLst>
            </p:nvPr>
          </p:nvSpPr>
          <p:spPr>
            <a:xfrm>
              <a:off x="3611566" y="2444097"/>
              <a:ext cx="528634" cy="524324"/>
            </a:xfrm>
            <a:prstGeom prst="round1Rect">
              <a:avLst>
                <a:gd name="adj" fmla="val 50000"/>
              </a:avLst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0" bIns="0" rtlCol="0" anchor="ctr">
              <a:noAutofit/>
            </a:bodyPr>
            <a:lstStyle/>
            <a:p>
              <a:pPr algn="ctr"/>
              <a:r>
                <a:rPr lang="en-US" altLang="zh-CN" sz="2400" dirty="0">
                  <a:solidFill>
                    <a:srgbClr val="FFFFFF"/>
                  </a:solidFill>
                  <a:latin typeface="Times New Roman" panose="02020603050405020304" pitchFamily="18" charset="0"/>
                  <a:ea typeface="方正姚体" panose="02010601030101010101" pitchFamily="2" charset="-122"/>
                  <a:cs typeface="Times New Roman" panose="02020603050405020304" pitchFamily="18" charset="0"/>
                </a:rPr>
                <a:t>01</a:t>
              </a:r>
              <a:endParaRPr lang="zh-CN" altLang="en-US" sz="2400" dirty="0">
                <a:solidFill>
                  <a:srgbClr val="FFFFFF"/>
                </a:solidFill>
                <a:latin typeface="Times New Roman" panose="02020603050405020304" pitchFamily="18" charset="0"/>
                <a:ea typeface="方正姚体" panose="02010601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11566" y="3334245"/>
            <a:ext cx="4809671" cy="524324"/>
            <a:chOff x="3611566" y="3334245"/>
            <a:chExt cx="4809671" cy="524324"/>
          </a:xfrm>
        </p:grpSpPr>
        <p:sp>
          <p:nvSpPr>
            <p:cNvPr id="16" name="MH_Entry_2">
              <a:hlinkClick r:id="rId14" action="ppaction://hlinksldjump"/>
            </p:cNvPr>
            <p:cNvSpPr/>
            <p:nvPr>
              <p:custDataLst>
                <p:tags r:id="rId8"/>
              </p:custDataLst>
            </p:nvPr>
          </p:nvSpPr>
          <p:spPr>
            <a:xfrm>
              <a:off x="3890966" y="3334245"/>
              <a:ext cx="4530271" cy="524324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32000" tIns="0" rIns="0" bIns="0" rtlCol="0" anchor="ctr">
              <a:normAutofit/>
            </a:bodyPr>
            <a:lstStyle/>
            <a:p>
              <a:pPr lvl="0">
                <a:defRPr/>
              </a:pPr>
              <a:r>
                <a:rPr lang="zh-CN" altLang="en-US" spc="200" smtClean="0">
                  <a:solidFill>
                    <a:schemeClr val="tx1"/>
                  </a:solidFill>
                  <a:latin typeface="+mn-ea"/>
                </a:rPr>
                <a:t>输入您的标题或复制标题到此处</a:t>
              </a:r>
              <a:endParaRPr lang="zh-CN" altLang="en-US" spc="2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7" name="MH_Number_2">
              <a:hlinkClick r:id="rId14" action="ppaction://hlinksldjump"/>
            </p:cNvPr>
            <p:cNvSpPr/>
            <p:nvPr>
              <p:custDataLst>
                <p:tags r:id="rId9"/>
              </p:custDataLst>
            </p:nvPr>
          </p:nvSpPr>
          <p:spPr>
            <a:xfrm>
              <a:off x="3611566" y="3334245"/>
              <a:ext cx="528634" cy="524324"/>
            </a:xfrm>
            <a:prstGeom prst="round1Rect">
              <a:avLst>
                <a:gd name="adj" fmla="val 50000"/>
              </a:avLst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0" bIns="0" rtlCol="0" anchor="ctr">
              <a:noAutofit/>
            </a:bodyPr>
            <a:lstStyle/>
            <a:p>
              <a:pPr algn="ctr"/>
              <a:r>
                <a:rPr lang="en-US" altLang="zh-CN" sz="2400">
                  <a:solidFill>
                    <a:srgbClr val="FFFFFF"/>
                  </a:solidFill>
                  <a:latin typeface="Times New Roman" panose="02020603050405020304" pitchFamily="18" charset="0"/>
                  <a:ea typeface="方正姚体" panose="02010601030101010101" pitchFamily="2" charset="-122"/>
                  <a:cs typeface="Times New Roman" panose="02020603050405020304" pitchFamily="18" charset="0"/>
                </a:rPr>
                <a:t>02</a:t>
              </a:r>
              <a:endParaRPr lang="zh-CN" altLang="en-US" sz="2400" dirty="0">
                <a:solidFill>
                  <a:srgbClr val="FFFFFF"/>
                </a:solidFill>
                <a:latin typeface="Times New Roman" panose="02020603050405020304" pitchFamily="18" charset="0"/>
                <a:ea typeface="方正姚体" panose="02010601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11566" y="4038921"/>
            <a:ext cx="4809671" cy="524324"/>
            <a:chOff x="3611566" y="3334245"/>
            <a:chExt cx="4809671" cy="524324"/>
          </a:xfrm>
        </p:grpSpPr>
        <p:sp>
          <p:nvSpPr>
            <p:cNvPr id="10" name="MH_Entry_2">
              <a:hlinkClick r:id="rId14" action="ppaction://hlinksldjump"/>
            </p:cNvPr>
            <p:cNvSpPr/>
            <p:nvPr>
              <p:custDataLst>
                <p:tags r:id="rId6"/>
              </p:custDataLst>
            </p:nvPr>
          </p:nvSpPr>
          <p:spPr>
            <a:xfrm>
              <a:off x="3890966" y="3334245"/>
              <a:ext cx="4530271" cy="524324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32000" tIns="0" rIns="0" bIns="0" rtlCol="0" anchor="ctr">
              <a:normAutofit/>
            </a:bodyPr>
            <a:lstStyle/>
            <a:p>
              <a:pPr lvl="0">
                <a:defRPr/>
              </a:pPr>
              <a:r>
                <a:rPr lang="zh-CN" altLang="en-US" spc="200" smtClean="0">
                  <a:solidFill>
                    <a:schemeClr val="tx1"/>
                  </a:solidFill>
                  <a:latin typeface="+mn-ea"/>
                </a:rPr>
                <a:t>输入您的标题或复制标题到此处</a:t>
              </a:r>
              <a:endParaRPr lang="zh-CN" altLang="en-US" spc="2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1" name="MH_Number_2">
              <a:hlinkClick r:id="rId14" action="ppaction://hlinksldjump"/>
            </p:cNvPr>
            <p:cNvSpPr/>
            <p:nvPr>
              <p:custDataLst>
                <p:tags r:id="rId7"/>
              </p:custDataLst>
            </p:nvPr>
          </p:nvSpPr>
          <p:spPr>
            <a:xfrm>
              <a:off x="3611566" y="3334245"/>
              <a:ext cx="528634" cy="524324"/>
            </a:xfrm>
            <a:prstGeom prst="round1Rect">
              <a:avLst>
                <a:gd name="adj" fmla="val 50000"/>
              </a:avLst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0" bIns="0" rtlCol="0" anchor="ctr">
              <a:no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FFFFFF"/>
                  </a:solidFill>
                  <a:latin typeface="Times New Roman" panose="02020603050405020304" pitchFamily="18" charset="0"/>
                  <a:ea typeface="方正姚体" panose="02010601030101010101" pitchFamily="2" charset="-122"/>
                  <a:cs typeface="Times New Roman" panose="02020603050405020304" pitchFamily="18" charset="0"/>
                </a:rPr>
                <a:t>03</a:t>
              </a:r>
              <a:endParaRPr lang="zh-CN" altLang="en-US" sz="2400" dirty="0">
                <a:solidFill>
                  <a:srgbClr val="FFFFFF"/>
                </a:solidFill>
                <a:latin typeface="Times New Roman" panose="02020603050405020304" pitchFamily="18" charset="0"/>
                <a:ea typeface="方正姚体" panose="02010601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11566" y="4953321"/>
            <a:ext cx="4809671" cy="524324"/>
            <a:chOff x="3611566" y="3334245"/>
            <a:chExt cx="4809671" cy="524324"/>
          </a:xfrm>
        </p:grpSpPr>
        <p:sp>
          <p:nvSpPr>
            <p:cNvPr id="14" name="MH_Entry_2">
              <a:hlinkClick r:id="rId14" action="ppaction://hlinksldjump"/>
            </p:cNvPr>
            <p:cNvSpPr/>
            <p:nvPr>
              <p:custDataLst>
                <p:tags r:id="rId4"/>
              </p:custDataLst>
            </p:nvPr>
          </p:nvSpPr>
          <p:spPr>
            <a:xfrm>
              <a:off x="3890966" y="3334245"/>
              <a:ext cx="4530271" cy="524324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432000" tIns="0" rIns="0" bIns="0" rtlCol="0" anchor="ctr">
              <a:normAutofit/>
            </a:bodyPr>
            <a:lstStyle/>
            <a:p>
              <a:pPr lvl="0">
                <a:defRPr/>
              </a:pPr>
              <a:r>
                <a:rPr lang="zh-CN" altLang="en-US" spc="200" smtClean="0">
                  <a:solidFill>
                    <a:schemeClr val="tx1"/>
                  </a:solidFill>
                  <a:latin typeface="+mn-ea"/>
                </a:rPr>
                <a:t>输入您的标题或复制标题到此处</a:t>
              </a:r>
              <a:endParaRPr lang="zh-CN" altLang="en-US" spc="2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5" name="MH_Number_2">
              <a:hlinkClick r:id="rId14" action="ppaction://hlinksldjump"/>
            </p:cNvPr>
            <p:cNvSpPr/>
            <p:nvPr>
              <p:custDataLst>
                <p:tags r:id="rId5"/>
              </p:custDataLst>
            </p:nvPr>
          </p:nvSpPr>
          <p:spPr>
            <a:xfrm>
              <a:off x="3611566" y="3334245"/>
              <a:ext cx="528634" cy="524324"/>
            </a:xfrm>
            <a:prstGeom prst="round1Rect">
              <a:avLst>
                <a:gd name="adj" fmla="val 50000"/>
              </a:avLst>
            </a:prstGeom>
            <a:solidFill>
              <a:schemeClr val="accent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0" bIns="0" rtlCol="0" anchor="ctr">
              <a:no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FFFFFF"/>
                  </a:solidFill>
                  <a:latin typeface="Times New Roman" panose="02020603050405020304" pitchFamily="18" charset="0"/>
                  <a:ea typeface="方正姚体" panose="02010601030101010101" pitchFamily="2" charset="-122"/>
                  <a:cs typeface="Times New Roman" panose="02020603050405020304" pitchFamily="18" charset="0"/>
                </a:rPr>
                <a:t>04</a:t>
              </a:r>
              <a:endParaRPr lang="zh-CN" altLang="en-US" sz="2400" dirty="0">
                <a:solidFill>
                  <a:srgbClr val="FFFFFF"/>
                </a:solidFill>
                <a:latin typeface="Times New Roman" panose="02020603050405020304" pitchFamily="18" charset="0"/>
                <a:ea typeface="方正姚体" panose="02010601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0745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08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 rot="21556260">
            <a:off x="3022600" y="3228976"/>
            <a:ext cx="1187450" cy="269875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7" name="椭圆 26"/>
          <p:cNvSpPr/>
          <p:nvPr/>
        </p:nvSpPr>
        <p:spPr>
          <a:xfrm rot="1355877">
            <a:off x="4068763" y="2681289"/>
            <a:ext cx="1187450" cy="1189037"/>
          </a:xfrm>
          <a:prstGeom prst="ellipse">
            <a:avLst/>
          </a:prstGeom>
          <a:solidFill>
            <a:schemeClr val="accent1"/>
          </a:solidFill>
          <a:ln w="635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8" name="椭圆 27"/>
          <p:cNvSpPr/>
          <p:nvPr/>
        </p:nvSpPr>
        <p:spPr>
          <a:xfrm rot="21404579">
            <a:off x="4281489" y="2859088"/>
            <a:ext cx="865187" cy="86360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lIns="0" tIns="0" rIns="108000" bIns="0" anchor="ctr"/>
          <a:lstStyle/>
          <a:p>
            <a:pPr>
              <a:defRPr/>
            </a:pPr>
            <a:r>
              <a:rPr lang="en-US" altLang="zh-CN" sz="3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FrankRuehl" panose="020E0503060101010101" pitchFamily="34" charset="-79"/>
                <a:ea typeface="宋体"/>
                <a:cs typeface="FrankRuehl" panose="020E0503060101010101" pitchFamily="34" charset="-79"/>
              </a:rPr>
              <a:t>A</a:t>
            </a:r>
            <a:endParaRPr lang="zh-CN" altLang="en-US" sz="3600" kern="0" dirty="0">
              <a:solidFill>
                <a:schemeClr val="tx1">
                  <a:lumMod val="65000"/>
                  <a:lumOff val="35000"/>
                </a:schemeClr>
              </a:solidFill>
              <a:latin typeface="FrankRuehl" panose="020E0503060101010101" pitchFamily="34" charset="-79"/>
              <a:ea typeface="宋体"/>
              <a:cs typeface="FrankRuehl" panose="020E0503060101010101" pitchFamily="34" charset="-79"/>
            </a:endParaRPr>
          </a:p>
        </p:txBody>
      </p:sp>
      <p:sp>
        <p:nvSpPr>
          <p:cNvPr id="29" name="矩形 28"/>
          <p:cNvSpPr/>
          <p:nvPr/>
        </p:nvSpPr>
        <p:spPr>
          <a:xfrm rot="21556260">
            <a:off x="4767264" y="3176588"/>
            <a:ext cx="1189037" cy="271462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0" name="椭圆 29"/>
          <p:cNvSpPr/>
          <p:nvPr/>
        </p:nvSpPr>
        <p:spPr>
          <a:xfrm rot="1355877">
            <a:off x="5546725" y="2643189"/>
            <a:ext cx="1187450" cy="1189037"/>
          </a:xfrm>
          <a:prstGeom prst="ellipse">
            <a:avLst/>
          </a:prstGeom>
          <a:solidFill>
            <a:schemeClr val="accent1"/>
          </a:solidFill>
          <a:ln w="635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759450" y="2820989"/>
            <a:ext cx="865188" cy="865187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lIns="0" tIns="0" rIns="108000" bIns="0" anchor="ctr"/>
          <a:lstStyle/>
          <a:p>
            <a:pPr>
              <a:defRPr/>
            </a:pPr>
            <a:r>
              <a:rPr lang="en-US" altLang="zh-CN" sz="3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FrankRuehl" panose="020E0503060101010101" pitchFamily="34" charset="-79"/>
                <a:ea typeface="宋体"/>
                <a:cs typeface="FrankRuehl" panose="020E0503060101010101" pitchFamily="34" charset="-79"/>
              </a:rPr>
              <a:t>B</a:t>
            </a:r>
            <a:endParaRPr lang="zh-CN" altLang="en-US" sz="3600" kern="0" dirty="0">
              <a:solidFill>
                <a:schemeClr val="tx1">
                  <a:lumMod val="65000"/>
                  <a:lumOff val="35000"/>
                </a:schemeClr>
              </a:solidFill>
              <a:latin typeface="FrankRuehl" panose="020E0503060101010101" pitchFamily="34" charset="-79"/>
              <a:ea typeface="宋体"/>
              <a:cs typeface="FrankRuehl" panose="020E0503060101010101" pitchFamily="34" charset="-79"/>
            </a:endParaRPr>
          </a:p>
        </p:txBody>
      </p:sp>
      <p:sp>
        <p:nvSpPr>
          <p:cNvPr id="32" name="矩形 31"/>
          <p:cNvSpPr/>
          <p:nvPr/>
        </p:nvSpPr>
        <p:spPr>
          <a:xfrm rot="21556260">
            <a:off x="6245225" y="3140076"/>
            <a:ext cx="1189038" cy="269875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3" name="椭圆 32"/>
          <p:cNvSpPr/>
          <p:nvPr/>
        </p:nvSpPr>
        <p:spPr>
          <a:xfrm rot="1355877">
            <a:off x="7110414" y="2681288"/>
            <a:ext cx="1189037" cy="1187450"/>
          </a:xfrm>
          <a:prstGeom prst="ellipse">
            <a:avLst/>
          </a:prstGeom>
          <a:solidFill>
            <a:schemeClr val="accent1"/>
          </a:solidFill>
          <a:ln w="635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324725" y="2857500"/>
            <a:ext cx="863600" cy="865188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lIns="0" tIns="0" rIns="108000" bIns="0" anchor="ctr"/>
          <a:lstStyle/>
          <a:p>
            <a:pPr>
              <a:defRPr/>
            </a:pPr>
            <a:r>
              <a:rPr lang="en-US" altLang="zh-CN" sz="3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FrankRuehl" panose="020E0503060101010101" pitchFamily="34" charset="-79"/>
                <a:ea typeface="宋体"/>
                <a:cs typeface="FrankRuehl" panose="020E0503060101010101" pitchFamily="34" charset="-79"/>
              </a:rPr>
              <a:t>C</a:t>
            </a:r>
            <a:endParaRPr lang="zh-CN" altLang="en-US" sz="3600" kern="0" dirty="0">
              <a:solidFill>
                <a:schemeClr val="tx1">
                  <a:lumMod val="65000"/>
                  <a:lumOff val="35000"/>
                </a:schemeClr>
              </a:solidFill>
              <a:latin typeface="FrankRuehl" panose="020E0503060101010101" pitchFamily="34" charset="-79"/>
              <a:ea typeface="宋体"/>
              <a:cs typeface="FrankRuehl" panose="020E0503060101010101" pitchFamily="34" charset="-79"/>
            </a:endParaRPr>
          </a:p>
        </p:txBody>
      </p:sp>
      <p:sp>
        <p:nvSpPr>
          <p:cNvPr id="35" name="右箭头 34"/>
          <p:cNvSpPr/>
          <p:nvPr/>
        </p:nvSpPr>
        <p:spPr>
          <a:xfrm rot="21584426">
            <a:off x="7813675" y="2997200"/>
            <a:ext cx="1397000" cy="558800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6" name="TextBox 41"/>
          <p:cNvSpPr txBox="1"/>
          <p:nvPr/>
        </p:nvSpPr>
        <p:spPr>
          <a:xfrm>
            <a:off x="4011613" y="3949701"/>
            <a:ext cx="1408112" cy="7334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eaLnBrk="1" hangingPunct="1">
              <a:defRPr/>
            </a:pPr>
            <a:r>
              <a:rPr lang="zh-CN" altLang="en-US" sz="1600" kern="1200" dirty="0">
                <a:solidFill>
                  <a:schemeClr val="bg1">
                    <a:lumMod val="6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管理咨询及业务流程优化</a:t>
            </a:r>
            <a:endParaRPr lang="en-US" altLang="zh-CN" sz="1600" kern="1200" dirty="0">
              <a:solidFill>
                <a:schemeClr val="bg1">
                  <a:lumMod val="6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TextBox 41"/>
          <p:cNvSpPr txBox="1"/>
          <p:nvPr/>
        </p:nvSpPr>
        <p:spPr>
          <a:xfrm>
            <a:off x="5519738" y="3949700"/>
            <a:ext cx="1408112" cy="4127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eaLnBrk="1" hangingPunct="1">
              <a:defRPr/>
            </a:pPr>
            <a:r>
              <a:rPr lang="zh-CN" altLang="en-US" sz="1600" kern="1200" dirty="0">
                <a:solidFill>
                  <a:schemeClr val="bg1">
                    <a:lumMod val="6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企业动态建模</a:t>
            </a:r>
            <a:endParaRPr lang="en-US" altLang="zh-CN" sz="1600" kern="1200" dirty="0">
              <a:solidFill>
                <a:schemeClr val="bg1">
                  <a:lumMod val="6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TextBox 41"/>
          <p:cNvSpPr txBox="1"/>
          <p:nvPr/>
        </p:nvSpPr>
        <p:spPr>
          <a:xfrm>
            <a:off x="7027863" y="3949701"/>
            <a:ext cx="1408112" cy="7334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eaLnBrk="1" hangingPunct="1">
              <a:defRPr/>
            </a:pPr>
            <a:r>
              <a:rPr lang="en-US" altLang="zh-CN" sz="1600" kern="1200" dirty="0">
                <a:solidFill>
                  <a:schemeClr val="bg1">
                    <a:lumMod val="6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ERP</a:t>
            </a:r>
            <a:r>
              <a:rPr lang="zh-CN" altLang="en-US" sz="1600" kern="1200" dirty="0">
                <a:solidFill>
                  <a:schemeClr val="bg1">
                    <a:lumMod val="6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系统成功实施</a:t>
            </a:r>
            <a:endParaRPr lang="en-US" altLang="zh-CN" sz="1600" kern="1200" dirty="0">
              <a:solidFill>
                <a:schemeClr val="bg1">
                  <a:lumMod val="6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087" name="标题 4"/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sz="25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点击此处输入标题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1928054228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16" grpId="0"/>
      <p:bldP spid="17" grpId="0"/>
      <p:bldP spid="18" grpId="0"/>
      <p:bldP spid="308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>
            <a:spLocks noChangeArrowheads="1"/>
          </p:cNvSpPr>
          <p:nvPr/>
        </p:nvSpPr>
        <p:spPr bwMode="auto">
          <a:xfrm>
            <a:off x="1568450" y="1816101"/>
            <a:ext cx="4205288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9900" b="1" dirty="0" smtClean="0">
                <a:solidFill>
                  <a:schemeClr val="accent1"/>
                </a:solidFill>
                <a:latin typeface="Arial Black" panose="020B0A0402010209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19900" b="1" dirty="0">
              <a:solidFill>
                <a:schemeClr val="accent1"/>
              </a:solidFill>
              <a:latin typeface="Arial Black" panose="020B0A0402010209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11789" y="2782889"/>
            <a:ext cx="46624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请在此处输入您的标题</a:t>
            </a:r>
            <a:endParaRPr lang="en-US" altLang="zh-CN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11789" y="3470276"/>
            <a:ext cx="464502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400" dirty="0">
                <a:latin typeface="+mj-ea"/>
                <a:ea typeface="+mj-ea"/>
                <a:cs typeface="Times New Roman" panose="02020603050405020304" pitchFamily="18" charset="0"/>
              </a:rPr>
              <a:t>此处输入副标题</a:t>
            </a:r>
            <a:endParaRPr lang="da-DK" altLang="zh-CN" sz="1400" dirty="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494338" y="3394075"/>
            <a:ext cx="4608512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4" name="文本框 11"/>
          <p:cNvSpPr txBox="1">
            <a:spLocks noChangeArrowheads="1"/>
          </p:cNvSpPr>
          <p:nvPr/>
        </p:nvSpPr>
        <p:spPr bwMode="auto">
          <a:xfrm>
            <a:off x="1524000" y="3070226"/>
            <a:ext cx="3887788" cy="6461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PART ONE</a:t>
            </a:r>
            <a:endParaRPr lang="zh-CN" altLang="en-US" sz="3600" b="1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00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泪滴形 1"/>
          <p:cNvSpPr/>
          <p:nvPr/>
        </p:nvSpPr>
        <p:spPr>
          <a:xfrm rot="5982744">
            <a:off x="4664076" y="2162176"/>
            <a:ext cx="1636713" cy="1636713"/>
          </a:xfrm>
          <a:custGeom>
            <a:avLst/>
            <a:gdLst>
              <a:gd name="connsiteX0" fmla="*/ 0 w 2016224"/>
              <a:gd name="connsiteY0" fmla="*/ 1008112 h 2016224"/>
              <a:gd name="connsiteX1" fmla="*/ 1008112 w 2016224"/>
              <a:gd name="connsiteY1" fmla="*/ 0 h 2016224"/>
              <a:gd name="connsiteX2" fmla="*/ 2674652 w 2016224"/>
              <a:gd name="connsiteY2" fmla="*/ -658428 h 2016224"/>
              <a:gd name="connsiteX3" fmla="*/ 2016224 w 2016224"/>
              <a:gd name="connsiteY3" fmla="*/ 1008112 h 2016224"/>
              <a:gd name="connsiteX4" fmla="*/ 1008112 w 2016224"/>
              <a:gd name="connsiteY4" fmla="*/ 2016224 h 2016224"/>
              <a:gd name="connsiteX5" fmla="*/ 0 w 2016224"/>
              <a:gd name="connsiteY5" fmla="*/ 1008112 h 2016224"/>
              <a:gd name="connsiteX0" fmla="*/ 0 w 2674652"/>
              <a:gd name="connsiteY0" fmla="*/ 1666540 h 2674652"/>
              <a:gd name="connsiteX1" fmla="*/ 1008112 w 2674652"/>
              <a:gd name="connsiteY1" fmla="*/ 658428 h 2674652"/>
              <a:gd name="connsiteX2" fmla="*/ 2674652 w 2674652"/>
              <a:gd name="connsiteY2" fmla="*/ 0 h 2674652"/>
              <a:gd name="connsiteX3" fmla="*/ 2016224 w 2674652"/>
              <a:gd name="connsiteY3" fmla="*/ 1666540 h 2674652"/>
              <a:gd name="connsiteX4" fmla="*/ 1008112 w 2674652"/>
              <a:gd name="connsiteY4" fmla="*/ 2674652 h 2674652"/>
              <a:gd name="connsiteX5" fmla="*/ 0 w 2674652"/>
              <a:gd name="connsiteY5" fmla="*/ 1666540 h 2674652"/>
              <a:gd name="connsiteX0" fmla="*/ 0 w 2674652"/>
              <a:gd name="connsiteY0" fmla="*/ 1666540 h 2674652"/>
              <a:gd name="connsiteX1" fmla="*/ 1008112 w 2674652"/>
              <a:gd name="connsiteY1" fmla="*/ 658428 h 2674652"/>
              <a:gd name="connsiteX2" fmla="*/ 2674652 w 2674652"/>
              <a:gd name="connsiteY2" fmla="*/ 0 h 2674652"/>
              <a:gd name="connsiteX3" fmla="*/ 2016224 w 2674652"/>
              <a:gd name="connsiteY3" fmla="*/ 1666540 h 2674652"/>
              <a:gd name="connsiteX4" fmla="*/ 1008112 w 2674652"/>
              <a:gd name="connsiteY4" fmla="*/ 2674652 h 2674652"/>
              <a:gd name="connsiteX5" fmla="*/ 0 w 2674652"/>
              <a:gd name="connsiteY5" fmla="*/ 1666540 h 2674652"/>
              <a:gd name="connsiteX0" fmla="*/ 0 w 2674652"/>
              <a:gd name="connsiteY0" fmla="*/ 1666540 h 2674652"/>
              <a:gd name="connsiteX1" fmla="*/ 1008112 w 2674652"/>
              <a:gd name="connsiteY1" fmla="*/ 658428 h 2674652"/>
              <a:gd name="connsiteX2" fmla="*/ 2674652 w 2674652"/>
              <a:gd name="connsiteY2" fmla="*/ 0 h 2674652"/>
              <a:gd name="connsiteX3" fmla="*/ 2016224 w 2674652"/>
              <a:gd name="connsiteY3" fmla="*/ 1666540 h 2674652"/>
              <a:gd name="connsiteX4" fmla="*/ 1008112 w 2674652"/>
              <a:gd name="connsiteY4" fmla="*/ 2674652 h 2674652"/>
              <a:gd name="connsiteX5" fmla="*/ 0 w 2674652"/>
              <a:gd name="connsiteY5" fmla="*/ 1666540 h 2674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4652" h="2674652">
                <a:moveTo>
                  <a:pt x="0" y="1666540"/>
                </a:moveTo>
                <a:cubicBezTo>
                  <a:pt x="0" y="1109775"/>
                  <a:pt x="451347" y="658428"/>
                  <a:pt x="1008112" y="658428"/>
                </a:cubicBezTo>
                <a:cubicBezTo>
                  <a:pt x="1563625" y="658428"/>
                  <a:pt x="1741178" y="447523"/>
                  <a:pt x="2674652" y="0"/>
                </a:cubicBezTo>
                <a:cubicBezTo>
                  <a:pt x="2296154" y="655952"/>
                  <a:pt x="2016224" y="1111027"/>
                  <a:pt x="2016224" y="1666540"/>
                </a:cubicBezTo>
                <a:cubicBezTo>
                  <a:pt x="2016224" y="2223305"/>
                  <a:pt x="1564877" y="2674652"/>
                  <a:pt x="1008112" y="2674652"/>
                </a:cubicBezTo>
                <a:cubicBezTo>
                  <a:pt x="451347" y="2674652"/>
                  <a:pt x="0" y="2223305"/>
                  <a:pt x="0" y="1666540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767264" y="2197101"/>
            <a:ext cx="1101725" cy="1101725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8" name="泪滴形 1"/>
          <p:cNvSpPr/>
          <p:nvPr/>
        </p:nvSpPr>
        <p:spPr>
          <a:xfrm rot="2086205">
            <a:off x="3760789" y="3187701"/>
            <a:ext cx="2001837" cy="2003425"/>
          </a:xfrm>
          <a:custGeom>
            <a:avLst/>
            <a:gdLst>
              <a:gd name="connsiteX0" fmla="*/ 0 w 2016224"/>
              <a:gd name="connsiteY0" fmla="*/ 1008112 h 2016224"/>
              <a:gd name="connsiteX1" fmla="*/ 1008112 w 2016224"/>
              <a:gd name="connsiteY1" fmla="*/ 0 h 2016224"/>
              <a:gd name="connsiteX2" fmla="*/ 2674652 w 2016224"/>
              <a:gd name="connsiteY2" fmla="*/ -658428 h 2016224"/>
              <a:gd name="connsiteX3" fmla="*/ 2016224 w 2016224"/>
              <a:gd name="connsiteY3" fmla="*/ 1008112 h 2016224"/>
              <a:gd name="connsiteX4" fmla="*/ 1008112 w 2016224"/>
              <a:gd name="connsiteY4" fmla="*/ 2016224 h 2016224"/>
              <a:gd name="connsiteX5" fmla="*/ 0 w 2016224"/>
              <a:gd name="connsiteY5" fmla="*/ 1008112 h 2016224"/>
              <a:gd name="connsiteX0" fmla="*/ 0 w 2674652"/>
              <a:gd name="connsiteY0" fmla="*/ 1666540 h 2674652"/>
              <a:gd name="connsiteX1" fmla="*/ 1008112 w 2674652"/>
              <a:gd name="connsiteY1" fmla="*/ 658428 h 2674652"/>
              <a:gd name="connsiteX2" fmla="*/ 2674652 w 2674652"/>
              <a:gd name="connsiteY2" fmla="*/ 0 h 2674652"/>
              <a:gd name="connsiteX3" fmla="*/ 2016224 w 2674652"/>
              <a:gd name="connsiteY3" fmla="*/ 1666540 h 2674652"/>
              <a:gd name="connsiteX4" fmla="*/ 1008112 w 2674652"/>
              <a:gd name="connsiteY4" fmla="*/ 2674652 h 2674652"/>
              <a:gd name="connsiteX5" fmla="*/ 0 w 2674652"/>
              <a:gd name="connsiteY5" fmla="*/ 1666540 h 2674652"/>
              <a:gd name="connsiteX0" fmla="*/ 0 w 2674652"/>
              <a:gd name="connsiteY0" fmla="*/ 1666540 h 2674652"/>
              <a:gd name="connsiteX1" fmla="*/ 1008112 w 2674652"/>
              <a:gd name="connsiteY1" fmla="*/ 658428 h 2674652"/>
              <a:gd name="connsiteX2" fmla="*/ 2674652 w 2674652"/>
              <a:gd name="connsiteY2" fmla="*/ 0 h 2674652"/>
              <a:gd name="connsiteX3" fmla="*/ 2016224 w 2674652"/>
              <a:gd name="connsiteY3" fmla="*/ 1666540 h 2674652"/>
              <a:gd name="connsiteX4" fmla="*/ 1008112 w 2674652"/>
              <a:gd name="connsiteY4" fmla="*/ 2674652 h 2674652"/>
              <a:gd name="connsiteX5" fmla="*/ 0 w 2674652"/>
              <a:gd name="connsiteY5" fmla="*/ 1666540 h 2674652"/>
              <a:gd name="connsiteX0" fmla="*/ 0 w 2674652"/>
              <a:gd name="connsiteY0" fmla="*/ 1666540 h 2674652"/>
              <a:gd name="connsiteX1" fmla="*/ 1008112 w 2674652"/>
              <a:gd name="connsiteY1" fmla="*/ 658428 h 2674652"/>
              <a:gd name="connsiteX2" fmla="*/ 2674652 w 2674652"/>
              <a:gd name="connsiteY2" fmla="*/ 0 h 2674652"/>
              <a:gd name="connsiteX3" fmla="*/ 2016224 w 2674652"/>
              <a:gd name="connsiteY3" fmla="*/ 1666540 h 2674652"/>
              <a:gd name="connsiteX4" fmla="*/ 1008112 w 2674652"/>
              <a:gd name="connsiteY4" fmla="*/ 2674652 h 2674652"/>
              <a:gd name="connsiteX5" fmla="*/ 0 w 2674652"/>
              <a:gd name="connsiteY5" fmla="*/ 1666540 h 2674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4652" h="2674652">
                <a:moveTo>
                  <a:pt x="0" y="1666540"/>
                </a:moveTo>
                <a:cubicBezTo>
                  <a:pt x="0" y="1109775"/>
                  <a:pt x="451347" y="658428"/>
                  <a:pt x="1008112" y="658428"/>
                </a:cubicBezTo>
                <a:cubicBezTo>
                  <a:pt x="1563625" y="658428"/>
                  <a:pt x="1741178" y="447523"/>
                  <a:pt x="2674652" y="0"/>
                </a:cubicBezTo>
                <a:cubicBezTo>
                  <a:pt x="2296154" y="655952"/>
                  <a:pt x="2016224" y="1111027"/>
                  <a:pt x="2016224" y="1666540"/>
                </a:cubicBezTo>
                <a:cubicBezTo>
                  <a:pt x="2016224" y="2223305"/>
                  <a:pt x="1564877" y="2674652"/>
                  <a:pt x="1008112" y="2674652"/>
                </a:cubicBezTo>
                <a:cubicBezTo>
                  <a:pt x="451347" y="2674652"/>
                  <a:pt x="0" y="2223305"/>
                  <a:pt x="0" y="166654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744914" y="3578225"/>
            <a:ext cx="1347787" cy="134778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8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31" name="泪滴形 1"/>
          <p:cNvSpPr/>
          <p:nvPr/>
        </p:nvSpPr>
        <p:spPr>
          <a:xfrm rot="19784823">
            <a:off x="5267326" y="4184651"/>
            <a:ext cx="1311275" cy="1312863"/>
          </a:xfrm>
          <a:custGeom>
            <a:avLst/>
            <a:gdLst>
              <a:gd name="connsiteX0" fmla="*/ 0 w 2016224"/>
              <a:gd name="connsiteY0" fmla="*/ 1008112 h 2016224"/>
              <a:gd name="connsiteX1" fmla="*/ 1008112 w 2016224"/>
              <a:gd name="connsiteY1" fmla="*/ 0 h 2016224"/>
              <a:gd name="connsiteX2" fmla="*/ 2674652 w 2016224"/>
              <a:gd name="connsiteY2" fmla="*/ -658428 h 2016224"/>
              <a:gd name="connsiteX3" fmla="*/ 2016224 w 2016224"/>
              <a:gd name="connsiteY3" fmla="*/ 1008112 h 2016224"/>
              <a:gd name="connsiteX4" fmla="*/ 1008112 w 2016224"/>
              <a:gd name="connsiteY4" fmla="*/ 2016224 h 2016224"/>
              <a:gd name="connsiteX5" fmla="*/ 0 w 2016224"/>
              <a:gd name="connsiteY5" fmla="*/ 1008112 h 2016224"/>
              <a:gd name="connsiteX0" fmla="*/ 0 w 2674652"/>
              <a:gd name="connsiteY0" fmla="*/ 1666540 h 2674652"/>
              <a:gd name="connsiteX1" fmla="*/ 1008112 w 2674652"/>
              <a:gd name="connsiteY1" fmla="*/ 658428 h 2674652"/>
              <a:gd name="connsiteX2" fmla="*/ 2674652 w 2674652"/>
              <a:gd name="connsiteY2" fmla="*/ 0 h 2674652"/>
              <a:gd name="connsiteX3" fmla="*/ 2016224 w 2674652"/>
              <a:gd name="connsiteY3" fmla="*/ 1666540 h 2674652"/>
              <a:gd name="connsiteX4" fmla="*/ 1008112 w 2674652"/>
              <a:gd name="connsiteY4" fmla="*/ 2674652 h 2674652"/>
              <a:gd name="connsiteX5" fmla="*/ 0 w 2674652"/>
              <a:gd name="connsiteY5" fmla="*/ 1666540 h 2674652"/>
              <a:gd name="connsiteX0" fmla="*/ 0 w 2674652"/>
              <a:gd name="connsiteY0" fmla="*/ 1666540 h 2674652"/>
              <a:gd name="connsiteX1" fmla="*/ 1008112 w 2674652"/>
              <a:gd name="connsiteY1" fmla="*/ 658428 h 2674652"/>
              <a:gd name="connsiteX2" fmla="*/ 2674652 w 2674652"/>
              <a:gd name="connsiteY2" fmla="*/ 0 h 2674652"/>
              <a:gd name="connsiteX3" fmla="*/ 2016224 w 2674652"/>
              <a:gd name="connsiteY3" fmla="*/ 1666540 h 2674652"/>
              <a:gd name="connsiteX4" fmla="*/ 1008112 w 2674652"/>
              <a:gd name="connsiteY4" fmla="*/ 2674652 h 2674652"/>
              <a:gd name="connsiteX5" fmla="*/ 0 w 2674652"/>
              <a:gd name="connsiteY5" fmla="*/ 1666540 h 2674652"/>
              <a:gd name="connsiteX0" fmla="*/ 0 w 2674652"/>
              <a:gd name="connsiteY0" fmla="*/ 1666540 h 2674652"/>
              <a:gd name="connsiteX1" fmla="*/ 1008112 w 2674652"/>
              <a:gd name="connsiteY1" fmla="*/ 658428 h 2674652"/>
              <a:gd name="connsiteX2" fmla="*/ 2674652 w 2674652"/>
              <a:gd name="connsiteY2" fmla="*/ 0 h 2674652"/>
              <a:gd name="connsiteX3" fmla="*/ 2016224 w 2674652"/>
              <a:gd name="connsiteY3" fmla="*/ 1666540 h 2674652"/>
              <a:gd name="connsiteX4" fmla="*/ 1008112 w 2674652"/>
              <a:gd name="connsiteY4" fmla="*/ 2674652 h 2674652"/>
              <a:gd name="connsiteX5" fmla="*/ 0 w 2674652"/>
              <a:gd name="connsiteY5" fmla="*/ 1666540 h 2674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4652" h="2674652">
                <a:moveTo>
                  <a:pt x="0" y="1666540"/>
                </a:moveTo>
                <a:cubicBezTo>
                  <a:pt x="0" y="1109775"/>
                  <a:pt x="451347" y="658428"/>
                  <a:pt x="1008112" y="658428"/>
                </a:cubicBezTo>
                <a:cubicBezTo>
                  <a:pt x="1563625" y="658428"/>
                  <a:pt x="1741178" y="447523"/>
                  <a:pt x="2674652" y="0"/>
                </a:cubicBezTo>
                <a:cubicBezTo>
                  <a:pt x="2296154" y="655952"/>
                  <a:pt x="2016224" y="1111027"/>
                  <a:pt x="2016224" y="1666540"/>
                </a:cubicBezTo>
                <a:cubicBezTo>
                  <a:pt x="2016224" y="2223305"/>
                  <a:pt x="1564877" y="2674652"/>
                  <a:pt x="1008112" y="2674652"/>
                </a:cubicBezTo>
                <a:cubicBezTo>
                  <a:pt x="451347" y="2674652"/>
                  <a:pt x="0" y="2223305"/>
                  <a:pt x="0" y="1666540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422900" y="4621213"/>
            <a:ext cx="884238" cy="882650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34" name="泪滴形 1"/>
          <p:cNvSpPr/>
          <p:nvPr/>
        </p:nvSpPr>
        <p:spPr>
          <a:xfrm rot="14071741">
            <a:off x="6618288" y="3105151"/>
            <a:ext cx="2249488" cy="2249487"/>
          </a:xfrm>
          <a:custGeom>
            <a:avLst/>
            <a:gdLst>
              <a:gd name="connsiteX0" fmla="*/ 0 w 2016224"/>
              <a:gd name="connsiteY0" fmla="*/ 1008112 h 2016224"/>
              <a:gd name="connsiteX1" fmla="*/ 1008112 w 2016224"/>
              <a:gd name="connsiteY1" fmla="*/ 0 h 2016224"/>
              <a:gd name="connsiteX2" fmla="*/ 2674652 w 2016224"/>
              <a:gd name="connsiteY2" fmla="*/ -658428 h 2016224"/>
              <a:gd name="connsiteX3" fmla="*/ 2016224 w 2016224"/>
              <a:gd name="connsiteY3" fmla="*/ 1008112 h 2016224"/>
              <a:gd name="connsiteX4" fmla="*/ 1008112 w 2016224"/>
              <a:gd name="connsiteY4" fmla="*/ 2016224 h 2016224"/>
              <a:gd name="connsiteX5" fmla="*/ 0 w 2016224"/>
              <a:gd name="connsiteY5" fmla="*/ 1008112 h 2016224"/>
              <a:gd name="connsiteX0" fmla="*/ 0 w 2674652"/>
              <a:gd name="connsiteY0" fmla="*/ 1666540 h 2674652"/>
              <a:gd name="connsiteX1" fmla="*/ 1008112 w 2674652"/>
              <a:gd name="connsiteY1" fmla="*/ 658428 h 2674652"/>
              <a:gd name="connsiteX2" fmla="*/ 2674652 w 2674652"/>
              <a:gd name="connsiteY2" fmla="*/ 0 h 2674652"/>
              <a:gd name="connsiteX3" fmla="*/ 2016224 w 2674652"/>
              <a:gd name="connsiteY3" fmla="*/ 1666540 h 2674652"/>
              <a:gd name="connsiteX4" fmla="*/ 1008112 w 2674652"/>
              <a:gd name="connsiteY4" fmla="*/ 2674652 h 2674652"/>
              <a:gd name="connsiteX5" fmla="*/ 0 w 2674652"/>
              <a:gd name="connsiteY5" fmla="*/ 1666540 h 2674652"/>
              <a:gd name="connsiteX0" fmla="*/ 0 w 2674652"/>
              <a:gd name="connsiteY0" fmla="*/ 1666540 h 2674652"/>
              <a:gd name="connsiteX1" fmla="*/ 1008112 w 2674652"/>
              <a:gd name="connsiteY1" fmla="*/ 658428 h 2674652"/>
              <a:gd name="connsiteX2" fmla="*/ 2674652 w 2674652"/>
              <a:gd name="connsiteY2" fmla="*/ 0 h 2674652"/>
              <a:gd name="connsiteX3" fmla="*/ 2016224 w 2674652"/>
              <a:gd name="connsiteY3" fmla="*/ 1666540 h 2674652"/>
              <a:gd name="connsiteX4" fmla="*/ 1008112 w 2674652"/>
              <a:gd name="connsiteY4" fmla="*/ 2674652 h 2674652"/>
              <a:gd name="connsiteX5" fmla="*/ 0 w 2674652"/>
              <a:gd name="connsiteY5" fmla="*/ 1666540 h 2674652"/>
              <a:gd name="connsiteX0" fmla="*/ 0 w 2674652"/>
              <a:gd name="connsiteY0" fmla="*/ 1666540 h 2674652"/>
              <a:gd name="connsiteX1" fmla="*/ 1008112 w 2674652"/>
              <a:gd name="connsiteY1" fmla="*/ 658428 h 2674652"/>
              <a:gd name="connsiteX2" fmla="*/ 2674652 w 2674652"/>
              <a:gd name="connsiteY2" fmla="*/ 0 h 2674652"/>
              <a:gd name="connsiteX3" fmla="*/ 2016224 w 2674652"/>
              <a:gd name="connsiteY3" fmla="*/ 1666540 h 2674652"/>
              <a:gd name="connsiteX4" fmla="*/ 1008112 w 2674652"/>
              <a:gd name="connsiteY4" fmla="*/ 2674652 h 2674652"/>
              <a:gd name="connsiteX5" fmla="*/ 0 w 2674652"/>
              <a:gd name="connsiteY5" fmla="*/ 1666540 h 2674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4652" h="2674652">
                <a:moveTo>
                  <a:pt x="0" y="1666540"/>
                </a:moveTo>
                <a:cubicBezTo>
                  <a:pt x="0" y="1109775"/>
                  <a:pt x="451347" y="658428"/>
                  <a:pt x="1008112" y="658428"/>
                </a:cubicBezTo>
                <a:cubicBezTo>
                  <a:pt x="1563625" y="658428"/>
                  <a:pt x="1741178" y="447523"/>
                  <a:pt x="2674652" y="0"/>
                </a:cubicBezTo>
                <a:cubicBezTo>
                  <a:pt x="2296154" y="655952"/>
                  <a:pt x="2016224" y="1111027"/>
                  <a:pt x="2016224" y="1666540"/>
                </a:cubicBezTo>
                <a:cubicBezTo>
                  <a:pt x="2016224" y="2223305"/>
                  <a:pt x="1564877" y="2674652"/>
                  <a:pt x="1008112" y="2674652"/>
                </a:cubicBezTo>
                <a:cubicBezTo>
                  <a:pt x="451347" y="2674652"/>
                  <a:pt x="0" y="2223305"/>
                  <a:pt x="0" y="166654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7372351" y="3536951"/>
            <a:ext cx="1514475" cy="1514475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文本文本</a:t>
            </a:r>
          </a:p>
        </p:txBody>
      </p:sp>
      <p:sp>
        <p:nvSpPr>
          <p:cNvPr id="37" name="泪滴形 1"/>
          <p:cNvSpPr/>
          <p:nvPr/>
        </p:nvSpPr>
        <p:spPr>
          <a:xfrm rot="10399947">
            <a:off x="6067425" y="2708276"/>
            <a:ext cx="1182688" cy="1184275"/>
          </a:xfrm>
          <a:custGeom>
            <a:avLst/>
            <a:gdLst>
              <a:gd name="connsiteX0" fmla="*/ 0 w 2016224"/>
              <a:gd name="connsiteY0" fmla="*/ 1008112 h 2016224"/>
              <a:gd name="connsiteX1" fmla="*/ 1008112 w 2016224"/>
              <a:gd name="connsiteY1" fmla="*/ 0 h 2016224"/>
              <a:gd name="connsiteX2" fmla="*/ 2674652 w 2016224"/>
              <a:gd name="connsiteY2" fmla="*/ -658428 h 2016224"/>
              <a:gd name="connsiteX3" fmla="*/ 2016224 w 2016224"/>
              <a:gd name="connsiteY3" fmla="*/ 1008112 h 2016224"/>
              <a:gd name="connsiteX4" fmla="*/ 1008112 w 2016224"/>
              <a:gd name="connsiteY4" fmla="*/ 2016224 h 2016224"/>
              <a:gd name="connsiteX5" fmla="*/ 0 w 2016224"/>
              <a:gd name="connsiteY5" fmla="*/ 1008112 h 2016224"/>
              <a:gd name="connsiteX0" fmla="*/ 0 w 2674652"/>
              <a:gd name="connsiteY0" fmla="*/ 1666540 h 2674652"/>
              <a:gd name="connsiteX1" fmla="*/ 1008112 w 2674652"/>
              <a:gd name="connsiteY1" fmla="*/ 658428 h 2674652"/>
              <a:gd name="connsiteX2" fmla="*/ 2674652 w 2674652"/>
              <a:gd name="connsiteY2" fmla="*/ 0 h 2674652"/>
              <a:gd name="connsiteX3" fmla="*/ 2016224 w 2674652"/>
              <a:gd name="connsiteY3" fmla="*/ 1666540 h 2674652"/>
              <a:gd name="connsiteX4" fmla="*/ 1008112 w 2674652"/>
              <a:gd name="connsiteY4" fmla="*/ 2674652 h 2674652"/>
              <a:gd name="connsiteX5" fmla="*/ 0 w 2674652"/>
              <a:gd name="connsiteY5" fmla="*/ 1666540 h 2674652"/>
              <a:gd name="connsiteX0" fmla="*/ 0 w 2674652"/>
              <a:gd name="connsiteY0" fmla="*/ 1666540 h 2674652"/>
              <a:gd name="connsiteX1" fmla="*/ 1008112 w 2674652"/>
              <a:gd name="connsiteY1" fmla="*/ 658428 h 2674652"/>
              <a:gd name="connsiteX2" fmla="*/ 2674652 w 2674652"/>
              <a:gd name="connsiteY2" fmla="*/ 0 h 2674652"/>
              <a:gd name="connsiteX3" fmla="*/ 2016224 w 2674652"/>
              <a:gd name="connsiteY3" fmla="*/ 1666540 h 2674652"/>
              <a:gd name="connsiteX4" fmla="*/ 1008112 w 2674652"/>
              <a:gd name="connsiteY4" fmla="*/ 2674652 h 2674652"/>
              <a:gd name="connsiteX5" fmla="*/ 0 w 2674652"/>
              <a:gd name="connsiteY5" fmla="*/ 1666540 h 2674652"/>
              <a:gd name="connsiteX0" fmla="*/ 0 w 2674652"/>
              <a:gd name="connsiteY0" fmla="*/ 1666540 h 2674652"/>
              <a:gd name="connsiteX1" fmla="*/ 1008112 w 2674652"/>
              <a:gd name="connsiteY1" fmla="*/ 658428 h 2674652"/>
              <a:gd name="connsiteX2" fmla="*/ 2674652 w 2674652"/>
              <a:gd name="connsiteY2" fmla="*/ 0 h 2674652"/>
              <a:gd name="connsiteX3" fmla="*/ 2016224 w 2674652"/>
              <a:gd name="connsiteY3" fmla="*/ 1666540 h 2674652"/>
              <a:gd name="connsiteX4" fmla="*/ 1008112 w 2674652"/>
              <a:gd name="connsiteY4" fmla="*/ 2674652 h 2674652"/>
              <a:gd name="connsiteX5" fmla="*/ 0 w 2674652"/>
              <a:gd name="connsiteY5" fmla="*/ 1666540 h 2674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4652" h="2674652">
                <a:moveTo>
                  <a:pt x="0" y="1666540"/>
                </a:moveTo>
                <a:cubicBezTo>
                  <a:pt x="0" y="1109775"/>
                  <a:pt x="451347" y="658428"/>
                  <a:pt x="1008112" y="658428"/>
                </a:cubicBezTo>
                <a:cubicBezTo>
                  <a:pt x="1563625" y="658428"/>
                  <a:pt x="1741178" y="447523"/>
                  <a:pt x="2674652" y="0"/>
                </a:cubicBezTo>
                <a:cubicBezTo>
                  <a:pt x="2296154" y="655952"/>
                  <a:pt x="2016224" y="1111027"/>
                  <a:pt x="2016224" y="1666540"/>
                </a:cubicBezTo>
                <a:cubicBezTo>
                  <a:pt x="2016224" y="2223305"/>
                  <a:pt x="1564877" y="2674652"/>
                  <a:pt x="1008112" y="2674652"/>
                </a:cubicBezTo>
                <a:cubicBezTo>
                  <a:pt x="451347" y="2674652"/>
                  <a:pt x="0" y="2223305"/>
                  <a:pt x="0" y="1666540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6388100" y="2741614"/>
            <a:ext cx="795338" cy="79533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0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3084" name="标题 4"/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sz="25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点击此处输入标题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211022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:dissolve/>
      </p:transition>
    </mc:Choice>
    <mc:Fallback xmlns="">
      <p:transition spd="slow" advTm="4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8" grpId="0" animBg="1"/>
      <p:bldP spid="29" grpId="0" animBg="1"/>
      <p:bldP spid="31" grpId="0" animBg="1"/>
      <p:bldP spid="32" grpId="0" animBg="1"/>
      <p:bldP spid="34" grpId="0" animBg="1"/>
      <p:bldP spid="35" grpId="0" animBg="1"/>
      <p:bldP spid="37" grpId="0" animBg="1"/>
      <p:bldP spid="3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 rot="16200000">
            <a:off x="3825556" y="-1908500"/>
            <a:ext cx="4540898" cy="9144001"/>
          </a:xfrm>
          <a:prstGeom prst="rect">
            <a:avLst/>
          </a:prstGeom>
          <a:gradFill>
            <a:gsLst>
              <a:gs pos="82414">
                <a:srgbClr val="838182"/>
              </a:gs>
              <a:gs pos="20393">
                <a:srgbClr val="838182"/>
              </a:gs>
              <a:gs pos="0">
                <a:schemeClr val="bg1">
                  <a:alpha val="0"/>
                </a:schemeClr>
              </a:gs>
              <a:gs pos="12000">
                <a:srgbClr val="979596">
                  <a:alpha val="70000"/>
                </a:srgbClr>
              </a:gs>
              <a:gs pos="89000">
                <a:srgbClr val="979596">
                  <a:alpha val="7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524000" y="5238751"/>
            <a:ext cx="9144002" cy="59625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ctr"/>
            <a:r>
              <a:rPr lang="zh-CN" altLang="en-US" sz="3600" spc="3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1504951" y="5736128"/>
            <a:ext cx="9144003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ea typeface="微软雅黑" panose="020B0503020204020204" pitchFamily="34" charset="-122"/>
              </a:rPr>
              <a:t>点击此处输入文本内容</a:t>
            </a:r>
          </a:p>
        </p:txBody>
      </p:sp>
      <p:sp>
        <p:nvSpPr>
          <p:cNvPr id="29" name="任意多边形 28"/>
          <p:cNvSpPr/>
          <p:nvPr/>
        </p:nvSpPr>
        <p:spPr>
          <a:xfrm>
            <a:off x="1057275" y="529733"/>
            <a:ext cx="3524959" cy="4091715"/>
          </a:xfrm>
          <a:custGeom>
            <a:avLst/>
            <a:gdLst>
              <a:gd name="connsiteX0" fmla="*/ 12039 w 2299544"/>
              <a:gd name="connsiteY0" fmla="*/ 0 h 4091715"/>
              <a:gd name="connsiteX1" fmla="*/ 2287503 w 2299544"/>
              <a:gd name="connsiteY1" fmla="*/ 506276 h 4091715"/>
              <a:gd name="connsiteX2" fmla="*/ 2299544 w 2299544"/>
              <a:gd name="connsiteY2" fmla="*/ 3626936 h 4091715"/>
              <a:gd name="connsiteX3" fmla="*/ 0 w 2299544"/>
              <a:gd name="connsiteY3" fmla="*/ 4091715 h 4091715"/>
              <a:gd name="connsiteX0" fmla="*/ 881 w 2303626"/>
              <a:gd name="connsiteY0" fmla="*/ 0 h 4091715"/>
              <a:gd name="connsiteX1" fmla="*/ 2291585 w 2303626"/>
              <a:gd name="connsiteY1" fmla="*/ 506276 h 4091715"/>
              <a:gd name="connsiteX2" fmla="*/ 2303626 w 2303626"/>
              <a:gd name="connsiteY2" fmla="*/ 3626936 h 4091715"/>
              <a:gd name="connsiteX3" fmla="*/ 4082 w 2303626"/>
              <a:gd name="connsiteY3" fmla="*/ 4091715 h 4091715"/>
              <a:gd name="connsiteX4" fmla="*/ 881 w 2303626"/>
              <a:gd name="connsiteY4" fmla="*/ 0 h 4091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3626" h="4091715">
                <a:moveTo>
                  <a:pt x="881" y="0"/>
                </a:moveTo>
                <a:lnTo>
                  <a:pt x="2291585" y="506276"/>
                </a:lnTo>
                <a:cubicBezTo>
                  <a:pt x="2295599" y="1546496"/>
                  <a:pt x="2299612" y="2586716"/>
                  <a:pt x="2303626" y="3626936"/>
                </a:cubicBezTo>
                <a:lnTo>
                  <a:pt x="4082" y="4091715"/>
                </a:lnTo>
                <a:cubicBezTo>
                  <a:pt x="8095" y="2727810"/>
                  <a:pt x="-3132" y="1363905"/>
                  <a:pt x="881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4538223" y="525365"/>
            <a:ext cx="3082143" cy="4096081"/>
          </a:xfrm>
          <a:custGeom>
            <a:avLst/>
            <a:gdLst>
              <a:gd name="connsiteX0" fmla="*/ 2300172 w 2318543"/>
              <a:gd name="connsiteY0" fmla="*/ 0 h 4096081"/>
              <a:gd name="connsiteX1" fmla="*/ 2318543 w 2318543"/>
              <a:gd name="connsiteY1" fmla="*/ 4096081 h 4096081"/>
              <a:gd name="connsiteX2" fmla="*/ 0 w 2318543"/>
              <a:gd name="connsiteY2" fmla="*/ 3631302 h 4096081"/>
              <a:gd name="connsiteX3" fmla="*/ 12040 w 2318543"/>
              <a:gd name="connsiteY3" fmla="*/ 510643 h 4096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8543" h="4096081">
                <a:moveTo>
                  <a:pt x="2300172" y="0"/>
                </a:moveTo>
                <a:lnTo>
                  <a:pt x="2318543" y="4096081"/>
                </a:lnTo>
                <a:lnTo>
                  <a:pt x="0" y="3631302"/>
                </a:lnTo>
                <a:lnTo>
                  <a:pt x="12040" y="510643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7576602" y="525367"/>
            <a:ext cx="3091398" cy="4096081"/>
          </a:xfrm>
          <a:custGeom>
            <a:avLst/>
            <a:gdLst>
              <a:gd name="connsiteX0" fmla="*/ 0 w 2325505"/>
              <a:gd name="connsiteY0" fmla="*/ 0 h 4096081"/>
              <a:gd name="connsiteX1" fmla="*/ 2313465 w 2325505"/>
              <a:gd name="connsiteY1" fmla="*/ 510643 h 4096081"/>
              <a:gd name="connsiteX2" fmla="*/ 2325505 w 2325505"/>
              <a:gd name="connsiteY2" fmla="*/ 3631302 h 4096081"/>
              <a:gd name="connsiteX3" fmla="*/ 25961 w 2325505"/>
              <a:gd name="connsiteY3" fmla="*/ 4096081 h 4096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5505" h="4096081">
                <a:moveTo>
                  <a:pt x="0" y="0"/>
                </a:moveTo>
                <a:lnTo>
                  <a:pt x="2313465" y="510643"/>
                </a:lnTo>
                <a:lnTo>
                  <a:pt x="2325505" y="3631302"/>
                </a:lnTo>
                <a:lnTo>
                  <a:pt x="25961" y="4096081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87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4000">
        <p14:vortex dir="r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/>
      <p:bldP spid="17" grpId="0"/>
      <p:bldP spid="29" grpId="0" animBg="1"/>
      <p:bldP spid="30" grpId="0" animBg="1"/>
      <p:bldP spid="3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燕尾形 98"/>
          <p:cNvSpPr/>
          <p:nvPr/>
        </p:nvSpPr>
        <p:spPr>
          <a:xfrm>
            <a:off x="6935789" y="2619375"/>
            <a:ext cx="155575" cy="127000"/>
          </a:xfrm>
          <a:prstGeom prst="chevron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101" name="燕尾形 100"/>
          <p:cNvSpPr/>
          <p:nvPr/>
        </p:nvSpPr>
        <p:spPr>
          <a:xfrm>
            <a:off x="7983539" y="3765550"/>
            <a:ext cx="155575" cy="127000"/>
          </a:xfrm>
          <a:prstGeom prst="chevron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105" name="燕尾形 104"/>
          <p:cNvSpPr/>
          <p:nvPr/>
        </p:nvSpPr>
        <p:spPr>
          <a:xfrm flipH="1">
            <a:off x="4087814" y="3765550"/>
            <a:ext cx="155575" cy="127000"/>
          </a:xfrm>
          <a:prstGeom prst="chevron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19" name="KSO_GT4"/>
          <p:cNvSpPr>
            <a:spLocks noChangeArrowheads="1"/>
          </p:cNvSpPr>
          <p:nvPr/>
        </p:nvSpPr>
        <p:spPr bwMode="auto">
          <a:xfrm>
            <a:off x="5568951" y="2060575"/>
            <a:ext cx="1274763" cy="1276350"/>
          </a:xfrm>
          <a:prstGeom prst="ellipse">
            <a:avLst/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7500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0" name="未知"/>
          <p:cNvSpPr>
            <a:spLocks/>
          </p:cNvSpPr>
          <p:nvPr/>
        </p:nvSpPr>
        <p:spPr bwMode="auto">
          <a:xfrm>
            <a:off x="5748338" y="2095501"/>
            <a:ext cx="908050" cy="430213"/>
          </a:xfrm>
          <a:custGeom>
            <a:avLst/>
            <a:gdLst>
              <a:gd name="T0" fmla="*/ 729 w 1321"/>
              <a:gd name="T1" fmla="*/ 203 h 712"/>
              <a:gd name="T2" fmla="*/ 738 w 1321"/>
              <a:gd name="T3" fmla="*/ 224 h 712"/>
              <a:gd name="T4" fmla="*/ 740 w 1321"/>
              <a:gd name="T5" fmla="*/ 244 h 712"/>
              <a:gd name="T6" fmla="*/ 737 w 1321"/>
              <a:gd name="T7" fmla="*/ 262 h 712"/>
              <a:gd name="T8" fmla="*/ 727 w 1321"/>
              <a:gd name="T9" fmla="*/ 279 h 712"/>
              <a:gd name="T10" fmla="*/ 713 w 1321"/>
              <a:gd name="T11" fmla="*/ 294 h 712"/>
              <a:gd name="T12" fmla="*/ 694 w 1321"/>
              <a:gd name="T13" fmla="*/ 306 h 712"/>
              <a:gd name="T14" fmla="*/ 670 w 1321"/>
              <a:gd name="T15" fmla="*/ 318 h 712"/>
              <a:gd name="T16" fmla="*/ 643 w 1321"/>
              <a:gd name="T17" fmla="*/ 329 h 712"/>
              <a:gd name="T18" fmla="*/ 612 w 1321"/>
              <a:gd name="T19" fmla="*/ 338 h 712"/>
              <a:gd name="T20" fmla="*/ 578 w 1321"/>
              <a:gd name="T21" fmla="*/ 346 h 712"/>
              <a:gd name="T22" fmla="*/ 542 w 1321"/>
              <a:gd name="T23" fmla="*/ 352 h 712"/>
              <a:gd name="T24" fmla="*/ 502 w 1321"/>
              <a:gd name="T25" fmla="*/ 357 h 712"/>
              <a:gd name="T26" fmla="*/ 462 w 1321"/>
              <a:gd name="T27" fmla="*/ 360 h 712"/>
              <a:gd name="T28" fmla="*/ 445 w 1321"/>
              <a:gd name="T29" fmla="*/ 361 h 712"/>
              <a:gd name="T30" fmla="*/ 267 w 1321"/>
              <a:gd name="T31" fmla="*/ 361 h 712"/>
              <a:gd name="T32" fmla="*/ 264 w 1321"/>
              <a:gd name="T33" fmla="*/ 361 h 712"/>
              <a:gd name="T34" fmla="*/ 229 w 1321"/>
              <a:gd name="T35" fmla="*/ 359 h 712"/>
              <a:gd name="T36" fmla="*/ 195 w 1321"/>
              <a:gd name="T37" fmla="*/ 357 h 712"/>
              <a:gd name="T38" fmla="*/ 162 w 1321"/>
              <a:gd name="T39" fmla="*/ 353 h 712"/>
              <a:gd name="T40" fmla="*/ 132 w 1321"/>
              <a:gd name="T41" fmla="*/ 349 h 712"/>
              <a:gd name="T42" fmla="*/ 104 w 1321"/>
              <a:gd name="T43" fmla="*/ 343 h 712"/>
              <a:gd name="T44" fmla="*/ 79 w 1321"/>
              <a:gd name="T45" fmla="*/ 336 h 712"/>
              <a:gd name="T46" fmla="*/ 57 w 1321"/>
              <a:gd name="T47" fmla="*/ 329 h 712"/>
              <a:gd name="T48" fmla="*/ 38 w 1321"/>
              <a:gd name="T49" fmla="*/ 319 h 712"/>
              <a:gd name="T50" fmla="*/ 22 w 1321"/>
              <a:gd name="T51" fmla="*/ 308 h 712"/>
              <a:gd name="T52" fmla="*/ 10 w 1321"/>
              <a:gd name="T53" fmla="*/ 296 h 712"/>
              <a:gd name="T54" fmla="*/ 3 w 1321"/>
              <a:gd name="T55" fmla="*/ 281 h 712"/>
              <a:gd name="T56" fmla="*/ 0 w 1321"/>
              <a:gd name="T57" fmla="*/ 266 h 712"/>
              <a:gd name="T58" fmla="*/ 0 w 1321"/>
              <a:gd name="T59" fmla="*/ 264 h 712"/>
              <a:gd name="T60" fmla="*/ 2 w 1321"/>
              <a:gd name="T61" fmla="*/ 247 h 712"/>
              <a:gd name="T62" fmla="*/ 9 w 1321"/>
              <a:gd name="T63" fmla="*/ 226 h 712"/>
              <a:gd name="T64" fmla="*/ 29 w 1321"/>
              <a:gd name="T65" fmla="*/ 188 h 712"/>
              <a:gd name="T66" fmla="*/ 53 w 1321"/>
              <a:gd name="T67" fmla="*/ 152 h 712"/>
              <a:gd name="T68" fmla="*/ 82 w 1321"/>
              <a:gd name="T69" fmla="*/ 119 h 712"/>
              <a:gd name="T70" fmla="*/ 114 w 1321"/>
              <a:gd name="T71" fmla="*/ 89 h 712"/>
              <a:gd name="T72" fmla="*/ 151 w 1321"/>
              <a:gd name="T73" fmla="*/ 63 h 712"/>
              <a:gd name="T74" fmla="*/ 191 w 1321"/>
              <a:gd name="T75" fmla="*/ 42 h 712"/>
              <a:gd name="T76" fmla="*/ 232 w 1321"/>
              <a:gd name="T77" fmla="*/ 24 h 712"/>
              <a:gd name="T78" fmla="*/ 278 w 1321"/>
              <a:gd name="T79" fmla="*/ 11 h 712"/>
              <a:gd name="T80" fmla="*/ 325 w 1321"/>
              <a:gd name="T81" fmla="*/ 3 h 712"/>
              <a:gd name="T82" fmla="*/ 374 w 1321"/>
              <a:gd name="T83" fmla="*/ 0 h 712"/>
              <a:gd name="T84" fmla="*/ 374 w 1321"/>
              <a:gd name="T85" fmla="*/ 0 h 712"/>
              <a:gd name="T86" fmla="*/ 425 w 1321"/>
              <a:gd name="T87" fmla="*/ 3 h 712"/>
              <a:gd name="T88" fmla="*/ 474 w 1321"/>
              <a:gd name="T89" fmla="*/ 12 h 712"/>
              <a:gd name="T90" fmla="*/ 522 w 1321"/>
              <a:gd name="T91" fmla="*/ 27 h 712"/>
              <a:gd name="T92" fmla="*/ 566 w 1321"/>
              <a:gd name="T93" fmla="*/ 46 h 712"/>
              <a:gd name="T94" fmla="*/ 606 w 1321"/>
              <a:gd name="T95" fmla="*/ 69 h 712"/>
              <a:gd name="T96" fmla="*/ 644 w 1321"/>
              <a:gd name="T97" fmla="*/ 98 h 712"/>
              <a:gd name="T98" fmla="*/ 677 w 1321"/>
              <a:gd name="T99" fmla="*/ 130 h 712"/>
              <a:gd name="T100" fmla="*/ 705 w 1321"/>
              <a:gd name="T101" fmla="*/ 165 h 712"/>
              <a:gd name="T102" fmla="*/ 729 w 1321"/>
              <a:gd name="T103" fmla="*/ 203 h 712"/>
              <a:gd name="T104" fmla="*/ 729 w 1321"/>
              <a:gd name="T105" fmla="*/ 203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54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3200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23" name="KSO_GT4"/>
          <p:cNvSpPr>
            <a:spLocks noChangeArrowheads="1"/>
          </p:cNvSpPr>
          <p:nvPr/>
        </p:nvSpPr>
        <p:spPr bwMode="auto">
          <a:xfrm>
            <a:off x="6626226" y="3233738"/>
            <a:ext cx="1274763" cy="1274762"/>
          </a:xfrm>
          <a:prstGeom prst="ellipse">
            <a:avLst/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7500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35" name="KSO_GT4"/>
          <p:cNvSpPr>
            <a:spLocks noChangeArrowheads="1"/>
          </p:cNvSpPr>
          <p:nvPr/>
        </p:nvSpPr>
        <p:spPr bwMode="auto">
          <a:xfrm>
            <a:off x="5568951" y="4360863"/>
            <a:ext cx="1274763" cy="1274762"/>
          </a:xfrm>
          <a:prstGeom prst="ellipse">
            <a:avLst/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7500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38" name="KSO_GT4"/>
          <p:cNvSpPr>
            <a:spLocks noChangeArrowheads="1"/>
          </p:cNvSpPr>
          <p:nvPr/>
        </p:nvSpPr>
        <p:spPr bwMode="auto">
          <a:xfrm>
            <a:off x="4351338" y="3233738"/>
            <a:ext cx="1274762" cy="1274762"/>
          </a:xfrm>
          <a:prstGeom prst="ellipse">
            <a:avLst/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7500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43" name="燕尾形 42"/>
          <p:cNvSpPr/>
          <p:nvPr/>
        </p:nvSpPr>
        <p:spPr>
          <a:xfrm flipH="1">
            <a:off x="5321301" y="5002213"/>
            <a:ext cx="155575" cy="125412"/>
          </a:xfrm>
          <a:prstGeom prst="chevron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 kern="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2" name="未知"/>
          <p:cNvSpPr>
            <a:spLocks/>
          </p:cNvSpPr>
          <p:nvPr/>
        </p:nvSpPr>
        <p:spPr bwMode="auto">
          <a:xfrm>
            <a:off x="5748338" y="4387851"/>
            <a:ext cx="908050" cy="430213"/>
          </a:xfrm>
          <a:custGeom>
            <a:avLst/>
            <a:gdLst>
              <a:gd name="T0" fmla="*/ 729 w 1321"/>
              <a:gd name="T1" fmla="*/ 203 h 712"/>
              <a:gd name="T2" fmla="*/ 738 w 1321"/>
              <a:gd name="T3" fmla="*/ 224 h 712"/>
              <a:gd name="T4" fmla="*/ 740 w 1321"/>
              <a:gd name="T5" fmla="*/ 244 h 712"/>
              <a:gd name="T6" fmla="*/ 737 w 1321"/>
              <a:gd name="T7" fmla="*/ 262 h 712"/>
              <a:gd name="T8" fmla="*/ 727 w 1321"/>
              <a:gd name="T9" fmla="*/ 279 h 712"/>
              <a:gd name="T10" fmla="*/ 713 w 1321"/>
              <a:gd name="T11" fmla="*/ 294 h 712"/>
              <a:gd name="T12" fmla="*/ 694 w 1321"/>
              <a:gd name="T13" fmla="*/ 306 h 712"/>
              <a:gd name="T14" fmla="*/ 670 w 1321"/>
              <a:gd name="T15" fmla="*/ 318 h 712"/>
              <a:gd name="T16" fmla="*/ 643 w 1321"/>
              <a:gd name="T17" fmla="*/ 329 h 712"/>
              <a:gd name="T18" fmla="*/ 612 w 1321"/>
              <a:gd name="T19" fmla="*/ 338 h 712"/>
              <a:gd name="T20" fmla="*/ 578 w 1321"/>
              <a:gd name="T21" fmla="*/ 346 h 712"/>
              <a:gd name="T22" fmla="*/ 542 w 1321"/>
              <a:gd name="T23" fmla="*/ 352 h 712"/>
              <a:gd name="T24" fmla="*/ 502 w 1321"/>
              <a:gd name="T25" fmla="*/ 357 h 712"/>
              <a:gd name="T26" fmla="*/ 462 w 1321"/>
              <a:gd name="T27" fmla="*/ 360 h 712"/>
              <a:gd name="T28" fmla="*/ 445 w 1321"/>
              <a:gd name="T29" fmla="*/ 361 h 712"/>
              <a:gd name="T30" fmla="*/ 267 w 1321"/>
              <a:gd name="T31" fmla="*/ 361 h 712"/>
              <a:gd name="T32" fmla="*/ 264 w 1321"/>
              <a:gd name="T33" fmla="*/ 361 h 712"/>
              <a:gd name="T34" fmla="*/ 229 w 1321"/>
              <a:gd name="T35" fmla="*/ 359 h 712"/>
              <a:gd name="T36" fmla="*/ 195 w 1321"/>
              <a:gd name="T37" fmla="*/ 357 h 712"/>
              <a:gd name="T38" fmla="*/ 162 w 1321"/>
              <a:gd name="T39" fmla="*/ 353 h 712"/>
              <a:gd name="T40" fmla="*/ 132 w 1321"/>
              <a:gd name="T41" fmla="*/ 349 h 712"/>
              <a:gd name="T42" fmla="*/ 104 w 1321"/>
              <a:gd name="T43" fmla="*/ 343 h 712"/>
              <a:gd name="T44" fmla="*/ 79 w 1321"/>
              <a:gd name="T45" fmla="*/ 336 h 712"/>
              <a:gd name="T46" fmla="*/ 57 w 1321"/>
              <a:gd name="T47" fmla="*/ 329 h 712"/>
              <a:gd name="T48" fmla="*/ 38 w 1321"/>
              <a:gd name="T49" fmla="*/ 319 h 712"/>
              <a:gd name="T50" fmla="*/ 22 w 1321"/>
              <a:gd name="T51" fmla="*/ 308 h 712"/>
              <a:gd name="T52" fmla="*/ 10 w 1321"/>
              <a:gd name="T53" fmla="*/ 296 h 712"/>
              <a:gd name="T54" fmla="*/ 3 w 1321"/>
              <a:gd name="T55" fmla="*/ 281 h 712"/>
              <a:gd name="T56" fmla="*/ 0 w 1321"/>
              <a:gd name="T57" fmla="*/ 266 h 712"/>
              <a:gd name="T58" fmla="*/ 0 w 1321"/>
              <a:gd name="T59" fmla="*/ 264 h 712"/>
              <a:gd name="T60" fmla="*/ 2 w 1321"/>
              <a:gd name="T61" fmla="*/ 247 h 712"/>
              <a:gd name="T62" fmla="*/ 9 w 1321"/>
              <a:gd name="T63" fmla="*/ 226 h 712"/>
              <a:gd name="T64" fmla="*/ 29 w 1321"/>
              <a:gd name="T65" fmla="*/ 188 h 712"/>
              <a:gd name="T66" fmla="*/ 53 w 1321"/>
              <a:gd name="T67" fmla="*/ 152 h 712"/>
              <a:gd name="T68" fmla="*/ 82 w 1321"/>
              <a:gd name="T69" fmla="*/ 119 h 712"/>
              <a:gd name="T70" fmla="*/ 114 w 1321"/>
              <a:gd name="T71" fmla="*/ 89 h 712"/>
              <a:gd name="T72" fmla="*/ 151 w 1321"/>
              <a:gd name="T73" fmla="*/ 63 h 712"/>
              <a:gd name="T74" fmla="*/ 191 w 1321"/>
              <a:gd name="T75" fmla="*/ 42 h 712"/>
              <a:gd name="T76" fmla="*/ 232 w 1321"/>
              <a:gd name="T77" fmla="*/ 24 h 712"/>
              <a:gd name="T78" fmla="*/ 278 w 1321"/>
              <a:gd name="T79" fmla="*/ 11 h 712"/>
              <a:gd name="T80" fmla="*/ 325 w 1321"/>
              <a:gd name="T81" fmla="*/ 3 h 712"/>
              <a:gd name="T82" fmla="*/ 374 w 1321"/>
              <a:gd name="T83" fmla="*/ 0 h 712"/>
              <a:gd name="T84" fmla="*/ 374 w 1321"/>
              <a:gd name="T85" fmla="*/ 0 h 712"/>
              <a:gd name="T86" fmla="*/ 425 w 1321"/>
              <a:gd name="T87" fmla="*/ 3 h 712"/>
              <a:gd name="T88" fmla="*/ 474 w 1321"/>
              <a:gd name="T89" fmla="*/ 12 h 712"/>
              <a:gd name="T90" fmla="*/ 522 w 1321"/>
              <a:gd name="T91" fmla="*/ 27 h 712"/>
              <a:gd name="T92" fmla="*/ 566 w 1321"/>
              <a:gd name="T93" fmla="*/ 46 h 712"/>
              <a:gd name="T94" fmla="*/ 606 w 1321"/>
              <a:gd name="T95" fmla="*/ 69 h 712"/>
              <a:gd name="T96" fmla="*/ 644 w 1321"/>
              <a:gd name="T97" fmla="*/ 98 h 712"/>
              <a:gd name="T98" fmla="*/ 677 w 1321"/>
              <a:gd name="T99" fmla="*/ 130 h 712"/>
              <a:gd name="T100" fmla="*/ 705 w 1321"/>
              <a:gd name="T101" fmla="*/ 165 h 712"/>
              <a:gd name="T102" fmla="*/ 729 w 1321"/>
              <a:gd name="T103" fmla="*/ 203 h 712"/>
              <a:gd name="T104" fmla="*/ 729 w 1321"/>
              <a:gd name="T105" fmla="*/ 203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54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3200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25" name="未知"/>
          <p:cNvSpPr>
            <a:spLocks/>
          </p:cNvSpPr>
          <p:nvPr/>
        </p:nvSpPr>
        <p:spPr bwMode="auto">
          <a:xfrm>
            <a:off x="6813550" y="3265488"/>
            <a:ext cx="908050" cy="430212"/>
          </a:xfrm>
          <a:custGeom>
            <a:avLst/>
            <a:gdLst>
              <a:gd name="T0" fmla="*/ 729 w 1321"/>
              <a:gd name="T1" fmla="*/ 203 h 712"/>
              <a:gd name="T2" fmla="*/ 738 w 1321"/>
              <a:gd name="T3" fmla="*/ 224 h 712"/>
              <a:gd name="T4" fmla="*/ 740 w 1321"/>
              <a:gd name="T5" fmla="*/ 244 h 712"/>
              <a:gd name="T6" fmla="*/ 737 w 1321"/>
              <a:gd name="T7" fmla="*/ 262 h 712"/>
              <a:gd name="T8" fmla="*/ 727 w 1321"/>
              <a:gd name="T9" fmla="*/ 279 h 712"/>
              <a:gd name="T10" fmla="*/ 713 w 1321"/>
              <a:gd name="T11" fmla="*/ 294 h 712"/>
              <a:gd name="T12" fmla="*/ 694 w 1321"/>
              <a:gd name="T13" fmla="*/ 306 h 712"/>
              <a:gd name="T14" fmla="*/ 670 w 1321"/>
              <a:gd name="T15" fmla="*/ 318 h 712"/>
              <a:gd name="T16" fmla="*/ 643 w 1321"/>
              <a:gd name="T17" fmla="*/ 329 h 712"/>
              <a:gd name="T18" fmla="*/ 612 w 1321"/>
              <a:gd name="T19" fmla="*/ 338 h 712"/>
              <a:gd name="T20" fmla="*/ 578 w 1321"/>
              <a:gd name="T21" fmla="*/ 346 h 712"/>
              <a:gd name="T22" fmla="*/ 542 w 1321"/>
              <a:gd name="T23" fmla="*/ 352 h 712"/>
              <a:gd name="T24" fmla="*/ 502 w 1321"/>
              <a:gd name="T25" fmla="*/ 357 h 712"/>
              <a:gd name="T26" fmla="*/ 462 w 1321"/>
              <a:gd name="T27" fmla="*/ 360 h 712"/>
              <a:gd name="T28" fmla="*/ 445 w 1321"/>
              <a:gd name="T29" fmla="*/ 361 h 712"/>
              <a:gd name="T30" fmla="*/ 267 w 1321"/>
              <a:gd name="T31" fmla="*/ 361 h 712"/>
              <a:gd name="T32" fmla="*/ 264 w 1321"/>
              <a:gd name="T33" fmla="*/ 361 h 712"/>
              <a:gd name="T34" fmla="*/ 229 w 1321"/>
              <a:gd name="T35" fmla="*/ 359 h 712"/>
              <a:gd name="T36" fmla="*/ 195 w 1321"/>
              <a:gd name="T37" fmla="*/ 357 h 712"/>
              <a:gd name="T38" fmla="*/ 162 w 1321"/>
              <a:gd name="T39" fmla="*/ 353 h 712"/>
              <a:gd name="T40" fmla="*/ 132 w 1321"/>
              <a:gd name="T41" fmla="*/ 349 h 712"/>
              <a:gd name="T42" fmla="*/ 104 w 1321"/>
              <a:gd name="T43" fmla="*/ 343 h 712"/>
              <a:gd name="T44" fmla="*/ 79 w 1321"/>
              <a:gd name="T45" fmla="*/ 336 h 712"/>
              <a:gd name="T46" fmla="*/ 57 w 1321"/>
              <a:gd name="T47" fmla="*/ 329 h 712"/>
              <a:gd name="T48" fmla="*/ 38 w 1321"/>
              <a:gd name="T49" fmla="*/ 319 h 712"/>
              <a:gd name="T50" fmla="*/ 22 w 1321"/>
              <a:gd name="T51" fmla="*/ 308 h 712"/>
              <a:gd name="T52" fmla="*/ 10 w 1321"/>
              <a:gd name="T53" fmla="*/ 296 h 712"/>
              <a:gd name="T54" fmla="*/ 3 w 1321"/>
              <a:gd name="T55" fmla="*/ 281 h 712"/>
              <a:gd name="T56" fmla="*/ 0 w 1321"/>
              <a:gd name="T57" fmla="*/ 266 h 712"/>
              <a:gd name="T58" fmla="*/ 0 w 1321"/>
              <a:gd name="T59" fmla="*/ 264 h 712"/>
              <a:gd name="T60" fmla="*/ 2 w 1321"/>
              <a:gd name="T61" fmla="*/ 247 h 712"/>
              <a:gd name="T62" fmla="*/ 9 w 1321"/>
              <a:gd name="T63" fmla="*/ 226 h 712"/>
              <a:gd name="T64" fmla="*/ 29 w 1321"/>
              <a:gd name="T65" fmla="*/ 188 h 712"/>
              <a:gd name="T66" fmla="*/ 53 w 1321"/>
              <a:gd name="T67" fmla="*/ 152 h 712"/>
              <a:gd name="T68" fmla="*/ 82 w 1321"/>
              <a:gd name="T69" fmla="*/ 119 h 712"/>
              <a:gd name="T70" fmla="*/ 114 w 1321"/>
              <a:gd name="T71" fmla="*/ 89 h 712"/>
              <a:gd name="T72" fmla="*/ 151 w 1321"/>
              <a:gd name="T73" fmla="*/ 63 h 712"/>
              <a:gd name="T74" fmla="*/ 191 w 1321"/>
              <a:gd name="T75" fmla="*/ 42 h 712"/>
              <a:gd name="T76" fmla="*/ 232 w 1321"/>
              <a:gd name="T77" fmla="*/ 24 h 712"/>
              <a:gd name="T78" fmla="*/ 278 w 1321"/>
              <a:gd name="T79" fmla="*/ 11 h 712"/>
              <a:gd name="T80" fmla="*/ 325 w 1321"/>
              <a:gd name="T81" fmla="*/ 3 h 712"/>
              <a:gd name="T82" fmla="*/ 374 w 1321"/>
              <a:gd name="T83" fmla="*/ 0 h 712"/>
              <a:gd name="T84" fmla="*/ 374 w 1321"/>
              <a:gd name="T85" fmla="*/ 0 h 712"/>
              <a:gd name="T86" fmla="*/ 425 w 1321"/>
              <a:gd name="T87" fmla="*/ 3 h 712"/>
              <a:gd name="T88" fmla="*/ 474 w 1321"/>
              <a:gd name="T89" fmla="*/ 12 h 712"/>
              <a:gd name="T90" fmla="*/ 522 w 1321"/>
              <a:gd name="T91" fmla="*/ 27 h 712"/>
              <a:gd name="T92" fmla="*/ 566 w 1321"/>
              <a:gd name="T93" fmla="*/ 46 h 712"/>
              <a:gd name="T94" fmla="*/ 606 w 1321"/>
              <a:gd name="T95" fmla="*/ 69 h 712"/>
              <a:gd name="T96" fmla="*/ 644 w 1321"/>
              <a:gd name="T97" fmla="*/ 98 h 712"/>
              <a:gd name="T98" fmla="*/ 677 w 1321"/>
              <a:gd name="T99" fmla="*/ 130 h 712"/>
              <a:gd name="T100" fmla="*/ 705 w 1321"/>
              <a:gd name="T101" fmla="*/ 165 h 712"/>
              <a:gd name="T102" fmla="*/ 729 w 1321"/>
              <a:gd name="T103" fmla="*/ 203 h 712"/>
              <a:gd name="T104" fmla="*/ 729 w 1321"/>
              <a:gd name="T105" fmla="*/ 203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54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3200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26" name="未知"/>
          <p:cNvSpPr>
            <a:spLocks/>
          </p:cNvSpPr>
          <p:nvPr/>
        </p:nvSpPr>
        <p:spPr bwMode="auto">
          <a:xfrm>
            <a:off x="4524375" y="3265488"/>
            <a:ext cx="908050" cy="430212"/>
          </a:xfrm>
          <a:custGeom>
            <a:avLst/>
            <a:gdLst>
              <a:gd name="T0" fmla="*/ 729 w 1321"/>
              <a:gd name="T1" fmla="*/ 203 h 712"/>
              <a:gd name="T2" fmla="*/ 738 w 1321"/>
              <a:gd name="T3" fmla="*/ 224 h 712"/>
              <a:gd name="T4" fmla="*/ 740 w 1321"/>
              <a:gd name="T5" fmla="*/ 244 h 712"/>
              <a:gd name="T6" fmla="*/ 737 w 1321"/>
              <a:gd name="T7" fmla="*/ 262 h 712"/>
              <a:gd name="T8" fmla="*/ 727 w 1321"/>
              <a:gd name="T9" fmla="*/ 279 h 712"/>
              <a:gd name="T10" fmla="*/ 713 w 1321"/>
              <a:gd name="T11" fmla="*/ 294 h 712"/>
              <a:gd name="T12" fmla="*/ 694 w 1321"/>
              <a:gd name="T13" fmla="*/ 306 h 712"/>
              <a:gd name="T14" fmla="*/ 670 w 1321"/>
              <a:gd name="T15" fmla="*/ 318 h 712"/>
              <a:gd name="T16" fmla="*/ 643 w 1321"/>
              <a:gd name="T17" fmla="*/ 329 h 712"/>
              <a:gd name="T18" fmla="*/ 612 w 1321"/>
              <a:gd name="T19" fmla="*/ 338 h 712"/>
              <a:gd name="T20" fmla="*/ 578 w 1321"/>
              <a:gd name="T21" fmla="*/ 346 h 712"/>
              <a:gd name="T22" fmla="*/ 542 w 1321"/>
              <a:gd name="T23" fmla="*/ 352 h 712"/>
              <a:gd name="T24" fmla="*/ 502 w 1321"/>
              <a:gd name="T25" fmla="*/ 357 h 712"/>
              <a:gd name="T26" fmla="*/ 462 w 1321"/>
              <a:gd name="T27" fmla="*/ 360 h 712"/>
              <a:gd name="T28" fmla="*/ 445 w 1321"/>
              <a:gd name="T29" fmla="*/ 361 h 712"/>
              <a:gd name="T30" fmla="*/ 267 w 1321"/>
              <a:gd name="T31" fmla="*/ 361 h 712"/>
              <a:gd name="T32" fmla="*/ 264 w 1321"/>
              <a:gd name="T33" fmla="*/ 361 h 712"/>
              <a:gd name="T34" fmla="*/ 229 w 1321"/>
              <a:gd name="T35" fmla="*/ 359 h 712"/>
              <a:gd name="T36" fmla="*/ 195 w 1321"/>
              <a:gd name="T37" fmla="*/ 357 h 712"/>
              <a:gd name="T38" fmla="*/ 162 w 1321"/>
              <a:gd name="T39" fmla="*/ 353 h 712"/>
              <a:gd name="T40" fmla="*/ 132 w 1321"/>
              <a:gd name="T41" fmla="*/ 349 h 712"/>
              <a:gd name="T42" fmla="*/ 104 w 1321"/>
              <a:gd name="T43" fmla="*/ 343 h 712"/>
              <a:gd name="T44" fmla="*/ 79 w 1321"/>
              <a:gd name="T45" fmla="*/ 336 h 712"/>
              <a:gd name="T46" fmla="*/ 57 w 1321"/>
              <a:gd name="T47" fmla="*/ 329 h 712"/>
              <a:gd name="T48" fmla="*/ 38 w 1321"/>
              <a:gd name="T49" fmla="*/ 319 h 712"/>
              <a:gd name="T50" fmla="*/ 22 w 1321"/>
              <a:gd name="T51" fmla="*/ 308 h 712"/>
              <a:gd name="T52" fmla="*/ 10 w 1321"/>
              <a:gd name="T53" fmla="*/ 296 h 712"/>
              <a:gd name="T54" fmla="*/ 3 w 1321"/>
              <a:gd name="T55" fmla="*/ 281 h 712"/>
              <a:gd name="T56" fmla="*/ 0 w 1321"/>
              <a:gd name="T57" fmla="*/ 266 h 712"/>
              <a:gd name="T58" fmla="*/ 0 w 1321"/>
              <a:gd name="T59" fmla="*/ 264 h 712"/>
              <a:gd name="T60" fmla="*/ 2 w 1321"/>
              <a:gd name="T61" fmla="*/ 247 h 712"/>
              <a:gd name="T62" fmla="*/ 9 w 1321"/>
              <a:gd name="T63" fmla="*/ 226 h 712"/>
              <a:gd name="T64" fmla="*/ 29 w 1321"/>
              <a:gd name="T65" fmla="*/ 188 h 712"/>
              <a:gd name="T66" fmla="*/ 53 w 1321"/>
              <a:gd name="T67" fmla="*/ 152 h 712"/>
              <a:gd name="T68" fmla="*/ 82 w 1321"/>
              <a:gd name="T69" fmla="*/ 119 h 712"/>
              <a:gd name="T70" fmla="*/ 114 w 1321"/>
              <a:gd name="T71" fmla="*/ 89 h 712"/>
              <a:gd name="T72" fmla="*/ 151 w 1321"/>
              <a:gd name="T73" fmla="*/ 63 h 712"/>
              <a:gd name="T74" fmla="*/ 191 w 1321"/>
              <a:gd name="T75" fmla="*/ 42 h 712"/>
              <a:gd name="T76" fmla="*/ 232 w 1321"/>
              <a:gd name="T77" fmla="*/ 24 h 712"/>
              <a:gd name="T78" fmla="*/ 278 w 1321"/>
              <a:gd name="T79" fmla="*/ 11 h 712"/>
              <a:gd name="T80" fmla="*/ 325 w 1321"/>
              <a:gd name="T81" fmla="*/ 3 h 712"/>
              <a:gd name="T82" fmla="*/ 374 w 1321"/>
              <a:gd name="T83" fmla="*/ 0 h 712"/>
              <a:gd name="T84" fmla="*/ 374 w 1321"/>
              <a:gd name="T85" fmla="*/ 0 h 712"/>
              <a:gd name="T86" fmla="*/ 425 w 1321"/>
              <a:gd name="T87" fmla="*/ 3 h 712"/>
              <a:gd name="T88" fmla="*/ 474 w 1321"/>
              <a:gd name="T89" fmla="*/ 12 h 712"/>
              <a:gd name="T90" fmla="*/ 522 w 1321"/>
              <a:gd name="T91" fmla="*/ 27 h 712"/>
              <a:gd name="T92" fmla="*/ 566 w 1321"/>
              <a:gd name="T93" fmla="*/ 46 h 712"/>
              <a:gd name="T94" fmla="*/ 606 w 1321"/>
              <a:gd name="T95" fmla="*/ 69 h 712"/>
              <a:gd name="T96" fmla="*/ 644 w 1321"/>
              <a:gd name="T97" fmla="*/ 98 h 712"/>
              <a:gd name="T98" fmla="*/ 677 w 1321"/>
              <a:gd name="T99" fmla="*/ 130 h 712"/>
              <a:gd name="T100" fmla="*/ 705 w 1321"/>
              <a:gd name="T101" fmla="*/ 165 h 712"/>
              <a:gd name="T102" fmla="*/ 729 w 1321"/>
              <a:gd name="T103" fmla="*/ 203 h 712"/>
              <a:gd name="T104" fmla="*/ 729 w 1321"/>
              <a:gd name="T105" fmla="*/ 203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54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sz="3200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28" name="Oval 65"/>
          <p:cNvSpPr>
            <a:spLocks noChangeArrowheads="1"/>
          </p:cNvSpPr>
          <p:nvPr/>
        </p:nvSpPr>
        <p:spPr bwMode="auto">
          <a:xfrm flipH="1">
            <a:off x="6656388" y="4568826"/>
            <a:ext cx="1255712" cy="358775"/>
          </a:xfrm>
          <a:prstGeom prst="ellipse">
            <a:avLst/>
          </a:prstGeom>
          <a:gradFill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1000" kern="0">
              <a:solidFill>
                <a:sysClr val="windowText" lastClr="000000"/>
              </a:solidFill>
              <a:latin typeface="Arial" pitchFamily="34" charset="0"/>
              <a:ea typeface="宋体"/>
            </a:endParaRPr>
          </a:p>
        </p:txBody>
      </p:sp>
      <p:sp>
        <p:nvSpPr>
          <p:cNvPr id="29" name="Oval 65"/>
          <p:cNvSpPr>
            <a:spLocks noChangeArrowheads="1"/>
          </p:cNvSpPr>
          <p:nvPr/>
        </p:nvSpPr>
        <p:spPr bwMode="auto">
          <a:xfrm flipH="1">
            <a:off x="5588001" y="5684839"/>
            <a:ext cx="1255713" cy="358775"/>
          </a:xfrm>
          <a:prstGeom prst="ellipse">
            <a:avLst/>
          </a:prstGeom>
          <a:gradFill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1000" kern="0">
              <a:solidFill>
                <a:sysClr val="windowText" lastClr="000000"/>
              </a:solidFill>
              <a:latin typeface="Arial" pitchFamily="34" charset="0"/>
              <a:ea typeface="宋体"/>
            </a:endParaRPr>
          </a:p>
        </p:txBody>
      </p:sp>
      <p:sp>
        <p:nvSpPr>
          <p:cNvPr id="30" name="Oval 65"/>
          <p:cNvSpPr>
            <a:spLocks noChangeArrowheads="1"/>
          </p:cNvSpPr>
          <p:nvPr/>
        </p:nvSpPr>
        <p:spPr bwMode="auto">
          <a:xfrm flipH="1">
            <a:off x="5599113" y="3378201"/>
            <a:ext cx="1255712" cy="358775"/>
          </a:xfrm>
          <a:prstGeom prst="ellipse">
            <a:avLst/>
          </a:prstGeom>
          <a:gradFill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1000" kern="0">
              <a:solidFill>
                <a:sysClr val="windowText" lastClr="000000"/>
              </a:solidFill>
              <a:latin typeface="Arial" pitchFamily="34" charset="0"/>
              <a:ea typeface="宋体"/>
            </a:endParaRPr>
          </a:p>
        </p:txBody>
      </p:sp>
      <p:sp>
        <p:nvSpPr>
          <p:cNvPr id="31" name="Oval 65"/>
          <p:cNvSpPr>
            <a:spLocks noChangeArrowheads="1"/>
          </p:cNvSpPr>
          <p:nvPr/>
        </p:nvSpPr>
        <p:spPr bwMode="auto">
          <a:xfrm flipH="1">
            <a:off x="4356101" y="4494214"/>
            <a:ext cx="1255713" cy="358775"/>
          </a:xfrm>
          <a:prstGeom prst="ellipse">
            <a:avLst/>
          </a:prstGeom>
          <a:gradFill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sz="1000" kern="0">
              <a:solidFill>
                <a:sysClr val="windowText" lastClr="000000"/>
              </a:solidFill>
              <a:latin typeface="Arial" pitchFamily="34" charset="0"/>
              <a:ea typeface="宋体"/>
            </a:endParaRPr>
          </a:p>
        </p:txBody>
      </p:sp>
      <p:sp>
        <p:nvSpPr>
          <p:cNvPr id="32" name="TextBox 99"/>
          <p:cNvSpPr txBox="1"/>
          <p:nvPr/>
        </p:nvSpPr>
        <p:spPr>
          <a:xfrm>
            <a:off x="7140575" y="2290764"/>
            <a:ext cx="1887538" cy="4124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点击此处输入文本。</a:t>
            </a:r>
            <a:endParaRPr lang="en-US" altLang="zh-CN" sz="1600" kern="0" dirty="0">
              <a:solidFill>
                <a:sysClr val="windowText" lastClr="000000">
                  <a:lumMod val="50000"/>
                  <a:lumOff val="50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99"/>
          <p:cNvSpPr txBox="1"/>
          <p:nvPr/>
        </p:nvSpPr>
        <p:spPr>
          <a:xfrm>
            <a:off x="2435226" y="3492500"/>
            <a:ext cx="1685925" cy="73250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点击此处输入文本。</a:t>
            </a:r>
            <a:endParaRPr lang="en-US" altLang="zh-CN" sz="1600" kern="0" dirty="0">
              <a:solidFill>
                <a:sysClr val="windowText" lastClr="000000">
                  <a:lumMod val="50000"/>
                  <a:lumOff val="50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99"/>
          <p:cNvSpPr txBox="1"/>
          <p:nvPr/>
        </p:nvSpPr>
        <p:spPr>
          <a:xfrm>
            <a:off x="3440113" y="4697413"/>
            <a:ext cx="1828800" cy="73250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点击此处输入文本。</a:t>
            </a:r>
            <a:endParaRPr lang="en-US" altLang="zh-CN" sz="1600" kern="0" dirty="0">
              <a:solidFill>
                <a:sysClr val="windowText" lastClr="000000">
                  <a:lumMod val="50000"/>
                  <a:lumOff val="50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defRPr/>
            </a:pPr>
            <a:endParaRPr lang="en-US" altLang="zh-CN" sz="1600" kern="0" dirty="0">
              <a:solidFill>
                <a:sysClr val="windowText" lastClr="000000">
                  <a:lumMod val="50000"/>
                  <a:lumOff val="50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99"/>
          <p:cNvSpPr txBox="1"/>
          <p:nvPr/>
        </p:nvSpPr>
        <p:spPr>
          <a:xfrm>
            <a:off x="8221663" y="3478213"/>
            <a:ext cx="1687512" cy="73250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点击此处输入文本。</a:t>
            </a:r>
            <a:endParaRPr lang="en-US" altLang="zh-CN" sz="1600" kern="0" dirty="0">
              <a:solidFill>
                <a:sysClr val="windowText" lastClr="000000">
                  <a:lumMod val="50000"/>
                  <a:lumOff val="50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94" name="标题 4"/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sz="25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点击此处输入标题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1228171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4000">
        <p14:switch dir="r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101" grpId="0" animBg="1"/>
      <p:bldP spid="105" grpId="0" animBg="1"/>
      <p:bldP spid="19" grpId="0" animBg="1"/>
      <p:bldP spid="20" grpId="0" animBg="1"/>
      <p:bldP spid="23" grpId="0" animBg="1"/>
      <p:bldP spid="35" grpId="0" animBg="1"/>
      <p:bldP spid="38" grpId="0" animBg="1"/>
      <p:bldP spid="43" grpId="0" animBg="1"/>
      <p:bldP spid="22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7" grpId="0"/>
      <p:bldP spid="309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2420938" y="2576514"/>
            <a:ext cx="1009650" cy="1406525"/>
          </a:xfrm>
          <a:custGeom>
            <a:avLst/>
            <a:gdLst>
              <a:gd name="connsiteX0" fmla="*/ 963309 w 1010628"/>
              <a:gd name="connsiteY0" fmla="*/ 215 h 1406923"/>
              <a:gd name="connsiteX1" fmla="*/ 1010628 w 1010628"/>
              <a:gd name="connsiteY1" fmla="*/ 341340 h 1406923"/>
              <a:gd name="connsiteX2" fmla="*/ 122643 w 1010628"/>
              <a:gd name="connsiteY2" fmla="*/ 1406923 h 1406923"/>
              <a:gd name="connsiteX3" fmla="*/ 102259 w 1010628"/>
              <a:gd name="connsiteY3" fmla="*/ 1405688 h 1406923"/>
              <a:gd name="connsiteX4" fmla="*/ 342849 w 1010628"/>
              <a:gd name="connsiteY4" fmla="*/ 213136 h 1406923"/>
              <a:gd name="connsiteX5" fmla="*/ 963309 w 1010628"/>
              <a:gd name="connsiteY5" fmla="*/ 215 h 1406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0628" h="1406923">
                <a:moveTo>
                  <a:pt x="963309" y="215"/>
                </a:moveTo>
                <a:cubicBezTo>
                  <a:pt x="994268" y="107156"/>
                  <a:pt x="1010628" y="221955"/>
                  <a:pt x="1010628" y="341340"/>
                </a:cubicBezTo>
                <a:cubicBezTo>
                  <a:pt x="1010628" y="929845"/>
                  <a:pt x="613064" y="1406923"/>
                  <a:pt x="122643" y="1406923"/>
                </a:cubicBezTo>
                <a:lnTo>
                  <a:pt x="102259" y="1405688"/>
                </a:lnTo>
                <a:cubicBezTo>
                  <a:pt x="-93111" y="993784"/>
                  <a:pt x="-6176" y="500773"/>
                  <a:pt x="342849" y="213136"/>
                </a:cubicBezTo>
                <a:cubicBezTo>
                  <a:pt x="522466" y="65111"/>
                  <a:pt x="742208" y="-4390"/>
                  <a:pt x="963309" y="215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8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2724151" y="2678114"/>
            <a:ext cx="1719263" cy="2524125"/>
          </a:xfrm>
          <a:custGeom>
            <a:avLst/>
            <a:gdLst>
              <a:gd name="connsiteX0" fmla="*/ 815897 w 1718198"/>
              <a:gd name="connsiteY0" fmla="*/ 0 h 2523988"/>
              <a:gd name="connsiteX1" fmla="*/ 1553553 w 1718198"/>
              <a:gd name="connsiteY1" fmla="*/ 465315 h 2523988"/>
              <a:gd name="connsiteX2" fmla="*/ 1410757 w 1718198"/>
              <a:gd name="connsiteY2" fmla="*/ 1748734 h 2523988"/>
              <a:gd name="connsiteX3" fmla="*/ 675127 w 1718198"/>
              <a:gd name="connsiteY3" fmla="*/ 2523988 h 2523988"/>
              <a:gd name="connsiteX4" fmla="*/ 123698 w 1718198"/>
              <a:gd name="connsiteY4" fmla="*/ 1643682 h 2523988"/>
              <a:gd name="connsiteX5" fmla="*/ 0 w 1718198"/>
              <a:gd name="connsiteY5" fmla="*/ 1441883 h 2523988"/>
              <a:gd name="connsiteX6" fmla="*/ 18589 w 1718198"/>
              <a:gd name="connsiteY6" fmla="*/ 1442198 h 2523988"/>
              <a:gd name="connsiteX7" fmla="*/ 872042 w 1718198"/>
              <a:gd name="connsiteY7" fmla="*/ 449481 h 2523988"/>
              <a:gd name="connsiteX8" fmla="*/ 860087 w 1718198"/>
              <a:gd name="connsiteY8" fmla="*/ 144619 h 2523988"/>
              <a:gd name="connsiteX9" fmla="*/ 815897 w 1718198"/>
              <a:gd name="connsiteY9" fmla="*/ 0 h 2523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18198" h="2523988">
                <a:moveTo>
                  <a:pt x="815897" y="0"/>
                </a:moveTo>
                <a:cubicBezTo>
                  <a:pt x="1070725" y="95401"/>
                  <a:pt x="1400403" y="200863"/>
                  <a:pt x="1553553" y="465315"/>
                </a:cubicBezTo>
                <a:cubicBezTo>
                  <a:pt x="1706605" y="729599"/>
                  <a:pt x="1886610" y="1351329"/>
                  <a:pt x="1410757" y="1748734"/>
                </a:cubicBezTo>
                <a:cubicBezTo>
                  <a:pt x="1139373" y="1975378"/>
                  <a:pt x="892687" y="2232020"/>
                  <a:pt x="675127" y="2523988"/>
                </a:cubicBezTo>
                <a:cubicBezTo>
                  <a:pt x="525867" y="2202079"/>
                  <a:pt x="342057" y="1908643"/>
                  <a:pt x="123698" y="1643682"/>
                </a:cubicBezTo>
                <a:cubicBezTo>
                  <a:pt x="72073" y="1581039"/>
                  <a:pt x="30589" y="1513293"/>
                  <a:pt x="0" y="1441883"/>
                </a:cubicBezTo>
                <a:lnTo>
                  <a:pt x="18589" y="1442198"/>
                </a:lnTo>
                <a:cubicBezTo>
                  <a:pt x="466980" y="1423066"/>
                  <a:pt x="849083" y="978612"/>
                  <a:pt x="872042" y="449481"/>
                </a:cubicBezTo>
                <a:cubicBezTo>
                  <a:pt x="876699" y="342141"/>
                  <a:pt x="884221" y="239563"/>
                  <a:pt x="860087" y="144619"/>
                </a:cubicBezTo>
                <a:cubicBezTo>
                  <a:pt x="863377" y="144123"/>
                  <a:pt x="812635" y="45"/>
                  <a:pt x="815897" y="0"/>
                </a:cubicBezTo>
                <a:close/>
              </a:path>
            </a:pathLst>
          </a:custGeom>
          <a:solidFill>
            <a:schemeClr val="bg1"/>
          </a:solidFill>
          <a:ln w="101600" cap="flat" cmpd="sng" algn="ctr">
            <a:solidFill>
              <a:schemeClr val="accent1"/>
            </a:solidFill>
            <a:prstDash val="solid"/>
          </a:ln>
          <a:effectLst/>
        </p:spPr>
        <p:txBody>
          <a:bodyPr vert="eaVert" lIns="648000" tIns="0" rIns="0" bIns="180000" anchor="ctr"/>
          <a:lstStyle/>
          <a:p>
            <a:pPr algn="ctr">
              <a:defRPr/>
            </a:pPr>
            <a:r>
              <a:rPr lang="zh-CN" altLang="en-US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先下手为强</a:t>
            </a:r>
            <a:endParaRPr lang="en-US" altLang="zh-CN" sz="16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后下手遭殃</a:t>
            </a:r>
          </a:p>
        </p:txBody>
      </p:sp>
      <p:sp>
        <p:nvSpPr>
          <p:cNvPr id="21" name="椭圆 6"/>
          <p:cNvSpPr/>
          <p:nvPr/>
        </p:nvSpPr>
        <p:spPr>
          <a:xfrm>
            <a:off x="4833939" y="2576514"/>
            <a:ext cx="1011237" cy="1406525"/>
          </a:xfrm>
          <a:custGeom>
            <a:avLst/>
            <a:gdLst/>
            <a:ahLst/>
            <a:cxnLst/>
            <a:rect l="l" t="t" r="r" b="b"/>
            <a:pathLst>
              <a:path w="1229299" h="1711339">
                <a:moveTo>
                  <a:pt x="1171742" y="261"/>
                </a:moveTo>
                <a:cubicBezTo>
                  <a:pt x="1209399" y="130341"/>
                  <a:pt x="1229299" y="269979"/>
                  <a:pt x="1229299" y="415195"/>
                </a:cubicBezTo>
                <a:cubicBezTo>
                  <a:pt x="1229299" y="1131036"/>
                  <a:pt x="745713" y="1711339"/>
                  <a:pt x="149179" y="1711339"/>
                </a:cubicBezTo>
                <a:lnTo>
                  <a:pt x="124385" y="1709837"/>
                </a:lnTo>
                <a:cubicBezTo>
                  <a:pt x="-113258" y="1208809"/>
                  <a:pt x="-7512" y="609125"/>
                  <a:pt x="417032" y="259252"/>
                </a:cubicBezTo>
                <a:cubicBezTo>
                  <a:pt x="635512" y="79199"/>
                  <a:pt x="902801" y="-5340"/>
                  <a:pt x="1171742" y="261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8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</a:t>
            </a:r>
          </a:p>
        </p:txBody>
      </p:sp>
      <p:sp>
        <p:nvSpPr>
          <p:cNvPr id="22" name="任意多边形 21"/>
          <p:cNvSpPr/>
          <p:nvPr/>
        </p:nvSpPr>
        <p:spPr>
          <a:xfrm>
            <a:off x="5138739" y="2678114"/>
            <a:ext cx="1717675" cy="2524125"/>
          </a:xfrm>
          <a:custGeom>
            <a:avLst/>
            <a:gdLst>
              <a:gd name="connsiteX0" fmla="*/ 815897 w 1718198"/>
              <a:gd name="connsiteY0" fmla="*/ 0 h 2523988"/>
              <a:gd name="connsiteX1" fmla="*/ 1553553 w 1718198"/>
              <a:gd name="connsiteY1" fmla="*/ 465315 h 2523988"/>
              <a:gd name="connsiteX2" fmla="*/ 1410757 w 1718198"/>
              <a:gd name="connsiteY2" fmla="*/ 1748734 h 2523988"/>
              <a:gd name="connsiteX3" fmla="*/ 675127 w 1718198"/>
              <a:gd name="connsiteY3" fmla="*/ 2523988 h 2523988"/>
              <a:gd name="connsiteX4" fmla="*/ 123698 w 1718198"/>
              <a:gd name="connsiteY4" fmla="*/ 1643682 h 2523988"/>
              <a:gd name="connsiteX5" fmla="*/ 0 w 1718198"/>
              <a:gd name="connsiteY5" fmla="*/ 1441883 h 2523988"/>
              <a:gd name="connsiteX6" fmla="*/ 18589 w 1718198"/>
              <a:gd name="connsiteY6" fmla="*/ 1442198 h 2523988"/>
              <a:gd name="connsiteX7" fmla="*/ 872042 w 1718198"/>
              <a:gd name="connsiteY7" fmla="*/ 449481 h 2523988"/>
              <a:gd name="connsiteX8" fmla="*/ 860087 w 1718198"/>
              <a:gd name="connsiteY8" fmla="*/ 144619 h 2523988"/>
              <a:gd name="connsiteX9" fmla="*/ 815897 w 1718198"/>
              <a:gd name="connsiteY9" fmla="*/ 0 h 2523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18198" h="2523988">
                <a:moveTo>
                  <a:pt x="815897" y="0"/>
                </a:moveTo>
                <a:cubicBezTo>
                  <a:pt x="1070725" y="95401"/>
                  <a:pt x="1400403" y="200863"/>
                  <a:pt x="1553553" y="465315"/>
                </a:cubicBezTo>
                <a:cubicBezTo>
                  <a:pt x="1706605" y="729599"/>
                  <a:pt x="1886610" y="1351329"/>
                  <a:pt x="1410757" y="1748734"/>
                </a:cubicBezTo>
                <a:cubicBezTo>
                  <a:pt x="1139373" y="1975378"/>
                  <a:pt x="892687" y="2232020"/>
                  <a:pt x="675127" y="2523988"/>
                </a:cubicBezTo>
                <a:cubicBezTo>
                  <a:pt x="525867" y="2202079"/>
                  <a:pt x="342057" y="1908643"/>
                  <a:pt x="123698" y="1643682"/>
                </a:cubicBezTo>
                <a:cubicBezTo>
                  <a:pt x="72073" y="1581039"/>
                  <a:pt x="30589" y="1513293"/>
                  <a:pt x="0" y="1441883"/>
                </a:cubicBezTo>
                <a:lnTo>
                  <a:pt x="18589" y="1442198"/>
                </a:lnTo>
                <a:cubicBezTo>
                  <a:pt x="466980" y="1423066"/>
                  <a:pt x="849083" y="978612"/>
                  <a:pt x="872042" y="449481"/>
                </a:cubicBezTo>
                <a:cubicBezTo>
                  <a:pt x="876699" y="342141"/>
                  <a:pt x="884221" y="239563"/>
                  <a:pt x="860087" y="144619"/>
                </a:cubicBezTo>
                <a:cubicBezTo>
                  <a:pt x="863377" y="144123"/>
                  <a:pt x="812635" y="45"/>
                  <a:pt x="815897" y="0"/>
                </a:cubicBezTo>
                <a:close/>
              </a:path>
            </a:pathLst>
          </a:custGeom>
          <a:solidFill>
            <a:schemeClr val="bg1"/>
          </a:solidFill>
          <a:ln w="101600" cap="flat" cmpd="sng" algn="ctr">
            <a:solidFill>
              <a:schemeClr val="accent1"/>
            </a:solidFill>
            <a:prstDash val="solid"/>
          </a:ln>
          <a:effectLst/>
        </p:spPr>
        <p:txBody>
          <a:bodyPr vert="eaVert" lIns="648000" tIns="0" rIns="0" bIns="180000" anchor="ctr"/>
          <a:lstStyle/>
          <a:p>
            <a:pPr algn="ctr">
              <a:defRPr/>
            </a:pPr>
            <a:r>
              <a:rPr lang="zh-CN" altLang="en-US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手疾如闪电</a:t>
            </a:r>
          </a:p>
        </p:txBody>
      </p:sp>
      <p:sp>
        <p:nvSpPr>
          <p:cNvPr id="23" name="椭圆 6"/>
          <p:cNvSpPr/>
          <p:nvPr/>
        </p:nvSpPr>
        <p:spPr>
          <a:xfrm>
            <a:off x="7248525" y="2576514"/>
            <a:ext cx="1009650" cy="1406525"/>
          </a:xfrm>
          <a:custGeom>
            <a:avLst/>
            <a:gdLst/>
            <a:ahLst/>
            <a:cxnLst/>
            <a:rect l="l" t="t" r="r" b="b"/>
            <a:pathLst>
              <a:path w="1229299" h="1711339">
                <a:moveTo>
                  <a:pt x="1171742" y="261"/>
                </a:moveTo>
                <a:cubicBezTo>
                  <a:pt x="1209399" y="130341"/>
                  <a:pt x="1229299" y="269979"/>
                  <a:pt x="1229299" y="415195"/>
                </a:cubicBezTo>
                <a:cubicBezTo>
                  <a:pt x="1229299" y="1131036"/>
                  <a:pt x="745713" y="1711339"/>
                  <a:pt x="149179" y="1711339"/>
                </a:cubicBezTo>
                <a:lnTo>
                  <a:pt x="124385" y="1709837"/>
                </a:lnTo>
                <a:cubicBezTo>
                  <a:pt x="-113258" y="1208809"/>
                  <a:pt x="-7512" y="609125"/>
                  <a:pt x="417032" y="259252"/>
                </a:cubicBezTo>
                <a:cubicBezTo>
                  <a:pt x="635512" y="79199"/>
                  <a:pt x="902801" y="-5340"/>
                  <a:pt x="1171742" y="261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8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狠</a:t>
            </a:r>
          </a:p>
        </p:txBody>
      </p:sp>
      <p:sp>
        <p:nvSpPr>
          <p:cNvPr id="24" name="任意多边形 23"/>
          <p:cNvSpPr/>
          <p:nvPr/>
        </p:nvSpPr>
        <p:spPr>
          <a:xfrm>
            <a:off x="7553326" y="2678114"/>
            <a:ext cx="1717675" cy="2524125"/>
          </a:xfrm>
          <a:custGeom>
            <a:avLst/>
            <a:gdLst>
              <a:gd name="connsiteX0" fmla="*/ 815897 w 1718198"/>
              <a:gd name="connsiteY0" fmla="*/ 0 h 2523988"/>
              <a:gd name="connsiteX1" fmla="*/ 1553553 w 1718198"/>
              <a:gd name="connsiteY1" fmla="*/ 465315 h 2523988"/>
              <a:gd name="connsiteX2" fmla="*/ 1410757 w 1718198"/>
              <a:gd name="connsiteY2" fmla="*/ 1748734 h 2523988"/>
              <a:gd name="connsiteX3" fmla="*/ 675127 w 1718198"/>
              <a:gd name="connsiteY3" fmla="*/ 2523988 h 2523988"/>
              <a:gd name="connsiteX4" fmla="*/ 123698 w 1718198"/>
              <a:gd name="connsiteY4" fmla="*/ 1643682 h 2523988"/>
              <a:gd name="connsiteX5" fmla="*/ 0 w 1718198"/>
              <a:gd name="connsiteY5" fmla="*/ 1441883 h 2523988"/>
              <a:gd name="connsiteX6" fmla="*/ 18589 w 1718198"/>
              <a:gd name="connsiteY6" fmla="*/ 1442198 h 2523988"/>
              <a:gd name="connsiteX7" fmla="*/ 872042 w 1718198"/>
              <a:gd name="connsiteY7" fmla="*/ 449481 h 2523988"/>
              <a:gd name="connsiteX8" fmla="*/ 860087 w 1718198"/>
              <a:gd name="connsiteY8" fmla="*/ 144619 h 2523988"/>
              <a:gd name="connsiteX9" fmla="*/ 815897 w 1718198"/>
              <a:gd name="connsiteY9" fmla="*/ 0 h 2523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18198" h="2523988">
                <a:moveTo>
                  <a:pt x="815897" y="0"/>
                </a:moveTo>
                <a:cubicBezTo>
                  <a:pt x="1070725" y="95401"/>
                  <a:pt x="1400403" y="200863"/>
                  <a:pt x="1553553" y="465315"/>
                </a:cubicBezTo>
                <a:cubicBezTo>
                  <a:pt x="1706605" y="729599"/>
                  <a:pt x="1886610" y="1351329"/>
                  <a:pt x="1410757" y="1748734"/>
                </a:cubicBezTo>
                <a:cubicBezTo>
                  <a:pt x="1139373" y="1975378"/>
                  <a:pt x="892687" y="2232020"/>
                  <a:pt x="675127" y="2523988"/>
                </a:cubicBezTo>
                <a:cubicBezTo>
                  <a:pt x="525867" y="2202079"/>
                  <a:pt x="342057" y="1908643"/>
                  <a:pt x="123698" y="1643682"/>
                </a:cubicBezTo>
                <a:cubicBezTo>
                  <a:pt x="72073" y="1581039"/>
                  <a:pt x="30589" y="1513293"/>
                  <a:pt x="0" y="1441883"/>
                </a:cubicBezTo>
                <a:lnTo>
                  <a:pt x="18589" y="1442198"/>
                </a:lnTo>
                <a:cubicBezTo>
                  <a:pt x="466980" y="1423066"/>
                  <a:pt x="849083" y="978612"/>
                  <a:pt x="872042" y="449481"/>
                </a:cubicBezTo>
                <a:cubicBezTo>
                  <a:pt x="876699" y="342141"/>
                  <a:pt x="884221" y="239563"/>
                  <a:pt x="860087" y="144619"/>
                </a:cubicBezTo>
                <a:cubicBezTo>
                  <a:pt x="863377" y="144123"/>
                  <a:pt x="812635" y="45"/>
                  <a:pt x="815897" y="0"/>
                </a:cubicBezTo>
                <a:close/>
              </a:path>
            </a:pathLst>
          </a:custGeom>
          <a:solidFill>
            <a:schemeClr val="bg1"/>
          </a:solidFill>
          <a:ln w="101600" cap="flat" cmpd="sng" algn="ctr">
            <a:solidFill>
              <a:schemeClr val="accent1"/>
            </a:solidFill>
            <a:prstDash val="solid"/>
          </a:ln>
          <a:effectLst/>
        </p:spPr>
        <p:txBody>
          <a:bodyPr vert="eaVert" lIns="648000" tIns="0" rIns="0" bIns="180000" anchor="ctr"/>
          <a:lstStyle/>
          <a:p>
            <a:pPr algn="ctr">
              <a:defRPr/>
            </a:pPr>
            <a:r>
              <a:rPr lang="zh-CN" altLang="en-US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全力以赴</a:t>
            </a:r>
          </a:p>
        </p:txBody>
      </p:sp>
      <p:sp>
        <p:nvSpPr>
          <p:cNvPr id="3080" name="标题 4"/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sz="25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点击此处输入文本标题</a:t>
            </a:r>
          </a:p>
        </p:txBody>
      </p:sp>
    </p:spTree>
    <p:extLst>
      <p:ext uri="{BB962C8B-B14F-4D97-AF65-F5344CB8AC3E}">
        <p14:creationId xmlns:p14="http://schemas.microsoft.com/office/powerpoint/2010/main" val="32206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000">
        <p14:doors dir="vert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308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873792" y="707249"/>
            <a:ext cx="8121107" cy="1188524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3200" b="1" i="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7200" dirty="0" smtClean="0"/>
              <a:t>THANKS</a:t>
            </a:r>
            <a:endParaRPr lang="en-US" sz="7200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883708" y="2065848"/>
            <a:ext cx="8101281" cy="42336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4"/>
              </a:buClr>
              <a:buSzPct val="80000"/>
              <a:buFont typeface="Wingdings" panose="05000000000000000000" pitchFamily="2" charset="2"/>
              <a:buNone/>
              <a:defRPr sz="1800" kern="1200">
                <a:solidFill>
                  <a:srgbClr val="808588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None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单击此处编辑副标题样式</a:t>
            </a:r>
            <a:endParaRPr 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432" y="3208933"/>
            <a:ext cx="7090229" cy="30108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032" y="1797296"/>
            <a:ext cx="6866629" cy="196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572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5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>
            <a:spLocks noChangeArrowheads="1"/>
          </p:cNvSpPr>
          <p:nvPr/>
        </p:nvSpPr>
        <p:spPr bwMode="auto">
          <a:xfrm>
            <a:off x="1568450" y="1816101"/>
            <a:ext cx="4205288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9900" b="1" dirty="0">
                <a:solidFill>
                  <a:schemeClr val="accent1"/>
                </a:solidFill>
                <a:latin typeface="Arial Black" panose="020B0A0402010209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19900" b="1" dirty="0">
              <a:solidFill>
                <a:schemeClr val="accent1"/>
              </a:solidFill>
              <a:latin typeface="Arial Black" panose="020B0A0402010209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11789" y="2782889"/>
            <a:ext cx="46624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请在此处输入您的标题</a:t>
            </a:r>
            <a:endParaRPr lang="en-US" altLang="zh-CN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11789" y="3470276"/>
            <a:ext cx="464502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400" dirty="0">
                <a:latin typeface="+mj-ea"/>
                <a:ea typeface="+mj-ea"/>
                <a:cs typeface="Times New Roman" panose="02020603050405020304" pitchFamily="18" charset="0"/>
              </a:rPr>
              <a:t>此处输入副标题</a:t>
            </a:r>
            <a:endParaRPr lang="da-DK" altLang="zh-CN" sz="1400" dirty="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494338" y="3394075"/>
            <a:ext cx="4608512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4" name="文本框 11"/>
          <p:cNvSpPr txBox="1">
            <a:spLocks noChangeArrowheads="1"/>
          </p:cNvSpPr>
          <p:nvPr/>
        </p:nvSpPr>
        <p:spPr bwMode="auto">
          <a:xfrm>
            <a:off x="1524000" y="3070226"/>
            <a:ext cx="3887788" cy="6461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PART ONE</a:t>
            </a:r>
            <a:endParaRPr lang="zh-CN" altLang="en-US" sz="3600" b="1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112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  <p:bldP spid="5" grpId="0"/>
      <p:bldP spid="205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2647951" y="2395538"/>
            <a:ext cx="1984375" cy="919162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rgbClr val="FFFFFF"/>
                </a:solidFill>
                <a:latin typeface="+mj-lt"/>
                <a:ea typeface="黑体" panose="02010609060101010101" pitchFamily="49" charset="-122"/>
              </a:rPr>
              <a:t>LOREM</a:t>
            </a:r>
            <a:endParaRPr lang="zh-CN" altLang="en-US" sz="2000" dirty="0">
              <a:solidFill>
                <a:srgbClr val="FFFFFF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886075" y="2144714"/>
            <a:ext cx="450850" cy="452437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24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>
              <a:solidFill>
                <a:schemeClr val="accent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647950" y="3640139"/>
            <a:ext cx="1474788" cy="2473325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a typeface="黑体" panose="02010609060101010101" pitchFamily="49" charset="-122"/>
              </a:rPr>
              <a:t>LOREM IPSUM DOLOR SIT</a:t>
            </a:r>
          </a:p>
          <a:p>
            <a:pPr algn="ctr">
              <a:lnSpc>
                <a:spcPct val="150000"/>
              </a:lnSpc>
              <a:defRPr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a typeface="黑体" panose="02010609060101010101" pitchFamily="49" charset="-122"/>
              </a:rPr>
              <a:t>LOREM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4286250" y="2395538"/>
            <a:ext cx="1982788" cy="919162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r>
              <a:rPr lang="en-US" altLang="zh-CN" sz="2000">
                <a:solidFill>
                  <a:srgbClr val="FFFFFF"/>
                </a:solidFill>
                <a:latin typeface="+mj-lt"/>
                <a:ea typeface="黑体" panose="02010609060101010101" pitchFamily="49" charset="-122"/>
              </a:rPr>
              <a:t>LOREM</a:t>
            </a:r>
            <a:endParaRPr lang="zh-CN" altLang="en-US" sz="2000">
              <a:solidFill>
                <a:srgbClr val="FFFFFF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522788" y="2144714"/>
            <a:ext cx="450850" cy="452437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24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="1">
              <a:solidFill>
                <a:schemeClr val="accent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286250" y="3640139"/>
            <a:ext cx="1473200" cy="2473325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a typeface="黑体" panose="02010609060101010101" pitchFamily="49" charset="-122"/>
              </a:rPr>
              <a:t>LOREM IPSUM DOLOR SIT</a:t>
            </a:r>
          </a:p>
          <a:p>
            <a:pPr algn="ctr">
              <a:lnSpc>
                <a:spcPct val="150000"/>
              </a:lnSpc>
              <a:defRPr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a typeface="黑体" panose="02010609060101010101" pitchFamily="49" charset="-122"/>
              </a:rPr>
              <a:t>LOREM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922964" y="2395538"/>
            <a:ext cx="1982787" cy="919162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r>
              <a:rPr lang="en-US" altLang="zh-CN" sz="2000">
                <a:solidFill>
                  <a:srgbClr val="FFFFFF"/>
                </a:solidFill>
                <a:latin typeface="+mj-lt"/>
                <a:ea typeface="黑体" panose="02010609060101010101" pitchFamily="49" charset="-122"/>
              </a:rPr>
              <a:t>LOREM</a:t>
            </a:r>
            <a:endParaRPr lang="zh-CN" altLang="en-US" sz="2000">
              <a:solidFill>
                <a:srgbClr val="FFFFFF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159500" y="2144714"/>
            <a:ext cx="450850" cy="452437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24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b="1">
              <a:solidFill>
                <a:schemeClr val="accent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922963" y="3640139"/>
            <a:ext cx="1473200" cy="2473325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a typeface="黑体" panose="02010609060101010101" pitchFamily="49" charset="-122"/>
              </a:rPr>
              <a:t>LOREM IPSUM DOLOR SIT</a:t>
            </a:r>
          </a:p>
          <a:p>
            <a:pPr algn="ctr">
              <a:lnSpc>
                <a:spcPct val="150000"/>
              </a:lnSpc>
              <a:defRPr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a typeface="黑体" panose="02010609060101010101" pitchFamily="49" charset="-122"/>
              </a:rPr>
              <a:t>LOREM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7559676" y="2395538"/>
            <a:ext cx="1984375" cy="919162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>
              <a:defRPr/>
            </a:pPr>
            <a:r>
              <a:rPr lang="en-US" altLang="zh-CN" sz="2000">
                <a:solidFill>
                  <a:srgbClr val="FFFFFF"/>
                </a:solidFill>
                <a:latin typeface="+mj-lt"/>
                <a:ea typeface="黑体" panose="02010609060101010101" pitchFamily="49" charset="-122"/>
              </a:rPr>
              <a:t>LOREM</a:t>
            </a:r>
            <a:endParaRPr lang="zh-CN" altLang="en-US" sz="2000">
              <a:solidFill>
                <a:srgbClr val="FFFFFF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796214" y="2144714"/>
            <a:ext cx="452437" cy="452437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24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400" b="1">
              <a:solidFill>
                <a:schemeClr val="accent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559675" y="3640139"/>
            <a:ext cx="1473200" cy="2473325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a typeface="黑体" panose="02010609060101010101" pitchFamily="49" charset="-122"/>
              </a:rPr>
              <a:t>LOREM IPSUM DOLOR SIT</a:t>
            </a:r>
          </a:p>
          <a:p>
            <a:pPr algn="ctr">
              <a:lnSpc>
                <a:spcPct val="150000"/>
              </a:lnSpc>
              <a:defRPr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a typeface="黑体" panose="02010609060101010101" pitchFamily="49" charset="-122"/>
              </a:rPr>
              <a:t>LOREM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2062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altLang="zh-CN" smtClean="0"/>
              <a:t>LOREM IPSUM DOLOR SIT AMET</a:t>
            </a: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42814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14"/>
          <p:cNvGrpSpPr>
            <a:grpSpLocks/>
          </p:cNvGrpSpPr>
          <p:nvPr/>
        </p:nvGrpSpPr>
        <p:grpSpPr bwMode="auto">
          <a:xfrm>
            <a:off x="2797175" y="3641725"/>
            <a:ext cx="1390650" cy="2203450"/>
            <a:chOff x="347682" y="3029957"/>
            <a:chExt cx="1390229" cy="2203250"/>
          </a:xfrm>
        </p:grpSpPr>
        <p:sp>
          <p:nvSpPr>
            <p:cNvPr id="16" name="任意多边形 15"/>
            <p:cNvSpPr/>
            <p:nvPr/>
          </p:nvSpPr>
          <p:spPr>
            <a:xfrm rot="8089122">
              <a:off x="604682" y="3036402"/>
              <a:ext cx="917492" cy="904601"/>
            </a:xfrm>
            <a:custGeom>
              <a:avLst/>
              <a:gdLst>
                <a:gd name="connsiteX0" fmla="*/ 160704 w 1227047"/>
                <a:gd name="connsiteY0" fmla="*/ 1066343 h 1227047"/>
                <a:gd name="connsiteX1" fmla="*/ 0 w 1227047"/>
                <a:gd name="connsiteY1" fmla="*/ 678369 h 1227047"/>
                <a:gd name="connsiteX2" fmla="*/ 548678 w 1227047"/>
                <a:gd name="connsiteY2" fmla="*/ 129691 h 1227047"/>
                <a:gd name="connsiteX3" fmla="*/ 1227047 w 1227047"/>
                <a:gd name="connsiteY3" fmla="*/ 0 h 1227047"/>
                <a:gd name="connsiteX4" fmla="*/ 1097356 w 1227047"/>
                <a:gd name="connsiteY4" fmla="*/ 678369 h 1227047"/>
                <a:gd name="connsiteX5" fmla="*/ 548678 w 1227047"/>
                <a:gd name="connsiteY5" fmla="*/ 1227047 h 1227047"/>
                <a:gd name="connsiteX6" fmla="*/ 160704 w 1227047"/>
                <a:gd name="connsiteY6" fmla="*/ 1066343 h 1227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7047" h="1227047">
                  <a:moveTo>
                    <a:pt x="160704" y="1066343"/>
                  </a:moveTo>
                  <a:cubicBezTo>
                    <a:pt x="61413" y="967052"/>
                    <a:pt x="0" y="829882"/>
                    <a:pt x="0" y="678369"/>
                  </a:cubicBezTo>
                  <a:cubicBezTo>
                    <a:pt x="0" y="375343"/>
                    <a:pt x="245652" y="129691"/>
                    <a:pt x="548678" y="129691"/>
                  </a:cubicBezTo>
                  <a:cubicBezTo>
                    <a:pt x="774801" y="129691"/>
                    <a:pt x="1000924" y="86461"/>
                    <a:pt x="1227047" y="0"/>
                  </a:cubicBezTo>
                  <a:cubicBezTo>
                    <a:pt x="1140586" y="226123"/>
                    <a:pt x="1097356" y="452246"/>
                    <a:pt x="1097356" y="678369"/>
                  </a:cubicBezTo>
                  <a:cubicBezTo>
                    <a:pt x="1097356" y="981395"/>
                    <a:pt x="851704" y="1227047"/>
                    <a:pt x="548678" y="1227047"/>
                  </a:cubicBezTo>
                  <a:cubicBezTo>
                    <a:pt x="397165" y="1227047"/>
                    <a:pt x="259996" y="1165634"/>
                    <a:pt x="160704" y="1066343"/>
                  </a:cubicBezTo>
                  <a:close/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007882" y="4210950"/>
              <a:ext cx="119027" cy="11746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70" name="标题 1"/>
            <p:cNvSpPr txBox="1">
              <a:spLocks/>
            </p:cNvSpPr>
            <p:nvPr/>
          </p:nvSpPr>
          <p:spPr bwMode="auto">
            <a:xfrm>
              <a:off x="641281" y="3264886"/>
              <a:ext cx="847468" cy="425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defRPr/>
              </a:pPr>
              <a:r>
                <a:rPr lang="en-US" altLang="zh-CN" dirty="0">
                  <a:solidFill>
                    <a:schemeClr val="accent1"/>
                  </a:solidFill>
                  <a:latin typeface="+mn-lt"/>
                </a:rPr>
                <a:t>ENIM </a:t>
              </a:r>
              <a:endParaRPr lang="zh-CN" altLang="en-US" dirty="0">
                <a:solidFill>
                  <a:schemeClr val="accent1"/>
                </a:solidFill>
                <a:latin typeface="+mn-lt"/>
              </a:endParaRPr>
            </a:p>
          </p:txBody>
        </p:sp>
        <p:sp>
          <p:nvSpPr>
            <p:cNvPr id="2071" name="标题 1"/>
            <p:cNvSpPr txBox="1">
              <a:spLocks/>
            </p:cNvSpPr>
            <p:nvPr/>
          </p:nvSpPr>
          <p:spPr bwMode="auto">
            <a:xfrm>
              <a:off x="347682" y="4420481"/>
              <a:ext cx="1390229" cy="812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defRPr/>
              </a:pPr>
              <a:r>
                <a:rPr lang="en-US" altLang="zh-CN">
                  <a:latin typeface="+mn-lt"/>
                </a:rPr>
                <a:t>EIUSMOD TEMPOR</a:t>
              </a:r>
              <a:endParaRPr lang="zh-CN" altLang="en-US">
                <a:latin typeface="+mn-lt"/>
              </a:endParaRPr>
            </a:p>
          </p:txBody>
        </p:sp>
      </p:grpSp>
      <p:grpSp>
        <p:nvGrpSpPr>
          <p:cNvPr id="2051" name="组合 19"/>
          <p:cNvGrpSpPr>
            <a:grpSpLocks/>
          </p:cNvGrpSpPr>
          <p:nvPr/>
        </p:nvGrpSpPr>
        <p:grpSpPr bwMode="auto">
          <a:xfrm>
            <a:off x="4494213" y="3005138"/>
            <a:ext cx="1390650" cy="2203450"/>
            <a:chOff x="347682" y="3029956"/>
            <a:chExt cx="1390229" cy="2203251"/>
          </a:xfrm>
        </p:grpSpPr>
        <p:sp>
          <p:nvSpPr>
            <p:cNvPr id="21" name="任意多边形 20"/>
            <p:cNvSpPr/>
            <p:nvPr/>
          </p:nvSpPr>
          <p:spPr>
            <a:xfrm rot="8089122">
              <a:off x="604682" y="3036402"/>
              <a:ext cx="917492" cy="904601"/>
            </a:xfrm>
            <a:custGeom>
              <a:avLst/>
              <a:gdLst>
                <a:gd name="connsiteX0" fmla="*/ 160704 w 1227047"/>
                <a:gd name="connsiteY0" fmla="*/ 1066343 h 1227047"/>
                <a:gd name="connsiteX1" fmla="*/ 0 w 1227047"/>
                <a:gd name="connsiteY1" fmla="*/ 678369 h 1227047"/>
                <a:gd name="connsiteX2" fmla="*/ 548678 w 1227047"/>
                <a:gd name="connsiteY2" fmla="*/ 129691 h 1227047"/>
                <a:gd name="connsiteX3" fmla="*/ 1227047 w 1227047"/>
                <a:gd name="connsiteY3" fmla="*/ 0 h 1227047"/>
                <a:gd name="connsiteX4" fmla="*/ 1097356 w 1227047"/>
                <a:gd name="connsiteY4" fmla="*/ 678369 h 1227047"/>
                <a:gd name="connsiteX5" fmla="*/ 548678 w 1227047"/>
                <a:gd name="connsiteY5" fmla="*/ 1227047 h 1227047"/>
                <a:gd name="connsiteX6" fmla="*/ 160704 w 1227047"/>
                <a:gd name="connsiteY6" fmla="*/ 1066343 h 1227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7047" h="1227047">
                  <a:moveTo>
                    <a:pt x="160704" y="1066343"/>
                  </a:moveTo>
                  <a:cubicBezTo>
                    <a:pt x="61413" y="967052"/>
                    <a:pt x="0" y="829882"/>
                    <a:pt x="0" y="678369"/>
                  </a:cubicBezTo>
                  <a:cubicBezTo>
                    <a:pt x="0" y="375343"/>
                    <a:pt x="245652" y="129691"/>
                    <a:pt x="548678" y="129691"/>
                  </a:cubicBezTo>
                  <a:cubicBezTo>
                    <a:pt x="774801" y="129691"/>
                    <a:pt x="1000924" y="86461"/>
                    <a:pt x="1227047" y="0"/>
                  </a:cubicBezTo>
                  <a:cubicBezTo>
                    <a:pt x="1140586" y="226123"/>
                    <a:pt x="1097356" y="452246"/>
                    <a:pt x="1097356" y="678369"/>
                  </a:cubicBezTo>
                  <a:cubicBezTo>
                    <a:pt x="1097356" y="981395"/>
                    <a:pt x="851704" y="1227047"/>
                    <a:pt x="548678" y="1227047"/>
                  </a:cubicBezTo>
                  <a:cubicBezTo>
                    <a:pt x="397165" y="1227047"/>
                    <a:pt x="259996" y="1165634"/>
                    <a:pt x="160704" y="1066343"/>
                  </a:cubicBezTo>
                  <a:close/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007882" y="4210949"/>
              <a:ext cx="119026" cy="11746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66" name="标题 1"/>
            <p:cNvSpPr txBox="1">
              <a:spLocks/>
            </p:cNvSpPr>
            <p:nvPr/>
          </p:nvSpPr>
          <p:spPr bwMode="auto">
            <a:xfrm>
              <a:off x="641280" y="3264885"/>
              <a:ext cx="847468" cy="425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defRPr/>
              </a:pPr>
              <a:r>
                <a:rPr lang="en-US" altLang="zh-CN">
                  <a:solidFill>
                    <a:schemeClr val="accent1"/>
                  </a:solidFill>
                  <a:latin typeface="+mn-lt"/>
                </a:rPr>
                <a:t>ENIM </a:t>
              </a:r>
              <a:endParaRPr lang="zh-CN" altLang="en-US">
                <a:solidFill>
                  <a:schemeClr val="accent1"/>
                </a:solidFill>
                <a:latin typeface="+mn-lt"/>
              </a:endParaRPr>
            </a:p>
          </p:txBody>
        </p:sp>
        <p:sp>
          <p:nvSpPr>
            <p:cNvPr id="2067" name="标题 1"/>
            <p:cNvSpPr txBox="1">
              <a:spLocks/>
            </p:cNvSpPr>
            <p:nvPr/>
          </p:nvSpPr>
          <p:spPr bwMode="auto">
            <a:xfrm>
              <a:off x="347682" y="4420480"/>
              <a:ext cx="1390229" cy="812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defRPr/>
              </a:pPr>
              <a:r>
                <a:rPr lang="en-US" altLang="zh-CN">
                  <a:latin typeface="+mn-lt"/>
                </a:rPr>
                <a:t>EIUSMOD TEMPOR</a:t>
              </a:r>
              <a:endParaRPr lang="zh-CN" altLang="en-US">
                <a:latin typeface="+mn-lt"/>
              </a:endParaRPr>
            </a:p>
          </p:txBody>
        </p:sp>
      </p:grpSp>
      <p:grpSp>
        <p:nvGrpSpPr>
          <p:cNvPr id="2052" name="组合 24"/>
          <p:cNvGrpSpPr>
            <a:grpSpLocks/>
          </p:cNvGrpSpPr>
          <p:nvPr/>
        </p:nvGrpSpPr>
        <p:grpSpPr bwMode="auto">
          <a:xfrm>
            <a:off x="6191250" y="2209800"/>
            <a:ext cx="1390650" cy="2203450"/>
            <a:chOff x="347682" y="3029957"/>
            <a:chExt cx="1390229" cy="2203250"/>
          </a:xfrm>
        </p:grpSpPr>
        <p:sp>
          <p:nvSpPr>
            <p:cNvPr id="26" name="任意多边形 25"/>
            <p:cNvSpPr/>
            <p:nvPr/>
          </p:nvSpPr>
          <p:spPr>
            <a:xfrm rot="8089122">
              <a:off x="604682" y="3036402"/>
              <a:ext cx="917492" cy="904601"/>
            </a:xfrm>
            <a:custGeom>
              <a:avLst/>
              <a:gdLst>
                <a:gd name="connsiteX0" fmla="*/ 160704 w 1227047"/>
                <a:gd name="connsiteY0" fmla="*/ 1066343 h 1227047"/>
                <a:gd name="connsiteX1" fmla="*/ 0 w 1227047"/>
                <a:gd name="connsiteY1" fmla="*/ 678369 h 1227047"/>
                <a:gd name="connsiteX2" fmla="*/ 548678 w 1227047"/>
                <a:gd name="connsiteY2" fmla="*/ 129691 h 1227047"/>
                <a:gd name="connsiteX3" fmla="*/ 1227047 w 1227047"/>
                <a:gd name="connsiteY3" fmla="*/ 0 h 1227047"/>
                <a:gd name="connsiteX4" fmla="*/ 1097356 w 1227047"/>
                <a:gd name="connsiteY4" fmla="*/ 678369 h 1227047"/>
                <a:gd name="connsiteX5" fmla="*/ 548678 w 1227047"/>
                <a:gd name="connsiteY5" fmla="*/ 1227047 h 1227047"/>
                <a:gd name="connsiteX6" fmla="*/ 160704 w 1227047"/>
                <a:gd name="connsiteY6" fmla="*/ 1066343 h 1227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7047" h="1227047">
                  <a:moveTo>
                    <a:pt x="160704" y="1066343"/>
                  </a:moveTo>
                  <a:cubicBezTo>
                    <a:pt x="61413" y="967052"/>
                    <a:pt x="0" y="829882"/>
                    <a:pt x="0" y="678369"/>
                  </a:cubicBezTo>
                  <a:cubicBezTo>
                    <a:pt x="0" y="375343"/>
                    <a:pt x="245652" y="129691"/>
                    <a:pt x="548678" y="129691"/>
                  </a:cubicBezTo>
                  <a:cubicBezTo>
                    <a:pt x="774801" y="129691"/>
                    <a:pt x="1000924" y="86461"/>
                    <a:pt x="1227047" y="0"/>
                  </a:cubicBezTo>
                  <a:cubicBezTo>
                    <a:pt x="1140586" y="226123"/>
                    <a:pt x="1097356" y="452246"/>
                    <a:pt x="1097356" y="678369"/>
                  </a:cubicBezTo>
                  <a:cubicBezTo>
                    <a:pt x="1097356" y="981395"/>
                    <a:pt x="851704" y="1227047"/>
                    <a:pt x="548678" y="1227047"/>
                  </a:cubicBezTo>
                  <a:cubicBezTo>
                    <a:pt x="397165" y="1227047"/>
                    <a:pt x="259996" y="1165634"/>
                    <a:pt x="160704" y="1066343"/>
                  </a:cubicBezTo>
                  <a:close/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007882" y="4210950"/>
              <a:ext cx="119027" cy="11746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62" name="标题 1"/>
            <p:cNvSpPr txBox="1">
              <a:spLocks/>
            </p:cNvSpPr>
            <p:nvPr/>
          </p:nvSpPr>
          <p:spPr bwMode="auto">
            <a:xfrm>
              <a:off x="641281" y="3264886"/>
              <a:ext cx="847468" cy="425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defRPr/>
              </a:pPr>
              <a:r>
                <a:rPr lang="en-US" altLang="zh-CN">
                  <a:solidFill>
                    <a:schemeClr val="accent1"/>
                  </a:solidFill>
                  <a:latin typeface="+mn-lt"/>
                </a:rPr>
                <a:t>ENIM </a:t>
              </a:r>
              <a:endParaRPr lang="zh-CN" altLang="en-US">
                <a:solidFill>
                  <a:schemeClr val="accent1"/>
                </a:solidFill>
                <a:latin typeface="+mn-lt"/>
              </a:endParaRPr>
            </a:p>
          </p:txBody>
        </p:sp>
        <p:sp>
          <p:nvSpPr>
            <p:cNvPr id="2063" name="标题 1"/>
            <p:cNvSpPr txBox="1">
              <a:spLocks/>
            </p:cNvSpPr>
            <p:nvPr/>
          </p:nvSpPr>
          <p:spPr bwMode="auto">
            <a:xfrm>
              <a:off x="347682" y="4420481"/>
              <a:ext cx="1390229" cy="812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defRPr/>
              </a:pPr>
              <a:r>
                <a:rPr lang="en-US" altLang="zh-CN">
                  <a:latin typeface="+mn-lt"/>
                </a:rPr>
                <a:t>EIUSMOD TEMPOR</a:t>
              </a:r>
              <a:endParaRPr lang="zh-CN" altLang="en-US">
                <a:latin typeface="+mn-lt"/>
              </a:endParaRPr>
            </a:p>
          </p:txBody>
        </p:sp>
      </p:grpSp>
      <p:grpSp>
        <p:nvGrpSpPr>
          <p:cNvPr id="2053" name="组合 29"/>
          <p:cNvGrpSpPr>
            <a:grpSpLocks/>
          </p:cNvGrpSpPr>
          <p:nvPr/>
        </p:nvGrpSpPr>
        <p:grpSpPr bwMode="auto">
          <a:xfrm>
            <a:off x="7889876" y="1612900"/>
            <a:ext cx="1389063" cy="2203450"/>
            <a:chOff x="347682" y="3029956"/>
            <a:chExt cx="1390229" cy="2203251"/>
          </a:xfrm>
        </p:grpSpPr>
        <p:sp>
          <p:nvSpPr>
            <p:cNvPr id="31" name="任意多边形 30"/>
            <p:cNvSpPr/>
            <p:nvPr/>
          </p:nvSpPr>
          <p:spPr>
            <a:xfrm rot="8089122">
              <a:off x="604705" y="3036679"/>
              <a:ext cx="917492" cy="904046"/>
            </a:xfrm>
            <a:custGeom>
              <a:avLst/>
              <a:gdLst>
                <a:gd name="connsiteX0" fmla="*/ 160704 w 1227047"/>
                <a:gd name="connsiteY0" fmla="*/ 1066343 h 1227047"/>
                <a:gd name="connsiteX1" fmla="*/ 0 w 1227047"/>
                <a:gd name="connsiteY1" fmla="*/ 678369 h 1227047"/>
                <a:gd name="connsiteX2" fmla="*/ 548678 w 1227047"/>
                <a:gd name="connsiteY2" fmla="*/ 129691 h 1227047"/>
                <a:gd name="connsiteX3" fmla="*/ 1227047 w 1227047"/>
                <a:gd name="connsiteY3" fmla="*/ 0 h 1227047"/>
                <a:gd name="connsiteX4" fmla="*/ 1097356 w 1227047"/>
                <a:gd name="connsiteY4" fmla="*/ 678369 h 1227047"/>
                <a:gd name="connsiteX5" fmla="*/ 548678 w 1227047"/>
                <a:gd name="connsiteY5" fmla="*/ 1227047 h 1227047"/>
                <a:gd name="connsiteX6" fmla="*/ 160704 w 1227047"/>
                <a:gd name="connsiteY6" fmla="*/ 1066343 h 1227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7047" h="1227047">
                  <a:moveTo>
                    <a:pt x="160704" y="1066343"/>
                  </a:moveTo>
                  <a:cubicBezTo>
                    <a:pt x="61413" y="967052"/>
                    <a:pt x="0" y="829882"/>
                    <a:pt x="0" y="678369"/>
                  </a:cubicBezTo>
                  <a:cubicBezTo>
                    <a:pt x="0" y="375343"/>
                    <a:pt x="245652" y="129691"/>
                    <a:pt x="548678" y="129691"/>
                  </a:cubicBezTo>
                  <a:cubicBezTo>
                    <a:pt x="774801" y="129691"/>
                    <a:pt x="1000924" y="86461"/>
                    <a:pt x="1227047" y="0"/>
                  </a:cubicBezTo>
                  <a:cubicBezTo>
                    <a:pt x="1140586" y="226123"/>
                    <a:pt x="1097356" y="452246"/>
                    <a:pt x="1097356" y="678369"/>
                  </a:cubicBezTo>
                  <a:cubicBezTo>
                    <a:pt x="1097356" y="981395"/>
                    <a:pt x="851704" y="1227047"/>
                    <a:pt x="548678" y="1227047"/>
                  </a:cubicBezTo>
                  <a:cubicBezTo>
                    <a:pt x="397165" y="1227047"/>
                    <a:pt x="259996" y="1165634"/>
                    <a:pt x="160704" y="1066343"/>
                  </a:cubicBezTo>
                  <a:close/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008636" y="4210949"/>
              <a:ext cx="117574" cy="117464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58" name="标题 1"/>
            <p:cNvSpPr txBox="1">
              <a:spLocks/>
            </p:cNvSpPr>
            <p:nvPr/>
          </p:nvSpPr>
          <p:spPr bwMode="auto">
            <a:xfrm>
              <a:off x="640027" y="3264885"/>
              <a:ext cx="848437" cy="425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defRPr/>
              </a:pPr>
              <a:r>
                <a:rPr lang="en-US" altLang="zh-CN">
                  <a:solidFill>
                    <a:schemeClr val="accent1"/>
                  </a:solidFill>
                  <a:latin typeface="+mn-lt"/>
                </a:rPr>
                <a:t>ENIM </a:t>
              </a:r>
              <a:endParaRPr lang="zh-CN" altLang="en-US">
                <a:solidFill>
                  <a:schemeClr val="accent1"/>
                </a:solidFill>
                <a:latin typeface="+mn-lt"/>
              </a:endParaRPr>
            </a:p>
          </p:txBody>
        </p:sp>
        <p:sp>
          <p:nvSpPr>
            <p:cNvPr id="2059" name="标题 1"/>
            <p:cNvSpPr txBox="1">
              <a:spLocks/>
            </p:cNvSpPr>
            <p:nvPr/>
          </p:nvSpPr>
          <p:spPr bwMode="auto">
            <a:xfrm>
              <a:off x="347682" y="4420480"/>
              <a:ext cx="1390229" cy="812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defRPr/>
              </a:pPr>
              <a:r>
                <a:rPr lang="en-US" altLang="zh-CN">
                  <a:latin typeface="+mn-lt"/>
                </a:rPr>
                <a:t>EIUSMOD TEMPOR</a:t>
              </a:r>
              <a:endParaRPr lang="zh-CN" altLang="en-US">
                <a:latin typeface="+mn-lt"/>
              </a:endParaRPr>
            </a:p>
          </p:txBody>
        </p:sp>
      </p:grpSp>
      <p:sp>
        <p:nvSpPr>
          <p:cNvPr id="35" name="任意多边形 34"/>
          <p:cNvSpPr/>
          <p:nvPr/>
        </p:nvSpPr>
        <p:spPr>
          <a:xfrm>
            <a:off x="2797176" y="3935414"/>
            <a:ext cx="6537325" cy="1958975"/>
          </a:xfrm>
          <a:custGeom>
            <a:avLst/>
            <a:gdLst>
              <a:gd name="connsiteX0" fmla="*/ 0 w 7506788"/>
              <a:gd name="connsiteY0" fmla="*/ 2960914 h 2960914"/>
              <a:gd name="connsiteX1" fmla="*/ 1132114 w 7506788"/>
              <a:gd name="connsiteY1" fmla="*/ 2960914 h 2960914"/>
              <a:gd name="connsiteX2" fmla="*/ 1132114 w 7506788"/>
              <a:gd name="connsiteY2" fmla="*/ 2464526 h 2960914"/>
              <a:gd name="connsiteX3" fmla="*/ 2429691 w 7506788"/>
              <a:gd name="connsiteY3" fmla="*/ 2464526 h 2960914"/>
              <a:gd name="connsiteX4" fmla="*/ 2429691 w 7506788"/>
              <a:gd name="connsiteY4" fmla="*/ 1950720 h 2960914"/>
              <a:gd name="connsiteX5" fmla="*/ 3701143 w 7506788"/>
              <a:gd name="connsiteY5" fmla="*/ 1950720 h 2960914"/>
              <a:gd name="connsiteX6" fmla="*/ 3701143 w 7506788"/>
              <a:gd name="connsiteY6" fmla="*/ 1358537 h 2960914"/>
              <a:gd name="connsiteX7" fmla="*/ 5007428 w 7506788"/>
              <a:gd name="connsiteY7" fmla="*/ 1358537 h 2960914"/>
              <a:gd name="connsiteX8" fmla="*/ 5007428 w 7506788"/>
              <a:gd name="connsiteY8" fmla="*/ 670560 h 2960914"/>
              <a:gd name="connsiteX9" fmla="*/ 6226628 w 7506788"/>
              <a:gd name="connsiteY9" fmla="*/ 670560 h 2960914"/>
              <a:gd name="connsiteX10" fmla="*/ 6226628 w 7506788"/>
              <a:gd name="connsiteY10" fmla="*/ 0 h 2960914"/>
              <a:gd name="connsiteX11" fmla="*/ 7506788 w 7506788"/>
              <a:gd name="connsiteY11" fmla="*/ 0 h 2960914"/>
              <a:gd name="connsiteX0" fmla="*/ 0 w 7376159"/>
              <a:gd name="connsiteY0" fmla="*/ 2969623 h 2969623"/>
              <a:gd name="connsiteX1" fmla="*/ 1132114 w 7376159"/>
              <a:gd name="connsiteY1" fmla="*/ 2969623 h 2969623"/>
              <a:gd name="connsiteX2" fmla="*/ 1132114 w 7376159"/>
              <a:gd name="connsiteY2" fmla="*/ 2473235 h 2969623"/>
              <a:gd name="connsiteX3" fmla="*/ 2429691 w 7376159"/>
              <a:gd name="connsiteY3" fmla="*/ 2473235 h 2969623"/>
              <a:gd name="connsiteX4" fmla="*/ 2429691 w 7376159"/>
              <a:gd name="connsiteY4" fmla="*/ 1959429 h 2969623"/>
              <a:gd name="connsiteX5" fmla="*/ 3701143 w 7376159"/>
              <a:gd name="connsiteY5" fmla="*/ 1959429 h 2969623"/>
              <a:gd name="connsiteX6" fmla="*/ 3701143 w 7376159"/>
              <a:gd name="connsiteY6" fmla="*/ 1367246 h 2969623"/>
              <a:gd name="connsiteX7" fmla="*/ 5007428 w 7376159"/>
              <a:gd name="connsiteY7" fmla="*/ 1367246 h 2969623"/>
              <a:gd name="connsiteX8" fmla="*/ 5007428 w 7376159"/>
              <a:gd name="connsiteY8" fmla="*/ 679269 h 2969623"/>
              <a:gd name="connsiteX9" fmla="*/ 6226628 w 7376159"/>
              <a:gd name="connsiteY9" fmla="*/ 679269 h 2969623"/>
              <a:gd name="connsiteX10" fmla="*/ 6226628 w 7376159"/>
              <a:gd name="connsiteY10" fmla="*/ 8709 h 2969623"/>
              <a:gd name="connsiteX11" fmla="*/ 7376159 w 7376159"/>
              <a:gd name="connsiteY11" fmla="*/ 0 h 2969623"/>
              <a:gd name="connsiteX0" fmla="*/ 0 w 6244045"/>
              <a:gd name="connsiteY0" fmla="*/ 2969623 h 2969623"/>
              <a:gd name="connsiteX1" fmla="*/ 0 w 6244045"/>
              <a:gd name="connsiteY1" fmla="*/ 2473235 h 2969623"/>
              <a:gd name="connsiteX2" fmla="*/ 1297577 w 6244045"/>
              <a:gd name="connsiteY2" fmla="*/ 2473235 h 2969623"/>
              <a:gd name="connsiteX3" fmla="*/ 1297577 w 6244045"/>
              <a:gd name="connsiteY3" fmla="*/ 1959429 h 2969623"/>
              <a:gd name="connsiteX4" fmla="*/ 2569029 w 6244045"/>
              <a:gd name="connsiteY4" fmla="*/ 1959429 h 2969623"/>
              <a:gd name="connsiteX5" fmla="*/ 2569029 w 6244045"/>
              <a:gd name="connsiteY5" fmla="*/ 1367246 h 2969623"/>
              <a:gd name="connsiteX6" fmla="*/ 3875314 w 6244045"/>
              <a:gd name="connsiteY6" fmla="*/ 1367246 h 2969623"/>
              <a:gd name="connsiteX7" fmla="*/ 3875314 w 6244045"/>
              <a:gd name="connsiteY7" fmla="*/ 679269 h 2969623"/>
              <a:gd name="connsiteX8" fmla="*/ 5094514 w 6244045"/>
              <a:gd name="connsiteY8" fmla="*/ 679269 h 2969623"/>
              <a:gd name="connsiteX9" fmla="*/ 5094514 w 6244045"/>
              <a:gd name="connsiteY9" fmla="*/ 8709 h 2969623"/>
              <a:gd name="connsiteX10" fmla="*/ 6244045 w 6244045"/>
              <a:gd name="connsiteY10" fmla="*/ 0 h 2969623"/>
              <a:gd name="connsiteX0" fmla="*/ 0 w 6244045"/>
              <a:gd name="connsiteY0" fmla="*/ 2473235 h 2473235"/>
              <a:gd name="connsiteX1" fmla="*/ 1297577 w 6244045"/>
              <a:gd name="connsiteY1" fmla="*/ 2473235 h 2473235"/>
              <a:gd name="connsiteX2" fmla="*/ 1297577 w 6244045"/>
              <a:gd name="connsiteY2" fmla="*/ 1959429 h 2473235"/>
              <a:gd name="connsiteX3" fmla="*/ 2569029 w 6244045"/>
              <a:gd name="connsiteY3" fmla="*/ 1959429 h 2473235"/>
              <a:gd name="connsiteX4" fmla="*/ 2569029 w 6244045"/>
              <a:gd name="connsiteY4" fmla="*/ 1367246 h 2473235"/>
              <a:gd name="connsiteX5" fmla="*/ 3875314 w 6244045"/>
              <a:gd name="connsiteY5" fmla="*/ 1367246 h 2473235"/>
              <a:gd name="connsiteX6" fmla="*/ 3875314 w 6244045"/>
              <a:gd name="connsiteY6" fmla="*/ 679269 h 2473235"/>
              <a:gd name="connsiteX7" fmla="*/ 5094514 w 6244045"/>
              <a:gd name="connsiteY7" fmla="*/ 679269 h 2473235"/>
              <a:gd name="connsiteX8" fmla="*/ 5094514 w 6244045"/>
              <a:gd name="connsiteY8" fmla="*/ 8709 h 2473235"/>
              <a:gd name="connsiteX9" fmla="*/ 6244045 w 6244045"/>
              <a:gd name="connsiteY9" fmla="*/ 0 h 2473235"/>
              <a:gd name="connsiteX0" fmla="*/ 0 w 6075448"/>
              <a:gd name="connsiteY0" fmla="*/ 2473235 h 2473235"/>
              <a:gd name="connsiteX1" fmla="*/ 1128980 w 6075448"/>
              <a:gd name="connsiteY1" fmla="*/ 2473235 h 2473235"/>
              <a:gd name="connsiteX2" fmla="*/ 1128980 w 6075448"/>
              <a:gd name="connsiteY2" fmla="*/ 1959429 h 2473235"/>
              <a:gd name="connsiteX3" fmla="*/ 2400432 w 6075448"/>
              <a:gd name="connsiteY3" fmla="*/ 1959429 h 2473235"/>
              <a:gd name="connsiteX4" fmla="*/ 2400432 w 6075448"/>
              <a:gd name="connsiteY4" fmla="*/ 1367246 h 2473235"/>
              <a:gd name="connsiteX5" fmla="*/ 3706717 w 6075448"/>
              <a:gd name="connsiteY5" fmla="*/ 1367246 h 2473235"/>
              <a:gd name="connsiteX6" fmla="*/ 3706717 w 6075448"/>
              <a:gd name="connsiteY6" fmla="*/ 679269 h 2473235"/>
              <a:gd name="connsiteX7" fmla="*/ 4925917 w 6075448"/>
              <a:gd name="connsiteY7" fmla="*/ 679269 h 2473235"/>
              <a:gd name="connsiteX8" fmla="*/ 4925917 w 6075448"/>
              <a:gd name="connsiteY8" fmla="*/ 8709 h 2473235"/>
              <a:gd name="connsiteX9" fmla="*/ 6075448 w 6075448"/>
              <a:gd name="connsiteY9" fmla="*/ 0 h 2473235"/>
              <a:gd name="connsiteX0" fmla="*/ 0 w 4946468"/>
              <a:gd name="connsiteY0" fmla="*/ 2473235 h 2473235"/>
              <a:gd name="connsiteX1" fmla="*/ 0 w 4946468"/>
              <a:gd name="connsiteY1" fmla="*/ 1959429 h 2473235"/>
              <a:gd name="connsiteX2" fmla="*/ 1271452 w 4946468"/>
              <a:gd name="connsiteY2" fmla="*/ 1959429 h 2473235"/>
              <a:gd name="connsiteX3" fmla="*/ 1271452 w 4946468"/>
              <a:gd name="connsiteY3" fmla="*/ 1367246 h 2473235"/>
              <a:gd name="connsiteX4" fmla="*/ 2577737 w 4946468"/>
              <a:gd name="connsiteY4" fmla="*/ 1367246 h 2473235"/>
              <a:gd name="connsiteX5" fmla="*/ 2577737 w 4946468"/>
              <a:gd name="connsiteY5" fmla="*/ 679269 h 2473235"/>
              <a:gd name="connsiteX6" fmla="*/ 3796937 w 4946468"/>
              <a:gd name="connsiteY6" fmla="*/ 679269 h 2473235"/>
              <a:gd name="connsiteX7" fmla="*/ 3796937 w 4946468"/>
              <a:gd name="connsiteY7" fmla="*/ 8709 h 2473235"/>
              <a:gd name="connsiteX8" fmla="*/ 4946468 w 4946468"/>
              <a:gd name="connsiteY8" fmla="*/ 0 h 2473235"/>
              <a:gd name="connsiteX0" fmla="*/ 0 w 4946468"/>
              <a:gd name="connsiteY0" fmla="*/ 1959429 h 1959429"/>
              <a:gd name="connsiteX1" fmla="*/ 1271452 w 4946468"/>
              <a:gd name="connsiteY1" fmla="*/ 1959429 h 1959429"/>
              <a:gd name="connsiteX2" fmla="*/ 1271452 w 4946468"/>
              <a:gd name="connsiteY2" fmla="*/ 1367246 h 1959429"/>
              <a:gd name="connsiteX3" fmla="*/ 2577737 w 4946468"/>
              <a:gd name="connsiteY3" fmla="*/ 1367246 h 1959429"/>
              <a:gd name="connsiteX4" fmla="*/ 2577737 w 4946468"/>
              <a:gd name="connsiteY4" fmla="*/ 679269 h 1959429"/>
              <a:gd name="connsiteX5" fmla="*/ 3796937 w 4946468"/>
              <a:gd name="connsiteY5" fmla="*/ 679269 h 1959429"/>
              <a:gd name="connsiteX6" fmla="*/ 3796937 w 4946468"/>
              <a:gd name="connsiteY6" fmla="*/ 8709 h 1959429"/>
              <a:gd name="connsiteX7" fmla="*/ 4946468 w 4946468"/>
              <a:gd name="connsiteY7" fmla="*/ 0 h 1959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46468" h="1959429">
                <a:moveTo>
                  <a:pt x="0" y="1959429"/>
                </a:moveTo>
                <a:lnTo>
                  <a:pt x="1271452" y="1959429"/>
                </a:lnTo>
                <a:lnTo>
                  <a:pt x="1271452" y="1367246"/>
                </a:lnTo>
                <a:lnTo>
                  <a:pt x="2577737" y="1367246"/>
                </a:lnTo>
                <a:lnTo>
                  <a:pt x="2577737" y="679269"/>
                </a:lnTo>
                <a:lnTo>
                  <a:pt x="3796937" y="679269"/>
                </a:lnTo>
                <a:lnTo>
                  <a:pt x="3796937" y="8709"/>
                </a:lnTo>
                <a:lnTo>
                  <a:pt x="4946468" y="0"/>
                </a:lnTo>
              </a:path>
            </a:pathLst>
          </a:cu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5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a-DK" altLang="zh-CN" smtClean="0"/>
              <a:t>LOREM IPSUM DOLOR SIT AMET</a:t>
            </a: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18165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六边形 42"/>
          <p:cNvSpPr/>
          <p:nvPr/>
        </p:nvSpPr>
        <p:spPr>
          <a:xfrm>
            <a:off x="2441575" y="3333751"/>
            <a:ext cx="2000250" cy="172561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da-DK" altLang="zh-CN" sz="1791" dirty="0">
                <a:solidFill>
                  <a:srgbClr val="FFFFFF"/>
                </a:solidFill>
              </a:rPr>
              <a:t>LOREM IPSUM DOLOR</a:t>
            </a:r>
            <a:endParaRPr lang="zh-CN" altLang="en-US" sz="1791" dirty="0">
              <a:solidFill>
                <a:srgbClr val="FFFFFF"/>
              </a:solidFill>
            </a:endParaRPr>
          </a:p>
        </p:txBody>
      </p:sp>
      <p:sp>
        <p:nvSpPr>
          <p:cNvPr id="14" name="六边形 13"/>
          <p:cNvSpPr/>
          <p:nvPr/>
        </p:nvSpPr>
        <p:spPr>
          <a:xfrm>
            <a:off x="4192589" y="2287588"/>
            <a:ext cx="2001837" cy="1725612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da-DK" altLang="zh-CN" sz="1791" dirty="0">
                <a:solidFill>
                  <a:srgbClr val="FFFFFF"/>
                </a:solidFill>
              </a:rPr>
              <a:t>LOREM IPSUM DOLOR</a:t>
            </a:r>
            <a:endParaRPr lang="zh-CN" altLang="en-US" sz="1791" dirty="0">
              <a:solidFill>
                <a:srgbClr val="FFFFFF"/>
              </a:solidFill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5989639" y="3341688"/>
            <a:ext cx="2001837" cy="1725612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da-DK" altLang="zh-CN" sz="1791" dirty="0">
                <a:solidFill>
                  <a:srgbClr val="FFFFFF"/>
                </a:solidFill>
              </a:rPr>
              <a:t>LOREM IPSUM DOLOR</a:t>
            </a:r>
            <a:endParaRPr lang="zh-CN" altLang="en-US" sz="1791" dirty="0">
              <a:solidFill>
                <a:srgbClr val="FFFFFF"/>
              </a:solidFill>
            </a:endParaRPr>
          </a:p>
        </p:txBody>
      </p:sp>
      <p:sp>
        <p:nvSpPr>
          <p:cNvPr id="16" name="六边形 15"/>
          <p:cNvSpPr/>
          <p:nvPr/>
        </p:nvSpPr>
        <p:spPr>
          <a:xfrm>
            <a:off x="7750175" y="2279651"/>
            <a:ext cx="2000250" cy="172561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da-DK" altLang="zh-CN" sz="1791">
                <a:solidFill>
                  <a:srgbClr val="FFFFFF"/>
                </a:solidFill>
              </a:rPr>
              <a:t>LOREM IPSUM DOLOR</a:t>
            </a:r>
            <a:endParaRPr lang="zh-CN" altLang="en-US" sz="1791" dirty="0">
              <a:solidFill>
                <a:srgbClr val="FFFFFF"/>
              </a:solidFill>
            </a:endParaRPr>
          </a:p>
        </p:txBody>
      </p:sp>
      <p:sp>
        <p:nvSpPr>
          <p:cNvPr id="17" name="六边形 16"/>
          <p:cNvSpPr/>
          <p:nvPr/>
        </p:nvSpPr>
        <p:spPr>
          <a:xfrm>
            <a:off x="3097213" y="2822575"/>
            <a:ext cx="463550" cy="400050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91"/>
          </a:p>
        </p:txBody>
      </p:sp>
      <p:sp>
        <p:nvSpPr>
          <p:cNvPr id="18" name="六边形 17"/>
          <p:cNvSpPr/>
          <p:nvPr/>
        </p:nvSpPr>
        <p:spPr>
          <a:xfrm>
            <a:off x="4505325" y="4168776"/>
            <a:ext cx="465138" cy="398463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91"/>
          </a:p>
        </p:txBody>
      </p:sp>
      <p:sp>
        <p:nvSpPr>
          <p:cNvPr id="19" name="六边形 18"/>
          <p:cNvSpPr/>
          <p:nvPr/>
        </p:nvSpPr>
        <p:spPr>
          <a:xfrm>
            <a:off x="5522913" y="4249738"/>
            <a:ext cx="463550" cy="400050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91"/>
          </a:p>
        </p:txBody>
      </p:sp>
      <p:sp>
        <p:nvSpPr>
          <p:cNvPr id="20" name="六边形 19"/>
          <p:cNvSpPr/>
          <p:nvPr/>
        </p:nvSpPr>
        <p:spPr>
          <a:xfrm>
            <a:off x="6877050" y="2862264"/>
            <a:ext cx="298450" cy="257175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91"/>
          </a:p>
        </p:txBody>
      </p:sp>
      <p:sp>
        <p:nvSpPr>
          <p:cNvPr id="21" name="六边形 20"/>
          <p:cNvSpPr/>
          <p:nvPr/>
        </p:nvSpPr>
        <p:spPr>
          <a:xfrm>
            <a:off x="6205539" y="2708275"/>
            <a:ext cx="441325" cy="381000"/>
          </a:xfrm>
          <a:prstGeom prst="hexag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91"/>
          </a:p>
        </p:txBody>
      </p:sp>
      <p:sp>
        <p:nvSpPr>
          <p:cNvPr id="22" name="六边形 21"/>
          <p:cNvSpPr/>
          <p:nvPr/>
        </p:nvSpPr>
        <p:spPr>
          <a:xfrm>
            <a:off x="4246564" y="2424114"/>
            <a:ext cx="180975" cy="155575"/>
          </a:xfrm>
          <a:prstGeom prst="hexag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91"/>
          </a:p>
        </p:txBody>
      </p:sp>
      <p:sp>
        <p:nvSpPr>
          <p:cNvPr id="23" name="六边形 22"/>
          <p:cNvSpPr/>
          <p:nvPr/>
        </p:nvSpPr>
        <p:spPr>
          <a:xfrm>
            <a:off x="5334000" y="4165601"/>
            <a:ext cx="204788" cy="176213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91"/>
          </a:p>
        </p:txBody>
      </p:sp>
      <p:sp>
        <p:nvSpPr>
          <p:cNvPr id="24" name="六边形 23"/>
          <p:cNvSpPr/>
          <p:nvPr/>
        </p:nvSpPr>
        <p:spPr>
          <a:xfrm>
            <a:off x="6632576" y="3087688"/>
            <a:ext cx="214313" cy="184150"/>
          </a:xfrm>
          <a:prstGeom prst="hexag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91"/>
          </a:p>
        </p:txBody>
      </p:sp>
      <p:sp>
        <p:nvSpPr>
          <p:cNvPr id="25" name="六边形 24"/>
          <p:cNvSpPr/>
          <p:nvPr/>
        </p:nvSpPr>
        <p:spPr>
          <a:xfrm>
            <a:off x="3935414" y="2606676"/>
            <a:ext cx="357187" cy="307975"/>
          </a:xfrm>
          <a:prstGeom prst="hexag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91"/>
          </a:p>
        </p:txBody>
      </p:sp>
      <p:sp>
        <p:nvSpPr>
          <p:cNvPr id="26" name="六边形 25"/>
          <p:cNvSpPr/>
          <p:nvPr/>
        </p:nvSpPr>
        <p:spPr>
          <a:xfrm>
            <a:off x="8040689" y="4111625"/>
            <a:ext cx="441325" cy="381000"/>
          </a:xfrm>
          <a:prstGeom prst="hexag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91"/>
          </a:p>
        </p:txBody>
      </p:sp>
      <p:sp>
        <p:nvSpPr>
          <p:cNvPr id="27" name="六边形 26"/>
          <p:cNvSpPr/>
          <p:nvPr/>
        </p:nvSpPr>
        <p:spPr>
          <a:xfrm>
            <a:off x="8583613" y="4068764"/>
            <a:ext cx="317500" cy="274637"/>
          </a:xfrm>
          <a:prstGeom prst="hexag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91"/>
          </a:p>
        </p:txBody>
      </p:sp>
      <p:sp>
        <p:nvSpPr>
          <p:cNvPr id="28" name="六边形 27"/>
          <p:cNvSpPr/>
          <p:nvPr/>
        </p:nvSpPr>
        <p:spPr>
          <a:xfrm>
            <a:off x="8488364" y="4400550"/>
            <a:ext cx="212725" cy="184150"/>
          </a:xfrm>
          <a:prstGeom prst="hexag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91"/>
          </a:p>
        </p:txBody>
      </p:sp>
      <p:sp>
        <p:nvSpPr>
          <p:cNvPr id="4" name="六边形 3"/>
          <p:cNvSpPr/>
          <p:nvPr/>
        </p:nvSpPr>
        <p:spPr>
          <a:xfrm>
            <a:off x="3629025" y="2874964"/>
            <a:ext cx="298450" cy="257175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91"/>
          </a:p>
        </p:txBody>
      </p:sp>
      <p:sp>
        <p:nvSpPr>
          <p:cNvPr id="206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altLang="zh-CN" smtClean="0"/>
              <a:t>LOREM IPSUM DOLOR SIT AMET</a:t>
            </a: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76469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 35"/>
          <p:cNvSpPr/>
          <p:nvPr/>
        </p:nvSpPr>
        <p:spPr>
          <a:xfrm flipH="1" flipV="1">
            <a:off x="7585076" y="2222500"/>
            <a:ext cx="1463675" cy="3867150"/>
          </a:xfrm>
          <a:custGeom>
            <a:avLst/>
            <a:gdLst>
              <a:gd name="connsiteX0" fmla="*/ 1078872 w 1463567"/>
              <a:gd name="connsiteY0" fmla="*/ 3868332 h 3868332"/>
              <a:gd name="connsiteX1" fmla="*/ 944604 w 1463567"/>
              <a:gd name="connsiteY1" fmla="*/ 3660444 h 3868332"/>
              <a:gd name="connsiteX2" fmla="*/ 944604 w 1463567"/>
              <a:gd name="connsiteY2" fmla="*/ 2441320 h 3868332"/>
              <a:gd name="connsiteX3" fmla="*/ 894894 w 1463567"/>
              <a:gd name="connsiteY3" fmla="*/ 2441320 h 3868332"/>
              <a:gd name="connsiteX4" fmla="*/ 894894 w 1463567"/>
              <a:gd name="connsiteY4" fmla="*/ 2728639 h 3868332"/>
              <a:gd name="connsiteX5" fmla="*/ 760626 w 1463567"/>
              <a:gd name="connsiteY5" fmla="*/ 2936527 h 3868332"/>
              <a:gd name="connsiteX6" fmla="*/ 626359 w 1463567"/>
              <a:gd name="connsiteY6" fmla="*/ 2728639 h 3868332"/>
              <a:gd name="connsiteX7" fmla="*/ 626359 w 1463567"/>
              <a:gd name="connsiteY7" fmla="*/ 2441320 h 3868332"/>
              <a:gd name="connsiteX8" fmla="*/ 581826 w 1463567"/>
              <a:gd name="connsiteY8" fmla="*/ 2441320 h 3868332"/>
              <a:gd name="connsiteX9" fmla="*/ 581826 w 1463567"/>
              <a:gd name="connsiteY9" fmla="*/ 2604700 h 3868332"/>
              <a:gd name="connsiteX10" fmla="*/ 447558 w 1463567"/>
              <a:gd name="connsiteY10" fmla="*/ 2812588 h 3868332"/>
              <a:gd name="connsiteX11" fmla="*/ 313291 w 1463567"/>
              <a:gd name="connsiteY11" fmla="*/ 2604700 h 3868332"/>
              <a:gd name="connsiteX12" fmla="*/ 313291 w 1463567"/>
              <a:gd name="connsiteY12" fmla="*/ 2441320 h 3868332"/>
              <a:gd name="connsiteX13" fmla="*/ 268535 w 1463567"/>
              <a:gd name="connsiteY13" fmla="*/ 2441320 h 3868332"/>
              <a:gd name="connsiteX14" fmla="*/ 268535 w 1463567"/>
              <a:gd name="connsiteY14" fmla="*/ 2579912 h 3868332"/>
              <a:gd name="connsiteX15" fmla="*/ 134268 w 1463567"/>
              <a:gd name="connsiteY15" fmla="*/ 2787800 h 3868332"/>
              <a:gd name="connsiteX16" fmla="*/ 0 w 1463567"/>
              <a:gd name="connsiteY16" fmla="*/ 2579912 h 3868332"/>
              <a:gd name="connsiteX17" fmla="*/ 0 w 1463567"/>
              <a:gd name="connsiteY17" fmla="*/ 2441320 h 3868332"/>
              <a:gd name="connsiteX18" fmla="*/ 0 w 1463567"/>
              <a:gd name="connsiteY18" fmla="*/ 1748359 h 3868332"/>
              <a:gd name="connsiteX19" fmla="*/ 0 w 1463567"/>
              <a:gd name="connsiteY19" fmla="*/ 652016 h 3868332"/>
              <a:gd name="connsiteX20" fmla="*/ 0 w 1463567"/>
              <a:gd name="connsiteY20" fmla="*/ 639623 h 3868332"/>
              <a:gd name="connsiteX21" fmla="*/ 775 w 1463567"/>
              <a:gd name="connsiteY21" fmla="*/ 639623 h 3868332"/>
              <a:gd name="connsiteX22" fmla="*/ 140804 w 1463567"/>
              <a:gd name="connsiteY22" fmla="*/ 31009 h 3868332"/>
              <a:gd name="connsiteX23" fmla="*/ 151525 w 1463567"/>
              <a:gd name="connsiteY23" fmla="*/ 0 h 3868332"/>
              <a:gd name="connsiteX24" fmla="*/ 1306670 w 1463567"/>
              <a:gd name="connsiteY24" fmla="*/ 0 h 3868332"/>
              <a:gd name="connsiteX25" fmla="*/ 1298731 w 1463567"/>
              <a:gd name="connsiteY25" fmla="*/ 8479 h 3868332"/>
              <a:gd name="connsiteX26" fmla="*/ 1254308 w 1463567"/>
              <a:gd name="connsiteY26" fmla="*/ 639623 h 3868332"/>
              <a:gd name="connsiteX27" fmla="*/ 1255593 w 1463567"/>
              <a:gd name="connsiteY27" fmla="*/ 639623 h 3868332"/>
              <a:gd name="connsiteX28" fmla="*/ 1452533 w 1463567"/>
              <a:gd name="connsiteY28" fmla="*/ 1345815 h 3868332"/>
              <a:gd name="connsiteX29" fmla="*/ 1382490 w 1463567"/>
              <a:gd name="connsiteY29" fmla="*/ 1619081 h 3868332"/>
              <a:gd name="connsiteX30" fmla="*/ 1213139 w 1463567"/>
              <a:gd name="connsiteY30" fmla="*/ 1526562 h 3868332"/>
              <a:gd name="connsiteX31" fmla="*/ 1213139 w 1463567"/>
              <a:gd name="connsiteY31" fmla="*/ 2357371 h 3868332"/>
              <a:gd name="connsiteX32" fmla="*/ 1213139 w 1463567"/>
              <a:gd name="connsiteY32" fmla="*/ 2441320 h 3868332"/>
              <a:gd name="connsiteX33" fmla="*/ 1213139 w 1463567"/>
              <a:gd name="connsiteY33" fmla="*/ 3660444 h 3868332"/>
              <a:gd name="connsiteX34" fmla="*/ 1078872 w 1463567"/>
              <a:gd name="connsiteY34" fmla="*/ 3868332 h 3868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463567" h="3868332">
                <a:moveTo>
                  <a:pt x="1078872" y="3868332"/>
                </a:moveTo>
                <a:cubicBezTo>
                  <a:pt x="1004718" y="3868332"/>
                  <a:pt x="944604" y="3775258"/>
                  <a:pt x="944604" y="3660444"/>
                </a:cubicBezTo>
                <a:lnTo>
                  <a:pt x="944604" y="2441320"/>
                </a:lnTo>
                <a:lnTo>
                  <a:pt x="894894" y="2441320"/>
                </a:lnTo>
                <a:lnTo>
                  <a:pt x="894894" y="2728639"/>
                </a:lnTo>
                <a:cubicBezTo>
                  <a:pt x="894894" y="2843453"/>
                  <a:pt x="834780" y="2936527"/>
                  <a:pt x="760626" y="2936527"/>
                </a:cubicBezTo>
                <a:cubicBezTo>
                  <a:pt x="686472" y="2936527"/>
                  <a:pt x="626359" y="2843453"/>
                  <a:pt x="626359" y="2728639"/>
                </a:cubicBezTo>
                <a:lnTo>
                  <a:pt x="626359" y="2441320"/>
                </a:lnTo>
                <a:lnTo>
                  <a:pt x="581826" y="2441320"/>
                </a:lnTo>
                <a:lnTo>
                  <a:pt x="581826" y="2604700"/>
                </a:lnTo>
                <a:cubicBezTo>
                  <a:pt x="581826" y="2719513"/>
                  <a:pt x="521712" y="2812588"/>
                  <a:pt x="447558" y="2812588"/>
                </a:cubicBezTo>
                <a:cubicBezTo>
                  <a:pt x="373404" y="2812588"/>
                  <a:pt x="313291" y="2719513"/>
                  <a:pt x="313291" y="2604700"/>
                </a:cubicBezTo>
                <a:lnTo>
                  <a:pt x="313291" y="2441320"/>
                </a:lnTo>
                <a:lnTo>
                  <a:pt x="268535" y="2441320"/>
                </a:lnTo>
                <a:lnTo>
                  <a:pt x="268535" y="2579912"/>
                </a:lnTo>
                <a:cubicBezTo>
                  <a:pt x="268535" y="2694725"/>
                  <a:pt x="208422" y="2787800"/>
                  <a:pt x="134268" y="2787800"/>
                </a:cubicBezTo>
                <a:cubicBezTo>
                  <a:pt x="60114" y="2787800"/>
                  <a:pt x="0" y="2694725"/>
                  <a:pt x="0" y="2579912"/>
                </a:cubicBezTo>
                <a:lnTo>
                  <a:pt x="0" y="2441320"/>
                </a:lnTo>
                <a:lnTo>
                  <a:pt x="0" y="1748359"/>
                </a:lnTo>
                <a:lnTo>
                  <a:pt x="0" y="652016"/>
                </a:lnTo>
                <a:lnTo>
                  <a:pt x="0" y="639623"/>
                </a:lnTo>
                <a:lnTo>
                  <a:pt x="775" y="639623"/>
                </a:lnTo>
                <a:cubicBezTo>
                  <a:pt x="27870" y="159053"/>
                  <a:pt x="85133" y="178489"/>
                  <a:pt x="140804" y="31009"/>
                </a:cubicBezTo>
                <a:lnTo>
                  <a:pt x="151525" y="0"/>
                </a:lnTo>
                <a:lnTo>
                  <a:pt x="1306670" y="0"/>
                </a:lnTo>
                <a:lnTo>
                  <a:pt x="1298731" y="8479"/>
                </a:lnTo>
                <a:cubicBezTo>
                  <a:pt x="1163068" y="195525"/>
                  <a:pt x="1250447" y="421704"/>
                  <a:pt x="1254308" y="639623"/>
                </a:cubicBezTo>
                <a:lnTo>
                  <a:pt x="1255593" y="639623"/>
                </a:lnTo>
                <a:lnTo>
                  <a:pt x="1452533" y="1345815"/>
                </a:lnTo>
                <a:cubicBezTo>
                  <a:pt x="1481928" y="1451223"/>
                  <a:pt x="1450569" y="1573568"/>
                  <a:pt x="1382490" y="1619081"/>
                </a:cubicBezTo>
                <a:cubicBezTo>
                  <a:pt x="1318265" y="1662018"/>
                  <a:pt x="1244305" y="1621237"/>
                  <a:pt x="1213139" y="1526562"/>
                </a:cubicBezTo>
                <a:lnTo>
                  <a:pt x="1213139" y="2357371"/>
                </a:lnTo>
                <a:lnTo>
                  <a:pt x="1213139" y="2441320"/>
                </a:lnTo>
                <a:lnTo>
                  <a:pt x="1213139" y="3660444"/>
                </a:lnTo>
                <a:cubicBezTo>
                  <a:pt x="1213139" y="3775258"/>
                  <a:pt x="1153026" y="3868332"/>
                  <a:pt x="1078872" y="3868332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7" name="任意多边形 36"/>
          <p:cNvSpPr/>
          <p:nvPr/>
        </p:nvSpPr>
        <p:spPr>
          <a:xfrm flipH="1" flipV="1">
            <a:off x="6496050" y="3162300"/>
            <a:ext cx="1601788" cy="2927350"/>
          </a:xfrm>
          <a:custGeom>
            <a:avLst/>
            <a:gdLst>
              <a:gd name="connsiteX0" fmla="*/ 1180842 w 1601896"/>
              <a:gd name="connsiteY0" fmla="*/ 2927585 h 2927585"/>
              <a:gd name="connsiteX1" fmla="*/ 1033884 w 1601896"/>
              <a:gd name="connsiteY1" fmla="*/ 2769366 h 2927585"/>
              <a:gd name="connsiteX2" fmla="*/ 1033884 w 1601896"/>
              <a:gd name="connsiteY2" fmla="*/ 1841516 h 2927585"/>
              <a:gd name="connsiteX3" fmla="*/ 979475 w 1601896"/>
              <a:gd name="connsiteY3" fmla="*/ 1841516 h 2927585"/>
              <a:gd name="connsiteX4" fmla="*/ 979475 w 1601896"/>
              <a:gd name="connsiteY4" fmla="*/ 2060188 h 2927585"/>
              <a:gd name="connsiteX5" fmla="*/ 832517 w 1601896"/>
              <a:gd name="connsiteY5" fmla="*/ 2218408 h 2927585"/>
              <a:gd name="connsiteX6" fmla="*/ 685559 w 1601896"/>
              <a:gd name="connsiteY6" fmla="*/ 2060188 h 2927585"/>
              <a:gd name="connsiteX7" fmla="*/ 685559 w 1601896"/>
              <a:gd name="connsiteY7" fmla="*/ 1841516 h 2927585"/>
              <a:gd name="connsiteX8" fmla="*/ 636818 w 1601896"/>
              <a:gd name="connsiteY8" fmla="*/ 1841516 h 2927585"/>
              <a:gd name="connsiteX9" fmla="*/ 636818 w 1601896"/>
              <a:gd name="connsiteY9" fmla="*/ 1965861 h 2927585"/>
              <a:gd name="connsiteX10" fmla="*/ 489860 w 1601896"/>
              <a:gd name="connsiteY10" fmla="*/ 2124080 h 2927585"/>
              <a:gd name="connsiteX11" fmla="*/ 342902 w 1601896"/>
              <a:gd name="connsiteY11" fmla="*/ 1965861 h 2927585"/>
              <a:gd name="connsiteX12" fmla="*/ 342902 w 1601896"/>
              <a:gd name="connsiteY12" fmla="*/ 1841516 h 2927585"/>
              <a:gd name="connsiteX13" fmla="*/ 293916 w 1601896"/>
              <a:gd name="connsiteY13" fmla="*/ 1841516 h 2927585"/>
              <a:gd name="connsiteX14" fmla="*/ 293916 w 1601896"/>
              <a:gd name="connsiteY14" fmla="*/ 1946995 h 2927585"/>
              <a:gd name="connsiteX15" fmla="*/ 146958 w 1601896"/>
              <a:gd name="connsiteY15" fmla="*/ 2105214 h 2927585"/>
              <a:gd name="connsiteX16" fmla="*/ 0 w 1601896"/>
              <a:gd name="connsiteY16" fmla="*/ 1946995 h 2927585"/>
              <a:gd name="connsiteX17" fmla="*/ 0 w 1601896"/>
              <a:gd name="connsiteY17" fmla="*/ 1841516 h 2927585"/>
              <a:gd name="connsiteX18" fmla="*/ 0 w 1601896"/>
              <a:gd name="connsiteY18" fmla="*/ 1314118 h 2927585"/>
              <a:gd name="connsiteX19" fmla="*/ 0 w 1601896"/>
              <a:gd name="connsiteY19" fmla="*/ 479714 h 2927585"/>
              <a:gd name="connsiteX20" fmla="*/ 0 w 1601896"/>
              <a:gd name="connsiteY20" fmla="*/ 470282 h 2927585"/>
              <a:gd name="connsiteX21" fmla="*/ 848 w 1601896"/>
              <a:gd name="connsiteY21" fmla="*/ 470282 h 2927585"/>
              <a:gd name="connsiteX22" fmla="*/ 154112 w 1601896"/>
              <a:gd name="connsiteY22" fmla="*/ 7078 h 2927585"/>
              <a:gd name="connsiteX23" fmla="*/ 157308 w 1601896"/>
              <a:gd name="connsiteY23" fmla="*/ 0 h 2927585"/>
              <a:gd name="connsiteX24" fmla="*/ 1413509 w 1601896"/>
              <a:gd name="connsiteY24" fmla="*/ 0 h 2927585"/>
              <a:gd name="connsiteX25" fmla="*/ 1371813 w 1601896"/>
              <a:gd name="connsiteY25" fmla="*/ 52660 h 2927585"/>
              <a:gd name="connsiteX26" fmla="*/ 1372860 w 1601896"/>
              <a:gd name="connsiteY26" fmla="*/ 470282 h 2927585"/>
              <a:gd name="connsiteX27" fmla="*/ 1374267 w 1601896"/>
              <a:gd name="connsiteY27" fmla="*/ 470282 h 2927585"/>
              <a:gd name="connsiteX28" fmla="*/ 1589820 w 1601896"/>
              <a:gd name="connsiteY28" fmla="*/ 1007750 h 2927585"/>
              <a:gd name="connsiteX29" fmla="*/ 1513157 w 1601896"/>
              <a:gd name="connsiteY29" fmla="*/ 1215727 h 2927585"/>
              <a:gd name="connsiteX30" fmla="*/ 1327800 w 1601896"/>
              <a:gd name="connsiteY30" fmla="*/ 1145312 h 2927585"/>
              <a:gd name="connsiteX31" fmla="*/ 1327800 w 1601896"/>
              <a:gd name="connsiteY31" fmla="*/ 1777624 h 2927585"/>
              <a:gd name="connsiteX32" fmla="*/ 1327800 w 1601896"/>
              <a:gd name="connsiteY32" fmla="*/ 1841516 h 2927585"/>
              <a:gd name="connsiteX33" fmla="*/ 1327800 w 1601896"/>
              <a:gd name="connsiteY33" fmla="*/ 2769366 h 2927585"/>
              <a:gd name="connsiteX34" fmla="*/ 1180842 w 1601896"/>
              <a:gd name="connsiteY34" fmla="*/ 2927585 h 2927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601896" h="2927585">
                <a:moveTo>
                  <a:pt x="1180842" y="2927585"/>
                </a:moveTo>
                <a:cubicBezTo>
                  <a:pt x="1099679" y="2927585"/>
                  <a:pt x="1033884" y="2856748"/>
                  <a:pt x="1033884" y="2769366"/>
                </a:cubicBezTo>
                <a:lnTo>
                  <a:pt x="1033884" y="1841516"/>
                </a:lnTo>
                <a:lnTo>
                  <a:pt x="979475" y="1841516"/>
                </a:lnTo>
                <a:lnTo>
                  <a:pt x="979475" y="2060188"/>
                </a:lnTo>
                <a:cubicBezTo>
                  <a:pt x="979475" y="2147571"/>
                  <a:pt x="913680" y="2218408"/>
                  <a:pt x="832517" y="2218408"/>
                </a:cubicBezTo>
                <a:cubicBezTo>
                  <a:pt x="751354" y="2218408"/>
                  <a:pt x="685559" y="2147571"/>
                  <a:pt x="685559" y="2060188"/>
                </a:cubicBezTo>
                <a:lnTo>
                  <a:pt x="685559" y="1841516"/>
                </a:lnTo>
                <a:lnTo>
                  <a:pt x="636818" y="1841516"/>
                </a:lnTo>
                <a:lnTo>
                  <a:pt x="636818" y="1965861"/>
                </a:lnTo>
                <a:cubicBezTo>
                  <a:pt x="636818" y="2053243"/>
                  <a:pt x="571022" y="2124080"/>
                  <a:pt x="489860" y="2124080"/>
                </a:cubicBezTo>
                <a:cubicBezTo>
                  <a:pt x="408697" y="2124080"/>
                  <a:pt x="342902" y="2053243"/>
                  <a:pt x="342902" y="1965861"/>
                </a:cubicBezTo>
                <a:lnTo>
                  <a:pt x="342902" y="1841516"/>
                </a:lnTo>
                <a:lnTo>
                  <a:pt x="293916" y="1841516"/>
                </a:lnTo>
                <a:lnTo>
                  <a:pt x="293916" y="1946995"/>
                </a:lnTo>
                <a:cubicBezTo>
                  <a:pt x="293916" y="2034377"/>
                  <a:pt x="228121" y="2105214"/>
                  <a:pt x="146958" y="2105214"/>
                </a:cubicBezTo>
                <a:cubicBezTo>
                  <a:pt x="65795" y="2105214"/>
                  <a:pt x="0" y="2034377"/>
                  <a:pt x="0" y="1946995"/>
                </a:cubicBezTo>
                <a:lnTo>
                  <a:pt x="0" y="1841516"/>
                </a:lnTo>
                <a:lnTo>
                  <a:pt x="0" y="1314118"/>
                </a:lnTo>
                <a:lnTo>
                  <a:pt x="0" y="479714"/>
                </a:lnTo>
                <a:lnTo>
                  <a:pt x="0" y="470282"/>
                </a:lnTo>
                <a:lnTo>
                  <a:pt x="848" y="470282"/>
                </a:lnTo>
                <a:cubicBezTo>
                  <a:pt x="30505" y="104530"/>
                  <a:pt x="93179" y="119322"/>
                  <a:pt x="154112" y="7078"/>
                </a:cubicBezTo>
                <a:lnTo>
                  <a:pt x="157308" y="0"/>
                </a:lnTo>
                <a:lnTo>
                  <a:pt x="1413509" y="0"/>
                </a:lnTo>
                <a:lnTo>
                  <a:pt x="1371813" y="52660"/>
                </a:lnTo>
                <a:cubicBezTo>
                  <a:pt x="1298456" y="181343"/>
                  <a:pt x="1369238" y="328121"/>
                  <a:pt x="1372860" y="470282"/>
                </a:cubicBezTo>
                <a:lnTo>
                  <a:pt x="1374267" y="470282"/>
                </a:lnTo>
                <a:lnTo>
                  <a:pt x="1589820" y="1007750"/>
                </a:lnTo>
                <a:cubicBezTo>
                  <a:pt x="1621993" y="1087974"/>
                  <a:pt x="1587670" y="1181088"/>
                  <a:pt x="1513157" y="1215727"/>
                </a:cubicBezTo>
                <a:cubicBezTo>
                  <a:pt x="1442862" y="1248406"/>
                  <a:pt x="1361911" y="1217368"/>
                  <a:pt x="1327800" y="1145312"/>
                </a:cubicBezTo>
                <a:lnTo>
                  <a:pt x="1327800" y="1777624"/>
                </a:lnTo>
                <a:lnTo>
                  <a:pt x="1327800" y="1841516"/>
                </a:lnTo>
                <a:lnTo>
                  <a:pt x="1327800" y="2769366"/>
                </a:lnTo>
                <a:cubicBezTo>
                  <a:pt x="1327800" y="2856748"/>
                  <a:pt x="1262005" y="2927585"/>
                  <a:pt x="1180842" y="2927585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8" name="任意多边形 37"/>
          <p:cNvSpPr/>
          <p:nvPr/>
        </p:nvSpPr>
        <p:spPr>
          <a:xfrm flipH="1" flipV="1">
            <a:off x="5716589" y="4162426"/>
            <a:ext cx="1163637" cy="1927225"/>
          </a:xfrm>
          <a:custGeom>
            <a:avLst/>
            <a:gdLst>
              <a:gd name="connsiteX0" fmla="*/ 858248 w 1164274"/>
              <a:gd name="connsiteY0" fmla="*/ 1921542 h 1921542"/>
              <a:gd name="connsiteX1" fmla="*/ 751437 w 1164274"/>
              <a:gd name="connsiteY1" fmla="*/ 1816439 h 1921542"/>
              <a:gd name="connsiteX2" fmla="*/ 751437 w 1164274"/>
              <a:gd name="connsiteY2" fmla="*/ 1200080 h 1921542"/>
              <a:gd name="connsiteX3" fmla="*/ 711892 w 1164274"/>
              <a:gd name="connsiteY3" fmla="*/ 1200080 h 1921542"/>
              <a:gd name="connsiteX4" fmla="*/ 711892 w 1164274"/>
              <a:gd name="connsiteY4" fmla="*/ 1345342 h 1921542"/>
              <a:gd name="connsiteX5" fmla="*/ 605082 w 1164274"/>
              <a:gd name="connsiteY5" fmla="*/ 1450445 h 1921542"/>
              <a:gd name="connsiteX6" fmla="*/ 498271 w 1164274"/>
              <a:gd name="connsiteY6" fmla="*/ 1345342 h 1921542"/>
              <a:gd name="connsiteX7" fmla="*/ 498271 w 1164274"/>
              <a:gd name="connsiteY7" fmla="*/ 1200080 h 1921542"/>
              <a:gd name="connsiteX8" fmla="*/ 462845 w 1164274"/>
              <a:gd name="connsiteY8" fmla="*/ 1200080 h 1921542"/>
              <a:gd name="connsiteX9" fmla="*/ 462845 w 1164274"/>
              <a:gd name="connsiteY9" fmla="*/ 1282681 h 1921542"/>
              <a:gd name="connsiteX10" fmla="*/ 356035 w 1164274"/>
              <a:gd name="connsiteY10" fmla="*/ 1387784 h 1921542"/>
              <a:gd name="connsiteX11" fmla="*/ 249225 w 1164274"/>
              <a:gd name="connsiteY11" fmla="*/ 1282681 h 1921542"/>
              <a:gd name="connsiteX12" fmla="*/ 249225 w 1164274"/>
              <a:gd name="connsiteY12" fmla="*/ 1200080 h 1921542"/>
              <a:gd name="connsiteX13" fmla="*/ 213621 w 1164274"/>
              <a:gd name="connsiteY13" fmla="*/ 1200080 h 1921542"/>
              <a:gd name="connsiteX14" fmla="*/ 213621 w 1164274"/>
              <a:gd name="connsiteY14" fmla="*/ 1270149 h 1921542"/>
              <a:gd name="connsiteX15" fmla="*/ 106811 w 1164274"/>
              <a:gd name="connsiteY15" fmla="*/ 1375252 h 1921542"/>
              <a:gd name="connsiteX16" fmla="*/ 0 w 1164274"/>
              <a:gd name="connsiteY16" fmla="*/ 1270149 h 1921542"/>
              <a:gd name="connsiteX17" fmla="*/ 0 w 1164274"/>
              <a:gd name="connsiteY17" fmla="*/ 1200080 h 1921542"/>
              <a:gd name="connsiteX18" fmla="*/ 0 w 1164274"/>
              <a:gd name="connsiteY18" fmla="*/ 849736 h 1921542"/>
              <a:gd name="connsiteX19" fmla="*/ 0 w 1164274"/>
              <a:gd name="connsiteY19" fmla="*/ 295452 h 1921542"/>
              <a:gd name="connsiteX20" fmla="*/ 0 w 1164274"/>
              <a:gd name="connsiteY20" fmla="*/ 289187 h 1921542"/>
              <a:gd name="connsiteX21" fmla="*/ 616 w 1164274"/>
              <a:gd name="connsiteY21" fmla="*/ 289187 h 1921542"/>
              <a:gd name="connsiteX22" fmla="*/ 93026 w 1164274"/>
              <a:gd name="connsiteY22" fmla="*/ 9258 h 1921542"/>
              <a:gd name="connsiteX23" fmla="*/ 99354 w 1164274"/>
              <a:gd name="connsiteY23" fmla="*/ 0 h 1921542"/>
              <a:gd name="connsiteX24" fmla="*/ 1007240 w 1164274"/>
              <a:gd name="connsiteY24" fmla="*/ 0 h 1921542"/>
              <a:gd name="connsiteX25" fmla="*/ 997047 w 1164274"/>
              <a:gd name="connsiteY25" fmla="*/ 11766 h 1921542"/>
              <a:gd name="connsiteX26" fmla="*/ 997808 w 1164274"/>
              <a:gd name="connsiteY26" fmla="*/ 289187 h 1921542"/>
              <a:gd name="connsiteX27" fmla="*/ 998831 w 1164274"/>
              <a:gd name="connsiteY27" fmla="*/ 289187 h 1921542"/>
              <a:gd name="connsiteX28" fmla="*/ 1155497 w 1164274"/>
              <a:gd name="connsiteY28" fmla="*/ 646220 h 1921542"/>
              <a:gd name="connsiteX29" fmla="*/ 1099778 w 1164274"/>
              <a:gd name="connsiteY29" fmla="*/ 784376 h 1921542"/>
              <a:gd name="connsiteX30" fmla="*/ 965058 w 1164274"/>
              <a:gd name="connsiteY30" fmla="*/ 737601 h 1921542"/>
              <a:gd name="connsiteX31" fmla="*/ 965058 w 1164274"/>
              <a:gd name="connsiteY31" fmla="*/ 1157638 h 1921542"/>
              <a:gd name="connsiteX32" fmla="*/ 965058 w 1164274"/>
              <a:gd name="connsiteY32" fmla="*/ 1200080 h 1921542"/>
              <a:gd name="connsiteX33" fmla="*/ 965058 w 1164274"/>
              <a:gd name="connsiteY33" fmla="*/ 1816439 h 1921542"/>
              <a:gd name="connsiteX34" fmla="*/ 858248 w 1164274"/>
              <a:gd name="connsiteY34" fmla="*/ 1921542 h 1921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164274" h="1921542">
                <a:moveTo>
                  <a:pt x="858248" y="1921542"/>
                </a:moveTo>
                <a:cubicBezTo>
                  <a:pt x="799258" y="1921542"/>
                  <a:pt x="751437" y="1874486"/>
                  <a:pt x="751437" y="1816439"/>
                </a:cubicBezTo>
                <a:lnTo>
                  <a:pt x="751437" y="1200080"/>
                </a:lnTo>
                <a:lnTo>
                  <a:pt x="711892" y="1200080"/>
                </a:lnTo>
                <a:lnTo>
                  <a:pt x="711892" y="1345342"/>
                </a:lnTo>
                <a:cubicBezTo>
                  <a:pt x="711892" y="1403389"/>
                  <a:pt x="664072" y="1450445"/>
                  <a:pt x="605082" y="1450445"/>
                </a:cubicBezTo>
                <a:cubicBezTo>
                  <a:pt x="546092" y="1450445"/>
                  <a:pt x="498271" y="1403389"/>
                  <a:pt x="498271" y="1345342"/>
                </a:cubicBezTo>
                <a:lnTo>
                  <a:pt x="498271" y="1200080"/>
                </a:lnTo>
                <a:lnTo>
                  <a:pt x="462845" y="1200080"/>
                </a:lnTo>
                <a:lnTo>
                  <a:pt x="462845" y="1282681"/>
                </a:lnTo>
                <a:cubicBezTo>
                  <a:pt x="462845" y="1340728"/>
                  <a:pt x="415025" y="1387784"/>
                  <a:pt x="356035" y="1387784"/>
                </a:cubicBezTo>
                <a:cubicBezTo>
                  <a:pt x="297045" y="1387784"/>
                  <a:pt x="249225" y="1340728"/>
                  <a:pt x="249225" y="1282681"/>
                </a:cubicBezTo>
                <a:lnTo>
                  <a:pt x="249225" y="1200080"/>
                </a:lnTo>
                <a:lnTo>
                  <a:pt x="213621" y="1200080"/>
                </a:lnTo>
                <a:lnTo>
                  <a:pt x="213621" y="1270149"/>
                </a:lnTo>
                <a:cubicBezTo>
                  <a:pt x="213621" y="1328196"/>
                  <a:pt x="165801" y="1375252"/>
                  <a:pt x="106811" y="1375252"/>
                </a:cubicBezTo>
                <a:cubicBezTo>
                  <a:pt x="47821" y="1375252"/>
                  <a:pt x="0" y="1328196"/>
                  <a:pt x="0" y="1270149"/>
                </a:cubicBezTo>
                <a:lnTo>
                  <a:pt x="0" y="1200080"/>
                </a:lnTo>
                <a:lnTo>
                  <a:pt x="0" y="849736"/>
                </a:lnTo>
                <a:lnTo>
                  <a:pt x="0" y="295452"/>
                </a:lnTo>
                <a:lnTo>
                  <a:pt x="0" y="289187"/>
                </a:lnTo>
                <a:lnTo>
                  <a:pt x="616" y="289187"/>
                </a:lnTo>
                <a:cubicBezTo>
                  <a:pt x="19092" y="80932"/>
                  <a:pt x="55198" y="58400"/>
                  <a:pt x="93026" y="9258"/>
                </a:cubicBezTo>
                <a:lnTo>
                  <a:pt x="99354" y="0"/>
                </a:lnTo>
                <a:lnTo>
                  <a:pt x="1007240" y="0"/>
                </a:lnTo>
                <a:lnTo>
                  <a:pt x="997047" y="11766"/>
                </a:lnTo>
                <a:cubicBezTo>
                  <a:pt x="943731" y="97248"/>
                  <a:pt x="995176" y="194752"/>
                  <a:pt x="997808" y="289187"/>
                </a:cubicBezTo>
                <a:lnTo>
                  <a:pt x="998831" y="289187"/>
                </a:lnTo>
                <a:lnTo>
                  <a:pt x="1155497" y="646220"/>
                </a:lnTo>
                <a:cubicBezTo>
                  <a:pt x="1178881" y="699512"/>
                  <a:pt x="1153935" y="761366"/>
                  <a:pt x="1099778" y="784376"/>
                </a:cubicBezTo>
                <a:cubicBezTo>
                  <a:pt x="1048686" y="806085"/>
                  <a:pt x="989851" y="785467"/>
                  <a:pt x="965058" y="737601"/>
                </a:cubicBezTo>
                <a:lnTo>
                  <a:pt x="965058" y="1157638"/>
                </a:lnTo>
                <a:lnTo>
                  <a:pt x="965058" y="1200080"/>
                </a:lnTo>
                <a:lnTo>
                  <a:pt x="965058" y="1816439"/>
                </a:lnTo>
                <a:cubicBezTo>
                  <a:pt x="965058" y="1874486"/>
                  <a:pt x="917238" y="1921542"/>
                  <a:pt x="858248" y="1921542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9" name="任意多边形 38"/>
          <p:cNvSpPr/>
          <p:nvPr/>
        </p:nvSpPr>
        <p:spPr>
          <a:xfrm flipH="1" flipV="1">
            <a:off x="5233989" y="4910138"/>
            <a:ext cx="719137" cy="1179512"/>
          </a:xfrm>
          <a:custGeom>
            <a:avLst/>
            <a:gdLst>
              <a:gd name="connsiteX0" fmla="*/ 530896 w 720198"/>
              <a:gd name="connsiteY0" fmla="*/ 1093431 h 1093431"/>
              <a:gd name="connsiteX1" fmla="*/ 464825 w 720198"/>
              <a:gd name="connsiteY1" fmla="*/ 1032050 h 1093431"/>
              <a:gd name="connsiteX2" fmla="*/ 464825 w 720198"/>
              <a:gd name="connsiteY2" fmla="*/ 672092 h 1093431"/>
              <a:gd name="connsiteX3" fmla="*/ 440363 w 720198"/>
              <a:gd name="connsiteY3" fmla="*/ 672092 h 1093431"/>
              <a:gd name="connsiteX4" fmla="*/ 440363 w 720198"/>
              <a:gd name="connsiteY4" fmla="*/ 756926 h 1093431"/>
              <a:gd name="connsiteX5" fmla="*/ 374292 w 720198"/>
              <a:gd name="connsiteY5" fmla="*/ 818307 h 1093431"/>
              <a:gd name="connsiteX6" fmla="*/ 308221 w 720198"/>
              <a:gd name="connsiteY6" fmla="*/ 756926 h 1093431"/>
              <a:gd name="connsiteX7" fmla="*/ 308221 w 720198"/>
              <a:gd name="connsiteY7" fmla="*/ 672092 h 1093431"/>
              <a:gd name="connsiteX8" fmla="*/ 286307 w 720198"/>
              <a:gd name="connsiteY8" fmla="*/ 672092 h 1093431"/>
              <a:gd name="connsiteX9" fmla="*/ 286307 w 720198"/>
              <a:gd name="connsiteY9" fmla="*/ 720331 h 1093431"/>
              <a:gd name="connsiteX10" fmla="*/ 220237 w 720198"/>
              <a:gd name="connsiteY10" fmla="*/ 781712 h 1093431"/>
              <a:gd name="connsiteX11" fmla="*/ 154166 w 720198"/>
              <a:gd name="connsiteY11" fmla="*/ 720331 h 1093431"/>
              <a:gd name="connsiteX12" fmla="*/ 154166 w 720198"/>
              <a:gd name="connsiteY12" fmla="*/ 672092 h 1093431"/>
              <a:gd name="connsiteX13" fmla="*/ 132142 w 720198"/>
              <a:gd name="connsiteY13" fmla="*/ 672092 h 1093431"/>
              <a:gd name="connsiteX14" fmla="*/ 132142 w 720198"/>
              <a:gd name="connsiteY14" fmla="*/ 713012 h 1093431"/>
              <a:gd name="connsiteX15" fmla="*/ 66071 w 720198"/>
              <a:gd name="connsiteY15" fmla="*/ 774393 h 1093431"/>
              <a:gd name="connsiteX16" fmla="*/ 0 w 720198"/>
              <a:gd name="connsiteY16" fmla="*/ 713012 h 1093431"/>
              <a:gd name="connsiteX17" fmla="*/ 0 w 720198"/>
              <a:gd name="connsiteY17" fmla="*/ 672092 h 1093431"/>
              <a:gd name="connsiteX18" fmla="*/ 0 w 720198"/>
              <a:gd name="connsiteY18" fmla="*/ 467489 h 1093431"/>
              <a:gd name="connsiteX19" fmla="*/ 0 w 720198"/>
              <a:gd name="connsiteY19" fmla="*/ 143782 h 1093431"/>
              <a:gd name="connsiteX20" fmla="*/ 0 w 720198"/>
              <a:gd name="connsiteY20" fmla="*/ 140123 h 1093431"/>
              <a:gd name="connsiteX21" fmla="*/ 381 w 720198"/>
              <a:gd name="connsiteY21" fmla="*/ 140123 h 1093431"/>
              <a:gd name="connsiteX22" fmla="*/ 34864 w 720198"/>
              <a:gd name="connsiteY22" fmla="*/ 4755 h 1093431"/>
              <a:gd name="connsiteX23" fmla="*/ 38700 w 720198"/>
              <a:gd name="connsiteY23" fmla="*/ 0 h 1093431"/>
              <a:gd name="connsiteX24" fmla="*/ 610475 w 720198"/>
              <a:gd name="connsiteY24" fmla="*/ 0 h 1093431"/>
              <a:gd name="connsiteX25" fmla="*/ 601857 w 720198"/>
              <a:gd name="connsiteY25" fmla="*/ 30043 h 1093431"/>
              <a:gd name="connsiteX26" fmla="*/ 617226 w 720198"/>
              <a:gd name="connsiteY26" fmla="*/ 140123 h 1093431"/>
              <a:gd name="connsiteX27" fmla="*/ 617858 w 720198"/>
              <a:gd name="connsiteY27" fmla="*/ 140123 h 1093431"/>
              <a:gd name="connsiteX28" fmla="*/ 714769 w 720198"/>
              <a:gd name="connsiteY28" fmla="*/ 348633 h 1093431"/>
              <a:gd name="connsiteX29" fmla="*/ 680302 w 720198"/>
              <a:gd name="connsiteY29" fmla="*/ 429318 h 1093431"/>
              <a:gd name="connsiteX30" fmla="*/ 596967 w 720198"/>
              <a:gd name="connsiteY30" fmla="*/ 402001 h 1093431"/>
              <a:gd name="connsiteX31" fmla="*/ 596967 w 720198"/>
              <a:gd name="connsiteY31" fmla="*/ 647305 h 1093431"/>
              <a:gd name="connsiteX32" fmla="*/ 596967 w 720198"/>
              <a:gd name="connsiteY32" fmla="*/ 672092 h 1093431"/>
              <a:gd name="connsiteX33" fmla="*/ 596967 w 720198"/>
              <a:gd name="connsiteY33" fmla="*/ 1032050 h 1093431"/>
              <a:gd name="connsiteX34" fmla="*/ 530896 w 720198"/>
              <a:gd name="connsiteY34" fmla="*/ 1093431 h 1093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20198" h="1093431">
                <a:moveTo>
                  <a:pt x="530896" y="1093431"/>
                </a:moveTo>
                <a:cubicBezTo>
                  <a:pt x="494406" y="1093431"/>
                  <a:pt x="464825" y="1065950"/>
                  <a:pt x="464825" y="1032050"/>
                </a:cubicBezTo>
                <a:lnTo>
                  <a:pt x="464825" y="672092"/>
                </a:lnTo>
                <a:lnTo>
                  <a:pt x="440363" y="672092"/>
                </a:lnTo>
                <a:lnTo>
                  <a:pt x="440363" y="756926"/>
                </a:lnTo>
                <a:cubicBezTo>
                  <a:pt x="440363" y="790826"/>
                  <a:pt x="410782" y="818307"/>
                  <a:pt x="374292" y="818307"/>
                </a:cubicBezTo>
                <a:cubicBezTo>
                  <a:pt x="337802" y="818307"/>
                  <a:pt x="308221" y="790826"/>
                  <a:pt x="308221" y="756926"/>
                </a:cubicBezTo>
                <a:lnTo>
                  <a:pt x="308221" y="672092"/>
                </a:lnTo>
                <a:lnTo>
                  <a:pt x="286307" y="672092"/>
                </a:lnTo>
                <a:lnTo>
                  <a:pt x="286307" y="720331"/>
                </a:lnTo>
                <a:cubicBezTo>
                  <a:pt x="286307" y="754231"/>
                  <a:pt x="256726" y="781712"/>
                  <a:pt x="220237" y="781712"/>
                </a:cubicBezTo>
                <a:cubicBezTo>
                  <a:pt x="183747" y="781712"/>
                  <a:pt x="154166" y="754231"/>
                  <a:pt x="154166" y="720331"/>
                </a:cubicBezTo>
                <a:lnTo>
                  <a:pt x="154166" y="672092"/>
                </a:lnTo>
                <a:lnTo>
                  <a:pt x="132142" y="672092"/>
                </a:lnTo>
                <a:lnTo>
                  <a:pt x="132142" y="713012"/>
                </a:lnTo>
                <a:cubicBezTo>
                  <a:pt x="132142" y="746912"/>
                  <a:pt x="102561" y="774393"/>
                  <a:pt x="66071" y="774393"/>
                </a:cubicBezTo>
                <a:cubicBezTo>
                  <a:pt x="29581" y="774393"/>
                  <a:pt x="0" y="746912"/>
                  <a:pt x="0" y="713012"/>
                </a:cubicBezTo>
                <a:lnTo>
                  <a:pt x="0" y="672092"/>
                </a:lnTo>
                <a:lnTo>
                  <a:pt x="0" y="467489"/>
                </a:lnTo>
                <a:lnTo>
                  <a:pt x="0" y="143782"/>
                </a:lnTo>
                <a:lnTo>
                  <a:pt x="0" y="140123"/>
                </a:lnTo>
                <a:lnTo>
                  <a:pt x="381" y="140123"/>
                </a:lnTo>
                <a:cubicBezTo>
                  <a:pt x="8000" y="59042"/>
                  <a:pt x="20466" y="26166"/>
                  <a:pt x="34864" y="4755"/>
                </a:cubicBezTo>
                <a:lnTo>
                  <a:pt x="38700" y="0"/>
                </a:lnTo>
                <a:lnTo>
                  <a:pt x="610475" y="0"/>
                </a:lnTo>
                <a:lnTo>
                  <a:pt x="601857" y="30043"/>
                </a:lnTo>
                <a:cubicBezTo>
                  <a:pt x="601634" y="65792"/>
                  <a:pt x="616140" y="103356"/>
                  <a:pt x="617226" y="140123"/>
                </a:cubicBezTo>
                <a:lnTo>
                  <a:pt x="617858" y="140123"/>
                </a:lnTo>
                <a:lnTo>
                  <a:pt x="714769" y="348633"/>
                </a:lnTo>
                <a:cubicBezTo>
                  <a:pt x="729233" y="379756"/>
                  <a:pt x="713802" y="415880"/>
                  <a:pt x="680302" y="429318"/>
                </a:cubicBezTo>
                <a:cubicBezTo>
                  <a:pt x="648698" y="441996"/>
                  <a:pt x="612303" y="429955"/>
                  <a:pt x="596967" y="402001"/>
                </a:cubicBezTo>
                <a:lnTo>
                  <a:pt x="596967" y="647305"/>
                </a:lnTo>
                <a:lnTo>
                  <a:pt x="596967" y="672092"/>
                </a:lnTo>
                <a:lnTo>
                  <a:pt x="596967" y="1032050"/>
                </a:lnTo>
                <a:cubicBezTo>
                  <a:pt x="596967" y="1065950"/>
                  <a:pt x="567386" y="1093431"/>
                  <a:pt x="530896" y="1093431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5" name="KSO_GT1"/>
          <p:cNvSpPr txBox="1"/>
          <p:nvPr/>
        </p:nvSpPr>
        <p:spPr>
          <a:xfrm>
            <a:off x="5194301" y="1716088"/>
            <a:ext cx="2543175" cy="81280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</a:rPr>
              <a:t>请在此处输入您的文本，或者将您的文本粘贴到此处。</a:t>
            </a:r>
          </a:p>
        </p:txBody>
      </p:sp>
      <p:sp>
        <p:nvSpPr>
          <p:cNvPr id="28" name="KSO_GT2"/>
          <p:cNvSpPr txBox="1"/>
          <p:nvPr/>
        </p:nvSpPr>
        <p:spPr>
          <a:xfrm>
            <a:off x="4117975" y="2768600"/>
            <a:ext cx="2541588" cy="81280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</a:rPr>
              <a:t>请在此处输入您的文本，或者将您的文本粘贴到此处。</a:t>
            </a:r>
          </a:p>
        </p:txBody>
      </p:sp>
      <p:sp>
        <p:nvSpPr>
          <p:cNvPr id="31" name="KSO_GT3"/>
          <p:cNvSpPr txBox="1"/>
          <p:nvPr/>
        </p:nvSpPr>
        <p:spPr>
          <a:xfrm>
            <a:off x="3262314" y="3776663"/>
            <a:ext cx="2541587" cy="81280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</a:rPr>
              <a:t>请在此处输入您的文本，或者将您的文本粘贴到此处。</a:t>
            </a:r>
          </a:p>
        </p:txBody>
      </p:sp>
      <p:sp>
        <p:nvSpPr>
          <p:cNvPr id="34" name="KSO_GT4"/>
          <p:cNvSpPr txBox="1"/>
          <p:nvPr/>
        </p:nvSpPr>
        <p:spPr>
          <a:xfrm>
            <a:off x="2703513" y="4784725"/>
            <a:ext cx="2482850" cy="81280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itchFamily="34" charset="0"/>
              </a:rPr>
              <a:t>请在此处输入您的文本，或者将您的文本粘贴到此处。</a:t>
            </a:r>
          </a:p>
        </p:txBody>
      </p:sp>
      <p:sp>
        <p:nvSpPr>
          <p:cNvPr id="40" name="KSO_GN1"/>
          <p:cNvSpPr txBox="1"/>
          <p:nvPr/>
        </p:nvSpPr>
        <p:spPr>
          <a:xfrm>
            <a:off x="7472364" y="1557339"/>
            <a:ext cx="935037" cy="682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altLang="zh-CN" sz="48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Gungsuh" pitchFamily="18" charset="-127"/>
                <a:cs typeface="Arial" pitchFamily="34" charset="0"/>
              </a:rPr>
              <a:t>1</a:t>
            </a:r>
            <a:endParaRPr lang="zh-CN" altLang="en-US" sz="4800" kern="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Gungsuh" pitchFamily="18" charset="-127"/>
              <a:cs typeface="Arial" pitchFamily="34" charset="0"/>
            </a:endParaRPr>
          </a:p>
        </p:txBody>
      </p:sp>
      <p:sp>
        <p:nvSpPr>
          <p:cNvPr id="41" name="KSO_GN2"/>
          <p:cNvSpPr txBox="1"/>
          <p:nvPr/>
        </p:nvSpPr>
        <p:spPr>
          <a:xfrm>
            <a:off x="6394450" y="2581276"/>
            <a:ext cx="935038" cy="684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altLang="zh-CN" sz="48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Gungsuh" pitchFamily="18" charset="-127"/>
                <a:cs typeface="Arial" pitchFamily="34" charset="0"/>
              </a:rPr>
              <a:t>2</a:t>
            </a:r>
            <a:endParaRPr lang="zh-CN" altLang="en-US" sz="4800" kern="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Gungsuh" pitchFamily="18" charset="-127"/>
              <a:cs typeface="Arial" pitchFamily="34" charset="0"/>
            </a:endParaRPr>
          </a:p>
        </p:txBody>
      </p:sp>
      <p:sp>
        <p:nvSpPr>
          <p:cNvPr id="42" name="KSO_GN3"/>
          <p:cNvSpPr txBox="1"/>
          <p:nvPr/>
        </p:nvSpPr>
        <p:spPr>
          <a:xfrm>
            <a:off x="5538789" y="3640139"/>
            <a:ext cx="936625" cy="682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altLang="zh-CN" sz="48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Gungsuh" pitchFamily="18" charset="-127"/>
                <a:cs typeface="Arial" pitchFamily="34" charset="0"/>
              </a:rPr>
              <a:t>3</a:t>
            </a:r>
            <a:endParaRPr lang="zh-CN" altLang="en-US" sz="4800" kern="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Gungsuh" pitchFamily="18" charset="-127"/>
              <a:cs typeface="Arial" pitchFamily="34" charset="0"/>
            </a:endParaRPr>
          </a:p>
        </p:txBody>
      </p:sp>
      <p:sp>
        <p:nvSpPr>
          <p:cNvPr id="43" name="KSO_GN4"/>
          <p:cNvSpPr txBox="1"/>
          <p:nvPr/>
        </p:nvSpPr>
        <p:spPr>
          <a:xfrm>
            <a:off x="4945064" y="4359276"/>
            <a:ext cx="936625" cy="682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altLang="zh-CN" sz="48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Gungsuh" pitchFamily="18" charset="-127"/>
                <a:cs typeface="Arial" pitchFamily="34" charset="0"/>
              </a:rPr>
              <a:t>4</a:t>
            </a:r>
            <a:endParaRPr lang="zh-CN" altLang="en-US" sz="4800" kern="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Gungsuh" pitchFamily="18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253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split orient="vert"/>
      </p:transition>
    </mc:Choice>
    <mc:Fallback xmlns="">
      <p:transition spd="slow" advTm="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25" grpId="0"/>
      <p:bldP spid="28" grpId="0"/>
      <p:bldP spid="31" grpId="0"/>
      <p:bldP spid="34" grpId="0"/>
      <p:bldP spid="40" grpId="0"/>
      <p:bldP spid="41" grpId="0"/>
      <p:bldP spid="42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KSO_GT1"/>
          <p:cNvSpPr/>
          <p:nvPr/>
        </p:nvSpPr>
        <p:spPr>
          <a:xfrm>
            <a:off x="7339013" y="1851025"/>
            <a:ext cx="1179512" cy="1017588"/>
          </a:xfrm>
          <a:prstGeom prst="hexagon">
            <a:avLst/>
          </a:prstGeom>
          <a:solidFill>
            <a:schemeClr val="accent1"/>
          </a:solidFill>
          <a:ln w="76200" cap="flat" cmpd="sng" algn="ctr">
            <a:solidFill>
              <a:schemeClr val="bg1">
                <a:lumMod val="95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" name="KSO_GT2"/>
          <p:cNvSpPr/>
          <p:nvPr/>
        </p:nvSpPr>
        <p:spPr>
          <a:xfrm>
            <a:off x="6357938" y="2879725"/>
            <a:ext cx="1181100" cy="1017588"/>
          </a:xfrm>
          <a:prstGeom prst="hexagon">
            <a:avLst/>
          </a:prstGeom>
          <a:solidFill>
            <a:schemeClr val="accent1"/>
          </a:solidFill>
          <a:ln w="76200" cap="flat" cmpd="sng" algn="ctr">
            <a:solidFill>
              <a:schemeClr val="bg1">
                <a:lumMod val="95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76" name="KSO_GT3"/>
          <p:cNvSpPr/>
          <p:nvPr/>
        </p:nvSpPr>
        <p:spPr>
          <a:xfrm>
            <a:off x="7339013" y="3894139"/>
            <a:ext cx="1179512" cy="1017587"/>
          </a:xfrm>
          <a:prstGeom prst="hexagon">
            <a:avLst/>
          </a:prstGeom>
          <a:solidFill>
            <a:schemeClr val="accent1"/>
          </a:solidFill>
          <a:ln w="76200" cap="flat" cmpd="sng" algn="ctr">
            <a:solidFill>
              <a:schemeClr val="bg1">
                <a:lumMod val="95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70" name="KSO_GT4"/>
          <p:cNvSpPr/>
          <p:nvPr/>
        </p:nvSpPr>
        <p:spPr>
          <a:xfrm>
            <a:off x="6357938" y="4922839"/>
            <a:ext cx="1181100" cy="1017587"/>
          </a:xfrm>
          <a:prstGeom prst="hexagon">
            <a:avLst/>
          </a:prstGeom>
          <a:solidFill>
            <a:schemeClr val="accent1"/>
          </a:solidFill>
          <a:ln w="76200" cap="flat" cmpd="sng" algn="ctr">
            <a:solidFill>
              <a:schemeClr val="bg1">
                <a:lumMod val="95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97" name="等腰三角形 7"/>
          <p:cNvSpPr/>
          <p:nvPr/>
        </p:nvSpPr>
        <p:spPr>
          <a:xfrm rot="5400000">
            <a:off x="4536981" y="2311221"/>
            <a:ext cx="222315" cy="97263"/>
          </a:xfrm>
          <a:custGeom>
            <a:avLst/>
            <a:gdLst>
              <a:gd name="connsiteX0" fmla="*/ 0 w 468052"/>
              <a:gd name="connsiteY0" fmla="*/ 409546 h 409546"/>
              <a:gd name="connsiteX1" fmla="*/ 234026 w 468052"/>
              <a:gd name="connsiteY1" fmla="*/ 0 h 409546"/>
              <a:gd name="connsiteX2" fmla="*/ 468052 w 468052"/>
              <a:gd name="connsiteY2" fmla="*/ 409546 h 409546"/>
              <a:gd name="connsiteX3" fmla="*/ 0 w 468052"/>
              <a:gd name="connsiteY3" fmla="*/ 409546 h 409546"/>
              <a:gd name="connsiteX0" fmla="*/ 0 w 468052"/>
              <a:gd name="connsiteY0" fmla="*/ 409546 h 500986"/>
              <a:gd name="connsiteX1" fmla="*/ 234026 w 468052"/>
              <a:gd name="connsiteY1" fmla="*/ 0 h 500986"/>
              <a:gd name="connsiteX2" fmla="*/ 468052 w 468052"/>
              <a:gd name="connsiteY2" fmla="*/ 409546 h 500986"/>
              <a:gd name="connsiteX3" fmla="*/ 91440 w 468052"/>
              <a:gd name="connsiteY3" fmla="*/ 500986 h 500986"/>
              <a:gd name="connsiteX0" fmla="*/ 0 w 468052"/>
              <a:gd name="connsiteY0" fmla="*/ 409546 h 409546"/>
              <a:gd name="connsiteX1" fmla="*/ 234026 w 468052"/>
              <a:gd name="connsiteY1" fmla="*/ 0 h 409546"/>
              <a:gd name="connsiteX2" fmla="*/ 468052 w 468052"/>
              <a:gd name="connsiteY2" fmla="*/ 409546 h 409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8052" h="409546">
                <a:moveTo>
                  <a:pt x="0" y="409546"/>
                </a:moveTo>
                <a:lnTo>
                  <a:pt x="234026" y="0"/>
                </a:lnTo>
                <a:lnTo>
                  <a:pt x="468052" y="409546"/>
                </a:lnTo>
              </a:path>
            </a:pathLst>
          </a:custGeom>
          <a:noFill/>
          <a:ln w="57150" cap="flat" cmpd="sng" algn="ctr">
            <a:solidFill>
              <a:schemeClr val="accent1"/>
            </a:solidFill>
            <a:prstDash val="solid"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081" name="KSO_GT1.1"/>
          <p:cNvSpPr txBox="1">
            <a:spLocks noChangeArrowheads="1"/>
          </p:cNvSpPr>
          <p:nvPr/>
        </p:nvSpPr>
        <p:spPr bwMode="auto">
          <a:xfrm>
            <a:off x="4994275" y="2033588"/>
            <a:ext cx="2203450" cy="65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7F7F7F"/>
                </a:solidFill>
                <a:latin typeface="幼圆" pitchFamily="49" charset="-122"/>
                <a:ea typeface="幼圆" pitchFamily="49" charset="-122"/>
                <a:cs typeface="Arial" charset="0"/>
              </a:rPr>
              <a:t>点击此处输入文本内容点击此处输入文本内容</a:t>
            </a:r>
          </a:p>
          <a:p>
            <a:pPr eaLnBrk="1" hangingPunct="1">
              <a:lnSpc>
                <a:spcPct val="130000"/>
              </a:lnSpc>
            </a:pPr>
            <a:endParaRPr lang="zh-CN" altLang="en-US" sz="1200" dirty="0">
              <a:solidFill>
                <a:srgbClr val="7F7F7F"/>
              </a:solidFill>
              <a:latin typeface="幼圆" pitchFamily="49" charset="-122"/>
              <a:ea typeface="幼圆" pitchFamily="49" charset="-122"/>
              <a:cs typeface="Arial" charset="0"/>
            </a:endParaRPr>
          </a:p>
        </p:txBody>
      </p:sp>
      <p:sp>
        <p:nvSpPr>
          <p:cNvPr id="99" name="等腰三角形 7"/>
          <p:cNvSpPr/>
          <p:nvPr/>
        </p:nvSpPr>
        <p:spPr>
          <a:xfrm rot="5400000">
            <a:off x="4671413" y="2311221"/>
            <a:ext cx="222315" cy="97263"/>
          </a:xfrm>
          <a:custGeom>
            <a:avLst/>
            <a:gdLst>
              <a:gd name="connsiteX0" fmla="*/ 0 w 468052"/>
              <a:gd name="connsiteY0" fmla="*/ 409546 h 409546"/>
              <a:gd name="connsiteX1" fmla="*/ 234026 w 468052"/>
              <a:gd name="connsiteY1" fmla="*/ 0 h 409546"/>
              <a:gd name="connsiteX2" fmla="*/ 468052 w 468052"/>
              <a:gd name="connsiteY2" fmla="*/ 409546 h 409546"/>
              <a:gd name="connsiteX3" fmla="*/ 0 w 468052"/>
              <a:gd name="connsiteY3" fmla="*/ 409546 h 409546"/>
              <a:gd name="connsiteX0" fmla="*/ 0 w 468052"/>
              <a:gd name="connsiteY0" fmla="*/ 409546 h 500986"/>
              <a:gd name="connsiteX1" fmla="*/ 234026 w 468052"/>
              <a:gd name="connsiteY1" fmla="*/ 0 h 500986"/>
              <a:gd name="connsiteX2" fmla="*/ 468052 w 468052"/>
              <a:gd name="connsiteY2" fmla="*/ 409546 h 500986"/>
              <a:gd name="connsiteX3" fmla="*/ 91440 w 468052"/>
              <a:gd name="connsiteY3" fmla="*/ 500986 h 500986"/>
              <a:gd name="connsiteX0" fmla="*/ 0 w 468052"/>
              <a:gd name="connsiteY0" fmla="*/ 409546 h 409546"/>
              <a:gd name="connsiteX1" fmla="*/ 234026 w 468052"/>
              <a:gd name="connsiteY1" fmla="*/ 0 h 409546"/>
              <a:gd name="connsiteX2" fmla="*/ 468052 w 468052"/>
              <a:gd name="connsiteY2" fmla="*/ 409546 h 409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8052" h="409546">
                <a:moveTo>
                  <a:pt x="0" y="409546"/>
                </a:moveTo>
                <a:lnTo>
                  <a:pt x="234026" y="0"/>
                </a:lnTo>
                <a:lnTo>
                  <a:pt x="468052" y="409546"/>
                </a:lnTo>
              </a:path>
            </a:pathLst>
          </a:custGeom>
          <a:noFill/>
          <a:ln w="57150" cap="flat" cmpd="sng" algn="ctr">
            <a:solidFill>
              <a:schemeClr val="accent1"/>
            </a:solidFill>
            <a:prstDash val="solid"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00" name="等腰三角形 7"/>
          <p:cNvSpPr/>
          <p:nvPr/>
        </p:nvSpPr>
        <p:spPr>
          <a:xfrm rot="5400000">
            <a:off x="3509438" y="3339433"/>
            <a:ext cx="222315" cy="97263"/>
          </a:xfrm>
          <a:custGeom>
            <a:avLst/>
            <a:gdLst>
              <a:gd name="connsiteX0" fmla="*/ 0 w 468052"/>
              <a:gd name="connsiteY0" fmla="*/ 409546 h 409546"/>
              <a:gd name="connsiteX1" fmla="*/ 234026 w 468052"/>
              <a:gd name="connsiteY1" fmla="*/ 0 h 409546"/>
              <a:gd name="connsiteX2" fmla="*/ 468052 w 468052"/>
              <a:gd name="connsiteY2" fmla="*/ 409546 h 409546"/>
              <a:gd name="connsiteX3" fmla="*/ 0 w 468052"/>
              <a:gd name="connsiteY3" fmla="*/ 409546 h 409546"/>
              <a:gd name="connsiteX0" fmla="*/ 0 w 468052"/>
              <a:gd name="connsiteY0" fmla="*/ 409546 h 500986"/>
              <a:gd name="connsiteX1" fmla="*/ 234026 w 468052"/>
              <a:gd name="connsiteY1" fmla="*/ 0 h 500986"/>
              <a:gd name="connsiteX2" fmla="*/ 468052 w 468052"/>
              <a:gd name="connsiteY2" fmla="*/ 409546 h 500986"/>
              <a:gd name="connsiteX3" fmla="*/ 91440 w 468052"/>
              <a:gd name="connsiteY3" fmla="*/ 500986 h 500986"/>
              <a:gd name="connsiteX0" fmla="*/ 0 w 468052"/>
              <a:gd name="connsiteY0" fmla="*/ 409546 h 409546"/>
              <a:gd name="connsiteX1" fmla="*/ 234026 w 468052"/>
              <a:gd name="connsiteY1" fmla="*/ 0 h 409546"/>
              <a:gd name="connsiteX2" fmla="*/ 468052 w 468052"/>
              <a:gd name="connsiteY2" fmla="*/ 409546 h 409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8052" h="409546">
                <a:moveTo>
                  <a:pt x="0" y="409546"/>
                </a:moveTo>
                <a:lnTo>
                  <a:pt x="234026" y="0"/>
                </a:lnTo>
                <a:lnTo>
                  <a:pt x="468052" y="409546"/>
                </a:lnTo>
              </a:path>
            </a:pathLst>
          </a:custGeom>
          <a:noFill/>
          <a:ln w="57150" cap="flat" cmpd="sng" algn="ctr">
            <a:solidFill>
              <a:schemeClr val="accent1"/>
            </a:solidFill>
            <a:prstDash val="solid"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088" name="KSO_GT2.1"/>
          <p:cNvSpPr txBox="1">
            <a:spLocks noChangeArrowheads="1"/>
          </p:cNvSpPr>
          <p:nvPr/>
        </p:nvSpPr>
        <p:spPr bwMode="auto">
          <a:xfrm>
            <a:off x="3975100" y="3062288"/>
            <a:ext cx="2203450" cy="65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7F7F7F"/>
                </a:solidFill>
                <a:latin typeface="幼圆" pitchFamily="49" charset="-122"/>
                <a:ea typeface="幼圆" pitchFamily="49" charset="-122"/>
                <a:cs typeface="Arial" charset="0"/>
              </a:rPr>
              <a:t>点击此处输入文本内容点击此处输入文本内容</a:t>
            </a:r>
          </a:p>
        </p:txBody>
      </p:sp>
      <p:sp>
        <p:nvSpPr>
          <p:cNvPr id="102" name="等腰三角形 7"/>
          <p:cNvSpPr/>
          <p:nvPr/>
        </p:nvSpPr>
        <p:spPr>
          <a:xfrm rot="5400000">
            <a:off x="3643870" y="3339433"/>
            <a:ext cx="222315" cy="97263"/>
          </a:xfrm>
          <a:custGeom>
            <a:avLst/>
            <a:gdLst>
              <a:gd name="connsiteX0" fmla="*/ 0 w 468052"/>
              <a:gd name="connsiteY0" fmla="*/ 409546 h 409546"/>
              <a:gd name="connsiteX1" fmla="*/ 234026 w 468052"/>
              <a:gd name="connsiteY1" fmla="*/ 0 h 409546"/>
              <a:gd name="connsiteX2" fmla="*/ 468052 w 468052"/>
              <a:gd name="connsiteY2" fmla="*/ 409546 h 409546"/>
              <a:gd name="connsiteX3" fmla="*/ 0 w 468052"/>
              <a:gd name="connsiteY3" fmla="*/ 409546 h 409546"/>
              <a:gd name="connsiteX0" fmla="*/ 0 w 468052"/>
              <a:gd name="connsiteY0" fmla="*/ 409546 h 500986"/>
              <a:gd name="connsiteX1" fmla="*/ 234026 w 468052"/>
              <a:gd name="connsiteY1" fmla="*/ 0 h 500986"/>
              <a:gd name="connsiteX2" fmla="*/ 468052 w 468052"/>
              <a:gd name="connsiteY2" fmla="*/ 409546 h 500986"/>
              <a:gd name="connsiteX3" fmla="*/ 91440 w 468052"/>
              <a:gd name="connsiteY3" fmla="*/ 500986 h 500986"/>
              <a:gd name="connsiteX0" fmla="*/ 0 w 468052"/>
              <a:gd name="connsiteY0" fmla="*/ 409546 h 409546"/>
              <a:gd name="connsiteX1" fmla="*/ 234026 w 468052"/>
              <a:gd name="connsiteY1" fmla="*/ 0 h 409546"/>
              <a:gd name="connsiteX2" fmla="*/ 468052 w 468052"/>
              <a:gd name="connsiteY2" fmla="*/ 409546 h 409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8052" h="409546">
                <a:moveTo>
                  <a:pt x="0" y="409546"/>
                </a:moveTo>
                <a:lnTo>
                  <a:pt x="234026" y="0"/>
                </a:lnTo>
                <a:lnTo>
                  <a:pt x="468052" y="409546"/>
                </a:lnTo>
              </a:path>
            </a:pathLst>
          </a:custGeom>
          <a:noFill/>
          <a:ln w="57150" cap="flat" cmpd="sng" algn="ctr">
            <a:solidFill>
              <a:schemeClr val="accent1"/>
            </a:solidFill>
            <a:prstDash val="solid"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03" name="等腰三角形 7"/>
          <p:cNvSpPr/>
          <p:nvPr/>
        </p:nvSpPr>
        <p:spPr>
          <a:xfrm rot="5400000">
            <a:off x="4432206" y="4354574"/>
            <a:ext cx="222315" cy="97263"/>
          </a:xfrm>
          <a:custGeom>
            <a:avLst/>
            <a:gdLst>
              <a:gd name="connsiteX0" fmla="*/ 0 w 468052"/>
              <a:gd name="connsiteY0" fmla="*/ 409546 h 409546"/>
              <a:gd name="connsiteX1" fmla="*/ 234026 w 468052"/>
              <a:gd name="connsiteY1" fmla="*/ 0 h 409546"/>
              <a:gd name="connsiteX2" fmla="*/ 468052 w 468052"/>
              <a:gd name="connsiteY2" fmla="*/ 409546 h 409546"/>
              <a:gd name="connsiteX3" fmla="*/ 0 w 468052"/>
              <a:gd name="connsiteY3" fmla="*/ 409546 h 409546"/>
              <a:gd name="connsiteX0" fmla="*/ 0 w 468052"/>
              <a:gd name="connsiteY0" fmla="*/ 409546 h 500986"/>
              <a:gd name="connsiteX1" fmla="*/ 234026 w 468052"/>
              <a:gd name="connsiteY1" fmla="*/ 0 h 500986"/>
              <a:gd name="connsiteX2" fmla="*/ 468052 w 468052"/>
              <a:gd name="connsiteY2" fmla="*/ 409546 h 500986"/>
              <a:gd name="connsiteX3" fmla="*/ 91440 w 468052"/>
              <a:gd name="connsiteY3" fmla="*/ 500986 h 500986"/>
              <a:gd name="connsiteX0" fmla="*/ 0 w 468052"/>
              <a:gd name="connsiteY0" fmla="*/ 409546 h 409546"/>
              <a:gd name="connsiteX1" fmla="*/ 234026 w 468052"/>
              <a:gd name="connsiteY1" fmla="*/ 0 h 409546"/>
              <a:gd name="connsiteX2" fmla="*/ 468052 w 468052"/>
              <a:gd name="connsiteY2" fmla="*/ 409546 h 409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8052" h="409546">
                <a:moveTo>
                  <a:pt x="0" y="409546"/>
                </a:moveTo>
                <a:lnTo>
                  <a:pt x="234026" y="0"/>
                </a:lnTo>
                <a:lnTo>
                  <a:pt x="468052" y="409546"/>
                </a:lnTo>
              </a:path>
            </a:pathLst>
          </a:custGeom>
          <a:noFill/>
          <a:ln w="57150" cap="flat" cmpd="sng" algn="ctr">
            <a:solidFill>
              <a:schemeClr val="accent1"/>
            </a:solidFill>
            <a:prstDash val="solid"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095" name="KSO_GT3.1"/>
          <p:cNvSpPr txBox="1">
            <a:spLocks noChangeArrowheads="1"/>
          </p:cNvSpPr>
          <p:nvPr/>
        </p:nvSpPr>
        <p:spPr bwMode="auto">
          <a:xfrm>
            <a:off x="4960938" y="4076701"/>
            <a:ext cx="22034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7F7F7F"/>
                </a:solidFill>
                <a:latin typeface="幼圆" pitchFamily="49" charset="-122"/>
                <a:ea typeface="幼圆" pitchFamily="49" charset="-122"/>
                <a:cs typeface="Arial" charset="0"/>
              </a:rPr>
              <a:t>点击此处输入文本内容点击此处输入文本内容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1200" dirty="0">
                <a:solidFill>
                  <a:srgbClr val="7F7F7F"/>
                </a:solidFill>
                <a:latin typeface="幼圆" pitchFamily="49" charset="-122"/>
                <a:ea typeface="幼圆" pitchFamily="49" charset="-122"/>
                <a:cs typeface="Arial" charset="0"/>
              </a:rPr>
              <a:t>。</a:t>
            </a:r>
            <a:endParaRPr lang="en-US" altLang="zh-CN" sz="1200" dirty="0">
              <a:solidFill>
                <a:srgbClr val="7F7F7F"/>
              </a:solidFill>
              <a:latin typeface="幼圆" pitchFamily="49" charset="-122"/>
              <a:ea typeface="幼圆" pitchFamily="49" charset="-122"/>
              <a:cs typeface="Arial" charset="0"/>
            </a:endParaRPr>
          </a:p>
        </p:txBody>
      </p:sp>
      <p:sp>
        <p:nvSpPr>
          <p:cNvPr id="105" name="等腰三角形 7"/>
          <p:cNvSpPr/>
          <p:nvPr/>
        </p:nvSpPr>
        <p:spPr>
          <a:xfrm rot="5400000">
            <a:off x="4566638" y="4354574"/>
            <a:ext cx="222315" cy="97263"/>
          </a:xfrm>
          <a:custGeom>
            <a:avLst/>
            <a:gdLst>
              <a:gd name="connsiteX0" fmla="*/ 0 w 468052"/>
              <a:gd name="connsiteY0" fmla="*/ 409546 h 409546"/>
              <a:gd name="connsiteX1" fmla="*/ 234026 w 468052"/>
              <a:gd name="connsiteY1" fmla="*/ 0 h 409546"/>
              <a:gd name="connsiteX2" fmla="*/ 468052 w 468052"/>
              <a:gd name="connsiteY2" fmla="*/ 409546 h 409546"/>
              <a:gd name="connsiteX3" fmla="*/ 0 w 468052"/>
              <a:gd name="connsiteY3" fmla="*/ 409546 h 409546"/>
              <a:gd name="connsiteX0" fmla="*/ 0 w 468052"/>
              <a:gd name="connsiteY0" fmla="*/ 409546 h 500986"/>
              <a:gd name="connsiteX1" fmla="*/ 234026 w 468052"/>
              <a:gd name="connsiteY1" fmla="*/ 0 h 500986"/>
              <a:gd name="connsiteX2" fmla="*/ 468052 w 468052"/>
              <a:gd name="connsiteY2" fmla="*/ 409546 h 500986"/>
              <a:gd name="connsiteX3" fmla="*/ 91440 w 468052"/>
              <a:gd name="connsiteY3" fmla="*/ 500986 h 500986"/>
              <a:gd name="connsiteX0" fmla="*/ 0 w 468052"/>
              <a:gd name="connsiteY0" fmla="*/ 409546 h 409546"/>
              <a:gd name="connsiteX1" fmla="*/ 234026 w 468052"/>
              <a:gd name="connsiteY1" fmla="*/ 0 h 409546"/>
              <a:gd name="connsiteX2" fmla="*/ 468052 w 468052"/>
              <a:gd name="connsiteY2" fmla="*/ 409546 h 409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8052" h="409546">
                <a:moveTo>
                  <a:pt x="0" y="409546"/>
                </a:moveTo>
                <a:lnTo>
                  <a:pt x="234026" y="0"/>
                </a:lnTo>
                <a:lnTo>
                  <a:pt x="468052" y="409546"/>
                </a:lnTo>
              </a:path>
            </a:pathLst>
          </a:custGeom>
          <a:noFill/>
          <a:ln w="57150" cap="flat" cmpd="sng" algn="ctr">
            <a:solidFill>
              <a:schemeClr val="accent1"/>
            </a:solidFill>
            <a:prstDash val="solid"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06" name="等腰三角形 7"/>
          <p:cNvSpPr/>
          <p:nvPr/>
        </p:nvSpPr>
        <p:spPr>
          <a:xfrm rot="5400000">
            <a:off x="3260052" y="5382786"/>
            <a:ext cx="222315" cy="97263"/>
          </a:xfrm>
          <a:custGeom>
            <a:avLst/>
            <a:gdLst>
              <a:gd name="connsiteX0" fmla="*/ 0 w 468052"/>
              <a:gd name="connsiteY0" fmla="*/ 409546 h 409546"/>
              <a:gd name="connsiteX1" fmla="*/ 234026 w 468052"/>
              <a:gd name="connsiteY1" fmla="*/ 0 h 409546"/>
              <a:gd name="connsiteX2" fmla="*/ 468052 w 468052"/>
              <a:gd name="connsiteY2" fmla="*/ 409546 h 409546"/>
              <a:gd name="connsiteX3" fmla="*/ 0 w 468052"/>
              <a:gd name="connsiteY3" fmla="*/ 409546 h 409546"/>
              <a:gd name="connsiteX0" fmla="*/ 0 w 468052"/>
              <a:gd name="connsiteY0" fmla="*/ 409546 h 500986"/>
              <a:gd name="connsiteX1" fmla="*/ 234026 w 468052"/>
              <a:gd name="connsiteY1" fmla="*/ 0 h 500986"/>
              <a:gd name="connsiteX2" fmla="*/ 468052 w 468052"/>
              <a:gd name="connsiteY2" fmla="*/ 409546 h 500986"/>
              <a:gd name="connsiteX3" fmla="*/ 91440 w 468052"/>
              <a:gd name="connsiteY3" fmla="*/ 500986 h 500986"/>
              <a:gd name="connsiteX0" fmla="*/ 0 w 468052"/>
              <a:gd name="connsiteY0" fmla="*/ 409546 h 409546"/>
              <a:gd name="connsiteX1" fmla="*/ 234026 w 468052"/>
              <a:gd name="connsiteY1" fmla="*/ 0 h 409546"/>
              <a:gd name="connsiteX2" fmla="*/ 468052 w 468052"/>
              <a:gd name="connsiteY2" fmla="*/ 409546 h 409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8052" h="409546">
                <a:moveTo>
                  <a:pt x="0" y="409546"/>
                </a:moveTo>
                <a:lnTo>
                  <a:pt x="234026" y="0"/>
                </a:lnTo>
                <a:lnTo>
                  <a:pt x="468052" y="409546"/>
                </a:lnTo>
              </a:path>
            </a:pathLst>
          </a:custGeom>
          <a:noFill/>
          <a:ln w="57150" cap="flat" cmpd="sng" algn="ctr">
            <a:solidFill>
              <a:schemeClr val="accent1"/>
            </a:solidFill>
            <a:prstDash val="solid"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102" name="KSO_GT4.1"/>
          <p:cNvSpPr txBox="1">
            <a:spLocks noChangeArrowheads="1"/>
          </p:cNvSpPr>
          <p:nvPr/>
        </p:nvSpPr>
        <p:spPr bwMode="auto">
          <a:xfrm>
            <a:off x="3925890" y="5105401"/>
            <a:ext cx="2455862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7F7F7F"/>
                </a:solidFill>
                <a:latin typeface="幼圆" pitchFamily="49" charset="-122"/>
                <a:ea typeface="幼圆" pitchFamily="49" charset="-122"/>
                <a:cs typeface="Arial" charset="0"/>
              </a:rPr>
              <a:t>点击此处输入文本内容点击此处输入文本内容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1200" dirty="0">
                <a:solidFill>
                  <a:srgbClr val="7F7F7F"/>
                </a:solidFill>
                <a:latin typeface="幼圆" pitchFamily="49" charset="-122"/>
                <a:ea typeface="幼圆" pitchFamily="49" charset="-122"/>
                <a:cs typeface="Arial" charset="0"/>
              </a:rPr>
              <a:t>。</a:t>
            </a:r>
            <a:endParaRPr lang="en-US" altLang="zh-CN" sz="1200" dirty="0">
              <a:solidFill>
                <a:srgbClr val="7F7F7F"/>
              </a:solidFill>
              <a:latin typeface="幼圆" pitchFamily="49" charset="-122"/>
              <a:ea typeface="幼圆" pitchFamily="49" charset="-122"/>
              <a:cs typeface="Arial" charset="0"/>
            </a:endParaRPr>
          </a:p>
        </p:txBody>
      </p:sp>
      <p:sp>
        <p:nvSpPr>
          <p:cNvPr id="108" name="等腰三角形 7"/>
          <p:cNvSpPr/>
          <p:nvPr/>
        </p:nvSpPr>
        <p:spPr>
          <a:xfrm rot="5400000">
            <a:off x="3394485" y="5382786"/>
            <a:ext cx="222315" cy="97263"/>
          </a:xfrm>
          <a:custGeom>
            <a:avLst/>
            <a:gdLst>
              <a:gd name="connsiteX0" fmla="*/ 0 w 468052"/>
              <a:gd name="connsiteY0" fmla="*/ 409546 h 409546"/>
              <a:gd name="connsiteX1" fmla="*/ 234026 w 468052"/>
              <a:gd name="connsiteY1" fmla="*/ 0 h 409546"/>
              <a:gd name="connsiteX2" fmla="*/ 468052 w 468052"/>
              <a:gd name="connsiteY2" fmla="*/ 409546 h 409546"/>
              <a:gd name="connsiteX3" fmla="*/ 0 w 468052"/>
              <a:gd name="connsiteY3" fmla="*/ 409546 h 409546"/>
              <a:gd name="connsiteX0" fmla="*/ 0 w 468052"/>
              <a:gd name="connsiteY0" fmla="*/ 409546 h 500986"/>
              <a:gd name="connsiteX1" fmla="*/ 234026 w 468052"/>
              <a:gd name="connsiteY1" fmla="*/ 0 h 500986"/>
              <a:gd name="connsiteX2" fmla="*/ 468052 w 468052"/>
              <a:gd name="connsiteY2" fmla="*/ 409546 h 500986"/>
              <a:gd name="connsiteX3" fmla="*/ 91440 w 468052"/>
              <a:gd name="connsiteY3" fmla="*/ 500986 h 500986"/>
              <a:gd name="connsiteX0" fmla="*/ 0 w 468052"/>
              <a:gd name="connsiteY0" fmla="*/ 409546 h 409546"/>
              <a:gd name="connsiteX1" fmla="*/ 234026 w 468052"/>
              <a:gd name="connsiteY1" fmla="*/ 0 h 409546"/>
              <a:gd name="connsiteX2" fmla="*/ 468052 w 468052"/>
              <a:gd name="connsiteY2" fmla="*/ 409546 h 409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8052" h="409546">
                <a:moveTo>
                  <a:pt x="0" y="409546"/>
                </a:moveTo>
                <a:lnTo>
                  <a:pt x="234026" y="0"/>
                </a:lnTo>
                <a:lnTo>
                  <a:pt x="468052" y="409546"/>
                </a:lnTo>
              </a:path>
            </a:pathLst>
          </a:custGeom>
          <a:noFill/>
          <a:ln w="57150" cap="flat" cmpd="sng" algn="ctr">
            <a:solidFill>
              <a:schemeClr val="accent1"/>
            </a:solidFill>
            <a:prstDash val="solid"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276011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2" grpId="0" animBg="1"/>
      <p:bldP spid="76" grpId="0" animBg="1"/>
      <p:bldP spid="70" grpId="0" animBg="1"/>
      <p:bldP spid="97" grpId="0" animBg="1"/>
      <p:bldP spid="3081" grpId="0"/>
      <p:bldP spid="99" grpId="0" animBg="1"/>
      <p:bldP spid="100" grpId="0" animBg="1"/>
      <p:bldP spid="3088" grpId="0"/>
      <p:bldP spid="102" grpId="0" animBg="1"/>
      <p:bldP spid="103" grpId="0" animBg="1"/>
      <p:bldP spid="3095" grpId="0"/>
      <p:bldP spid="105" grpId="0" animBg="1"/>
      <p:bldP spid="106" grpId="0" animBg="1"/>
      <p:bldP spid="3102" grpId="0"/>
      <p:bldP spid="10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>
            <a:spLocks noChangeArrowheads="1"/>
          </p:cNvSpPr>
          <p:nvPr/>
        </p:nvSpPr>
        <p:spPr bwMode="auto">
          <a:xfrm>
            <a:off x="1568450" y="1816101"/>
            <a:ext cx="4205288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9900" b="1" dirty="0" smtClean="0">
                <a:solidFill>
                  <a:schemeClr val="accent1"/>
                </a:solidFill>
                <a:latin typeface="Arial Black" panose="020B0A0402010209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19900" b="1" dirty="0">
              <a:solidFill>
                <a:schemeClr val="accent1"/>
              </a:solidFill>
              <a:latin typeface="Arial Black" panose="020B0A0402010209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11789" y="2782889"/>
            <a:ext cx="46624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请在此处输入您的标题</a:t>
            </a:r>
            <a:endParaRPr lang="en-US" altLang="zh-CN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11789" y="3470276"/>
            <a:ext cx="464502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400" dirty="0">
                <a:latin typeface="+mj-ea"/>
                <a:ea typeface="+mj-ea"/>
                <a:cs typeface="Times New Roman" panose="02020603050405020304" pitchFamily="18" charset="0"/>
              </a:rPr>
              <a:t>此处输入副标题</a:t>
            </a:r>
            <a:endParaRPr lang="da-DK" altLang="zh-CN" sz="1400" dirty="0"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494338" y="3394075"/>
            <a:ext cx="4608512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4" name="文本框 11"/>
          <p:cNvSpPr txBox="1">
            <a:spLocks noChangeArrowheads="1"/>
          </p:cNvSpPr>
          <p:nvPr/>
        </p:nvSpPr>
        <p:spPr bwMode="auto">
          <a:xfrm>
            <a:off x="1524000" y="3070226"/>
            <a:ext cx="3887788" cy="6461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PART ONE</a:t>
            </a:r>
            <a:endParaRPr lang="zh-CN" altLang="en-US" sz="3600" b="1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90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58"/>
  <p:tag name="MH_SECTIONID" val="259,260,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10175941"/>
  <p:tag name="MH_LIBRARY" val="CONTENTS"/>
  <p:tag name="MH_TYPE" val="NUMBER"/>
  <p:tag name="ID" val="553528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10175941"/>
  <p:tag name="MH_LIBRARY" val="CONTENTS"/>
  <p:tag name="MH_TYPE" val="ENTRY"/>
  <p:tag name="ID" val="553528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10175941"/>
  <p:tag name="MH_LIBRARY" val="CONTENTS"/>
  <p:tag name="MH_TYPE" val="NUMBER"/>
  <p:tag name="ID" val="553528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10175941"/>
  <p:tag name="MH_LIBRARY" val="CONTENTS"/>
  <p:tag name="MH_AUTOCOLOR" val="TRUE"/>
  <p:tag name="MH_TYPE" val="CONTENTS"/>
  <p:tag name="ID" val="55352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10175941"/>
  <p:tag name="MH_LIBRARY" val="CONTENTS"/>
  <p:tag name="MH_TYPE" val="OTHERS"/>
  <p:tag name="ID" val="55352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10175941"/>
  <p:tag name="MH_LIBRARY" val="CONTENTS"/>
  <p:tag name="MH_TYPE" val="OTHERS"/>
  <p:tag name="ID" val="55352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10175941"/>
  <p:tag name="MH_LIBRARY" val="CONTENTS"/>
  <p:tag name="MH_TYPE" val="ENTRY"/>
  <p:tag name="ID" val="553528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10175941"/>
  <p:tag name="MH_LIBRARY" val="CONTENTS"/>
  <p:tag name="MH_TYPE" val="NUMBER"/>
  <p:tag name="ID" val="553528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10175941"/>
  <p:tag name="MH_LIBRARY" val="CONTENTS"/>
  <p:tag name="MH_TYPE" val="ENTRY"/>
  <p:tag name="ID" val="553528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10175941"/>
  <p:tag name="MH_LIBRARY" val="CONTENTS"/>
  <p:tag name="MH_TYPE" val="NUMBER"/>
  <p:tag name="ID" val="553528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10175941"/>
  <p:tag name="MH_LIBRARY" val="CONTENTS"/>
  <p:tag name="MH_TYPE" val="ENTRY"/>
  <p:tag name="ID" val="553528"/>
  <p:tag name="MH_ORDER" val="2"/>
</p:tagLst>
</file>

<file path=ppt/theme/theme1.xml><?xml version="1.0" encoding="utf-8"?>
<a:theme xmlns:a="http://schemas.openxmlformats.org/drawingml/2006/main" name="A000120141119A01PPBG">
  <a:themeElements>
    <a:clrScheme name="自定义 229">
      <a:dk1>
        <a:srgbClr val="6D6F71"/>
      </a:dk1>
      <a:lt1>
        <a:srgbClr val="FFFFFF"/>
      </a:lt1>
      <a:dk2>
        <a:srgbClr val="6D6F71"/>
      </a:dk2>
      <a:lt2>
        <a:srgbClr val="FFFFFF"/>
      </a:lt2>
      <a:accent1>
        <a:srgbClr val="92A181"/>
      </a:accent1>
      <a:accent2>
        <a:srgbClr val="B9B6A3"/>
      </a:accent2>
      <a:accent3>
        <a:srgbClr val="888696"/>
      </a:accent3>
      <a:accent4>
        <a:srgbClr val="7FA6BA"/>
      </a:accent4>
      <a:accent5>
        <a:srgbClr val="626FCC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2">
      <a:majorFont>
        <a:latin typeface="Tempus Sans ITC"/>
        <a:ea typeface="幼圆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A000120141203A12KPBG</Template>
  <TotalTime>18</TotalTime>
  <Words>698</Words>
  <Application>Microsoft Office PowerPoint</Application>
  <PresentationFormat>自定义</PresentationFormat>
  <Paragraphs>221</Paragraphs>
  <Slides>26</Slides>
  <Notes>17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A000120141119A01PPBG</vt:lpstr>
      <vt:lpstr>PowerPoint 演示文稿</vt:lpstr>
      <vt:lpstr>PowerPoint 演示文稿</vt:lpstr>
      <vt:lpstr>PowerPoint 演示文稿</vt:lpstr>
      <vt:lpstr>LOREM IPSUM DOLOR SIT AMET</vt:lpstr>
      <vt:lpstr>LOREM IPSUM DOLOR SIT AMET</vt:lpstr>
      <vt:lpstr>LOREM IPSUM DOLOR SIT AMET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请在这里输入您的标题</vt:lpstr>
      <vt:lpstr>点击此处输入标题</vt:lpstr>
      <vt:lpstr>点击此处输入标题</vt:lpstr>
      <vt:lpstr>点击此处输入标题</vt:lpstr>
      <vt:lpstr>PowerPoint 演示文稿</vt:lpstr>
      <vt:lpstr>点击此处输入标题</vt:lpstr>
      <vt:lpstr>PowerPoint 演示文稿</vt:lpstr>
      <vt:lpstr>点击此处输入标题</vt:lpstr>
      <vt:lpstr>点击此处输入文本标题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13</cp:revision>
  <dcterms:created xsi:type="dcterms:W3CDTF">2015-06-10T09:57:51Z</dcterms:created>
  <dcterms:modified xsi:type="dcterms:W3CDTF">2016-09-26T02:44:19Z</dcterms:modified>
  <cp:category>https://800sucai.taobao.com</cp:category>
</cp:coreProperties>
</file>