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3" r:id="rId5"/>
    <p:sldId id="264" r:id="rId6"/>
    <p:sldId id="265" r:id="rId7"/>
    <p:sldId id="266" r:id="rId8"/>
    <p:sldId id="260" r:id="rId9"/>
    <p:sldId id="267" r:id="rId10"/>
    <p:sldId id="268" r:id="rId11"/>
    <p:sldId id="269" r:id="rId12"/>
    <p:sldId id="270" r:id="rId13"/>
    <p:sldId id="261" r:id="rId14"/>
    <p:sldId id="271" r:id="rId15"/>
    <p:sldId id="272" r:id="rId16"/>
    <p:sldId id="273" r:id="rId17"/>
    <p:sldId id="274" r:id="rId18"/>
    <p:sldId id="262" r:id="rId19"/>
    <p:sldId id="275" r:id="rId20"/>
    <p:sldId id="276" r:id="rId21"/>
    <p:sldId id="277" r:id="rId22"/>
    <p:sldId id="278" r:id="rId23"/>
    <p:sldId id="279" r:id="rId24"/>
    <p:sldId id="257"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B6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2874" y="-115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459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2"/>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35</c:v>
                </c:pt>
                <c:pt idx="1">
                  <c:v>65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bg1"/>
            </a:solidFill>
          </c:spPr>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chemeClr val="accent2">
                <a:lumMod val="60000"/>
                <a:lumOff val="40000"/>
              </a:schemeClr>
            </a:solidFill>
          </c:spP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2</c:v>
                </c:pt>
              </c:strCache>
            </c:strRef>
          </c:tx>
          <c:spPr>
            <a:solidFill>
              <a:schemeClr val="accent2"/>
            </a:solidFill>
            <a:ln w="25400">
              <a:noFill/>
            </a:ln>
          </c:spP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558173568"/>
        <c:axId val="558325760"/>
      </c:areaChart>
      <c:dateAx>
        <c:axId val="558173568"/>
        <c:scaling>
          <c:orientation val="minMax"/>
        </c:scaling>
        <c:delete val="0"/>
        <c:axPos val="b"/>
        <c:numFmt formatCode="m/d/yyyy" sourceLinked="1"/>
        <c:majorTickMark val="out"/>
        <c:minorTickMark val="none"/>
        <c:tickLblPos val="nextTo"/>
        <c:txPr>
          <a:bodyPr/>
          <a:lstStyle/>
          <a:p>
            <a:pPr>
              <a:defRPr sz="1100">
                <a:solidFill>
                  <a:schemeClr val="bg1">
                    <a:lumMod val="65000"/>
                  </a:schemeClr>
                </a:solidFill>
              </a:defRPr>
            </a:pPr>
            <a:endParaRPr lang="zh-CN"/>
          </a:p>
        </c:txPr>
        <c:crossAx val="558325760"/>
        <c:crosses val="autoZero"/>
        <c:auto val="1"/>
        <c:lblOffset val="100"/>
        <c:baseTimeUnit val="months"/>
      </c:dateAx>
      <c:valAx>
        <c:axId val="558325760"/>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558173568"/>
        <c:crosses val="autoZero"/>
        <c:crossBetween val="midCat"/>
      </c:valAx>
      <c:spPr>
        <a:noFill/>
        <a:ln>
          <a:noFill/>
        </a:ln>
      </c:spPr>
    </c:plotArea>
    <c:plotVisOnly val="1"/>
    <c:dispBlanksAs val="zero"/>
    <c:showDLblsOverMax val="0"/>
  </c:chart>
  <c:txPr>
    <a:bodyPr/>
    <a:lstStyle/>
    <a:p>
      <a:pPr>
        <a:defRPr sz="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004650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1411100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903340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924670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231760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219845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331517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298984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F8D573-E751-42BE-A30B-72EEAD9D334A}" type="slidenum">
              <a:rPr lang="zh-CN" altLang="en-US" smtClean="0"/>
              <a:t>‹#›</a:t>
            </a:fld>
            <a:endParaRPr lang="zh-CN" altLang="en-US"/>
          </a:p>
        </p:txBody>
      </p:sp>
      <p:pic>
        <p:nvPicPr>
          <p:cNvPr id="5" name="图片 4"/>
          <p:cNvPicPr>
            <a:picLocks noChangeAspect="1"/>
          </p:cNvPicPr>
          <p:nvPr userDrawn="1"/>
        </p:nvPicPr>
        <p:blipFill>
          <a:blip r:embed="rId2"/>
          <a:stretch>
            <a:fillRect/>
          </a:stretch>
        </p:blipFill>
        <p:spPr>
          <a:xfrm>
            <a:off x="-529" y="-297"/>
            <a:ext cx="12193057" cy="6858594"/>
          </a:xfrm>
          <a:prstGeom prst="rect">
            <a:avLst/>
          </a:prstGeom>
        </p:spPr>
      </p:pic>
      <p:sp>
        <p:nvSpPr>
          <p:cNvPr id="6" name="矩形 5"/>
          <p:cNvSpPr/>
          <p:nvPr userDrawn="1"/>
        </p:nvSpPr>
        <p:spPr>
          <a:xfrm>
            <a:off x="0" y="0"/>
            <a:ext cx="12192000" cy="68580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1006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529910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17F162-D6A6-4558-B4B6-54B640630033}"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407489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17F162-D6A6-4558-B4B6-54B640630033}" type="datetimeFigureOut">
              <a:rPr lang="zh-CN" altLang="en-US" smtClean="0"/>
              <a:t>2016/8/22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3735359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5682" y="2073429"/>
            <a:ext cx="9660636" cy="2123658"/>
          </a:xfrm>
          <a:prstGeom prst="rect">
            <a:avLst/>
          </a:prstGeom>
          <a:noFill/>
        </p:spPr>
        <p:txBody>
          <a:bodyPr wrap="square" rtlCol="0">
            <a:spAutoFit/>
          </a:bodyPr>
          <a:lstStyle/>
          <a:p>
            <a:pPr algn="ctr"/>
            <a:r>
              <a:rPr lang="en-US" altLang="zh-CN" sz="6600" b="1" dirty="0" smtClean="0">
                <a:solidFill>
                  <a:schemeClr val="bg1"/>
                </a:solidFill>
              </a:rPr>
              <a:t>MOMODA</a:t>
            </a:r>
          </a:p>
          <a:p>
            <a:pPr algn="ctr"/>
            <a:r>
              <a:rPr lang="en-US" altLang="zh-CN" sz="6600" b="1" dirty="0" smtClean="0">
                <a:solidFill>
                  <a:schemeClr val="bg1"/>
                </a:solidFill>
              </a:rPr>
              <a:t>POWERPOINT</a:t>
            </a:r>
            <a:endParaRPr lang="zh-CN" altLang="en-US" sz="6600" b="1" dirty="0">
              <a:solidFill>
                <a:schemeClr val="bg1"/>
              </a:solidFill>
            </a:endParaRPr>
          </a:p>
        </p:txBody>
      </p:sp>
    </p:spTree>
    <p:extLst>
      <p:ext uri="{BB962C8B-B14F-4D97-AF65-F5344CB8AC3E}">
        <p14:creationId xmlns:p14="http://schemas.microsoft.com/office/powerpoint/2010/main" val="9153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2"/>
          <p:cNvGraphicFramePr/>
          <p:nvPr>
            <p:extLst>
              <p:ext uri="{D42A27DB-BD31-4B8C-83A1-F6EECF244321}">
                <p14:modId xmlns:p14="http://schemas.microsoft.com/office/powerpoint/2010/main" val="2704309824"/>
              </p:ext>
            </p:extLst>
          </p:nvPr>
        </p:nvGraphicFramePr>
        <p:xfrm>
          <a:off x="193303" y="1911917"/>
          <a:ext cx="3042597" cy="2359131"/>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1075548"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73%</a:t>
            </a:r>
            <a:endParaRPr lang="en-US" sz="3600" dirty="0">
              <a:solidFill>
                <a:schemeClr val="accent2"/>
              </a:solidFill>
              <a:latin typeface="Source Sans Pro Black" pitchFamily="34" charset="0"/>
            </a:endParaRPr>
          </a:p>
        </p:txBody>
      </p:sp>
      <p:graphicFrame>
        <p:nvGraphicFramePr>
          <p:cNvPr id="9" name="Chart 39"/>
          <p:cNvGraphicFramePr/>
          <p:nvPr>
            <p:extLst>
              <p:ext uri="{D42A27DB-BD31-4B8C-83A1-F6EECF244321}">
                <p14:modId xmlns:p14="http://schemas.microsoft.com/office/powerpoint/2010/main" val="1397811642"/>
              </p:ext>
            </p:extLst>
          </p:nvPr>
        </p:nvGraphicFramePr>
        <p:xfrm>
          <a:off x="3114236" y="1911917"/>
          <a:ext cx="3042597" cy="2359131"/>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p:cNvSpPr txBox="1">
            <a:spLocks/>
          </p:cNvSpPr>
          <p:nvPr/>
        </p:nvSpPr>
        <p:spPr>
          <a:xfrm>
            <a:off x="4001538"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87%</a:t>
            </a:r>
            <a:endParaRPr lang="en-US" sz="3600" dirty="0">
              <a:solidFill>
                <a:schemeClr val="accent2"/>
              </a:solidFill>
              <a:latin typeface="Source Sans Pro Black" pitchFamily="34" charset="0"/>
            </a:endParaRPr>
          </a:p>
        </p:txBody>
      </p:sp>
      <p:graphicFrame>
        <p:nvGraphicFramePr>
          <p:cNvPr id="11" name="Chart 47"/>
          <p:cNvGraphicFramePr/>
          <p:nvPr>
            <p:extLst>
              <p:ext uri="{D42A27DB-BD31-4B8C-83A1-F6EECF244321}">
                <p14:modId xmlns:p14="http://schemas.microsoft.com/office/powerpoint/2010/main" val="699185014"/>
              </p:ext>
            </p:extLst>
          </p:nvPr>
        </p:nvGraphicFramePr>
        <p:xfrm>
          <a:off x="6035169" y="1911917"/>
          <a:ext cx="3042597" cy="2359131"/>
        </p:xfrm>
        <a:graphic>
          <a:graphicData uri="http://schemas.openxmlformats.org/drawingml/2006/chart">
            <c:chart xmlns:c="http://schemas.openxmlformats.org/drawingml/2006/chart" xmlns:r="http://schemas.openxmlformats.org/officeDocument/2006/relationships" r:id="rId4"/>
          </a:graphicData>
        </a:graphic>
      </p:graphicFrame>
      <p:sp>
        <p:nvSpPr>
          <p:cNvPr id="12" name="Content Placeholder 2"/>
          <p:cNvSpPr txBox="1">
            <a:spLocks/>
          </p:cNvSpPr>
          <p:nvPr/>
        </p:nvSpPr>
        <p:spPr>
          <a:xfrm>
            <a:off x="6927530"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graphicFrame>
        <p:nvGraphicFramePr>
          <p:cNvPr id="13" name="Chart 51"/>
          <p:cNvGraphicFramePr/>
          <p:nvPr>
            <p:extLst>
              <p:ext uri="{D42A27DB-BD31-4B8C-83A1-F6EECF244321}">
                <p14:modId xmlns:p14="http://schemas.microsoft.com/office/powerpoint/2010/main" val="250952272"/>
              </p:ext>
            </p:extLst>
          </p:nvPr>
        </p:nvGraphicFramePr>
        <p:xfrm>
          <a:off x="8956101" y="1911917"/>
          <a:ext cx="3042597" cy="2359131"/>
        </p:xfrm>
        <a:graphic>
          <a:graphicData uri="http://schemas.openxmlformats.org/drawingml/2006/chart">
            <c:chart xmlns:c="http://schemas.openxmlformats.org/drawingml/2006/chart" xmlns:r="http://schemas.openxmlformats.org/officeDocument/2006/relationships" r:id="rId5"/>
          </a:graphicData>
        </a:graphic>
      </p:graphicFrame>
      <p:sp>
        <p:nvSpPr>
          <p:cNvPr id="14" name="Content Placeholder 2"/>
          <p:cNvSpPr txBox="1">
            <a:spLocks/>
          </p:cNvSpPr>
          <p:nvPr/>
        </p:nvSpPr>
        <p:spPr>
          <a:xfrm>
            <a:off x="9848461"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cxnSp>
        <p:nvCxnSpPr>
          <p:cNvPr id="15" name="Straight Connector 53"/>
          <p:cNvCxnSpPr/>
          <p:nvPr/>
        </p:nvCxnSpPr>
        <p:spPr>
          <a:xfrm>
            <a:off x="3161968"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54"/>
          <p:cNvCxnSpPr/>
          <p:nvPr/>
        </p:nvCxnSpPr>
        <p:spPr>
          <a:xfrm>
            <a:off x="6084323"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55"/>
          <p:cNvCxnSpPr/>
          <p:nvPr/>
        </p:nvCxnSpPr>
        <p:spPr>
          <a:xfrm>
            <a:off x="9006679"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58"/>
          <p:cNvCxnSpPr/>
          <p:nvPr/>
        </p:nvCxnSpPr>
        <p:spPr>
          <a:xfrm>
            <a:off x="840891"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9" name="Content Placeholder 2"/>
          <p:cNvSpPr txBox="1">
            <a:spLocks/>
          </p:cNvSpPr>
          <p:nvPr/>
        </p:nvSpPr>
        <p:spPr>
          <a:xfrm>
            <a:off x="750946"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0" name="Group 75"/>
          <p:cNvGrpSpPr/>
          <p:nvPr/>
        </p:nvGrpSpPr>
        <p:grpSpPr>
          <a:xfrm>
            <a:off x="675845" y="4596242"/>
            <a:ext cx="2047352" cy="816849"/>
            <a:chOff x="2343409" y="3651870"/>
            <a:chExt cx="1480516" cy="590694"/>
          </a:xfrm>
        </p:grpSpPr>
        <p:sp>
          <p:nvSpPr>
            <p:cNvPr id="2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$96,453</a:t>
              </a:r>
              <a:endParaRPr lang="en-US" sz="3200" dirty="0">
                <a:solidFill>
                  <a:schemeClr val="accent2"/>
                </a:solidFill>
                <a:latin typeface="Source Sans Pro Black" pitchFamily="34" charset="0"/>
              </a:endParaRPr>
            </a:p>
          </p:txBody>
        </p:sp>
        <p:sp>
          <p:nvSpPr>
            <p:cNvPr id="2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3" name="Straight Connector 56"/>
          <p:cNvCxnSpPr/>
          <p:nvPr/>
        </p:nvCxnSpPr>
        <p:spPr>
          <a:xfrm>
            <a:off x="3748430"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4" name="Content Placeholder 2"/>
          <p:cNvSpPr txBox="1">
            <a:spLocks/>
          </p:cNvSpPr>
          <p:nvPr/>
        </p:nvSpPr>
        <p:spPr>
          <a:xfrm>
            <a:off x="3692355"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5" name="Group 79"/>
          <p:cNvGrpSpPr/>
          <p:nvPr/>
        </p:nvGrpSpPr>
        <p:grpSpPr>
          <a:xfrm>
            <a:off x="3617254" y="4596242"/>
            <a:ext cx="2047352" cy="816849"/>
            <a:chOff x="2343409" y="3651870"/>
            <a:chExt cx="1480516" cy="590694"/>
          </a:xfrm>
        </p:grpSpPr>
        <p:sp>
          <p:nvSpPr>
            <p:cNvPr id="26"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$46,200</a:t>
              </a:r>
              <a:endParaRPr lang="en-US" sz="3200" dirty="0">
                <a:solidFill>
                  <a:schemeClr val="accent2"/>
                </a:solidFill>
                <a:latin typeface="Source Sans Pro Black" pitchFamily="34" charset="0"/>
              </a:endParaRPr>
            </a:p>
          </p:txBody>
        </p:sp>
        <p:sp>
          <p:nvSpPr>
            <p:cNvPr id="27"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8" name="Straight Connector 60"/>
          <p:cNvCxnSpPr/>
          <p:nvPr/>
        </p:nvCxnSpPr>
        <p:spPr>
          <a:xfrm>
            <a:off x="6692873"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9" name="Content Placeholder 2"/>
          <p:cNvSpPr txBox="1">
            <a:spLocks/>
          </p:cNvSpPr>
          <p:nvPr/>
        </p:nvSpPr>
        <p:spPr>
          <a:xfrm>
            <a:off x="6618347"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0" name="Group 83"/>
          <p:cNvGrpSpPr/>
          <p:nvPr/>
        </p:nvGrpSpPr>
        <p:grpSpPr>
          <a:xfrm>
            <a:off x="6543246" y="4596242"/>
            <a:ext cx="2047352" cy="816849"/>
            <a:chOff x="2343409" y="3651870"/>
            <a:chExt cx="1480516" cy="590694"/>
          </a:xfrm>
        </p:grpSpPr>
        <p:sp>
          <p:nvSpPr>
            <p:cNvPr id="3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$14,321</a:t>
              </a:r>
              <a:endParaRPr lang="en-US" sz="3200" dirty="0">
                <a:solidFill>
                  <a:schemeClr val="accent2"/>
                </a:solidFill>
                <a:latin typeface="Source Sans Pro Black" pitchFamily="34" charset="0"/>
              </a:endParaRPr>
            </a:p>
          </p:txBody>
        </p:sp>
        <p:sp>
          <p:nvSpPr>
            <p:cNvPr id="3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33" name="Straight Connector 61"/>
          <p:cNvCxnSpPr/>
          <p:nvPr/>
        </p:nvCxnSpPr>
        <p:spPr>
          <a:xfrm>
            <a:off x="9613804"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4" name="Content Placeholder 2"/>
          <p:cNvSpPr txBox="1">
            <a:spLocks/>
          </p:cNvSpPr>
          <p:nvPr/>
        </p:nvSpPr>
        <p:spPr>
          <a:xfrm>
            <a:off x="9539278"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5" name="Group 87"/>
          <p:cNvGrpSpPr/>
          <p:nvPr/>
        </p:nvGrpSpPr>
        <p:grpSpPr>
          <a:xfrm>
            <a:off x="9464177" y="4596242"/>
            <a:ext cx="2047352" cy="816849"/>
            <a:chOff x="2343409" y="3651870"/>
            <a:chExt cx="1480516" cy="590694"/>
          </a:xfrm>
        </p:grpSpPr>
        <p:sp>
          <p:nvSpPr>
            <p:cNvPr id="36"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$16,567</a:t>
              </a:r>
              <a:endParaRPr lang="en-US" sz="3200" dirty="0">
                <a:solidFill>
                  <a:schemeClr val="accent2"/>
                </a:solidFill>
                <a:latin typeface="Source Sans Pro Black" pitchFamily="34" charset="0"/>
              </a:endParaRPr>
            </a:p>
          </p:txBody>
        </p:sp>
        <p:sp>
          <p:nvSpPr>
            <p:cNvPr id="37"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spTree>
    <p:extLst>
      <p:ext uri="{BB962C8B-B14F-4D97-AF65-F5344CB8AC3E}">
        <p14:creationId xmlns:p14="http://schemas.microsoft.com/office/powerpoint/2010/main" val="347244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7"/>
          <p:cNvSpPr>
            <a:spLocks noEditPoints="1"/>
          </p:cNvSpPr>
          <p:nvPr/>
        </p:nvSpPr>
        <p:spPr bwMode="auto">
          <a:xfrm>
            <a:off x="4672461" y="278334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8" name="TextBox 147"/>
          <p:cNvSpPr txBox="1"/>
          <p:nvPr/>
        </p:nvSpPr>
        <p:spPr>
          <a:xfrm>
            <a:off x="4632854" y="2839995"/>
            <a:ext cx="476412"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9" name="Freeform 7"/>
          <p:cNvSpPr>
            <a:spLocks noEditPoints="1"/>
          </p:cNvSpPr>
          <p:nvPr/>
        </p:nvSpPr>
        <p:spPr bwMode="auto">
          <a:xfrm>
            <a:off x="2343518" y="190883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0" name="TextBox 150"/>
          <p:cNvSpPr txBox="1"/>
          <p:nvPr/>
        </p:nvSpPr>
        <p:spPr>
          <a:xfrm>
            <a:off x="2303910" y="1965485"/>
            <a:ext cx="476412"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11" name="Freeform 7"/>
          <p:cNvSpPr>
            <a:spLocks noEditPoints="1"/>
          </p:cNvSpPr>
          <p:nvPr/>
        </p:nvSpPr>
        <p:spPr bwMode="auto">
          <a:xfrm>
            <a:off x="3564801" y="2372747"/>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2" name="TextBox 153"/>
          <p:cNvSpPr txBox="1"/>
          <p:nvPr/>
        </p:nvSpPr>
        <p:spPr>
          <a:xfrm>
            <a:off x="3525194" y="2429398"/>
            <a:ext cx="476412"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13" name="Freeform 7"/>
          <p:cNvSpPr>
            <a:spLocks noEditPoints="1"/>
          </p:cNvSpPr>
          <p:nvPr/>
        </p:nvSpPr>
        <p:spPr bwMode="auto">
          <a:xfrm>
            <a:off x="1329477" y="2569378"/>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4" name="TextBox 156"/>
          <p:cNvSpPr txBox="1"/>
          <p:nvPr/>
        </p:nvSpPr>
        <p:spPr>
          <a:xfrm>
            <a:off x="1289870" y="2626029"/>
            <a:ext cx="476412"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15" name="Isosceles Triangle 2"/>
          <p:cNvSpPr/>
          <p:nvPr/>
        </p:nvSpPr>
        <p:spPr>
          <a:xfrm>
            <a:off x="691118" y="3314291"/>
            <a:ext cx="1673916"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6" name="Isosceles Triangle 2"/>
          <p:cNvSpPr/>
          <p:nvPr/>
        </p:nvSpPr>
        <p:spPr>
          <a:xfrm>
            <a:off x="1705160" y="2683831"/>
            <a:ext cx="1673916"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7" name="Isosceles Triangle 2"/>
          <p:cNvSpPr/>
          <p:nvPr/>
        </p:nvSpPr>
        <p:spPr>
          <a:xfrm>
            <a:off x="2993604" y="3117488"/>
            <a:ext cx="1539591"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8" name="Isosceles Triangle 2"/>
          <p:cNvSpPr/>
          <p:nvPr/>
        </p:nvSpPr>
        <p:spPr>
          <a:xfrm>
            <a:off x="4153231" y="3548016"/>
            <a:ext cx="1435658"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9" name="Content Placeholder 2"/>
          <p:cNvSpPr txBox="1">
            <a:spLocks/>
          </p:cNvSpPr>
          <p:nvPr/>
        </p:nvSpPr>
        <p:spPr>
          <a:xfrm>
            <a:off x="1310716" y="5532722"/>
            <a:ext cx="4254052"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20" name="Content Placeholder 2"/>
          <p:cNvSpPr txBox="1">
            <a:spLocks/>
          </p:cNvSpPr>
          <p:nvPr/>
        </p:nvSpPr>
        <p:spPr>
          <a:xfrm>
            <a:off x="1294402" y="4743364"/>
            <a:ext cx="2043761"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2013</a:t>
            </a:r>
            <a:endParaRPr lang="en-US" sz="3600" b="1" dirty="0">
              <a:solidFill>
                <a:schemeClr val="accent2"/>
              </a:solidFill>
              <a:latin typeface="Source Sans Pro Black" pitchFamily="34" charset="0"/>
            </a:endParaRPr>
          </a:p>
        </p:txBody>
      </p:sp>
      <p:sp>
        <p:nvSpPr>
          <p:cNvPr id="21" name="Subtitle 2"/>
          <p:cNvSpPr txBox="1">
            <a:spLocks/>
          </p:cNvSpPr>
          <p:nvPr/>
        </p:nvSpPr>
        <p:spPr>
          <a:xfrm>
            <a:off x="1293689" y="5234116"/>
            <a:ext cx="2140755"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p>
        </p:txBody>
      </p:sp>
      <p:sp>
        <p:nvSpPr>
          <p:cNvPr id="22" name="Oval 79"/>
          <p:cNvSpPr/>
          <p:nvPr/>
        </p:nvSpPr>
        <p:spPr>
          <a:xfrm>
            <a:off x="716133" y="4933953"/>
            <a:ext cx="514189"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Freeform 80"/>
          <p:cNvSpPr>
            <a:spLocks/>
          </p:cNvSpPr>
          <p:nvPr/>
        </p:nvSpPr>
        <p:spPr bwMode="auto">
          <a:xfrm>
            <a:off x="870600" y="5076370"/>
            <a:ext cx="205283"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cxnSp>
        <p:nvCxnSpPr>
          <p:cNvPr id="24" name="Straight Connector 81"/>
          <p:cNvCxnSpPr/>
          <p:nvPr/>
        </p:nvCxnSpPr>
        <p:spPr>
          <a:xfrm>
            <a:off x="6074352" y="1816667"/>
            <a:ext cx="0" cy="455614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Freeform 7"/>
          <p:cNvSpPr>
            <a:spLocks noEditPoints="1"/>
          </p:cNvSpPr>
          <p:nvPr/>
        </p:nvSpPr>
        <p:spPr bwMode="auto">
          <a:xfrm>
            <a:off x="10584455" y="278334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26" name="TextBox 93"/>
          <p:cNvSpPr txBox="1"/>
          <p:nvPr/>
        </p:nvSpPr>
        <p:spPr>
          <a:xfrm>
            <a:off x="10544848" y="2839995"/>
            <a:ext cx="476412"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27" name="Freeform 7"/>
          <p:cNvSpPr>
            <a:spLocks noEditPoints="1"/>
          </p:cNvSpPr>
          <p:nvPr/>
        </p:nvSpPr>
        <p:spPr bwMode="auto">
          <a:xfrm>
            <a:off x="8255512" y="190883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28" name="TextBox 96"/>
          <p:cNvSpPr txBox="1"/>
          <p:nvPr/>
        </p:nvSpPr>
        <p:spPr>
          <a:xfrm>
            <a:off x="8215904" y="1965485"/>
            <a:ext cx="476412"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29" name="Freeform 7"/>
          <p:cNvSpPr>
            <a:spLocks noEditPoints="1"/>
          </p:cNvSpPr>
          <p:nvPr/>
        </p:nvSpPr>
        <p:spPr bwMode="auto">
          <a:xfrm>
            <a:off x="9476795" y="2372747"/>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30" name="TextBox 99"/>
          <p:cNvSpPr txBox="1"/>
          <p:nvPr/>
        </p:nvSpPr>
        <p:spPr>
          <a:xfrm>
            <a:off x="9437188" y="2429398"/>
            <a:ext cx="476412"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31" name="Freeform 7"/>
          <p:cNvSpPr>
            <a:spLocks noEditPoints="1"/>
          </p:cNvSpPr>
          <p:nvPr/>
        </p:nvSpPr>
        <p:spPr bwMode="auto">
          <a:xfrm>
            <a:off x="7241471" y="2569378"/>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32" name="TextBox 102"/>
          <p:cNvSpPr txBox="1"/>
          <p:nvPr/>
        </p:nvSpPr>
        <p:spPr>
          <a:xfrm>
            <a:off x="7201864" y="2626029"/>
            <a:ext cx="476412"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33" name="Isosceles Triangle 2"/>
          <p:cNvSpPr/>
          <p:nvPr/>
        </p:nvSpPr>
        <p:spPr>
          <a:xfrm>
            <a:off x="6603112" y="3314291"/>
            <a:ext cx="1673916"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4" name="Isosceles Triangle 2"/>
          <p:cNvSpPr/>
          <p:nvPr/>
        </p:nvSpPr>
        <p:spPr>
          <a:xfrm>
            <a:off x="7617154" y="2683831"/>
            <a:ext cx="1673916"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5" name="Isosceles Triangle 2"/>
          <p:cNvSpPr/>
          <p:nvPr/>
        </p:nvSpPr>
        <p:spPr>
          <a:xfrm>
            <a:off x="8905598" y="3117488"/>
            <a:ext cx="1539591"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6" name="Isosceles Triangle 2"/>
          <p:cNvSpPr/>
          <p:nvPr/>
        </p:nvSpPr>
        <p:spPr>
          <a:xfrm>
            <a:off x="10065225" y="3548016"/>
            <a:ext cx="1435658"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7" name="Content Placeholder 2"/>
          <p:cNvSpPr txBox="1">
            <a:spLocks/>
          </p:cNvSpPr>
          <p:nvPr/>
        </p:nvSpPr>
        <p:spPr>
          <a:xfrm>
            <a:off x="7222710" y="5532722"/>
            <a:ext cx="4254052"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38" name="Content Placeholder 2"/>
          <p:cNvSpPr txBox="1">
            <a:spLocks/>
          </p:cNvSpPr>
          <p:nvPr/>
        </p:nvSpPr>
        <p:spPr>
          <a:xfrm>
            <a:off x="7206396" y="4743364"/>
            <a:ext cx="2043761"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2014</a:t>
            </a:r>
            <a:endParaRPr lang="en-US" sz="3600" b="1" dirty="0">
              <a:solidFill>
                <a:schemeClr val="accent2"/>
              </a:solidFill>
              <a:latin typeface="Source Sans Pro Black" pitchFamily="34" charset="0"/>
            </a:endParaRPr>
          </a:p>
        </p:txBody>
      </p:sp>
      <p:sp>
        <p:nvSpPr>
          <p:cNvPr id="39" name="Subtitle 2"/>
          <p:cNvSpPr txBox="1">
            <a:spLocks/>
          </p:cNvSpPr>
          <p:nvPr/>
        </p:nvSpPr>
        <p:spPr>
          <a:xfrm>
            <a:off x="7205683" y="5234116"/>
            <a:ext cx="2140755"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p>
        </p:txBody>
      </p:sp>
      <p:sp>
        <p:nvSpPr>
          <p:cNvPr id="40" name="Oval 111"/>
          <p:cNvSpPr/>
          <p:nvPr/>
        </p:nvSpPr>
        <p:spPr>
          <a:xfrm>
            <a:off x="6628127" y="4933953"/>
            <a:ext cx="514189"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1" name="Freeform 112"/>
          <p:cNvSpPr>
            <a:spLocks/>
          </p:cNvSpPr>
          <p:nvPr/>
        </p:nvSpPr>
        <p:spPr bwMode="auto">
          <a:xfrm>
            <a:off x="6782594" y="5076370"/>
            <a:ext cx="205283"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Tree>
    <p:extLst>
      <p:ext uri="{BB962C8B-B14F-4D97-AF65-F5344CB8AC3E}">
        <p14:creationId xmlns:p14="http://schemas.microsoft.com/office/powerpoint/2010/main" val="2051877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4138706" y="4753328"/>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383929" rIns="76539" bIns="7653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8" name="任意多边形 7"/>
          <p:cNvSpPr/>
          <p:nvPr/>
        </p:nvSpPr>
        <p:spPr>
          <a:xfrm>
            <a:off x="1055004" y="4753328"/>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383929" rIns="645978" bIns="7653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9" name="任意多边形 8"/>
          <p:cNvSpPr/>
          <p:nvPr/>
        </p:nvSpPr>
        <p:spPr>
          <a:xfrm>
            <a:off x="4138706" y="2140517"/>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76539" rIns="76539" bIns="38392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0" name="任意多边形 9"/>
          <p:cNvSpPr/>
          <p:nvPr/>
        </p:nvSpPr>
        <p:spPr>
          <a:xfrm>
            <a:off x="1055004" y="2140517"/>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76539" rIns="645978" bIns="38392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1" name="任意多边形 10"/>
          <p:cNvSpPr/>
          <p:nvPr/>
        </p:nvSpPr>
        <p:spPr>
          <a:xfrm>
            <a:off x="1902915" y="2359532"/>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1663746"/>
                </a:moveTo>
                <a:cubicBezTo>
                  <a:pt x="0" y="744884"/>
                  <a:pt x="744884" y="0"/>
                  <a:pt x="1663746" y="0"/>
                </a:cubicBezTo>
                <a:lnTo>
                  <a:pt x="1663746" y="1663746"/>
                </a:lnTo>
                <a:lnTo>
                  <a:pt x="0"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p>
        </p:txBody>
      </p:sp>
      <p:sp>
        <p:nvSpPr>
          <p:cNvPr id="12" name="任意多边形 11"/>
          <p:cNvSpPr/>
          <p:nvPr/>
        </p:nvSpPr>
        <p:spPr>
          <a:xfrm>
            <a:off x="3643509" y="2359532"/>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0"/>
                </a:moveTo>
                <a:cubicBezTo>
                  <a:pt x="918862" y="0"/>
                  <a:pt x="1663746" y="744884"/>
                  <a:pt x="1663746" y="1663746"/>
                </a:cubicBezTo>
                <a:lnTo>
                  <a:pt x="0" y="1663746"/>
                </a:lnTo>
                <a:lnTo>
                  <a:pt x="0"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p>
        </p:txBody>
      </p:sp>
      <p:sp>
        <p:nvSpPr>
          <p:cNvPr id="13" name="任意多边形 12"/>
          <p:cNvSpPr/>
          <p:nvPr/>
        </p:nvSpPr>
        <p:spPr>
          <a:xfrm>
            <a:off x="3643509" y="4100124"/>
            <a:ext cx="1663746" cy="1663747"/>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0"/>
                </a:moveTo>
                <a:cubicBezTo>
                  <a:pt x="1663746" y="918862"/>
                  <a:pt x="918862" y="1663746"/>
                  <a:pt x="0" y="1663746"/>
                </a:cubicBezTo>
                <a:lnTo>
                  <a:pt x="0" y="0"/>
                </a:lnTo>
                <a:lnTo>
                  <a:pt x="1663746"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t/>
            </a:r>
            <a:br>
              <a:rPr lang="en-US" sz="1200" dirty="0"/>
            </a:br>
            <a:r>
              <a:rPr lang="en-US" sz="1200" dirty="0"/>
              <a:t/>
            </a:r>
            <a:br>
              <a:rPr lang="en-US" sz="1200" dirty="0"/>
            </a:br>
            <a:endParaRPr lang="en-US" sz="1200" dirty="0"/>
          </a:p>
        </p:txBody>
      </p:sp>
      <p:sp>
        <p:nvSpPr>
          <p:cNvPr id="14" name="任意多边形 13"/>
          <p:cNvSpPr/>
          <p:nvPr/>
        </p:nvSpPr>
        <p:spPr>
          <a:xfrm>
            <a:off x="1902915" y="4100125"/>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1663746"/>
                </a:moveTo>
                <a:cubicBezTo>
                  <a:pt x="744884" y="1663746"/>
                  <a:pt x="0" y="918862"/>
                  <a:pt x="0" y="0"/>
                </a:cubicBezTo>
                <a:lnTo>
                  <a:pt x="1663746" y="0"/>
                </a:lnTo>
                <a:lnTo>
                  <a:pt x="1663746"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t/>
            </a:r>
            <a:br>
              <a:rPr lang="en-US" sz="1200" dirty="0"/>
            </a:br>
            <a:r>
              <a:rPr lang="en-US" sz="1200" dirty="0"/>
              <a:t/>
            </a:r>
            <a:br>
              <a:rPr lang="en-US" sz="1200" dirty="0"/>
            </a:br>
            <a:r>
              <a:rPr lang="en-US" sz="1200" dirty="0"/>
              <a:t/>
            </a:r>
            <a:br>
              <a:rPr lang="en-US" sz="1200" dirty="0"/>
            </a:br>
            <a:endParaRPr lang="en-US" sz="1200" dirty="0"/>
          </a:p>
        </p:txBody>
      </p:sp>
      <p:sp>
        <p:nvSpPr>
          <p:cNvPr id="15" name="环形箭头 14"/>
          <p:cNvSpPr/>
          <p:nvPr/>
        </p:nvSpPr>
        <p:spPr>
          <a:xfrm>
            <a:off x="3317868" y="3715888"/>
            <a:ext cx="57443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6" name="环形箭头 15"/>
          <p:cNvSpPr/>
          <p:nvPr/>
        </p:nvSpPr>
        <p:spPr>
          <a:xfrm rot="10800000">
            <a:off x="3317868" y="3908007"/>
            <a:ext cx="57443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7" name="Freeform 6"/>
          <p:cNvSpPr>
            <a:spLocks/>
          </p:cNvSpPr>
          <p:nvPr/>
        </p:nvSpPr>
        <p:spPr bwMode="auto">
          <a:xfrm>
            <a:off x="2778267" y="4286944"/>
            <a:ext cx="420665" cy="402663"/>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8" name="Freeform 11"/>
          <p:cNvSpPr>
            <a:spLocks noEditPoints="1"/>
          </p:cNvSpPr>
          <p:nvPr/>
        </p:nvSpPr>
        <p:spPr bwMode="auto">
          <a:xfrm>
            <a:off x="2790380" y="2802994"/>
            <a:ext cx="436620" cy="438918"/>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9" name="Freeform 16"/>
          <p:cNvSpPr>
            <a:spLocks noEditPoints="1"/>
          </p:cNvSpPr>
          <p:nvPr/>
        </p:nvSpPr>
        <p:spPr bwMode="auto">
          <a:xfrm>
            <a:off x="4055408" y="2763777"/>
            <a:ext cx="308576" cy="420785"/>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0" name="Freeform 21"/>
          <p:cNvSpPr>
            <a:spLocks noEditPoints="1"/>
          </p:cNvSpPr>
          <p:nvPr/>
        </p:nvSpPr>
        <p:spPr bwMode="auto">
          <a:xfrm>
            <a:off x="4019209" y="4256673"/>
            <a:ext cx="435957" cy="453024"/>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1" name="Content Placeholder 2"/>
          <p:cNvSpPr txBox="1">
            <a:spLocks/>
          </p:cNvSpPr>
          <p:nvPr/>
        </p:nvSpPr>
        <p:spPr>
          <a:xfrm>
            <a:off x="7427127" y="3401155"/>
            <a:ext cx="4451848" cy="12832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p>
          <a:p>
            <a:pPr marL="0" indent="0">
              <a:buFont typeface="Arial" panose="020B0604020202020204" pitchFamily="34" charset="0"/>
              <a:buNone/>
            </a:pPr>
            <a:r>
              <a:rPr lang="en-US" sz="1400" smtClean="0">
                <a:solidFill>
                  <a:schemeClr val="bg1"/>
                </a:solidFill>
              </a:rPr>
              <a:t/>
            </a:r>
            <a:br>
              <a:rPr lang="en-US" sz="1400" smtClean="0">
                <a:solidFill>
                  <a:schemeClr val="bg1"/>
                </a:solidFill>
              </a:rPr>
            </a:br>
            <a:r>
              <a:rPr lang="en-US" sz="1400" smtClean="0">
                <a:solidFill>
                  <a:schemeClr val="bg1"/>
                </a:solidFill>
              </a:rPr>
              <a:t>Curabitur elementum posuere pretium. Quisque nibh dolor, dignissim ac dignissim ut, luctus ac urna. Aliquam aliquet non massa quis tincidunt.</a:t>
            </a:r>
            <a:endParaRPr lang="en-US" sz="1400" dirty="0">
              <a:solidFill>
                <a:schemeClr val="bg1"/>
              </a:solidFill>
            </a:endParaRPr>
          </a:p>
        </p:txBody>
      </p:sp>
      <p:sp>
        <p:nvSpPr>
          <p:cNvPr id="22" name="Title 13"/>
          <p:cNvSpPr txBox="1">
            <a:spLocks/>
          </p:cNvSpPr>
          <p:nvPr/>
        </p:nvSpPr>
        <p:spPr>
          <a:xfrm>
            <a:off x="7451220" y="2656588"/>
            <a:ext cx="4245898" cy="861881"/>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dirty="0" smtClean="0">
                <a:solidFill>
                  <a:schemeClr val="accent2"/>
                </a:solidFill>
              </a:rPr>
              <a:t>Analysis</a:t>
            </a:r>
            <a:endParaRPr lang="en-US" sz="4400" dirty="0">
              <a:solidFill>
                <a:schemeClr val="accent2"/>
              </a:solidFill>
            </a:endParaRPr>
          </a:p>
        </p:txBody>
      </p:sp>
      <p:sp>
        <p:nvSpPr>
          <p:cNvPr id="23" name="矩形 22"/>
          <p:cNvSpPr/>
          <p:nvPr/>
        </p:nvSpPr>
        <p:spPr>
          <a:xfrm>
            <a:off x="3814472" y="3308420"/>
            <a:ext cx="1200200" cy="646331"/>
          </a:xfrm>
          <a:prstGeom prst="rect">
            <a:avLst/>
          </a:prstGeom>
        </p:spPr>
        <p:txBody>
          <a:bodyPr wrap="none">
            <a:spAutoFit/>
          </a:bodyPr>
          <a:lstStyle/>
          <a:p>
            <a:pPr algn="ctr"/>
            <a:r>
              <a:rPr lang="en-US" altLang="zh-CN" dirty="0">
                <a:solidFill>
                  <a:schemeClr val="bg1"/>
                </a:solidFill>
              </a:rPr>
              <a:t>Improve </a:t>
            </a:r>
            <a:endParaRPr lang="en-US" altLang="zh-CN" dirty="0" smtClean="0">
              <a:solidFill>
                <a:schemeClr val="bg1"/>
              </a:solidFill>
            </a:endParaRPr>
          </a:p>
          <a:p>
            <a:pPr algn="ctr"/>
            <a:r>
              <a:rPr lang="en-US" altLang="zh-CN" dirty="0" smtClean="0">
                <a:solidFill>
                  <a:schemeClr val="bg1"/>
                </a:solidFill>
              </a:rPr>
              <a:t>Awareness</a:t>
            </a:r>
            <a:endParaRPr lang="en-US" altLang="zh-CN" dirty="0">
              <a:solidFill>
                <a:schemeClr val="bg1"/>
              </a:solidFill>
            </a:endParaRPr>
          </a:p>
        </p:txBody>
      </p:sp>
      <p:sp>
        <p:nvSpPr>
          <p:cNvPr id="24" name="矩形 23"/>
          <p:cNvSpPr/>
          <p:nvPr/>
        </p:nvSpPr>
        <p:spPr>
          <a:xfrm>
            <a:off x="2363169" y="3424001"/>
            <a:ext cx="1205138" cy="369332"/>
          </a:xfrm>
          <a:prstGeom prst="rect">
            <a:avLst/>
          </a:prstGeom>
        </p:spPr>
        <p:txBody>
          <a:bodyPr wrap="none">
            <a:spAutoFit/>
          </a:bodyPr>
          <a:lstStyle/>
          <a:p>
            <a:pPr algn="ctr"/>
            <a:r>
              <a:rPr lang="en-US" altLang="zh-CN" dirty="0">
                <a:solidFill>
                  <a:schemeClr val="bg1"/>
                </a:solidFill>
              </a:rPr>
              <a:t>Drive Sales</a:t>
            </a:r>
          </a:p>
        </p:txBody>
      </p:sp>
      <p:sp>
        <p:nvSpPr>
          <p:cNvPr id="25" name="矩形 24"/>
          <p:cNvSpPr/>
          <p:nvPr/>
        </p:nvSpPr>
        <p:spPr>
          <a:xfrm>
            <a:off x="3766868" y="4867452"/>
            <a:ext cx="1144223" cy="369332"/>
          </a:xfrm>
          <a:prstGeom prst="rect">
            <a:avLst/>
          </a:prstGeom>
        </p:spPr>
        <p:txBody>
          <a:bodyPr wrap="none">
            <a:spAutoFit/>
          </a:bodyPr>
          <a:lstStyle/>
          <a:p>
            <a:pPr algn="ctr"/>
            <a:r>
              <a:rPr lang="en-US" altLang="zh-CN" dirty="0">
                <a:solidFill>
                  <a:schemeClr val="bg1"/>
                </a:solidFill>
              </a:rPr>
              <a:t>Marketing</a:t>
            </a:r>
          </a:p>
        </p:txBody>
      </p:sp>
      <p:sp>
        <p:nvSpPr>
          <p:cNvPr id="26" name="矩形 25"/>
          <p:cNvSpPr/>
          <p:nvPr/>
        </p:nvSpPr>
        <p:spPr>
          <a:xfrm>
            <a:off x="2370833" y="4845705"/>
            <a:ext cx="1109856" cy="646331"/>
          </a:xfrm>
          <a:prstGeom prst="rect">
            <a:avLst/>
          </a:prstGeom>
        </p:spPr>
        <p:txBody>
          <a:bodyPr wrap="none">
            <a:spAutoFit/>
          </a:bodyPr>
          <a:lstStyle/>
          <a:p>
            <a:pPr algn="ctr"/>
            <a:r>
              <a:rPr lang="en-US" altLang="zh-CN" dirty="0">
                <a:solidFill>
                  <a:schemeClr val="bg1"/>
                </a:solidFill>
              </a:rPr>
              <a:t>Generate </a:t>
            </a:r>
            <a:endParaRPr lang="en-US" altLang="zh-CN" dirty="0" smtClean="0">
              <a:solidFill>
                <a:schemeClr val="bg1"/>
              </a:solidFill>
            </a:endParaRPr>
          </a:p>
          <a:p>
            <a:pPr algn="ctr"/>
            <a:r>
              <a:rPr lang="en-US" altLang="zh-CN" dirty="0" smtClean="0">
                <a:solidFill>
                  <a:schemeClr val="bg1"/>
                </a:solidFill>
              </a:rPr>
              <a:t>Leads</a:t>
            </a:r>
            <a:endParaRPr lang="en-US" altLang="zh-CN" dirty="0">
              <a:solidFill>
                <a:schemeClr val="bg1"/>
              </a:solidFill>
            </a:endParaRPr>
          </a:p>
        </p:txBody>
      </p:sp>
    </p:spTree>
    <p:extLst>
      <p:ext uri="{BB962C8B-B14F-4D97-AF65-F5344CB8AC3E}">
        <p14:creationId xmlns:p14="http://schemas.microsoft.com/office/powerpoint/2010/main" val="2711393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3</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85956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a:spLocks/>
          </p:cNvSpPr>
          <p:nvPr/>
        </p:nvSpPr>
        <p:spPr>
          <a:xfrm>
            <a:off x="449093" y="5784882"/>
            <a:ext cx="11293815" cy="8626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
        <p:nvSpPr>
          <p:cNvPr id="8" name="L-Shape 2"/>
          <p:cNvSpPr/>
          <p:nvPr/>
        </p:nvSpPr>
        <p:spPr>
          <a:xfrm rot="5400000">
            <a:off x="1311780" y="3386627"/>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accent2"/>
              </a:solidFill>
            </a:endParaRPr>
          </a:p>
        </p:txBody>
      </p:sp>
      <p:sp>
        <p:nvSpPr>
          <p:cNvPr id="9" name="Freeform 3"/>
          <p:cNvSpPr/>
          <p:nvPr/>
        </p:nvSpPr>
        <p:spPr>
          <a:xfrm>
            <a:off x="1077246" y="4085166"/>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Brainstorm</a:t>
            </a:r>
            <a:endParaRPr lang="en-US" sz="2000" b="1" kern="1200" dirty="0">
              <a:solidFill>
                <a:schemeClr val="accent2"/>
              </a:solidFill>
            </a:endParaRPr>
          </a:p>
        </p:txBody>
      </p:sp>
      <p:sp>
        <p:nvSpPr>
          <p:cNvPr id="10" name="Isosceles Triangle 5"/>
          <p:cNvSpPr/>
          <p:nvPr/>
        </p:nvSpPr>
        <p:spPr>
          <a:xfrm>
            <a:off x="2789704" y="3214506"/>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1" name="L-Shape 6"/>
          <p:cNvSpPr/>
          <p:nvPr/>
        </p:nvSpPr>
        <p:spPr>
          <a:xfrm rot="5400000">
            <a:off x="3895694" y="2747235"/>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2" name="Freeform 7"/>
          <p:cNvSpPr/>
          <p:nvPr/>
        </p:nvSpPr>
        <p:spPr>
          <a:xfrm>
            <a:off x="3661160" y="3445774"/>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Conceptualization</a:t>
            </a:r>
            <a:endParaRPr lang="en-US" sz="2000" b="1" kern="1200" dirty="0">
              <a:solidFill>
                <a:schemeClr val="accent2"/>
              </a:solidFill>
            </a:endParaRPr>
          </a:p>
        </p:txBody>
      </p:sp>
      <p:sp>
        <p:nvSpPr>
          <p:cNvPr id="13" name="Isosceles Triangle 10"/>
          <p:cNvSpPr/>
          <p:nvPr/>
        </p:nvSpPr>
        <p:spPr>
          <a:xfrm>
            <a:off x="5373617" y="2575114"/>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4" name="L-Shape 11"/>
          <p:cNvSpPr/>
          <p:nvPr/>
        </p:nvSpPr>
        <p:spPr>
          <a:xfrm rot="5400000">
            <a:off x="6479607" y="2107843"/>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5" name="Freeform 14"/>
          <p:cNvSpPr/>
          <p:nvPr/>
        </p:nvSpPr>
        <p:spPr>
          <a:xfrm>
            <a:off x="6245073" y="2806383"/>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Proposal</a:t>
            </a:r>
            <a:endParaRPr lang="en-US" sz="2000" b="1" kern="1200" dirty="0">
              <a:solidFill>
                <a:schemeClr val="accent2"/>
              </a:solidFill>
            </a:endParaRPr>
          </a:p>
        </p:txBody>
      </p:sp>
      <p:sp>
        <p:nvSpPr>
          <p:cNvPr id="16" name="Isosceles Triangle 15"/>
          <p:cNvSpPr/>
          <p:nvPr/>
        </p:nvSpPr>
        <p:spPr>
          <a:xfrm>
            <a:off x="7957529" y="1935722"/>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7" name="L-Shape 16"/>
          <p:cNvSpPr/>
          <p:nvPr/>
        </p:nvSpPr>
        <p:spPr>
          <a:xfrm rot="5400000">
            <a:off x="9063519" y="1468453"/>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8" name="Freeform 18"/>
          <p:cNvSpPr/>
          <p:nvPr/>
        </p:nvSpPr>
        <p:spPr>
          <a:xfrm>
            <a:off x="8828985" y="2166991"/>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Revisions</a:t>
            </a:r>
            <a:endParaRPr lang="en-US" sz="2000" b="1" kern="1200" dirty="0">
              <a:solidFill>
                <a:schemeClr val="accent2"/>
              </a:solidFill>
            </a:endParaRPr>
          </a:p>
        </p:txBody>
      </p:sp>
      <p:sp>
        <p:nvSpPr>
          <p:cNvPr id="19" name="Freeform 6"/>
          <p:cNvSpPr>
            <a:spLocks noEditPoints="1"/>
          </p:cNvSpPr>
          <p:nvPr/>
        </p:nvSpPr>
        <p:spPr bwMode="auto">
          <a:xfrm>
            <a:off x="1945323" y="4310873"/>
            <a:ext cx="374546" cy="398983"/>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0" name="Freeform 11"/>
          <p:cNvSpPr>
            <a:spLocks noEditPoints="1"/>
          </p:cNvSpPr>
          <p:nvPr/>
        </p:nvSpPr>
        <p:spPr bwMode="auto">
          <a:xfrm>
            <a:off x="4418860" y="3633240"/>
            <a:ext cx="482724" cy="48323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1" name="Freeform 21"/>
          <p:cNvSpPr>
            <a:spLocks noEditPoints="1"/>
          </p:cNvSpPr>
          <p:nvPr/>
        </p:nvSpPr>
        <p:spPr bwMode="auto">
          <a:xfrm>
            <a:off x="7017855" y="3001110"/>
            <a:ext cx="411219" cy="41251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2" name="Freeform 26"/>
          <p:cNvSpPr>
            <a:spLocks/>
          </p:cNvSpPr>
          <p:nvPr/>
        </p:nvSpPr>
        <p:spPr bwMode="auto">
          <a:xfrm>
            <a:off x="9679463" y="2423159"/>
            <a:ext cx="338518" cy="3510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Tree>
    <p:extLst>
      <p:ext uri="{BB962C8B-B14F-4D97-AF65-F5344CB8AC3E}">
        <p14:creationId xmlns:p14="http://schemas.microsoft.com/office/powerpoint/2010/main" val="839484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1"/>
          <p:cNvCxnSpPr/>
          <p:nvPr/>
        </p:nvCxnSpPr>
        <p:spPr>
          <a:xfrm>
            <a:off x="566057" y="3113898"/>
            <a:ext cx="11059886" cy="0"/>
          </a:xfrm>
          <a:prstGeom prst="line">
            <a:avLst/>
          </a:prstGeom>
          <a:ln>
            <a:solidFill>
              <a:schemeClr val="accent2"/>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8" name="Freeform 6"/>
          <p:cNvSpPr>
            <a:spLocks noEditPoints="1"/>
          </p:cNvSpPr>
          <p:nvPr/>
        </p:nvSpPr>
        <p:spPr bwMode="auto">
          <a:xfrm>
            <a:off x="5589344" y="2390018"/>
            <a:ext cx="938810" cy="95979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9" name="Oval 14"/>
          <p:cNvSpPr/>
          <p:nvPr/>
        </p:nvSpPr>
        <p:spPr>
          <a:xfrm>
            <a:off x="1502459" y="2124558"/>
            <a:ext cx="2082967"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a:p>
            <a:pPr algn="ctr"/>
            <a:endParaRPr lang="en-US" sz="2000" dirty="0"/>
          </a:p>
          <a:p>
            <a:pPr algn="ctr"/>
            <a:r>
              <a:rPr lang="en-US" sz="2000" dirty="0"/>
              <a:t>Identify your Trigger</a:t>
            </a:r>
          </a:p>
        </p:txBody>
      </p:sp>
      <p:sp>
        <p:nvSpPr>
          <p:cNvPr id="10" name="Freeform 11"/>
          <p:cNvSpPr>
            <a:spLocks noEditPoints="1"/>
          </p:cNvSpPr>
          <p:nvPr/>
        </p:nvSpPr>
        <p:spPr bwMode="auto">
          <a:xfrm>
            <a:off x="2294978" y="2425529"/>
            <a:ext cx="497926" cy="496603"/>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1" name="Oval 19"/>
          <p:cNvSpPr/>
          <p:nvPr/>
        </p:nvSpPr>
        <p:spPr>
          <a:xfrm>
            <a:off x="8606574" y="2124558"/>
            <a:ext cx="2082967"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a:p>
            <a:pPr algn="ctr"/>
            <a:endParaRPr lang="en-US" sz="2000" dirty="0"/>
          </a:p>
          <a:p>
            <a:pPr algn="ctr"/>
            <a:r>
              <a:rPr lang="en-US" sz="2000" dirty="0"/>
              <a:t>Create a New Routine</a:t>
            </a:r>
          </a:p>
        </p:txBody>
      </p:sp>
      <p:sp>
        <p:nvSpPr>
          <p:cNvPr id="12" name="Freeform 16"/>
          <p:cNvSpPr>
            <a:spLocks noEditPoints="1"/>
          </p:cNvSpPr>
          <p:nvPr/>
        </p:nvSpPr>
        <p:spPr bwMode="auto">
          <a:xfrm>
            <a:off x="9406732" y="2432505"/>
            <a:ext cx="482646" cy="48264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3" name="Content Placeholder 2"/>
          <p:cNvSpPr txBox="1">
            <a:spLocks/>
          </p:cNvSpPr>
          <p:nvPr/>
        </p:nvSpPr>
        <p:spPr>
          <a:xfrm>
            <a:off x="1003846" y="5398408"/>
            <a:ext cx="3043121" cy="113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bg1"/>
                </a:solidFill>
              </a:rPr>
              <a:t>Lorem ipsum dolor sit amet, </a:t>
            </a:r>
            <a:r>
              <a:rPr lang="en-US" sz="1200" b="1" smtClean="0">
                <a:solidFill>
                  <a:schemeClr val="bg1"/>
                </a:solidFill>
              </a:rPr>
              <a:t>consectetur adipiscing elit. </a:t>
            </a:r>
            <a:r>
              <a:rPr lang="en-US" sz="1200" smtClean="0">
                <a:solidFill>
                  <a:schemeClr val="bg1"/>
                </a:solidFill>
              </a:rPr>
              <a:t>Lorem Ipsum has been the industry's standard dummy text ever since the 1500s.</a:t>
            </a:r>
            <a:endParaRPr lang="en-US" sz="1200" dirty="0">
              <a:solidFill>
                <a:schemeClr val="bg1"/>
              </a:solidFill>
            </a:endParaRPr>
          </a:p>
        </p:txBody>
      </p:sp>
      <p:sp>
        <p:nvSpPr>
          <p:cNvPr id="14" name="Title 13"/>
          <p:cNvSpPr txBox="1">
            <a:spLocks/>
          </p:cNvSpPr>
          <p:nvPr/>
        </p:nvSpPr>
        <p:spPr>
          <a:xfrm>
            <a:off x="902409"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1</a:t>
            </a:r>
            <a:endParaRPr lang="en-US" sz="3600" dirty="0">
              <a:solidFill>
                <a:schemeClr val="accent2"/>
              </a:solidFill>
            </a:endParaRPr>
          </a:p>
        </p:txBody>
      </p:sp>
      <p:sp>
        <p:nvSpPr>
          <p:cNvPr id="15" name="Content Placeholder 2"/>
          <p:cNvSpPr txBox="1">
            <a:spLocks/>
          </p:cNvSpPr>
          <p:nvPr/>
        </p:nvSpPr>
        <p:spPr>
          <a:xfrm>
            <a:off x="4560947" y="5398408"/>
            <a:ext cx="3043121"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6" name="Title 13"/>
          <p:cNvSpPr txBox="1">
            <a:spLocks/>
          </p:cNvSpPr>
          <p:nvPr/>
        </p:nvSpPr>
        <p:spPr>
          <a:xfrm>
            <a:off x="4459509"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2</a:t>
            </a:r>
            <a:endParaRPr lang="en-US" sz="3600" dirty="0">
              <a:solidFill>
                <a:schemeClr val="accent2"/>
              </a:solidFill>
            </a:endParaRPr>
          </a:p>
        </p:txBody>
      </p:sp>
      <p:sp>
        <p:nvSpPr>
          <p:cNvPr id="17" name="Content Placeholder 2"/>
          <p:cNvSpPr txBox="1">
            <a:spLocks/>
          </p:cNvSpPr>
          <p:nvPr/>
        </p:nvSpPr>
        <p:spPr>
          <a:xfrm>
            <a:off x="8113004" y="5398408"/>
            <a:ext cx="3043121"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8" name="Title 13"/>
          <p:cNvSpPr txBox="1">
            <a:spLocks/>
          </p:cNvSpPr>
          <p:nvPr/>
        </p:nvSpPr>
        <p:spPr>
          <a:xfrm>
            <a:off x="8011566"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3</a:t>
            </a:r>
            <a:endParaRPr lang="en-US" sz="3600" dirty="0">
              <a:solidFill>
                <a:schemeClr val="accent2"/>
              </a:solidFill>
            </a:endParaRPr>
          </a:p>
        </p:txBody>
      </p:sp>
    </p:spTree>
    <p:extLst>
      <p:ext uri="{BB962C8B-B14F-4D97-AF65-F5344CB8AC3E}">
        <p14:creationId xmlns:p14="http://schemas.microsoft.com/office/powerpoint/2010/main" val="417259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114"/>
          <p:cNvSpPr>
            <a:spLocks noChangeAspect="1"/>
          </p:cNvSpPr>
          <p:nvPr/>
        </p:nvSpPr>
        <p:spPr bwMode="gray">
          <a:xfrm>
            <a:off x="6879895" y="1816667"/>
            <a:ext cx="2199892" cy="167876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8" name="Content Placeholder 2"/>
          <p:cNvSpPr txBox="1">
            <a:spLocks/>
          </p:cNvSpPr>
          <p:nvPr/>
        </p:nvSpPr>
        <p:spPr>
          <a:xfrm>
            <a:off x="9660153" y="1954437"/>
            <a:ext cx="1969722" cy="791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1"/>
                </a:solidFill>
              </a:rPr>
              <a:t>China</a:t>
            </a:r>
          </a:p>
          <a:p>
            <a:pPr marL="0" indent="0" algn="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
        <p:nvSpPr>
          <p:cNvPr id="9" name="Freeform 268"/>
          <p:cNvSpPr>
            <a:spLocks noChangeAspect="1"/>
          </p:cNvSpPr>
          <p:nvPr/>
        </p:nvSpPr>
        <p:spPr bwMode="gray">
          <a:xfrm>
            <a:off x="835176" y="1959300"/>
            <a:ext cx="2614046" cy="1456664"/>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0" name="Content Placeholder 2"/>
          <p:cNvSpPr txBox="1">
            <a:spLocks/>
          </p:cNvSpPr>
          <p:nvPr/>
        </p:nvSpPr>
        <p:spPr>
          <a:xfrm>
            <a:off x="3757334" y="1954437"/>
            <a:ext cx="1969722" cy="791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1"/>
                </a:solidFill>
              </a:rPr>
              <a:t>Honduras</a:t>
            </a:r>
          </a:p>
          <a:p>
            <a:pPr marL="0" indent="0" algn="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
        <p:nvSpPr>
          <p:cNvPr id="11" name="Subtitle 2"/>
          <p:cNvSpPr txBox="1">
            <a:spLocks/>
          </p:cNvSpPr>
          <p:nvPr/>
        </p:nvSpPr>
        <p:spPr>
          <a:xfrm>
            <a:off x="9025883"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Females </a:t>
            </a:r>
          </a:p>
        </p:txBody>
      </p:sp>
      <p:sp>
        <p:nvSpPr>
          <p:cNvPr id="12" name="Content Placeholder 2"/>
          <p:cNvSpPr txBox="1">
            <a:spLocks/>
          </p:cNvSpPr>
          <p:nvPr/>
        </p:nvSpPr>
        <p:spPr>
          <a:xfrm>
            <a:off x="901112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64%</a:t>
            </a:r>
            <a:endParaRPr lang="en-US" sz="3200" dirty="0">
              <a:solidFill>
                <a:schemeClr val="accent2"/>
              </a:solidFill>
              <a:latin typeface="Source Sans Pro Black" pitchFamily="34" charset="0"/>
            </a:endParaRPr>
          </a:p>
        </p:txBody>
      </p:sp>
      <p:grpSp>
        <p:nvGrpSpPr>
          <p:cNvPr id="13" name="Group 697"/>
          <p:cNvGrpSpPr/>
          <p:nvPr/>
        </p:nvGrpSpPr>
        <p:grpSpPr>
          <a:xfrm>
            <a:off x="8898585" y="2949375"/>
            <a:ext cx="222698" cy="480291"/>
            <a:chOff x="6084168" y="3828473"/>
            <a:chExt cx="172244" cy="371476"/>
          </a:xfrm>
          <a:solidFill>
            <a:srgbClr val="0CB692"/>
          </a:solidFill>
        </p:grpSpPr>
        <p:sp>
          <p:nvSpPr>
            <p:cNvPr id="14" name="Oval 698"/>
            <p:cNvSpPr>
              <a:spLocks noChangeArrowheads="1"/>
            </p:cNvSpPr>
            <p:nvPr/>
          </p:nvSpPr>
          <p:spPr bwMode="auto">
            <a:xfrm>
              <a:off x="6142112" y="3828473"/>
              <a:ext cx="54769" cy="56357"/>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grpSp>
        <p:nvGrpSpPr>
          <p:cNvPr id="16" name="Group 700"/>
          <p:cNvGrpSpPr/>
          <p:nvPr/>
        </p:nvGrpSpPr>
        <p:grpSpPr>
          <a:xfrm>
            <a:off x="10377009" y="2949375"/>
            <a:ext cx="188830" cy="480291"/>
            <a:chOff x="7364799" y="3816899"/>
            <a:chExt cx="150666" cy="383216"/>
          </a:xfrm>
          <a:solidFill>
            <a:srgbClr val="0CB692"/>
          </a:solidFill>
        </p:grpSpPr>
        <p:sp>
          <p:nvSpPr>
            <p:cNvPr id="1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8" name="Oval 13"/>
            <p:cNvSpPr>
              <a:spLocks noChangeArrowheads="1"/>
            </p:cNvSpPr>
            <p:nvPr/>
          </p:nvSpPr>
          <p:spPr bwMode="auto">
            <a:xfrm>
              <a:off x="7410654" y="3816899"/>
              <a:ext cx="59775" cy="59775"/>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sp>
        <p:nvSpPr>
          <p:cNvPr id="19" name="Subtitle 2"/>
          <p:cNvSpPr txBox="1">
            <a:spLocks/>
          </p:cNvSpPr>
          <p:nvPr/>
        </p:nvSpPr>
        <p:spPr>
          <a:xfrm>
            <a:off x="10495152"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Males </a:t>
            </a:r>
          </a:p>
        </p:txBody>
      </p:sp>
      <p:sp>
        <p:nvSpPr>
          <p:cNvPr id="20" name="Content Placeholder 2"/>
          <p:cNvSpPr txBox="1">
            <a:spLocks/>
          </p:cNvSpPr>
          <p:nvPr/>
        </p:nvSpPr>
        <p:spPr>
          <a:xfrm>
            <a:off x="1048039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36%</a:t>
            </a:r>
            <a:endParaRPr lang="en-US" sz="3200" dirty="0">
              <a:solidFill>
                <a:schemeClr val="accent2"/>
              </a:solidFill>
              <a:latin typeface="Source Sans Pro Black" pitchFamily="34" charset="0"/>
            </a:endParaRPr>
          </a:p>
        </p:txBody>
      </p:sp>
      <p:sp>
        <p:nvSpPr>
          <p:cNvPr id="21" name="Rectangle 1"/>
          <p:cNvSpPr/>
          <p:nvPr/>
        </p:nvSpPr>
        <p:spPr>
          <a:xfrm>
            <a:off x="1162848" y="3827205"/>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2" name="Rectangle 27"/>
          <p:cNvSpPr/>
          <p:nvPr/>
        </p:nvSpPr>
        <p:spPr>
          <a:xfrm>
            <a:off x="1162848" y="3827205"/>
            <a:ext cx="2178803"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Content Placeholder 2"/>
          <p:cNvSpPr txBox="1">
            <a:spLocks/>
          </p:cNvSpPr>
          <p:nvPr/>
        </p:nvSpPr>
        <p:spPr>
          <a:xfrm>
            <a:off x="1143253" y="3843514"/>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50%</a:t>
            </a:r>
          </a:p>
        </p:txBody>
      </p:sp>
      <p:sp>
        <p:nvSpPr>
          <p:cNvPr id="24" name="Freeform 6"/>
          <p:cNvSpPr>
            <a:spLocks noEditPoints="1"/>
          </p:cNvSpPr>
          <p:nvPr/>
        </p:nvSpPr>
        <p:spPr bwMode="auto">
          <a:xfrm>
            <a:off x="522935" y="3805594"/>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5" name="Rectangle 42"/>
          <p:cNvSpPr/>
          <p:nvPr/>
        </p:nvSpPr>
        <p:spPr>
          <a:xfrm>
            <a:off x="1162848" y="5976716"/>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6" name="Rectangle 43"/>
          <p:cNvSpPr/>
          <p:nvPr/>
        </p:nvSpPr>
        <p:spPr>
          <a:xfrm>
            <a:off x="1162848" y="5976716"/>
            <a:ext cx="1794308"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7" name="Content Placeholder 2"/>
          <p:cNvSpPr txBox="1">
            <a:spLocks/>
          </p:cNvSpPr>
          <p:nvPr/>
        </p:nvSpPr>
        <p:spPr>
          <a:xfrm>
            <a:off x="1143253" y="5994475"/>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45%</a:t>
            </a:r>
          </a:p>
        </p:txBody>
      </p:sp>
      <p:sp>
        <p:nvSpPr>
          <p:cNvPr id="28" name="Freeform 11"/>
          <p:cNvSpPr>
            <a:spLocks noEditPoints="1"/>
          </p:cNvSpPr>
          <p:nvPr/>
        </p:nvSpPr>
        <p:spPr bwMode="auto">
          <a:xfrm>
            <a:off x="522935" y="5956555"/>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9" name="Rectangle 39"/>
          <p:cNvSpPr/>
          <p:nvPr/>
        </p:nvSpPr>
        <p:spPr>
          <a:xfrm>
            <a:off x="1162848" y="544238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0" name="Rectangle 40"/>
          <p:cNvSpPr/>
          <p:nvPr/>
        </p:nvSpPr>
        <p:spPr>
          <a:xfrm>
            <a:off x="1162848" y="5442380"/>
            <a:ext cx="3246844"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1" name="Content Placeholder 2"/>
          <p:cNvSpPr txBox="1">
            <a:spLocks/>
          </p:cNvSpPr>
          <p:nvPr/>
        </p:nvSpPr>
        <p:spPr>
          <a:xfrm>
            <a:off x="1143253" y="545868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75%</a:t>
            </a:r>
          </a:p>
        </p:txBody>
      </p:sp>
      <p:sp>
        <p:nvSpPr>
          <p:cNvPr id="32" name="Freeform 16"/>
          <p:cNvSpPr>
            <a:spLocks noEditPoints="1"/>
          </p:cNvSpPr>
          <p:nvPr/>
        </p:nvSpPr>
        <p:spPr bwMode="auto">
          <a:xfrm>
            <a:off x="522935" y="5422219"/>
            <a:ext cx="393393" cy="393393"/>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33" name="Rectangle 28"/>
          <p:cNvSpPr/>
          <p:nvPr/>
        </p:nvSpPr>
        <p:spPr>
          <a:xfrm>
            <a:off x="1162848" y="435265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4" name="Rectangle 31"/>
          <p:cNvSpPr/>
          <p:nvPr/>
        </p:nvSpPr>
        <p:spPr>
          <a:xfrm>
            <a:off x="1162848" y="4352650"/>
            <a:ext cx="2563299"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5" name="Content Placeholder 2"/>
          <p:cNvSpPr txBox="1">
            <a:spLocks/>
          </p:cNvSpPr>
          <p:nvPr/>
        </p:nvSpPr>
        <p:spPr>
          <a:xfrm>
            <a:off x="1143253" y="436895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62%</a:t>
            </a:r>
          </a:p>
        </p:txBody>
      </p:sp>
      <p:sp>
        <p:nvSpPr>
          <p:cNvPr id="36" name="Freeform 21"/>
          <p:cNvSpPr>
            <a:spLocks noEditPoints="1"/>
          </p:cNvSpPr>
          <p:nvPr/>
        </p:nvSpPr>
        <p:spPr bwMode="auto">
          <a:xfrm>
            <a:off x="522935" y="4353543"/>
            <a:ext cx="393393" cy="39339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37" name="Rectangle 36"/>
          <p:cNvSpPr/>
          <p:nvPr/>
        </p:nvSpPr>
        <p:spPr>
          <a:xfrm>
            <a:off x="1162848" y="4908042"/>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8" name="Rectangle 37"/>
          <p:cNvSpPr/>
          <p:nvPr/>
        </p:nvSpPr>
        <p:spPr>
          <a:xfrm>
            <a:off x="1162848" y="4908042"/>
            <a:ext cx="1089402"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9" name="Content Placeholder 2"/>
          <p:cNvSpPr txBox="1">
            <a:spLocks/>
          </p:cNvSpPr>
          <p:nvPr/>
        </p:nvSpPr>
        <p:spPr>
          <a:xfrm>
            <a:off x="1143253" y="4924351"/>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25%</a:t>
            </a:r>
          </a:p>
        </p:txBody>
      </p:sp>
      <p:sp>
        <p:nvSpPr>
          <p:cNvPr id="40" name="Freeform 30"/>
          <p:cNvSpPr>
            <a:spLocks noEditPoints="1"/>
          </p:cNvSpPr>
          <p:nvPr/>
        </p:nvSpPr>
        <p:spPr bwMode="auto">
          <a:xfrm>
            <a:off x="522935" y="4887881"/>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1" name="Rectangle 667"/>
          <p:cNvSpPr/>
          <p:nvPr/>
        </p:nvSpPr>
        <p:spPr>
          <a:xfrm>
            <a:off x="7159257" y="3827205"/>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2" name="Rectangle 668"/>
          <p:cNvSpPr/>
          <p:nvPr/>
        </p:nvSpPr>
        <p:spPr>
          <a:xfrm>
            <a:off x="7159257" y="3827205"/>
            <a:ext cx="2178803"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43" name="Content Placeholder 2"/>
          <p:cNvSpPr txBox="1">
            <a:spLocks/>
          </p:cNvSpPr>
          <p:nvPr/>
        </p:nvSpPr>
        <p:spPr>
          <a:xfrm>
            <a:off x="7139662" y="3843514"/>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50%</a:t>
            </a:r>
          </a:p>
        </p:txBody>
      </p:sp>
      <p:sp>
        <p:nvSpPr>
          <p:cNvPr id="44" name="Freeform 670"/>
          <p:cNvSpPr>
            <a:spLocks noEditPoints="1"/>
          </p:cNvSpPr>
          <p:nvPr/>
        </p:nvSpPr>
        <p:spPr bwMode="auto">
          <a:xfrm>
            <a:off x="6519344" y="3805594"/>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5" name="Rectangle 672"/>
          <p:cNvSpPr/>
          <p:nvPr/>
        </p:nvSpPr>
        <p:spPr>
          <a:xfrm>
            <a:off x="7159257" y="5976716"/>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6" name="Rectangle 673"/>
          <p:cNvSpPr/>
          <p:nvPr/>
        </p:nvSpPr>
        <p:spPr>
          <a:xfrm>
            <a:off x="7159257" y="5976716"/>
            <a:ext cx="1794308"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47" name="Content Placeholder 2"/>
          <p:cNvSpPr txBox="1">
            <a:spLocks/>
          </p:cNvSpPr>
          <p:nvPr/>
        </p:nvSpPr>
        <p:spPr>
          <a:xfrm>
            <a:off x="7139662" y="5994475"/>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45%</a:t>
            </a:r>
          </a:p>
        </p:txBody>
      </p:sp>
      <p:sp>
        <p:nvSpPr>
          <p:cNvPr id="48" name="Freeform 11"/>
          <p:cNvSpPr>
            <a:spLocks noEditPoints="1"/>
          </p:cNvSpPr>
          <p:nvPr/>
        </p:nvSpPr>
        <p:spPr bwMode="auto">
          <a:xfrm>
            <a:off x="6519344" y="5956555"/>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9" name="Rectangle 677"/>
          <p:cNvSpPr/>
          <p:nvPr/>
        </p:nvSpPr>
        <p:spPr>
          <a:xfrm>
            <a:off x="7159257" y="544238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0" name="Rectangle 678"/>
          <p:cNvSpPr/>
          <p:nvPr/>
        </p:nvSpPr>
        <p:spPr>
          <a:xfrm>
            <a:off x="7159257" y="5442380"/>
            <a:ext cx="3246844"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1" name="Content Placeholder 2"/>
          <p:cNvSpPr txBox="1">
            <a:spLocks/>
          </p:cNvSpPr>
          <p:nvPr/>
        </p:nvSpPr>
        <p:spPr>
          <a:xfrm>
            <a:off x="7139662" y="545868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75%</a:t>
            </a:r>
          </a:p>
        </p:txBody>
      </p:sp>
      <p:sp>
        <p:nvSpPr>
          <p:cNvPr id="52" name="Freeform 680"/>
          <p:cNvSpPr>
            <a:spLocks noEditPoints="1"/>
          </p:cNvSpPr>
          <p:nvPr/>
        </p:nvSpPr>
        <p:spPr bwMode="auto">
          <a:xfrm>
            <a:off x="6519344" y="5422219"/>
            <a:ext cx="393393" cy="393393"/>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53" name="Rectangle 682"/>
          <p:cNvSpPr/>
          <p:nvPr/>
        </p:nvSpPr>
        <p:spPr>
          <a:xfrm>
            <a:off x="7159257" y="435265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4" name="Rectangle 683"/>
          <p:cNvSpPr/>
          <p:nvPr/>
        </p:nvSpPr>
        <p:spPr>
          <a:xfrm>
            <a:off x="7159257" y="4352650"/>
            <a:ext cx="2563299"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5" name="Content Placeholder 2"/>
          <p:cNvSpPr txBox="1">
            <a:spLocks/>
          </p:cNvSpPr>
          <p:nvPr/>
        </p:nvSpPr>
        <p:spPr>
          <a:xfrm>
            <a:off x="7139662" y="436895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62%</a:t>
            </a:r>
          </a:p>
        </p:txBody>
      </p:sp>
      <p:sp>
        <p:nvSpPr>
          <p:cNvPr id="56" name="Freeform 21"/>
          <p:cNvSpPr>
            <a:spLocks noEditPoints="1"/>
          </p:cNvSpPr>
          <p:nvPr/>
        </p:nvSpPr>
        <p:spPr bwMode="auto">
          <a:xfrm>
            <a:off x="6519344" y="4353543"/>
            <a:ext cx="393393" cy="39339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57" name="Rectangle 687"/>
          <p:cNvSpPr/>
          <p:nvPr/>
        </p:nvSpPr>
        <p:spPr>
          <a:xfrm>
            <a:off x="7159257" y="4908042"/>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8" name="Rectangle 688"/>
          <p:cNvSpPr/>
          <p:nvPr/>
        </p:nvSpPr>
        <p:spPr>
          <a:xfrm>
            <a:off x="7159257" y="4912130"/>
            <a:ext cx="1089402"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9" name="Content Placeholder 2"/>
          <p:cNvSpPr txBox="1">
            <a:spLocks/>
          </p:cNvSpPr>
          <p:nvPr/>
        </p:nvSpPr>
        <p:spPr>
          <a:xfrm>
            <a:off x="7139662" y="4924351"/>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25%</a:t>
            </a:r>
          </a:p>
        </p:txBody>
      </p:sp>
      <p:sp>
        <p:nvSpPr>
          <p:cNvPr id="60" name="Freeform 30"/>
          <p:cNvSpPr>
            <a:spLocks noEditPoints="1"/>
          </p:cNvSpPr>
          <p:nvPr/>
        </p:nvSpPr>
        <p:spPr bwMode="auto">
          <a:xfrm>
            <a:off x="6519344" y="4887881"/>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61" name="Subtitle 2"/>
          <p:cNvSpPr txBox="1">
            <a:spLocks/>
          </p:cNvSpPr>
          <p:nvPr/>
        </p:nvSpPr>
        <p:spPr>
          <a:xfrm>
            <a:off x="3123063"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Females </a:t>
            </a:r>
          </a:p>
        </p:txBody>
      </p:sp>
      <p:sp>
        <p:nvSpPr>
          <p:cNvPr id="62" name="Content Placeholder 2"/>
          <p:cNvSpPr txBox="1">
            <a:spLocks/>
          </p:cNvSpPr>
          <p:nvPr/>
        </p:nvSpPr>
        <p:spPr>
          <a:xfrm>
            <a:off x="310830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64%</a:t>
            </a:r>
            <a:endParaRPr lang="en-US" sz="3200" dirty="0">
              <a:solidFill>
                <a:schemeClr val="accent2"/>
              </a:solidFill>
              <a:latin typeface="Source Sans Pro Black" pitchFamily="34" charset="0"/>
            </a:endParaRPr>
          </a:p>
        </p:txBody>
      </p:sp>
      <p:grpSp>
        <p:nvGrpSpPr>
          <p:cNvPr id="63" name="Group 709"/>
          <p:cNvGrpSpPr/>
          <p:nvPr/>
        </p:nvGrpSpPr>
        <p:grpSpPr>
          <a:xfrm>
            <a:off x="2995765" y="2949375"/>
            <a:ext cx="222698" cy="480291"/>
            <a:chOff x="6084168" y="3828473"/>
            <a:chExt cx="172244" cy="371476"/>
          </a:xfrm>
          <a:solidFill>
            <a:srgbClr val="0CB692"/>
          </a:solidFill>
        </p:grpSpPr>
        <p:sp>
          <p:nvSpPr>
            <p:cNvPr id="64" name="Oval 715"/>
            <p:cNvSpPr>
              <a:spLocks noChangeArrowheads="1"/>
            </p:cNvSpPr>
            <p:nvPr/>
          </p:nvSpPr>
          <p:spPr bwMode="auto">
            <a:xfrm>
              <a:off x="6142112" y="3828473"/>
              <a:ext cx="54769" cy="56357"/>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6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grpSp>
        <p:nvGrpSpPr>
          <p:cNvPr id="66" name="Group 710"/>
          <p:cNvGrpSpPr/>
          <p:nvPr/>
        </p:nvGrpSpPr>
        <p:grpSpPr>
          <a:xfrm>
            <a:off x="4474189" y="2949375"/>
            <a:ext cx="188830" cy="480291"/>
            <a:chOff x="7364799" y="3816899"/>
            <a:chExt cx="150666" cy="383216"/>
          </a:xfrm>
          <a:solidFill>
            <a:srgbClr val="0CB692"/>
          </a:solidFill>
        </p:grpSpPr>
        <p:sp>
          <p:nvSpPr>
            <p:cNvPr id="6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68" name="Oval 13"/>
            <p:cNvSpPr>
              <a:spLocks noChangeArrowheads="1"/>
            </p:cNvSpPr>
            <p:nvPr/>
          </p:nvSpPr>
          <p:spPr bwMode="auto">
            <a:xfrm>
              <a:off x="7410654" y="3816899"/>
              <a:ext cx="59775" cy="59775"/>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sp>
        <p:nvSpPr>
          <p:cNvPr id="69" name="Subtitle 2"/>
          <p:cNvSpPr txBox="1">
            <a:spLocks/>
          </p:cNvSpPr>
          <p:nvPr/>
        </p:nvSpPr>
        <p:spPr>
          <a:xfrm>
            <a:off x="4592332"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Males </a:t>
            </a:r>
          </a:p>
        </p:txBody>
      </p:sp>
      <p:sp>
        <p:nvSpPr>
          <p:cNvPr id="70" name="Content Placeholder 2"/>
          <p:cNvSpPr txBox="1">
            <a:spLocks/>
          </p:cNvSpPr>
          <p:nvPr/>
        </p:nvSpPr>
        <p:spPr>
          <a:xfrm>
            <a:off x="457757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36%</a:t>
            </a:r>
            <a:endParaRPr lang="en-US" sz="3200" dirty="0">
              <a:solidFill>
                <a:schemeClr val="accent2"/>
              </a:solidFill>
              <a:latin typeface="Source Sans Pro Black" pitchFamily="34" charset="0"/>
            </a:endParaRPr>
          </a:p>
        </p:txBody>
      </p:sp>
    </p:spTree>
    <p:extLst>
      <p:ext uri="{BB962C8B-B14F-4D97-AF65-F5344CB8AC3E}">
        <p14:creationId xmlns:p14="http://schemas.microsoft.com/office/powerpoint/2010/main" val="3294116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pic>
        <p:nvPicPr>
          <p:cNvPr id="7"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300" y="1615355"/>
            <a:ext cx="2795939" cy="5467616"/>
          </a:xfrm>
          <a:prstGeom prst="rect">
            <a:avLst/>
          </a:prstGeom>
        </p:spPr>
      </p:pic>
      <p:sp>
        <p:nvSpPr>
          <p:cNvPr id="8" name="Title 13"/>
          <p:cNvSpPr txBox="1">
            <a:spLocks/>
          </p:cNvSpPr>
          <p:nvPr/>
        </p:nvSpPr>
        <p:spPr>
          <a:xfrm>
            <a:off x="4093379" y="1678729"/>
            <a:ext cx="6156837" cy="98048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800" dirty="0" smtClean="0">
                <a:solidFill>
                  <a:schemeClr val="accent2"/>
                </a:solidFill>
              </a:rPr>
              <a:t>App Project Sample</a:t>
            </a:r>
            <a:endParaRPr lang="en-US" sz="4800" dirty="0">
              <a:solidFill>
                <a:schemeClr val="accent2"/>
              </a:solidFill>
            </a:endParaRPr>
          </a:p>
        </p:txBody>
      </p:sp>
      <p:sp>
        <p:nvSpPr>
          <p:cNvPr id="9" name="Content Placeholder 2"/>
          <p:cNvSpPr txBox="1">
            <a:spLocks/>
          </p:cNvSpPr>
          <p:nvPr/>
        </p:nvSpPr>
        <p:spPr>
          <a:xfrm>
            <a:off x="4340457" y="2841274"/>
            <a:ext cx="5160355" cy="16017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1200" dirty="0" smtClean="0">
                <a:solidFill>
                  <a:schemeClr val="accent2"/>
                </a:solidFill>
              </a:rPr>
              <a:t>Lorem ipsum dolor sit amet, </a:t>
            </a:r>
            <a:r>
              <a:rPr lang="en-US" sz="1200" b="1" dirty="0" smtClean="0">
                <a:solidFill>
                  <a:schemeClr val="accent2"/>
                </a:solidFill>
              </a:rPr>
              <a:t>consectetur</a:t>
            </a:r>
            <a:r>
              <a:rPr lang="en-US" sz="1200" dirty="0" smtClean="0">
                <a:solidFill>
                  <a:schemeClr val="accent2"/>
                </a:solidFill>
              </a:rPr>
              <a:t> adipiscing elit.</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Curabitur elementum posuere pretium.</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Quisque nibh dolor, </a:t>
            </a:r>
            <a:r>
              <a:rPr lang="en-US" sz="1200" b="1" dirty="0" smtClean="0">
                <a:solidFill>
                  <a:schemeClr val="accent2"/>
                </a:solidFill>
              </a:rPr>
              <a:t>dignissim ac dignissim ut</a:t>
            </a:r>
            <a:r>
              <a:rPr lang="en-US" sz="1200" dirty="0" smtClean="0">
                <a:solidFill>
                  <a:schemeClr val="accent2"/>
                </a:solidFill>
              </a:rPr>
              <a:t>, luctus ac urna.</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Aliquam aliquet non massa quis tincidunt.</a:t>
            </a:r>
          </a:p>
          <a:p>
            <a:pPr>
              <a:lnSpc>
                <a:spcPct val="150000"/>
              </a:lnSpc>
              <a:buClr>
                <a:schemeClr val="accent1">
                  <a:lumMod val="40000"/>
                  <a:lumOff val="60000"/>
                </a:schemeClr>
              </a:buClr>
              <a:buFont typeface="Calibri" pitchFamily="34" charset="0"/>
              <a:buChar char="↘"/>
            </a:pPr>
            <a:r>
              <a:rPr lang="en-US" sz="1200" dirty="0">
                <a:solidFill>
                  <a:schemeClr val="accent2"/>
                </a:solidFill>
              </a:rPr>
              <a:t>Quisque nibh dolor, </a:t>
            </a:r>
            <a:r>
              <a:rPr lang="en-US" sz="1200" b="1" dirty="0">
                <a:solidFill>
                  <a:schemeClr val="accent2"/>
                </a:solidFill>
              </a:rPr>
              <a:t>dignissim </a:t>
            </a:r>
            <a:r>
              <a:rPr lang="en-US" sz="1200" b="1" dirty="0" smtClean="0">
                <a:solidFill>
                  <a:schemeClr val="accent2"/>
                </a:solidFill>
              </a:rPr>
              <a:t>ac.</a:t>
            </a:r>
            <a:endParaRPr lang="en-US" sz="1200" dirty="0">
              <a:solidFill>
                <a:schemeClr val="accent2"/>
              </a:solidFill>
            </a:endParaRPr>
          </a:p>
        </p:txBody>
      </p:sp>
      <p:grpSp>
        <p:nvGrpSpPr>
          <p:cNvPr id="10" name="Group 47"/>
          <p:cNvGrpSpPr/>
          <p:nvPr/>
        </p:nvGrpSpPr>
        <p:grpSpPr>
          <a:xfrm>
            <a:off x="4536946" y="4882016"/>
            <a:ext cx="671543" cy="671543"/>
            <a:chOff x="3707904" y="1338582"/>
            <a:chExt cx="587140" cy="587140"/>
          </a:xfrm>
          <a:solidFill>
            <a:srgbClr val="0CB692"/>
          </a:solidFill>
        </p:grpSpPr>
        <p:sp>
          <p:nvSpPr>
            <p:cNvPr id="11"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12"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13" name="Content Placeholder 2"/>
          <p:cNvSpPr txBox="1">
            <a:spLocks/>
          </p:cNvSpPr>
          <p:nvPr/>
        </p:nvSpPr>
        <p:spPr>
          <a:xfrm>
            <a:off x="4093379"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Analytics</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4" name="Group 48"/>
          <p:cNvGrpSpPr/>
          <p:nvPr/>
        </p:nvGrpSpPr>
        <p:grpSpPr>
          <a:xfrm>
            <a:off x="6156679" y="4892662"/>
            <a:ext cx="671543" cy="671543"/>
            <a:chOff x="5607375" y="3562825"/>
            <a:chExt cx="587140" cy="587140"/>
          </a:xfrm>
          <a:solidFill>
            <a:srgbClr val="0CB692"/>
          </a:solidFill>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16"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17" name="Content Placeholder 2"/>
          <p:cNvSpPr txBox="1">
            <a:spLocks/>
          </p:cNvSpPr>
          <p:nvPr/>
        </p:nvSpPr>
        <p:spPr>
          <a:xfrm>
            <a:off x="5713112"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Support</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8" name="Group 49"/>
          <p:cNvGrpSpPr/>
          <p:nvPr/>
        </p:nvGrpSpPr>
        <p:grpSpPr>
          <a:xfrm>
            <a:off x="7776411" y="4892662"/>
            <a:ext cx="671543" cy="671543"/>
            <a:chOff x="6665323" y="3562825"/>
            <a:chExt cx="587140" cy="587140"/>
          </a:xfrm>
          <a:solidFill>
            <a:srgbClr val="0CB692"/>
          </a:solidFill>
        </p:grpSpPr>
        <p:sp>
          <p:nvSpPr>
            <p:cNvPr id="1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2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21" name="Content Placeholder 2"/>
          <p:cNvSpPr txBox="1">
            <a:spLocks/>
          </p:cNvSpPr>
          <p:nvPr/>
        </p:nvSpPr>
        <p:spPr>
          <a:xfrm>
            <a:off x="7332844"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Locations</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22" name="Group 50"/>
          <p:cNvGrpSpPr/>
          <p:nvPr/>
        </p:nvGrpSpPr>
        <p:grpSpPr>
          <a:xfrm>
            <a:off x="9396145" y="4896267"/>
            <a:ext cx="671543" cy="671543"/>
            <a:chOff x="7740352" y="3562825"/>
            <a:chExt cx="587140" cy="587140"/>
          </a:xfrm>
          <a:solidFill>
            <a:srgbClr val="0CB692"/>
          </a:solidFill>
        </p:grpSpPr>
        <p:sp>
          <p:nvSpPr>
            <p:cNvPr id="23"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2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25" name="Content Placeholder 2"/>
          <p:cNvSpPr txBox="1">
            <a:spLocks/>
          </p:cNvSpPr>
          <p:nvPr/>
        </p:nvSpPr>
        <p:spPr>
          <a:xfrm>
            <a:off x="8952578"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Setup Guide</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Tree>
    <p:extLst>
      <p:ext uri="{BB962C8B-B14F-4D97-AF65-F5344CB8AC3E}">
        <p14:creationId xmlns:p14="http://schemas.microsoft.com/office/powerpoint/2010/main" val="1730708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4</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1652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1"/>
          <p:cNvGraphicFramePr/>
          <p:nvPr>
            <p:extLst>
              <p:ext uri="{D42A27DB-BD31-4B8C-83A1-F6EECF244321}">
                <p14:modId xmlns:p14="http://schemas.microsoft.com/office/powerpoint/2010/main" val="1803880547"/>
              </p:ext>
            </p:extLst>
          </p:nvPr>
        </p:nvGraphicFramePr>
        <p:xfrm>
          <a:off x="281259" y="1971444"/>
          <a:ext cx="5825416" cy="2904072"/>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7429656" y="2431389"/>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9" name="Title 13"/>
          <p:cNvSpPr txBox="1">
            <a:spLocks/>
          </p:cNvSpPr>
          <p:nvPr/>
        </p:nvSpPr>
        <p:spPr>
          <a:xfrm>
            <a:off x="7410553" y="1816667"/>
            <a:ext cx="4273782" cy="78867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dirty="0" smtClean="0">
                <a:solidFill>
                  <a:schemeClr val="accent2"/>
                </a:solidFill>
              </a:rPr>
              <a:t>Series 1</a:t>
            </a:r>
            <a:endParaRPr lang="en-US" sz="3600" dirty="0">
              <a:solidFill>
                <a:schemeClr val="accent2"/>
              </a:solidFill>
            </a:endParaRPr>
          </a:p>
        </p:txBody>
      </p:sp>
      <p:sp>
        <p:nvSpPr>
          <p:cNvPr id="10" name="Content Placeholder 2"/>
          <p:cNvSpPr txBox="1">
            <a:spLocks/>
          </p:cNvSpPr>
          <p:nvPr/>
        </p:nvSpPr>
        <p:spPr>
          <a:xfrm>
            <a:off x="7429656" y="3934571"/>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1" name="Title 13"/>
          <p:cNvSpPr txBox="1">
            <a:spLocks/>
          </p:cNvSpPr>
          <p:nvPr/>
        </p:nvSpPr>
        <p:spPr>
          <a:xfrm>
            <a:off x="7410553" y="3319849"/>
            <a:ext cx="4273782"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rPr>
              <a:t>Series 2</a:t>
            </a:r>
          </a:p>
        </p:txBody>
      </p:sp>
      <p:sp>
        <p:nvSpPr>
          <p:cNvPr id="12" name="Content Placeholder 2"/>
          <p:cNvSpPr txBox="1">
            <a:spLocks/>
          </p:cNvSpPr>
          <p:nvPr/>
        </p:nvSpPr>
        <p:spPr>
          <a:xfrm>
            <a:off x="7429656" y="5456025"/>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3" name="Title 13"/>
          <p:cNvSpPr txBox="1">
            <a:spLocks/>
          </p:cNvSpPr>
          <p:nvPr/>
        </p:nvSpPr>
        <p:spPr>
          <a:xfrm>
            <a:off x="7410553" y="4841303"/>
            <a:ext cx="4273782"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rPr>
              <a:t>Series 3</a:t>
            </a:r>
          </a:p>
        </p:txBody>
      </p:sp>
      <p:sp>
        <p:nvSpPr>
          <p:cNvPr id="14" name="Oval 11"/>
          <p:cNvSpPr/>
          <p:nvPr/>
        </p:nvSpPr>
        <p:spPr>
          <a:xfrm>
            <a:off x="6705875" y="2015966"/>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5" name="Freeform 6"/>
          <p:cNvSpPr>
            <a:spLocks noEditPoints="1"/>
          </p:cNvSpPr>
          <p:nvPr/>
        </p:nvSpPr>
        <p:spPr bwMode="auto">
          <a:xfrm>
            <a:off x="6963866" y="2209052"/>
            <a:ext cx="188188" cy="317996"/>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16" name="Oval 22"/>
          <p:cNvSpPr/>
          <p:nvPr/>
        </p:nvSpPr>
        <p:spPr>
          <a:xfrm>
            <a:off x="6705875" y="3519148"/>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7" name="Freeform 11"/>
          <p:cNvSpPr>
            <a:spLocks/>
          </p:cNvSpPr>
          <p:nvPr/>
        </p:nvSpPr>
        <p:spPr bwMode="auto">
          <a:xfrm>
            <a:off x="6913262" y="3726878"/>
            <a:ext cx="289394" cy="288709"/>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18" name="Oval 27"/>
          <p:cNvSpPr/>
          <p:nvPr/>
        </p:nvSpPr>
        <p:spPr>
          <a:xfrm>
            <a:off x="6705875" y="5040602"/>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9" name="Freeform 16"/>
          <p:cNvSpPr>
            <a:spLocks noEditPoints="1"/>
          </p:cNvSpPr>
          <p:nvPr/>
        </p:nvSpPr>
        <p:spPr bwMode="auto">
          <a:xfrm>
            <a:off x="6913578" y="5281656"/>
            <a:ext cx="283194" cy="249293"/>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20" name="Content Placeholder 2"/>
          <p:cNvSpPr txBox="1">
            <a:spLocks/>
          </p:cNvSpPr>
          <p:nvPr/>
        </p:nvSpPr>
        <p:spPr>
          <a:xfrm>
            <a:off x="1648863" y="5259813"/>
            <a:ext cx="4073713" cy="7659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has been the industry's standard dummy text ever since the 1500s, when an unknown printer took a galley of type and scrambled it to make a type specimen book.</a:t>
            </a:r>
            <a:endParaRPr lang="en-US" sz="1400" dirty="0">
              <a:solidFill>
                <a:schemeClr val="bg1"/>
              </a:solidFill>
            </a:endParaRPr>
          </a:p>
        </p:txBody>
      </p:sp>
      <p:sp>
        <p:nvSpPr>
          <p:cNvPr id="21" name="Freeform 38"/>
          <p:cNvSpPr>
            <a:spLocks noEditPoints="1"/>
          </p:cNvSpPr>
          <p:nvPr/>
        </p:nvSpPr>
        <p:spPr bwMode="auto">
          <a:xfrm>
            <a:off x="823795" y="5379243"/>
            <a:ext cx="716929" cy="73295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Tree>
    <p:extLst>
      <p:ext uri="{BB962C8B-B14F-4D97-AF65-F5344CB8AC3E}">
        <p14:creationId xmlns:p14="http://schemas.microsoft.com/office/powerpoint/2010/main" val="2196054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291840" y="173102"/>
            <a:ext cx="5608320" cy="3440802"/>
            <a:chOff x="459159" y="1059046"/>
            <a:chExt cx="4757150" cy="2918593"/>
          </a:xfrm>
        </p:grpSpPr>
        <p:grpSp>
          <p:nvGrpSpPr>
            <p:cNvPr id="13" name="组合 12"/>
            <p:cNvGrpSpPr/>
            <p:nvPr/>
          </p:nvGrpSpPr>
          <p:grpSpPr>
            <a:xfrm>
              <a:off x="459159" y="1059046"/>
              <a:ext cx="4757150" cy="2918593"/>
              <a:chOff x="1251204" y="190500"/>
              <a:chExt cx="9675114" cy="5935847"/>
            </a:xfrm>
          </p:grpSpPr>
          <p:sp>
            <p:nvSpPr>
              <p:cNvPr id="2" name="等腰三角形 1"/>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890573" y="1810393"/>
              <a:ext cx="3901440" cy="1754326"/>
            </a:xfrm>
            <a:prstGeom prst="rect">
              <a:avLst/>
            </a:prstGeom>
            <a:noFill/>
          </p:spPr>
          <p:txBody>
            <a:bodyPr wrap="square" rtlCol="0">
              <a:spAutoFit/>
            </a:bodyPr>
            <a:lstStyle/>
            <a:p>
              <a:pPr algn="ctr"/>
              <a:r>
                <a:rPr lang="en-US" altLang="zh-CN" sz="5400" b="1" dirty="0" smtClean="0">
                  <a:solidFill>
                    <a:schemeClr val="bg1"/>
                  </a:solidFill>
                </a:rPr>
                <a:t>CONT</a:t>
              </a:r>
            </a:p>
            <a:p>
              <a:pPr algn="ctr"/>
              <a:r>
                <a:rPr lang="en-US" altLang="zh-CN" sz="5400" b="1" dirty="0" smtClean="0">
                  <a:solidFill>
                    <a:schemeClr val="bg1"/>
                  </a:solidFill>
                </a:rPr>
                <a:t>ENTS</a:t>
              </a:r>
              <a:endParaRPr lang="zh-CN" altLang="en-US" sz="5400" b="1" dirty="0">
                <a:solidFill>
                  <a:schemeClr val="bg1"/>
                </a:solidFill>
              </a:endParaRPr>
            </a:p>
          </p:txBody>
        </p:sp>
      </p:grpSp>
      <p:sp>
        <p:nvSpPr>
          <p:cNvPr id="30" name="文本框 29"/>
          <p:cNvSpPr txBox="1"/>
          <p:nvPr/>
        </p:nvSpPr>
        <p:spPr>
          <a:xfrm>
            <a:off x="947527" y="462792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1" name="文本框 30"/>
          <p:cNvSpPr txBox="1"/>
          <p:nvPr/>
        </p:nvSpPr>
        <p:spPr>
          <a:xfrm>
            <a:off x="947527" y="558274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2" name="文本框 31"/>
          <p:cNvSpPr txBox="1"/>
          <p:nvPr/>
        </p:nvSpPr>
        <p:spPr>
          <a:xfrm>
            <a:off x="6043824" y="462792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3" name="文本框 32"/>
          <p:cNvSpPr txBox="1"/>
          <p:nvPr/>
        </p:nvSpPr>
        <p:spPr>
          <a:xfrm>
            <a:off x="6043824" y="558274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Tree>
    <p:extLst>
      <p:ext uri="{BB962C8B-B14F-4D97-AF65-F5344CB8AC3E}">
        <p14:creationId xmlns:p14="http://schemas.microsoft.com/office/powerpoint/2010/main" val="1591217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717339" y="1971242"/>
            <a:ext cx="10893640" cy="1585999"/>
          </a:xfrm>
          <a:custGeom>
            <a:avLst/>
            <a:gdLst>
              <a:gd name="connsiteX0" fmla="*/ 0 w 10893640"/>
              <a:gd name="connsiteY0" fmla="*/ 396500 h 1585999"/>
              <a:gd name="connsiteX1" fmla="*/ 10100641 w 10893640"/>
              <a:gd name="connsiteY1" fmla="*/ 396500 h 1585999"/>
              <a:gd name="connsiteX2" fmla="*/ 10100641 w 10893640"/>
              <a:gd name="connsiteY2" fmla="*/ 0 h 1585999"/>
              <a:gd name="connsiteX3" fmla="*/ 10893640 w 10893640"/>
              <a:gd name="connsiteY3" fmla="*/ 793000 h 1585999"/>
              <a:gd name="connsiteX4" fmla="*/ 10100641 w 10893640"/>
              <a:gd name="connsiteY4" fmla="*/ 1585999 h 1585999"/>
              <a:gd name="connsiteX5" fmla="*/ 10100641 w 10893640"/>
              <a:gd name="connsiteY5" fmla="*/ 1189499 h 1585999"/>
              <a:gd name="connsiteX6" fmla="*/ 0 w 10893640"/>
              <a:gd name="connsiteY6" fmla="*/ 1189499 h 1585999"/>
              <a:gd name="connsiteX7" fmla="*/ 0 w 10893640"/>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93640" h="1585999">
                <a:moveTo>
                  <a:pt x="0" y="396500"/>
                </a:moveTo>
                <a:lnTo>
                  <a:pt x="10100641" y="396500"/>
                </a:lnTo>
                <a:lnTo>
                  <a:pt x="10100641" y="0"/>
                </a:lnTo>
                <a:lnTo>
                  <a:pt x="10893640" y="793000"/>
                </a:lnTo>
                <a:lnTo>
                  <a:pt x="10100641" y="1585999"/>
                </a:lnTo>
                <a:lnTo>
                  <a:pt x="10100641"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Brainstorm</a:t>
            </a:r>
          </a:p>
        </p:txBody>
      </p:sp>
      <p:sp>
        <p:nvSpPr>
          <p:cNvPr id="8" name="任意多边形 7"/>
          <p:cNvSpPr/>
          <p:nvPr/>
        </p:nvSpPr>
        <p:spPr>
          <a:xfrm>
            <a:off x="3228323" y="2499591"/>
            <a:ext cx="8382655" cy="1585999"/>
          </a:xfrm>
          <a:custGeom>
            <a:avLst/>
            <a:gdLst>
              <a:gd name="connsiteX0" fmla="*/ 0 w 8382655"/>
              <a:gd name="connsiteY0" fmla="*/ 396500 h 1585999"/>
              <a:gd name="connsiteX1" fmla="*/ 7589656 w 8382655"/>
              <a:gd name="connsiteY1" fmla="*/ 396500 h 1585999"/>
              <a:gd name="connsiteX2" fmla="*/ 7589656 w 8382655"/>
              <a:gd name="connsiteY2" fmla="*/ 0 h 1585999"/>
              <a:gd name="connsiteX3" fmla="*/ 8382655 w 8382655"/>
              <a:gd name="connsiteY3" fmla="*/ 793000 h 1585999"/>
              <a:gd name="connsiteX4" fmla="*/ 7589656 w 8382655"/>
              <a:gd name="connsiteY4" fmla="*/ 1585999 h 1585999"/>
              <a:gd name="connsiteX5" fmla="*/ 7589656 w 8382655"/>
              <a:gd name="connsiteY5" fmla="*/ 1189499 h 1585999"/>
              <a:gd name="connsiteX6" fmla="*/ 0 w 8382655"/>
              <a:gd name="connsiteY6" fmla="*/ 1189499 h 1585999"/>
              <a:gd name="connsiteX7" fmla="*/ 0 w 8382655"/>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655" h="1585999">
                <a:moveTo>
                  <a:pt x="0" y="396500"/>
                </a:moveTo>
                <a:lnTo>
                  <a:pt x="7589656" y="396500"/>
                </a:lnTo>
                <a:lnTo>
                  <a:pt x="7589656" y="0"/>
                </a:lnTo>
                <a:lnTo>
                  <a:pt x="8382655" y="793000"/>
                </a:lnTo>
                <a:lnTo>
                  <a:pt x="7589656" y="1585999"/>
                </a:lnTo>
                <a:lnTo>
                  <a:pt x="7589656"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Conceptualization</a:t>
            </a:r>
          </a:p>
        </p:txBody>
      </p:sp>
      <p:sp>
        <p:nvSpPr>
          <p:cNvPr id="9" name="任意多边形 8"/>
          <p:cNvSpPr/>
          <p:nvPr/>
        </p:nvSpPr>
        <p:spPr>
          <a:xfrm>
            <a:off x="5739307" y="3028258"/>
            <a:ext cx="5871671" cy="1585999"/>
          </a:xfrm>
          <a:custGeom>
            <a:avLst/>
            <a:gdLst>
              <a:gd name="connsiteX0" fmla="*/ 0 w 5871671"/>
              <a:gd name="connsiteY0" fmla="*/ 396500 h 1585999"/>
              <a:gd name="connsiteX1" fmla="*/ 5078672 w 5871671"/>
              <a:gd name="connsiteY1" fmla="*/ 396500 h 1585999"/>
              <a:gd name="connsiteX2" fmla="*/ 5078672 w 5871671"/>
              <a:gd name="connsiteY2" fmla="*/ 0 h 1585999"/>
              <a:gd name="connsiteX3" fmla="*/ 5871671 w 5871671"/>
              <a:gd name="connsiteY3" fmla="*/ 793000 h 1585999"/>
              <a:gd name="connsiteX4" fmla="*/ 5078672 w 5871671"/>
              <a:gd name="connsiteY4" fmla="*/ 1585999 h 1585999"/>
              <a:gd name="connsiteX5" fmla="*/ 5078672 w 5871671"/>
              <a:gd name="connsiteY5" fmla="*/ 1189499 h 1585999"/>
              <a:gd name="connsiteX6" fmla="*/ 0 w 5871671"/>
              <a:gd name="connsiteY6" fmla="*/ 1189499 h 1585999"/>
              <a:gd name="connsiteX7" fmla="*/ 0 w 5871671"/>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1671" h="1585999">
                <a:moveTo>
                  <a:pt x="0" y="396500"/>
                </a:moveTo>
                <a:lnTo>
                  <a:pt x="5078672" y="396500"/>
                </a:lnTo>
                <a:lnTo>
                  <a:pt x="5078672" y="0"/>
                </a:lnTo>
                <a:lnTo>
                  <a:pt x="5871671" y="793000"/>
                </a:lnTo>
                <a:lnTo>
                  <a:pt x="5078672" y="1585999"/>
                </a:lnTo>
                <a:lnTo>
                  <a:pt x="5078672"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Proposal</a:t>
            </a:r>
          </a:p>
        </p:txBody>
      </p:sp>
      <p:sp>
        <p:nvSpPr>
          <p:cNvPr id="10" name="任意多边形 9"/>
          <p:cNvSpPr/>
          <p:nvPr/>
        </p:nvSpPr>
        <p:spPr>
          <a:xfrm>
            <a:off x="8250291" y="3556607"/>
            <a:ext cx="3360687" cy="1585999"/>
          </a:xfrm>
          <a:custGeom>
            <a:avLst/>
            <a:gdLst>
              <a:gd name="connsiteX0" fmla="*/ 0 w 3360687"/>
              <a:gd name="connsiteY0" fmla="*/ 396500 h 1585999"/>
              <a:gd name="connsiteX1" fmla="*/ 2567688 w 3360687"/>
              <a:gd name="connsiteY1" fmla="*/ 396500 h 1585999"/>
              <a:gd name="connsiteX2" fmla="*/ 2567688 w 3360687"/>
              <a:gd name="connsiteY2" fmla="*/ 0 h 1585999"/>
              <a:gd name="connsiteX3" fmla="*/ 3360687 w 3360687"/>
              <a:gd name="connsiteY3" fmla="*/ 793000 h 1585999"/>
              <a:gd name="connsiteX4" fmla="*/ 2567688 w 3360687"/>
              <a:gd name="connsiteY4" fmla="*/ 1585999 h 1585999"/>
              <a:gd name="connsiteX5" fmla="*/ 2567688 w 3360687"/>
              <a:gd name="connsiteY5" fmla="*/ 1189499 h 1585999"/>
              <a:gd name="connsiteX6" fmla="*/ 0 w 3360687"/>
              <a:gd name="connsiteY6" fmla="*/ 1189499 h 1585999"/>
              <a:gd name="connsiteX7" fmla="*/ 0 w 3360687"/>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0687" h="1585999">
                <a:moveTo>
                  <a:pt x="0" y="396500"/>
                </a:moveTo>
                <a:lnTo>
                  <a:pt x="2567688" y="396500"/>
                </a:lnTo>
                <a:lnTo>
                  <a:pt x="2567688" y="0"/>
                </a:lnTo>
                <a:lnTo>
                  <a:pt x="3360687" y="793000"/>
                </a:lnTo>
                <a:lnTo>
                  <a:pt x="2567688" y="1585999"/>
                </a:lnTo>
                <a:lnTo>
                  <a:pt x="2567688"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Revisions</a:t>
            </a:r>
          </a:p>
        </p:txBody>
      </p:sp>
      <p:sp>
        <p:nvSpPr>
          <p:cNvPr id="11" name="Freeform 6"/>
          <p:cNvSpPr>
            <a:spLocks noEditPoints="1"/>
          </p:cNvSpPr>
          <p:nvPr/>
        </p:nvSpPr>
        <p:spPr bwMode="auto">
          <a:xfrm>
            <a:off x="887538" y="2545449"/>
            <a:ext cx="389335" cy="414736"/>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2" name="Freeform 11"/>
          <p:cNvSpPr>
            <a:spLocks noEditPoints="1"/>
          </p:cNvSpPr>
          <p:nvPr/>
        </p:nvSpPr>
        <p:spPr bwMode="auto">
          <a:xfrm>
            <a:off x="3361427" y="3043270"/>
            <a:ext cx="501785" cy="50231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3" name="Freeform 21"/>
          <p:cNvSpPr>
            <a:spLocks noEditPoints="1"/>
          </p:cNvSpPr>
          <p:nvPr/>
        </p:nvSpPr>
        <p:spPr bwMode="auto">
          <a:xfrm>
            <a:off x="5948230" y="3619156"/>
            <a:ext cx="427456" cy="42880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4" name="Content Placeholder 2"/>
          <p:cNvSpPr txBox="1">
            <a:spLocks/>
          </p:cNvSpPr>
          <p:nvPr/>
        </p:nvSpPr>
        <p:spPr>
          <a:xfrm>
            <a:off x="581021" y="3545572"/>
            <a:ext cx="2463115" cy="246221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a:t>
            </a:r>
            <a:r>
              <a:rPr lang="en-US" dirty="0">
                <a:solidFill>
                  <a:schemeClr val="bg1"/>
                </a:solidFill>
              </a:rPr>
              <a:t>tincidunt. Quisque nibh dolor, </a:t>
            </a:r>
            <a:r>
              <a:rPr lang="en-US" dirty="0" smtClean="0">
                <a:solidFill>
                  <a:schemeClr val="bg1"/>
                </a:solidFill>
              </a:rPr>
              <a:t>ac sim </a:t>
            </a:r>
            <a:r>
              <a:rPr lang="en-US" dirty="0">
                <a:solidFill>
                  <a:schemeClr val="bg1"/>
                </a:solidFill>
              </a:rPr>
              <a:t>ut, luctus ac urna. </a:t>
            </a:r>
          </a:p>
        </p:txBody>
      </p:sp>
      <p:sp>
        <p:nvSpPr>
          <p:cNvPr id="15" name="Freeform 26"/>
          <p:cNvSpPr>
            <a:spLocks/>
          </p:cNvSpPr>
          <p:nvPr/>
        </p:nvSpPr>
        <p:spPr bwMode="auto">
          <a:xfrm>
            <a:off x="8470307" y="4154063"/>
            <a:ext cx="351885" cy="36493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6" name="Content Placeholder 2"/>
          <p:cNvSpPr txBox="1">
            <a:spLocks/>
          </p:cNvSpPr>
          <p:nvPr/>
        </p:nvSpPr>
        <p:spPr>
          <a:xfrm>
            <a:off x="3108601" y="3968626"/>
            <a:ext cx="2463115" cy="2031326"/>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tincidunt.</a:t>
            </a:r>
            <a:endParaRPr lang="en-US" dirty="0">
              <a:solidFill>
                <a:schemeClr val="bg1"/>
              </a:solidFill>
            </a:endParaRPr>
          </a:p>
        </p:txBody>
      </p:sp>
      <p:sp>
        <p:nvSpPr>
          <p:cNvPr id="17" name="Content Placeholder 2"/>
          <p:cNvSpPr txBox="1">
            <a:spLocks/>
          </p:cNvSpPr>
          <p:nvPr/>
        </p:nvSpPr>
        <p:spPr>
          <a:xfrm>
            <a:off x="5593204" y="4503427"/>
            <a:ext cx="2463115" cy="160043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a:t>
            </a:r>
            <a:endParaRPr lang="en-US" dirty="0">
              <a:solidFill>
                <a:schemeClr val="bg1"/>
              </a:solidFill>
            </a:endParaRPr>
          </a:p>
        </p:txBody>
      </p:sp>
      <p:sp>
        <p:nvSpPr>
          <p:cNvPr id="18" name="Content Placeholder 2"/>
          <p:cNvSpPr txBox="1">
            <a:spLocks/>
          </p:cNvSpPr>
          <p:nvPr/>
        </p:nvSpPr>
        <p:spPr>
          <a:xfrm>
            <a:off x="8095941" y="4955481"/>
            <a:ext cx="2463115" cy="1384994"/>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t>
            </a:r>
            <a:endParaRPr lang="en-US" dirty="0">
              <a:solidFill>
                <a:schemeClr val="bg1"/>
              </a:solidFill>
            </a:endParaRPr>
          </a:p>
        </p:txBody>
      </p:sp>
    </p:spTree>
    <p:extLst>
      <p:ext uri="{BB962C8B-B14F-4D97-AF65-F5344CB8AC3E}">
        <p14:creationId xmlns:p14="http://schemas.microsoft.com/office/powerpoint/2010/main" val="3133974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332"/>
          <p:cNvSpPr>
            <a:spLocks/>
          </p:cNvSpPr>
          <p:nvPr/>
        </p:nvSpPr>
        <p:spPr bwMode="auto">
          <a:xfrm>
            <a:off x="7345137" y="4166417"/>
            <a:ext cx="1460500" cy="2044700"/>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8" name="Freeform 335"/>
          <p:cNvSpPr>
            <a:spLocks/>
          </p:cNvSpPr>
          <p:nvPr/>
        </p:nvSpPr>
        <p:spPr bwMode="auto">
          <a:xfrm>
            <a:off x="8583640" y="2980493"/>
            <a:ext cx="1448816" cy="3230628"/>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9" name="Freeform 336"/>
          <p:cNvSpPr>
            <a:spLocks/>
          </p:cNvSpPr>
          <p:nvPr/>
        </p:nvSpPr>
        <p:spPr bwMode="auto">
          <a:xfrm>
            <a:off x="9810461" y="4721408"/>
            <a:ext cx="1466340" cy="1489712"/>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0" name="TextBox 7"/>
          <p:cNvSpPr txBox="1"/>
          <p:nvPr/>
        </p:nvSpPr>
        <p:spPr>
          <a:xfrm>
            <a:off x="9909810" y="4172267"/>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49%</a:t>
            </a:r>
            <a:endParaRPr lang="zh-CN" altLang="en-US" sz="2133" b="1" i="1" dirty="0">
              <a:solidFill>
                <a:schemeClr val="accent2"/>
              </a:solidFill>
              <a:latin typeface="微软雅黑" pitchFamily="34" charset="-122"/>
              <a:ea typeface="微软雅黑" pitchFamily="34" charset="-122"/>
            </a:endParaRPr>
          </a:p>
        </p:txBody>
      </p:sp>
      <p:sp>
        <p:nvSpPr>
          <p:cNvPr id="11" name="TextBox 8"/>
          <p:cNvSpPr txBox="1"/>
          <p:nvPr/>
        </p:nvSpPr>
        <p:spPr>
          <a:xfrm>
            <a:off x="8595350" y="2332024"/>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95%</a:t>
            </a:r>
            <a:endParaRPr lang="zh-CN" altLang="en-US" sz="2133" b="1" i="1" dirty="0">
              <a:solidFill>
                <a:schemeClr val="accent2"/>
              </a:solidFill>
              <a:latin typeface="微软雅黑" pitchFamily="34" charset="-122"/>
              <a:ea typeface="微软雅黑" pitchFamily="34" charset="-122"/>
            </a:endParaRPr>
          </a:p>
        </p:txBody>
      </p:sp>
      <p:sp>
        <p:nvSpPr>
          <p:cNvPr id="12" name="TextBox 9"/>
          <p:cNvSpPr txBox="1"/>
          <p:nvPr/>
        </p:nvSpPr>
        <p:spPr>
          <a:xfrm>
            <a:off x="7465469" y="3367101"/>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69%</a:t>
            </a:r>
            <a:endParaRPr lang="zh-CN" altLang="en-US" sz="2133" b="1" i="1" dirty="0">
              <a:solidFill>
                <a:schemeClr val="accent2"/>
              </a:solidFill>
              <a:latin typeface="微软雅黑" pitchFamily="34" charset="-122"/>
              <a:ea typeface="微软雅黑" pitchFamily="34" charset="-122"/>
            </a:endParaRPr>
          </a:p>
        </p:txBody>
      </p:sp>
      <p:sp>
        <p:nvSpPr>
          <p:cNvPr id="13" name="Freeform 333"/>
          <p:cNvSpPr>
            <a:spLocks/>
          </p:cNvSpPr>
          <p:nvPr/>
        </p:nvSpPr>
        <p:spPr bwMode="auto">
          <a:xfrm>
            <a:off x="6112473" y="5247188"/>
            <a:ext cx="1466340" cy="963932"/>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4" name="TextBox 10"/>
          <p:cNvSpPr txBox="1"/>
          <p:nvPr/>
        </p:nvSpPr>
        <p:spPr>
          <a:xfrm>
            <a:off x="6229324" y="4698051"/>
            <a:ext cx="1577350"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31%</a:t>
            </a:r>
            <a:endParaRPr lang="zh-CN" altLang="en-US" sz="2133" b="1" i="1" dirty="0">
              <a:solidFill>
                <a:schemeClr val="accent2"/>
              </a:solidFill>
              <a:latin typeface="微软雅黑" pitchFamily="34" charset="-122"/>
              <a:ea typeface="微软雅黑" pitchFamily="34" charset="-122"/>
            </a:endParaRPr>
          </a:p>
        </p:txBody>
      </p:sp>
      <p:sp>
        <p:nvSpPr>
          <p:cNvPr id="15" name="Freeform 334"/>
          <p:cNvSpPr>
            <a:spLocks/>
          </p:cNvSpPr>
          <p:nvPr/>
        </p:nvSpPr>
        <p:spPr bwMode="auto">
          <a:xfrm>
            <a:off x="4926549" y="5948228"/>
            <a:ext cx="1466340" cy="262892"/>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6" name="TextBox 11"/>
          <p:cNvSpPr txBox="1"/>
          <p:nvPr/>
        </p:nvSpPr>
        <p:spPr>
          <a:xfrm>
            <a:off x="4914865" y="5223835"/>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15%</a:t>
            </a:r>
            <a:endParaRPr lang="zh-CN" altLang="en-US" sz="2133" b="1" i="1" dirty="0">
              <a:solidFill>
                <a:schemeClr val="accent2"/>
              </a:solidFill>
              <a:latin typeface="微软雅黑" pitchFamily="34" charset="-122"/>
              <a:ea typeface="微软雅黑" pitchFamily="34" charset="-122"/>
            </a:endParaRPr>
          </a:p>
        </p:txBody>
      </p:sp>
      <p:sp>
        <p:nvSpPr>
          <p:cNvPr id="17" name="TextBox 634"/>
          <p:cNvSpPr txBox="1"/>
          <p:nvPr/>
        </p:nvSpPr>
        <p:spPr>
          <a:xfrm>
            <a:off x="651840" y="3092420"/>
            <a:ext cx="4373536" cy="3000821"/>
          </a:xfrm>
          <a:prstGeom prst="rect">
            <a:avLst/>
          </a:prstGeom>
          <a:noFill/>
        </p:spPr>
        <p:txBody>
          <a:bodyPr wrap="square" rtlCol="0">
            <a:spAutoFit/>
          </a:bodyPr>
          <a:lstStyle/>
          <a:p>
            <a:pPr>
              <a:lnSpc>
                <a:spcPct val="150000"/>
              </a:lnSpc>
            </a:pPr>
            <a:r>
              <a:rPr lang="en-US" altLang="zh-CN" dirty="0" smtClean="0">
                <a:solidFill>
                  <a:schemeClr val="bg1"/>
                </a:solidFill>
                <a:latin typeface="微软雅黑" pitchFamily="34" charset="-122"/>
                <a:ea typeface="微软雅黑" panose="020B0503020204020204" pitchFamily="34" charset="-122"/>
              </a:rPr>
              <a:t>MOMODA</a:t>
            </a:r>
            <a:r>
              <a:rPr lang="zh-CN" altLang="en-US" dirty="0" smtClean="0">
                <a:solidFill>
                  <a:schemeClr val="bg1"/>
                </a:solidFill>
                <a:latin typeface="微软雅黑" pitchFamily="34" charset="-122"/>
                <a:ea typeface="微软雅黑" panose="020B0503020204020204" pitchFamily="34" charset="-122"/>
              </a:rPr>
              <a:t>素材小店开店于</a:t>
            </a:r>
            <a:r>
              <a:rPr lang="en-US" altLang="zh-CN" dirty="0" smtClean="0">
                <a:solidFill>
                  <a:schemeClr val="bg1"/>
                </a:solidFill>
                <a:latin typeface="微软雅黑" pitchFamily="34" charset="-122"/>
                <a:ea typeface="微软雅黑" panose="020B0503020204020204" pitchFamily="34" charset="-122"/>
              </a:rPr>
              <a:t>2014</a:t>
            </a:r>
            <a:r>
              <a:rPr lang="zh-CN" altLang="en-US" dirty="0" smtClean="0">
                <a:solidFill>
                  <a:schemeClr val="bg1"/>
                </a:solidFill>
                <a:latin typeface="微软雅黑" pitchFamily="34" charset="-122"/>
                <a:ea typeface="微软雅黑" panose="020B0503020204020204" pitchFamily="34" charset="-122"/>
              </a:rPr>
              <a:t>年十月份，掌柜以及几名设计师致力于提供更精确，更美观，更好看的</a:t>
            </a:r>
            <a:r>
              <a:rPr lang="en-US" altLang="zh-CN" dirty="0" smtClean="0">
                <a:solidFill>
                  <a:schemeClr val="bg1"/>
                </a:solidFill>
                <a:latin typeface="微软雅黑" pitchFamily="34" charset="-122"/>
                <a:ea typeface="微软雅黑" panose="020B0503020204020204" pitchFamily="34" charset="-122"/>
              </a:rPr>
              <a:t>PPT</a:t>
            </a:r>
            <a:r>
              <a:rPr lang="zh-CN" altLang="en-US" dirty="0" smtClean="0">
                <a:solidFill>
                  <a:schemeClr val="bg1"/>
                </a:solidFill>
                <a:latin typeface="微软雅黑" pitchFamily="34" charset="-122"/>
                <a:ea typeface="微软雅黑" panose="020B0503020204020204" pitchFamily="34" charset="-122"/>
              </a:rPr>
              <a:t>模板及其他</a:t>
            </a:r>
            <a:r>
              <a:rPr lang="en-US" altLang="zh-CN" dirty="0" smtClean="0">
                <a:solidFill>
                  <a:schemeClr val="bg1"/>
                </a:solidFill>
                <a:latin typeface="微软雅黑" pitchFamily="34" charset="-122"/>
                <a:ea typeface="微软雅黑" panose="020B0503020204020204" pitchFamily="34" charset="-122"/>
              </a:rPr>
              <a:t>PPT</a:t>
            </a:r>
            <a:r>
              <a:rPr lang="zh-CN" altLang="en-US" dirty="0" smtClean="0">
                <a:solidFill>
                  <a:schemeClr val="bg1"/>
                </a:solidFill>
                <a:latin typeface="微软雅黑" pitchFamily="34" charset="-122"/>
                <a:ea typeface="微软雅黑" panose="020B0503020204020204" pitchFamily="34" charset="-122"/>
              </a:rPr>
              <a:t>素材，小店目前已经成为国内性价比最高的</a:t>
            </a:r>
            <a:r>
              <a:rPr lang="en-US" altLang="zh-CN" dirty="0" smtClean="0">
                <a:solidFill>
                  <a:schemeClr val="bg1"/>
                </a:solidFill>
                <a:latin typeface="微软雅黑" pitchFamily="34" charset="-122"/>
                <a:ea typeface="微软雅黑" panose="020B0503020204020204" pitchFamily="34" charset="-122"/>
              </a:rPr>
              <a:t>PPT</a:t>
            </a:r>
            <a:r>
              <a:rPr lang="zh-CN" altLang="en-US" dirty="0" smtClean="0">
                <a:solidFill>
                  <a:schemeClr val="bg1"/>
                </a:solidFill>
                <a:latin typeface="微软雅黑" pitchFamily="34" charset="-122"/>
                <a:ea typeface="微软雅黑" panose="020B0503020204020204" pitchFamily="34" charset="-122"/>
              </a:rPr>
              <a:t>交流平台，我们会继续努力，继续为了广大</a:t>
            </a:r>
            <a:r>
              <a:rPr lang="en-US" altLang="zh-CN" dirty="0" smtClean="0">
                <a:solidFill>
                  <a:schemeClr val="bg1"/>
                </a:solidFill>
                <a:latin typeface="微软雅黑" pitchFamily="34" charset="-122"/>
                <a:ea typeface="微软雅黑" panose="020B0503020204020204" pitchFamily="34" charset="-122"/>
              </a:rPr>
              <a:t>PPT</a:t>
            </a:r>
            <a:r>
              <a:rPr lang="zh-CN" altLang="en-US" dirty="0" smtClean="0">
                <a:solidFill>
                  <a:schemeClr val="bg1"/>
                </a:solidFill>
                <a:latin typeface="微软雅黑" pitchFamily="34" charset="-122"/>
                <a:ea typeface="微软雅黑" panose="020B0503020204020204" pitchFamily="34" charset="-122"/>
              </a:rPr>
              <a:t>需求者提供更多更好的服务。</a:t>
            </a:r>
            <a:endParaRPr lang="zh-CN" altLang="zh-CN" dirty="0">
              <a:solidFill>
                <a:schemeClr val="bg1"/>
              </a:solidFill>
              <a:latin typeface="微软雅黑" pitchFamily="34" charset="-122"/>
              <a:ea typeface="微软雅黑" panose="020B0503020204020204" pitchFamily="34" charset="-122"/>
            </a:endParaRPr>
          </a:p>
        </p:txBody>
      </p:sp>
      <p:sp>
        <p:nvSpPr>
          <p:cNvPr id="18" name="TextBox 635"/>
          <p:cNvSpPr txBox="1"/>
          <p:nvPr/>
        </p:nvSpPr>
        <p:spPr>
          <a:xfrm>
            <a:off x="637728" y="2414048"/>
            <a:ext cx="3231373" cy="523220"/>
          </a:xfrm>
          <a:prstGeom prst="rect">
            <a:avLst/>
          </a:prstGeom>
          <a:noFill/>
        </p:spPr>
        <p:txBody>
          <a:bodyPr wrap="square" rtlCol="0">
            <a:spAutoFit/>
          </a:bodyPr>
          <a:lstStyle/>
          <a:p>
            <a:r>
              <a:rPr lang="zh-CN" altLang="en-US" sz="2800" dirty="0">
                <a:solidFill>
                  <a:schemeClr val="accent2"/>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81524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p:cNvPicPr>
          <p:nvPr/>
        </p:nvPicPr>
        <p:blipFill>
          <a:blip r:embed="rId2">
            <a:grayscl/>
            <a:extLst>
              <a:ext uri="{28A0092B-C50C-407E-A947-70E740481C1C}">
                <a14:useLocalDpi xmlns:a14="http://schemas.microsoft.com/office/drawing/2010/main"/>
              </a:ext>
            </a:extLst>
          </a:blip>
          <a:stretch>
            <a:fillRect/>
          </a:stretch>
        </p:blipFill>
        <p:spPr>
          <a:xfrm>
            <a:off x="-1" y="-51756"/>
            <a:ext cx="12192001" cy="5035678"/>
          </a:xfrm>
          <a:prstGeom prst="rect">
            <a:avLst/>
          </a:prstGeom>
        </p:spPr>
      </p:pic>
      <p:sp>
        <p:nvSpPr>
          <p:cNvPr id="8" name="Rectangle 16"/>
          <p:cNvSpPr/>
          <p:nvPr/>
        </p:nvSpPr>
        <p:spPr>
          <a:xfrm flipH="1">
            <a:off x="-1" y="3916398"/>
            <a:ext cx="12192001" cy="2941602"/>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800" b="1" dirty="0">
              <a:solidFill>
                <a:schemeClr val="tx1"/>
              </a:solidFill>
            </a:endParaRPr>
          </a:p>
        </p:txBody>
      </p:sp>
      <p:sp>
        <p:nvSpPr>
          <p:cNvPr id="9" name="Title 1"/>
          <p:cNvSpPr txBox="1">
            <a:spLocks/>
          </p:cNvSpPr>
          <p:nvPr/>
        </p:nvSpPr>
        <p:spPr>
          <a:xfrm>
            <a:off x="847216" y="5468907"/>
            <a:ext cx="563078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rPr>
              <a:t>Put a relevant subtitle </a:t>
            </a:r>
            <a:r>
              <a:rPr lang="en-US" sz="1800" b="1" dirty="0" smtClean="0">
                <a:solidFill>
                  <a:schemeClr val="tx1"/>
                </a:solidFill>
                <a:latin typeface="+mn-lt"/>
              </a:rPr>
              <a:t>in this line</a:t>
            </a:r>
            <a:endParaRPr lang="en-US" sz="1800" b="1" dirty="0">
              <a:solidFill>
                <a:schemeClr val="tx1"/>
              </a:solidFill>
              <a:latin typeface="+mn-lt"/>
            </a:endParaRPr>
          </a:p>
        </p:txBody>
      </p:sp>
      <p:sp>
        <p:nvSpPr>
          <p:cNvPr id="10" name="Title 13"/>
          <p:cNvSpPr txBox="1">
            <a:spLocks/>
          </p:cNvSpPr>
          <p:nvPr/>
        </p:nvSpPr>
        <p:spPr>
          <a:xfrm>
            <a:off x="815412" y="4789814"/>
            <a:ext cx="5630782" cy="923330"/>
          </a:xfrm>
          <a:prstGeom prst="rect">
            <a:avLst/>
          </a:prstGeom>
        </p:spPr>
        <p:txBody>
          <a:bodyP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smtClean="0">
                <a:solidFill>
                  <a:schemeClr val="bg1"/>
                </a:solidFill>
              </a:rPr>
              <a:t>Get in Touch</a:t>
            </a:r>
            <a:endParaRPr lang="en-US" sz="6000" dirty="0">
              <a:solidFill>
                <a:schemeClr val="bg1"/>
              </a:solidFill>
            </a:endParaRPr>
          </a:p>
        </p:txBody>
      </p:sp>
      <p:sp>
        <p:nvSpPr>
          <p:cNvPr id="11" name="Rectangle 26"/>
          <p:cNvSpPr/>
          <p:nvPr/>
        </p:nvSpPr>
        <p:spPr>
          <a:xfrm>
            <a:off x="7824189" y="4605754"/>
            <a:ext cx="3251788" cy="646332"/>
          </a:xfrm>
          <a:prstGeom prst="rect">
            <a:avLst/>
          </a:prstGeom>
        </p:spPr>
        <p:txBody>
          <a:bodyPr wrap="none">
            <a:spAutoFit/>
          </a:bodyPr>
          <a:lstStyle/>
          <a:p>
            <a:r>
              <a:rPr lang="en-US" b="1" dirty="0" smtClean="0"/>
              <a:t>Center Street, 5 Ave. Pto. Cortes</a:t>
            </a:r>
          </a:p>
          <a:p>
            <a:r>
              <a:rPr lang="en-US" b="1" dirty="0" smtClean="0"/>
              <a:t>Honduras, Central America</a:t>
            </a:r>
            <a:endParaRPr lang="en-US" b="1" dirty="0"/>
          </a:p>
        </p:txBody>
      </p:sp>
      <p:sp>
        <p:nvSpPr>
          <p:cNvPr id="12" name="Subtitle 2"/>
          <p:cNvSpPr txBox="1">
            <a:spLocks/>
          </p:cNvSpPr>
          <p:nvPr/>
        </p:nvSpPr>
        <p:spPr>
          <a:xfrm>
            <a:off x="8104680" y="5180383"/>
            <a:ext cx="2539008" cy="10179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800" b="1" dirty="0" smtClean="0"/>
              <a:t>123.456.7890</a:t>
            </a:r>
          </a:p>
          <a:p>
            <a:pPr marL="0" indent="0">
              <a:lnSpc>
                <a:spcPct val="150000"/>
              </a:lnSpc>
              <a:buNone/>
            </a:pPr>
            <a:r>
              <a:rPr lang="en-US" sz="1800" b="1" dirty="0" smtClean="0"/>
              <a:t>info@domain.com</a:t>
            </a:r>
            <a:endParaRPr lang="en-US" sz="1800" dirty="0" smtClean="0"/>
          </a:p>
          <a:p>
            <a:pPr marL="0" indent="0">
              <a:lnSpc>
                <a:spcPct val="150000"/>
              </a:lnSpc>
              <a:buNone/>
            </a:pPr>
            <a:endParaRPr lang="en-US" sz="1800" dirty="0"/>
          </a:p>
        </p:txBody>
      </p:sp>
      <p:sp>
        <p:nvSpPr>
          <p:cNvPr id="13" name="Freeform 6"/>
          <p:cNvSpPr>
            <a:spLocks noEditPoints="1"/>
          </p:cNvSpPr>
          <p:nvPr/>
        </p:nvSpPr>
        <p:spPr bwMode="auto">
          <a:xfrm>
            <a:off x="7954284" y="5336431"/>
            <a:ext cx="145300" cy="222651"/>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sz="2800"/>
          </a:p>
        </p:txBody>
      </p:sp>
      <p:sp>
        <p:nvSpPr>
          <p:cNvPr id="14" name="Freeform 11"/>
          <p:cNvSpPr>
            <a:spLocks noEditPoints="1"/>
          </p:cNvSpPr>
          <p:nvPr/>
        </p:nvSpPr>
        <p:spPr bwMode="auto">
          <a:xfrm>
            <a:off x="7920200" y="5799826"/>
            <a:ext cx="202387" cy="151603"/>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p>
        </p:txBody>
      </p:sp>
      <p:cxnSp>
        <p:nvCxnSpPr>
          <p:cNvPr id="15" name="Straight Connector 15"/>
          <p:cNvCxnSpPr/>
          <p:nvPr/>
        </p:nvCxnSpPr>
        <p:spPr>
          <a:xfrm>
            <a:off x="7632168" y="4605754"/>
            <a:ext cx="0" cy="15926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accent2"/>
                </a:solidFill>
              </a:rPr>
              <a:t>Morbi dignissim nisl in diam sagittis, id dapibus nulla pretium. </a:t>
            </a:r>
            <a:endParaRPr lang="zh-CN" altLang="en-US" dirty="0">
              <a:solidFill>
                <a:schemeClr val="accent2"/>
              </a:solidFill>
            </a:endParaRPr>
          </a:p>
        </p:txBody>
      </p:sp>
    </p:spTree>
    <p:extLst>
      <p:ext uri="{BB962C8B-B14F-4D97-AF65-F5344CB8AC3E}">
        <p14:creationId xmlns:p14="http://schemas.microsoft.com/office/powerpoint/2010/main" val="2263155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5682" y="1632134"/>
            <a:ext cx="9660636" cy="4154984"/>
          </a:xfrm>
          <a:prstGeom prst="rect">
            <a:avLst/>
          </a:prstGeom>
          <a:noFill/>
        </p:spPr>
        <p:txBody>
          <a:bodyPr wrap="square" rtlCol="0">
            <a:spAutoFit/>
          </a:bodyPr>
          <a:lstStyle/>
          <a:p>
            <a:pPr algn="ctr"/>
            <a:r>
              <a:rPr lang="en-US" altLang="zh-CN" sz="6600" b="1" dirty="0" smtClean="0">
                <a:solidFill>
                  <a:schemeClr val="bg1"/>
                </a:solidFill>
              </a:rPr>
              <a:t>THANKS</a:t>
            </a:r>
          </a:p>
          <a:p>
            <a:pPr algn="ctr"/>
            <a:r>
              <a:rPr lang="en-US" altLang="zh-CN" sz="6600" b="1" dirty="0" smtClean="0">
                <a:solidFill>
                  <a:schemeClr val="bg1"/>
                </a:solidFill>
              </a:rPr>
              <a:t>FOR</a:t>
            </a:r>
          </a:p>
          <a:p>
            <a:pPr algn="ctr"/>
            <a:r>
              <a:rPr lang="en-US" altLang="zh-CN" sz="6600" b="1" dirty="0" smtClean="0">
                <a:solidFill>
                  <a:schemeClr val="bg1"/>
                </a:solidFill>
              </a:rPr>
              <a:t>YOUR</a:t>
            </a:r>
          </a:p>
          <a:p>
            <a:pPr algn="ctr"/>
            <a:r>
              <a:rPr lang="en-US" altLang="zh-CN" sz="6600" b="1" dirty="0" smtClean="0">
                <a:solidFill>
                  <a:schemeClr val="bg1"/>
                </a:solidFill>
              </a:rPr>
              <a:t>TIME</a:t>
            </a:r>
            <a:endParaRPr lang="zh-CN" altLang="en-US" sz="6600" b="1" dirty="0">
              <a:solidFill>
                <a:schemeClr val="bg1"/>
              </a:solidFill>
            </a:endParaRPr>
          </a:p>
        </p:txBody>
      </p:sp>
    </p:spTree>
    <p:extLst>
      <p:ext uri="{BB962C8B-B14F-4D97-AF65-F5344CB8AC3E}">
        <p14:creationId xmlns:p14="http://schemas.microsoft.com/office/powerpoint/2010/main" val="3223607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90650" y="1952625"/>
            <a:ext cx="9410700" cy="2952750"/>
          </a:xfrm>
          <a:custGeom>
            <a:avLst/>
            <a:gdLst>
              <a:gd name="connsiteX0" fmla="*/ 0 w 9067800"/>
              <a:gd name="connsiteY0" fmla="*/ 0 h 1504950"/>
              <a:gd name="connsiteX1" fmla="*/ 9067800 w 9067800"/>
              <a:gd name="connsiteY1" fmla="*/ 0 h 1504950"/>
              <a:gd name="connsiteX2" fmla="*/ 9067800 w 9067800"/>
              <a:gd name="connsiteY2" fmla="*/ 1504950 h 1504950"/>
              <a:gd name="connsiteX3" fmla="*/ 0 w 9067800"/>
              <a:gd name="connsiteY3" fmla="*/ 1504950 h 1504950"/>
              <a:gd name="connsiteX4" fmla="*/ 0 w 9067800"/>
              <a:gd name="connsiteY4" fmla="*/ 0 h 1504950"/>
              <a:gd name="connsiteX0" fmla="*/ 0 w 9220200"/>
              <a:gd name="connsiteY0" fmla="*/ 914400 h 2419350"/>
              <a:gd name="connsiteX1" fmla="*/ 9220200 w 9220200"/>
              <a:gd name="connsiteY1" fmla="*/ 0 h 2419350"/>
              <a:gd name="connsiteX2" fmla="*/ 9067800 w 9220200"/>
              <a:gd name="connsiteY2" fmla="*/ 2419350 h 2419350"/>
              <a:gd name="connsiteX3" fmla="*/ 0 w 9220200"/>
              <a:gd name="connsiteY3" fmla="*/ 2419350 h 2419350"/>
              <a:gd name="connsiteX4" fmla="*/ 0 w 9220200"/>
              <a:gd name="connsiteY4" fmla="*/ 914400 h 2419350"/>
              <a:gd name="connsiteX0" fmla="*/ 0 w 9410700"/>
              <a:gd name="connsiteY0" fmla="*/ 914400 h 2952750"/>
              <a:gd name="connsiteX1" fmla="*/ 9220200 w 9410700"/>
              <a:gd name="connsiteY1" fmla="*/ 0 h 2952750"/>
              <a:gd name="connsiteX2" fmla="*/ 9410700 w 9410700"/>
              <a:gd name="connsiteY2" fmla="*/ 2952750 h 2952750"/>
              <a:gd name="connsiteX3" fmla="*/ 0 w 9410700"/>
              <a:gd name="connsiteY3" fmla="*/ 2419350 h 2952750"/>
              <a:gd name="connsiteX4" fmla="*/ 0 w 9410700"/>
              <a:gd name="connsiteY4" fmla="*/ 914400 h 295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0700" h="2952750">
                <a:moveTo>
                  <a:pt x="0" y="914400"/>
                </a:moveTo>
                <a:lnTo>
                  <a:pt x="9220200" y="0"/>
                </a:lnTo>
                <a:lnTo>
                  <a:pt x="9410700" y="2952750"/>
                </a:lnTo>
                <a:lnTo>
                  <a:pt x="0" y="2419350"/>
                </a:lnTo>
                <a:lnTo>
                  <a:pt x="0" y="914400"/>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solidFill>
                  <a:schemeClr val="bg1"/>
                </a:solidFill>
                <a:latin typeface="华康俪金黑W8(P)" panose="020B0800000000000000" pitchFamily="34" charset="-122"/>
                <a:ea typeface="华康俪金黑W8(P)" panose="020B0800000000000000" pitchFamily="34" charset="-122"/>
              </a:rPr>
              <a:t>MOMODA</a:t>
            </a:r>
            <a:r>
              <a:rPr lang="zh-CN" altLang="en-US" sz="7200" dirty="0" smtClean="0">
                <a:solidFill>
                  <a:schemeClr val="bg1"/>
                </a:solidFill>
                <a:latin typeface="华康俪金黑W8(P)" panose="020B0800000000000000" pitchFamily="34" charset="-122"/>
                <a:ea typeface="华康俪金黑W8(P)" panose="020B0800000000000000" pitchFamily="34" charset="-122"/>
              </a:rPr>
              <a:t>自营素材</a:t>
            </a:r>
            <a:endParaRPr lang="en-US" altLang="zh-CN" sz="7200" dirty="0" smtClean="0">
              <a:solidFill>
                <a:schemeClr val="bg1"/>
              </a:solidFill>
              <a:latin typeface="华康俪金黑W8(P)" panose="020B0800000000000000" pitchFamily="34" charset="-122"/>
              <a:ea typeface="华康俪金黑W8(P)" panose="020B0800000000000000" pitchFamily="34" charset="-122"/>
            </a:endParaRPr>
          </a:p>
        </p:txBody>
      </p:sp>
      <p:sp>
        <p:nvSpPr>
          <p:cNvPr id="4" name="矩形 3"/>
          <p:cNvSpPr/>
          <p:nvPr/>
        </p:nvSpPr>
        <p:spPr>
          <a:xfrm>
            <a:off x="1390650" y="2867025"/>
            <a:ext cx="9067800" cy="1504950"/>
          </a:xfrm>
          <a:prstGeom prst="rect">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solidFill>
                  <a:schemeClr val="bg1"/>
                </a:solidFill>
                <a:latin typeface="华康俪金黑W8(P)" panose="020B0800000000000000" pitchFamily="34" charset="-122"/>
                <a:ea typeface="华康俪金黑W8(P)" panose="020B0800000000000000" pitchFamily="34" charset="-122"/>
              </a:rPr>
              <a:t>MOMODA</a:t>
            </a:r>
            <a:r>
              <a:rPr lang="zh-CN" altLang="en-US" sz="7200" dirty="0" smtClean="0">
                <a:solidFill>
                  <a:schemeClr val="bg1"/>
                </a:solidFill>
                <a:latin typeface="华康俪金黑W8(P)" panose="020B0800000000000000" pitchFamily="34" charset="-122"/>
                <a:ea typeface="华康俪金黑W8(P)" panose="020B0800000000000000" pitchFamily="34" charset="-122"/>
              </a:rPr>
              <a:t>自营素材</a:t>
            </a:r>
            <a:endParaRPr lang="en-US" altLang="zh-CN" sz="7200" dirty="0" smtClean="0">
              <a:solidFill>
                <a:schemeClr val="bg1"/>
              </a:solidFill>
              <a:latin typeface="华康俪金黑W8(P)" panose="020B0800000000000000" pitchFamily="34" charset="-122"/>
              <a:ea typeface="华康俪金黑W8(P)" panose="020B0800000000000000" pitchFamily="34" charset="-122"/>
            </a:endParaRPr>
          </a:p>
        </p:txBody>
      </p:sp>
      <p:sp>
        <p:nvSpPr>
          <p:cNvPr id="5" name="文本框 4"/>
          <p:cNvSpPr txBox="1"/>
          <p:nvPr/>
        </p:nvSpPr>
        <p:spPr>
          <a:xfrm>
            <a:off x="3779520" y="5111889"/>
            <a:ext cx="4632960" cy="707886"/>
          </a:xfrm>
          <a:prstGeom prst="rect">
            <a:avLst/>
          </a:prstGeom>
          <a:noFill/>
        </p:spPr>
        <p:txBody>
          <a:bodyPr wrap="square" rtlCol="0">
            <a:spAutoFit/>
          </a:bodyPr>
          <a:lstStyle/>
          <a:p>
            <a:pPr algn="ctr"/>
            <a:r>
              <a:rPr lang="en-US" altLang="zh-CN" sz="4000" smtClean="0">
                <a:solidFill>
                  <a:schemeClr val="bg1"/>
                </a:solidFill>
              </a:rPr>
              <a:t>2016-01-22</a:t>
            </a:r>
            <a:endParaRPr lang="zh-CN" altLang="en-US" sz="4000" dirty="0">
              <a:solidFill>
                <a:schemeClr val="bg1"/>
              </a:solidFill>
            </a:endParaRPr>
          </a:p>
        </p:txBody>
      </p:sp>
    </p:spTree>
    <p:extLst>
      <p:ext uri="{BB962C8B-B14F-4D97-AF65-F5344CB8AC3E}">
        <p14:creationId xmlns:p14="http://schemas.microsoft.com/office/powerpoint/2010/main" val="17250226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1</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4148886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Title 1"/>
          <p:cNvSpPr txBox="1">
            <a:spLocks/>
          </p:cNvSpPr>
          <p:nvPr/>
        </p:nvSpPr>
        <p:spPr>
          <a:xfrm>
            <a:off x="483534" y="2050950"/>
            <a:ext cx="11087317" cy="48980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smtClean="0">
                <a:solidFill>
                  <a:schemeClr val="accent2"/>
                </a:solidFill>
                <a:latin typeface="+mn-lt"/>
              </a:rPr>
              <a:t>This slide is perfect for long text descriptions</a:t>
            </a:r>
            <a:endParaRPr lang="en-US" sz="2400" b="1" dirty="0">
              <a:solidFill>
                <a:schemeClr val="accent2"/>
              </a:solidFill>
              <a:latin typeface="+mn-lt"/>
            </a:endParaRPr>
          </a:p>
        </p:txBody>
      </p:sp>
      <p:sp>
        <p:nvSpPr>
          <p:cNvPr id="8" name="TextBox 26"/>
          <p:cNvSpPr txBox="1"/>
          <p:nvPr/>
        </p:nvSpPr>
        <p:spPr>
          <a:xfrm>
            <a:off x="345057" y="2619702"/>
            <a:ext cx="11501886" cy="4320000"/>
          </a:xfrm>
          <a:prstGeom prst="rect">
            <a:avLst/>
          </a:prstGeom>
          <a:noFill/>
        </p:spPr>
        <p:txBody>
          <a:bodyPr wrap="square" rIns="144000" bIns="36000" numCol="3" spcCol="360000" rtlCol="0">
            <a:spAutoFit/>
          </a:bodyPr>
          <a:lstStyle/>
          <a:p>
            <a:pPr algn="just"/>
            <a:r>
              <a:rPr lang="en-US" sz="1400" dirty="0" smtClean="0">
                <a:solidFill>
                  <a:schemeClr val="bg1"/>
                </a:solidFill>
              </a:rPr>
              <a:t>Contrary to popular belief, Lorem Ipsum is not simply random text. It has roots in a piece of classical Latin literature from 45 BC.</a:t>
            </a:r>
          </a:p>
          <a:p>
            <a:pPr algn="just"/>
            <a:endParaRPr lang="en-US" sz="1400" b="1" i="1" dirty="0">
              <a:solidFill>
                <a:schemeClr val="bg1"/>
              </a:solidFill>
            </a:endParaRPr>
          </a:p>
          <a:p>
            <a:pPr algn="just"/>
            <a:r>
              <a:rPr lang="en-US" sz="1400" b="1" i="1" dirty="0" smtClean="0">
                <a:solidFill>
                  <a:schemeClr val="bg1"/>
                </a:solidFill>
              </a:rPr>
              <a:t>Contrary to popular belief </a:t>
            </a:r>
            <a:r>
              <a:rPr lang="en-US" sz="1400" dirty="0" smtClean="0">
                <a:solidFill>
                  <a:schemeClr val="bg1"/>
                </a:solidFill>
              </a:rPr>
              <a:t>It has roots in a piece of classical Latin literature from 45 BC. </a:t>
            </a: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r>
              <a:rPr lang="en-US" sz="1400" dirty="0" smtClean="0">
                <a:solidFill>
                  <a:schemeClr val="bg1"/>
                </a:solidFill>
              </a:rPr>
              <a:t>.</a:t>
            </a: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a:t>
            </a:r>
            <a:endParaRPr lang="en-US" sz="1400" dirty="0" smtClean="0">
              <a:solidFill>
                <a:schemeClr val="bg1"/>
              </a:solidFill>
            </a:endParaRPr>
          </a:p>
          <a:p>
            <a:pPr algn="just"/>
            <a:endParaRPr lang="en-US" sz="1400" dirty="0">
              <a:solidFill>
                <a:schemeClr val="bg1"/>
              </a:solidFill>
            </a:endParaRPr>
          </a:p>
          <a:p>
            <a:pPr algn="just"/>
            <a:r>
              <a:rPr lang="en-US" sz="1400" dirty="0" smtClean="0">
                <a:solidFill>
                  <a:schemeClr val="bg1"/>
                </a:solidFill>
              </a:rPr>
              <a:t>If </a:t>
            </a:r>
            <a:r>
              <a:rPr lang="en-US" sz="1400" dirty="0">
                <a:solidFill>
                  <a:schemeClr val="bg1"/>
                </a:solidFill>
              </a:rPr>
              <a:t>you are going to use a passage of Lorem Ipsum, you need to be sure there isn't anything embarrassing hidden in the middle of text.</a:t>
            </a:r>
          </a:p>
          <a:p>
            <a:pPr algn="just"/>
            <a:endParaRPr lang="en-US" sz="1400" dirty="0">
              <a:solidFill>
                <a:schemeClr val="bg1"/>
              </a:solidFill>
            </a:endParaRPr>
          </a:p>
          <a:p>
            <a:pPr algn="just"/>
            <a:r>
              <a:rPr lang="en-US" sz="1400" dirty="0" smtClean="0">
                <a:solidFill>
                  <a:schemeClr val="bg1"/>
                </a:solidFill>
              </a:rPr>
              <a:t>The </a:t>
            </a:r>
            <a:r>
              <a:rPr lang="en-US" sz="1400" dirty="0">
                <a:solidFill>
                  <a:schemeClr val="bg1"/>
                </a:solidFill>
              </a:rPr>
              <a:t>generated Lorem Ipsum is therefore always free from repetition, injected </a:t>
            </a:r>
            <a:r>
              <a:rPr lang="en-US" sz="1400" dirty="0" smtClean="0">
                <a:solidFill>
                  <a:schemeClr val="bg1"/>
                </a:solidFill>
              </a:rPr>
              <a:t>humor, </a:t>
            </a:r>
            <a:r>
              <a:rPr lang="en-US" sz="1400" dirty="0">
                <a:solidFill>
                  <a:schemeClr val="bg1"/>
                </a:solidFill>
              </a:rPr>
              <a:t>or non-characteristic </a:t>
            </a:r>
            <a:r>
              <a:rPr lang="en-US" sz="1400" dirty="0" smtClean="0">
                <a:solidFill>
                  <a:schemeClr val="bg1"/>
                </a:solidFill>
              </a:rPr>
              <a:t>words. </a:t>
            </a:r>
            <a:r>
              <a:rPr lang="en-US" sz="1400" dirty="0">
                <a:solidFill>
                  <a:schemeClr val="bg1"/>
                </a:solidFill>
              </a:rPr>
              <a:t>Contrary to popular belief It has roots in a piece of classical Latin literature from 45 BC. There are many variations of passages of Lorem Ipsum available, but the majority have suffered alteration in some form, by injected </a:t>
            </a:r>
            <a:r>
              <a:rPr lang="en-US" sz="1400" dirty="0" smtClean="0">
                <a:solidFill>
                  <a:schemeClr val="bg1"/>
                </a:solidFill>
              </a:rPr>
              <a:t>humor, </a:t>
            </a:r>
            <a:r>
              <a:rPr lang="en-US" sz="1400" dirty="0">
                <a:solidFill>
                  <a:schemeClr val="bg1"/>
                </a:solidFill>
              </a:rPr>
              <a:t>or </a:t>
            </a:r>
            <a:r>
              <a:rPr lang="en-US" sz="1400" dirty="0" smtClean="0">
                <a:solidFill>
                  <a:schemeClr val="bg1"/>
                </a:solidFill>
              </a:rPr>
              <a:t>randomized </a:t>
            </a:r>
            <a:r>
              <a:rPr lang="en-US" sz="1400" dirty="0">
                <a:solidFill>
                  <a:schemeClr val="bg1"/>
                </a:solidFill>
              </a:rPr>
              <a:t>words which don't look even slightly </a:t>
            </a:r>
            <a:r>
              <a:rPr lang="en-US" sz="1400" dirty="0" smtClean="0">
                <a:solidFill>
                  <a:schemeClr val="bg1"/>
                </a:solidFill>
              </a:rPr>
              <a:t>believable.</a:t>
            </a:r>
          </a:p>
          <a:p>
            <a:pPr algn="just"/>
            <a:endParaRPr lang="en-US" sz="1400" dirty="0">
              <a:solidFill>
                <a:schemeClr val="bg1"/>
              </a:solidFill>
            </a:endParaRPr>
          </a:p>
          <a:p>
            <a:pPr algn="just"/>
            <a:r>
              <a:rPr lang="en-US" sz="1400" dirty="0" smtClean="0">
                <a:solidFill>
                  <a:schemeClr val="bg1"/>
                </a:solidFill>
              </a:rPr>
              <a:t>If </a:t>
            </a:r>
            <a:r>
              <a:rPr lang="en-US" sz="1400" dirty="0">
                <a:solidFill>
                  <a:schemeClr val="bg1"/>
                </a:solidFill>
              </a:rPr>
              <a:t>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r>
              <a:rPr lang="en-US" sz="1400" dirty="0" smtClean="0">
                <a:solidFill>
                  <a:schemeClr val="bg1"/>
                </a:solidFill>
              </a:rPr>
              <a:t>.</a:t>
            </a:r>
          </a:p>
          <a:p>
            <a:pPr algn="just"/>
            <a:endParaRPr lang="es-HN" sz="1400" dirty="0">
              <a:solidFill>
                <a:schemeClr val="bg1"/>
              </a:solidFill>
            </a:endParaRPr>
          </a:p>
          <a:p>
            <a:pPr algn="just"/>
            <a:r>
              <a:rPr lang="en-US" sz="1400" b="1" i="1" dirty="0">
                <a:solidFill>
                  <a:schemeClr val="bg1"/>
                </a:solidFill>
              </a:rPr>
              <a:t>Contrary to popular belief </a:t>
            </a:r>
            <a:r>
              <a:rPr lang="en-US" sz="1400" dirty="0">
                <a:solidFill>
                  <a:schemeClr val="bg1"/>
                </a:solidFill>
              </a:rPr>
              <a:t>It has roots in a piece of classical Latin literature from 45 BC. </a:t>
            </a:r>
          </a:p>
          <a:p>
            <a:pPr algn="just"/>
            <a:endParaRPr lang="en-US" sz="1400" dirty="0">
              <a:solidFill>
                <a:schemeClr val="bg1"/>
              </a:solidFill>
            </a:endParaRPr>
          </a:p>
          <a:p>
            <a:pPr algn="just"/>
            <a:endParaRPr lang="en-US" sz="1400" b="1" dirty="0">
              <a:solidFill>
                <a:schemeClr val="bg1"/>
              </a:solidFill>
              <a:latin typeface="Signika Negative" pitchFamily="2" charset="0"/>
            </a:endParaRPr>
          </a:p>
        </p:txBody>
      </p:sp>
    </p:spTree>
    <p:extLst>
      <p:ext uri="{BB962C8B-B14F-4D97-AF65-F5344CB8AC3E}">
        <p14:creationId xmlns:p14="http://schemas.microsoft.com/office/powerpoint/2010/main" val="1549583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Rectangle 20"/>
          <p:cNvSpPr/>
          <p:nvPr/>
        </p:nvSpPr>
        <p:spPr>
          <a:xfrm flipH="1">
            <a:off x="0" y="2264978"/>
            <a:ext cx="12192000" cy="2667957"/>
          </a:xfrm>
          <a:prstGeom prst="rect">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8" name="Content Placeholder 2"/>
          <p:cNvSpPr txBox="1">
            <a:spLocks/>
          </p:cNvSpPr>
          <p:nvPr/>
        </p:nvSpPr>
        <p:spPr>
          <a:xfrm>
            <a:off x="746699" y="3833368"/>
            <a:ext cx="1829200"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tx1"/>
                </a:solidFill>
              </a:rPr>
              <a:t>Social Media</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a:spLocks/>
          </p:cNvSpPr>
          <p:nvPr/>
        </p:nvSpPr>
        <p:spPr>
          <a:xfrm>
            <a:off x="2937891" y="3833369"/>
            <a:ext cx="1817032"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Code</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a:spLocks/>
          </p:cNvSpPr>
          <p:nvPr/>
        </p:nvSpPr>
        <p:spPr>
          <a:xfrm>
            <a:off x="4898565" y="3833368"/>
            <a:ext cx="2279476"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Photography</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a:spLocks/>
          </p:cNvSpPr>
          <p:nvPr/>
        </p:nvSpPr>
        <p:spPr>
          <a:xfrm>
            <a:off x="7321681" y="3833368"/>
            <a:ext cx="1854327"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Copywriting</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a:spLocks/>
          </p:cNvSpPr>
          <p:nvPr/>
        </p:nvSpPr>
        <p:spPr>
          <a:xfrm>
            <a:off x="9538001" y="3833369"/>
            <a:ext cx="1865881"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s-HN" sz="2000" b="1" dirty="0">
                <a:solidFill>
                  <a:schemeClr val="tx1"/>
                </a:solidFill>
              </a:rPr>
              <a:t>Films</a:t>
            </a:r>
            <a:endParaRPr lang="en-US" sz="2000" b="1" dirty="0">
              <a:solidFill>
                <a:schemeClr val="tx1"/>
              </a:solidFill>
            </a:endParaRP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grpSp>
        <p:nvGrpSpPr>
          <p:cNvPr id="13" name="组合 12"/>
          <p:cNvGrpSpPr/>
          <p:nvPr/>
        </p:nvGrpSpPr>
        <p:grpSpPr>
          <a:xfrm>
            <a:off x="1217654" y="2762859"/>
            <a:ext cx="9742767" cy="845280"/>
            <a:chOff x="1217654" y="2497510"/>
            <a:chExt cx="9742767" cy="845280"/>
          </a:xfrm>
          <a:solidFill>
            <a:schemeClr val="bg1"/>
          </a:solidFill>
        </p:grpSpPr>
        <p:sp>
          <p:nvSpPr>
            <p:cNvPr id="14" name="Freeform 7"/>
            <p:cNvSpPr>
              <a:spLocks noEditPoints="1"/>
            </p:cNvSpPr>
            <p:nvPr/>
          </p:nvSpPr>
          <p:spPr bwMode="auto">
            <a:xfrm>
              <a:off x="1217654" y="2497510"/>
              <a:ext cx="845907" cy="84528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5" name="Freeform 12"/>
            <p:cNvSpPr>
              <a:spLocks noEditPoints="1"/>
            </p:cNvSpPr>
            <p:nvPr/>
          </p:nvSpPr>
          <p:spPr bwMode="auto">
            <a:xfrm>
              <a:off x="3262995" y="2609894"/>
              <a:ext cx="1166824" cy="711433"/>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6" name="Freeform 17"/>
            <p:cNvSpPr>
              <a:spLocks noEditPoints="1"/>
            </p:cNvSpPr>
            <p:nvPr/>
          </p:nvSpPr>
          <p:spPr bwMode="auto">
            <a:xfrm>
              <a:off x="5560583" y="2552527"/>
              <a:ext cx="943483" cy="753429"/>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7" name="Freeform 22"/>
            <p:cNvSpPr>
              <a:spLocks noEditPoints="1"/>
            </p:cNvSpPr>
            <p:nvPr/>
          </p:nvSpPr>
          <p:spPr bwMode="auto">
            <a:xfrm>
              <a:off x="7903284" y="2602582"/>
              <a:ext cx="691120" cy="689684"/>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8" name="Freeform 27"/>
            <p:cNvSpPr>
              <a:spLocks noEditPoints="1"/>
            </p:cNvSpPr>
            <p:nvPr/>
          </p:nvSpPr>
          <p:spPr bwMode="auto">
            <a:xfrm>
              <a:off x="9981461" y="2597903"/>
              <a:ext cx="978960" cy="69904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grpSp>
      <p:sp>
        <p:nvSpPr>
          <p:cNvPr id="19" name="Content Placeholder 2"/>
          <p:cNvSpPr txBox="1">
            <a:spLocks/>
          </p:cNvSpPr>
          <p:nvPr/>
        </p:nvSpPr>
        <p:spPr>
          <a:xfrm>
            <a:off x="815413" y="5576947"/>
            <a:ext cx="10657184" cy="813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Tree>
    <p:extLst>
      <p:ext uri="{BB962C8B-B14F-4D97-AF65-F5344CB8AC3E}">
        <p14:creationId xmlns:p14="http://schemas.microsoft.com/office/powerpoint/2010/main" val="1036362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Oval 5"/>
          <p:cNvSpPr/>
          <p:nvPr/>
        </p:nvSpPr>
        <p:spPr>
          <a:xfrm>
            <a:off x="590228" y="22925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8" name="Oval 21"/>
          <p:cNvSpPr/>
          <p:nvPr/>
        </p:nvSpPr>
        <p:spPr>
          <a:xfrm>
            <a:off x="590228" y="3745426"/>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9" name="Oval 22"/>
          <p:cNvSpPr/>
          <p:nvPr/>
        </p:nvSpPr>
        <p:spPr>
          <a:xfrm>
            <a:off x="590228" y="5198348"/>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0" name="Oval 24"/>
          <p:cNvSpPr/>
          <p:nvPr/>
        </p:nvSpPr>
        <p:spPr>
          <a:xfrm>
            <a:off x="6221676" y="3745426"/>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1" name="Oval 25"/>
          <p:cNvSpPr/>
          <p:nvPr/>
        </p:nvSpPr>
        <p:spPr>
          <a:xfrm>
            <a:off x="6227928" y="51911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2" name="Oval 26"/>
          <p:cNvSpPr/>
          <p:nvPr/>
        </p:nvSpPr>
        <p:spPr>
          <a:xfrm>
            <a:off x="6221676" y="22925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13" name="组合 12"/>
          <p:cNvGrpSpPr/>
          <p:nvPr/>
        </p:nvGrpSpPr>
        <p:grpSpPr>
          <a:xfrm>
            <a:off x="725638" y="2443351"/>
            <a:ext cx="6173476" cy="3363283"/>
            <a:chOff x="725638" y="2317373"/>
            <a:chExt cx="6173476" cy="3363283"/>
          </a:xfrm>
          <a:solidFill>
            <a:schemeClr val="bg1"/>
          </a:solidFill>
        </p:grpSpPr>
        <p:sp>
          <p:nvSpPr>
            <p:cNvPr id="14" name="Freeform 7"/>
            <p:cNvSpPr>
              <a:spLocks noEditPoints="1"/>
            </p:cNvSpPr>
            <p:nvPr/>
          </p:nvSpPr>
          <p:spPr bwMode="auto">
            <a:xfrm>
              <a:off x="789244" y="2365541"/>
              <a:ext cx="436335" cy="436335"/>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5" name="Freeform 12"/>
            <p:cNvSpPr>
              <a:spLocks noEditPoints="1"/>
            </p:cNvSpPr>
            <p:nvPr/>
          </p:nvSpPr>
          <p:spPr bwMode="auto">
            <a:xfrm>
              <a:off x="725638" y="3869850"/>
              <a:ext cx="569259" cy="347344"/>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6" name="Freeform 17"/>
            <p:cNvSpPr>
              <a:spLocks noEditPoints="1"/>
            </p:cNvSpPr>
            <p:nvPr/>
          </p:nvSpPr>
          <p:spPr bwMode="auto">
            <a:xfrm>
              <a:off x="768279" y="5298450"/>
              <a:ext cx="478264" cy="38220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7" name="Freeform 22"/>
            <p:cNvSpPr>
              <a:spLocks noEditPoints="1"/>
            </p:cNvSpPr>
            <p:nvPr/>
          </p:nvSpPr>
          <p:spPr bwMode="auto">
            <a:xfrm>
              <a:off x="6439574" y="3844502"/>
              <a:ext cx="398572" cy="398039"/>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8" name="Freeform 27"/>
            <p:cNvSpPr>
              <a:spLocks noEditPoints="1"/>
            </p:cNvSpPr>
            <p:nvPr/>
          </p:nvSpPr>
          <p:spPr bwMode="auto">
            <a:xfrm>
              <a:off x="6415007" y="5324768"/>
              <a:ext cx="460209" cy="328862"/>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9" name="Freeform 6"/>
            <p:cNvSpPr>
              <a:spLocks noEditPoints="1"/>
            </p:cNvSpPr>
            <p:nvPr/>
          </p:nvSpPr>
          <p:spPr bwMode="auto">
            <a:xfrm>
              <a:off x="6378606" y="2317373"/>
              <a:ext cx="520508" cy="5326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grpSp>
      <p:sp>
        <p:nvSpPr>
          <p:cNvPr id="20" name="Content Placeholder 2"/>
          <p:cNvSpPr txBox="1">
            <a:spLocks/>
          </p:cNvSpPr>
          <p:nvPr/>
        </p:nvSpPr>
        <p:spPr>
          <a:xfrm>
            <a:off x="1533820" y="21245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Social Media</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1" name="Content Placeholder 2"/>
          <p:cNvSpPr txBox="1">
            <a:spLocks/>
          </p:cNvSpPr>
          <p:nvPr/>
        </p:nvSpPr>
        <p:spPr>
          <a:xfrm>
            <a:off x="1533820" y="35617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Code</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2" name="Content Placeholder 2"/>
          <p:cNvSpPr txBox="1">
            <a:spLocks/>
          </p:cNvSpPr>
          <p:nvPr/>
        </p:nvSpPr>
        <p:spPr>
          <a:xfrm>
            <a:off x="1533820" y="5014681"/>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Photography</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3" name="Content Placeholder 2"/>
          <p:cNvSpPr txBox="1">
            <a:spLocks/>
          </p:cNvSpPr>
          <p:nvPr/>
        </p:nvSpPr>
        <p:spPr>
          <a:xfrm>
            <a:off x="7374551" y="21245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Audio Productions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4" name="Content Placeholder 2"/>
          <p:cNvSpPr txBox="1">
            <a:spLocks/>
          </p:cNvSpPr>
          <p:nvPr/>
        </p:nvSpPr>
        <p:spPr>
          <a:xfrm>
            <a:off x="7374551" y="35617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Copywriting</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5" name="Content Placeholder 2"/>
          <p:cNvSpPr txBox="1">
            <a:spLocks/>
          </p:cNvSpPr>
          <p:nvPr/>
        </p:nvSpPr>
        <p:spPr>
          <a:xfrm>
            <a:off x="7374551" y="5014681"/>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Films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Tree>
    <p:extLst>
      <p:ext uri="{BB962C8B-B14F-4D97-AF65-F5344CB8AC3E}">
        <p14:creationId xmlns:p14="http://schemas.microsoft.com/office/powerpoint/2010/main" val="1228081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a:spLocks/>
          </p:cNvSpPr>
          <p:nvPr/>
        </p:nvSpPr>
        <p:spPr>
          <a:xfrm>
            <a:off x="428702" y="5249902"/>
            <a:ext cx="1949754"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Consistency </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8" name="Content Placeholder 2"/>
          <p:cNvSpPr txBox="1">
            <a:spLocks/>
          </p:cNvSpPr>
          <p:nvPr/>
        </p:nvSpPr>
        <p:spPr>
          <a:xfrm>
            <a:off x="2764305" y="5249902"/>
            <a:ext cx="1936784"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Coherence</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a:spLocks/>
          </p:cNvSpPr>
          <p:nvPr/>
        </p:nvSpPr>
        <p:spPr>
          <a:xfrm>
            <a:off x="5086937" y="5249902"/>
            <a:ext cx="1964223"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Text Clarity</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a:spLocks/>
          </p:cNvSpPr>
          <p:nvPr/>
        </p:nvSpPr>
        <p:spPr>
          <a:xfrm>
            <a:off x="7437010" y="5249902"/>
            <a:ext cx="1976536"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Color</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a:spLocks/>
          </p:cNvSpPr>
          <p:nvPr/>
        </p:nvSpPr>
        <p:spPr>
          <a:xfrm>
            <a:off x="9799396" y="5249902"/>
            <a:ext cx="1988853"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Information</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a:spLocks/>
          </p:cNvSpPr>
          <p:nvPr/>
        </p:nvSpPr>
        <p:spPr>
          <a:xfrm>
            <a:off x="1963774" y="2833947"/>
            <a:ext cx="9824475" cy="12389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smtClean="0">
                <a:solidFill>
                  <a:schemeClr val="bg1"/>
                </a:solidFill>
              </a:rPr>
              <a:t>Lorem ipsum dolor sit amet, </a:t>
            </a:r>
            <a:r>
              <a:rPr lang="en-US" sz="1200" b="1" smtClean="0">
                <a:solidFill>
                  <a:schemeClr val="bg1"/>
                </a:solidFill>
              </a:rPr>
              <a:t>consectetur adipiscing elit. </a:t>
            </a:r>
          </a:p>
          <a:p>
            <a:pPr marL="0" indent="0">
              <a:buFont typeface="Arial" panose="020B0604020202020204" pitchFamily="34" charset="0"/>
              <a:buNone/>
            </a:pPr>
            <a:r>
              <a:rPr lang="en-US" sz="1200" smtClean="0">
                <a:solidFill>
                  <a:schemeClr val="bg1"/>
                </a:solidFill>
              </a:rPr>
              <a:t/>
            </a:r>
            <a:br>
              <a:rPr lang="en-US" sz="1200" smtClean="0">
                <a:solidFill>
                  <a:schemeClr val="bg1"/>
                </a:solidFill>
              </a:rPr>
            </a:br>
            <a:r>
              <a:rPr lang="en-US" sz="1200" smtClean="0">
                <a:solidFill>
                  <a:schemeClr val="bg1"/>
                </a:solidFill>
              </a:rPr>
              <a:t>Curabitur elementum posuere pretium. Quisque nibh dolor, dignissim ac dignissim ut, luctus ac urna. Quis tincidunt. Curabitur elementum posuere pretium. Quisque nibh dolor, dignissim ac dignissim ut, luctus ac urna. Aliquam aliquet non massa quis tincidunt. Curabitur elementum posuere pretium. Aliquam aliquet non massa quis tincidunt. Quisque nibh dolor, dignissim ac dignissim ut, luctus ac urna. </a:t>
            </a:r>
          </a:p>
          <a:p>
            <a:pPr marL="0" indent="0">
              <a:buFont typeface="Arial" panose="020B0604020202020204" pitchFamily="34" charset="0"/>
              <a:buNone/>
            </a:pPr>
            <a:endParaRPr lang="en-US" sz="1200" smtClean="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13" name="Title 13"/>
          <p:cNvSpPr txBox="1">
            <a:spLocks/>
          </p:cNvSpPr>
          <p:nvPr/>
        </p:nvSpPr>
        <p:spPr>
          <a:xfrm>
            <a:off x="1963776" y="2144171"/>
            <a:ext cx="4099365" cy="83213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b="1" dirty="0" smtClean="0">
                <a:solidFill>
                  <a:schemeClr val="accent2"/>
                </a:solidFill>
              </a:rPr>
              <a:t>5 Important Keys</a:t>
            </a:r>
            <a:endParaRPr lang="en-US" sz="3600" b="1" dirty="0">
              <a:solidFill>
                <a:schemeClr val="accent2"/>
              </a:solidFill>
            </a:endParaRPr>
          </a:p>
        </p:txBody>
      </p:sp>
      <p:sp>
        <p:nvSpPr>
          <p:cNvPr id="14" name="Freeform 7"/>
          <p:cNvSpPr>
            <a:spLocks noEditPoints="1"/>
          </p:cNvSpPr>
          <p:nvPr/>
        </p:nvSpPr>
        <p:spPr bwMode="auto">
          <a:xfrm>
            <a:off x="606226" y="2362278"/>
            <a:ext cx="1226116" cy="1535074"/>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5" name="Content Placeholder 2"/>
          <p:cNvSpPr txBox="1">
            <a:spLocks/>
          </p:cNvSpPr>
          <p:nvPr/>
        </p:nvSpPr>
        <p:spPr>
          <a:xfrm>
            <a:off x="403751"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01</a:t>
            </a:r>
            <a:endParaRPr lang="en-US" sz="4400" dirty="0">
              <a:solidFill>
                <a:schemeClr val="accent2"/>
              </a:solidFill>
              <a:latin typeface="Source Sans Pro Light" pitchFamily="34" charset="0"/>
            </a:endParaRPr>
          </a:p>
        </p:txBody>
      </p:sp>
      <p:sp>
        <p:nvSpPr>
          <p:cNvPr id="16" name="Content Placeholder 2"/>
          <p:cNvSpPr txBox="1">
            <a:spLocks/>
          </p:cNvSpPr>
          <p:nvPr/>
        </p:nvSpPr>
        <p:spPr>
          <a:xfrm>
            <a:off x="2738136"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02</a:t>
            </a:r>
            <a:endParaRPr lang="en-US" sz="4400" dirty="0">
              <a:solidFill>
                <a:schemeClr val="accent2"/>
              </a:solidFill>
              <a:latin typeface="Source Sans Pro Light" pitchFamily="34" charset="0"/>
            </a:endParaRPr>
          </a:p>
        </p:txBody>
      </p:sp>
      <p:sp>
        <p:nvSpPr>
          <p:cNvPr id="17" name="Content Placeholder 2"/>
          <p:cNvSpPr txBox="1">
            <a:spLocks/>
          </p:cNvSpPr>
          <p:nvPr/>
        </p:nvSpPr>
        <p:spPr>
          <a:xfrm>
            <a:off x="5078078"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03</a:t>
            </a:r>
            <a:endParaRPr lang="en-US" sz="4400" dirty="0">
              <a:solidFill>
                <a:schemeClr val="accent2"/>
              </a:solidFill>
              <a:latin typeface="Source Sans Pro Light" pitchFamily="34" charset="0"/>
            </a:endParaRPr>
          </a:p>
        </p:txBody>
      </p:sp>
      <p:sp>
        <p:nvSpPr>
          <p:cNvPr id="18" name="Content Placeholder 2"/>
          <p:cNvSpPr txBox="1">
            <a:spLocks/>
          </p:cNvSpPr>
          <p:nvPr/>
        </p:nvSpPr>
        <p:spPr>
          <a:xfrm>
            <a:off x="7407915"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04</a:t>
            </a:r>
            <a:endParaRPr lang="en-US" sz="4400" dirty="0">
              <a:solidFill>
                <a:schemeClr val="accent2"/>
              </a:solidFill>
              <a:latin typeface="Source Sans Pro Light" pitchFamily="34" charset="0"/>
            </a:endParaRPr>
          </a:p>
        </p:txBody>
      </p:sp>
      <p:sp>
        <p:nvSpPr>
          <p:cNvPr id="19" name="Content Placeholder 2"/>
          <p:cNvSpPr txBox="1">
            <a:spLocks/>
          </p:cNvSpPr>
          <p:nvPr/>
        </p:nvSpPr>
        <p:spPr>
          <a:xfrm>
            <a:off x="9760880"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05</a:t>
            </a:r>
            <a:endParaRPr lang="en-US" sz="4400" dirty="0">
              <a:solidFill>
                <a:schemeClr val="accent2"/>
              </a:solidFill>
              <a:latin typeface="Source Sans Pro Light" pitchFamily="34" charset="0"/>
            </a:endParaRPr>
          </a:p>
        </p:txBody>
      </p:sp>
    </p:spTree>
    <p:extLst>
      <p:ext uri="{BB962C8B-B14F-4D97-AF65-F5344CB8AC3E}">
        <p14:creationId xmlns:p14="http://schemas.microsoft.com/office/powerpoint/2010/main" val="2577950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2</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544183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0"/>
          <p:cNvCxnSpPr/>
          <p:nvPr/>
        </p:nvCxnSpPr>
        <p:spPr>
          <a:xfrm>
            <a:off x="1556444"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8" name="Straight Connector 35"/>
          <p:cNvCxnSpPr/>
          <p:nvPr/>
        </p:nvCxnSpPr>
        <p:spPr>
          <a:xfrm>
            <a:off x="3607128"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9" name="Content Placeholder 2"/>
          <p:cNvSpPr txBox="1">
            <a:spLocks/>
          </p:cNvSpPr>
          <p:nvPr/>
        </p:nvSpPr>
        <p:spPr>
          <a:xfrm>
            <a:off x="218029" y="5616819"/>
            <a:ext cx="11755942" cy="897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accent2"/>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accent2"/>
              </a:solidFill>
            </a:endParaRPr>
          </a:p>
        </p:txBody>
      </p:sp>
      <p:sp>
        <p:nvSpPr>
          <p:cNvPr id="10" name="Teardrop 36"/>
          <p:cNvSpPr/>
          <p:nvPr/>
        </p:nvSpPr>
        <p:spPr>
          <a:xfrm rot="8100000">
            <a:off x="1248841"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11" name="Straight Connector 52"/>
          <p:cNvCxnSpPr/>
          <p:nvPr/>
        </p:nvCxnSpPr>
        <p:spPr>
          <a:xfrm>
            <a:off x="5740625"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2" name="Teardrop 58"/>
          <p:cNvSpPr/>
          <p:nvPr/>
        </p:nvSpPr>
        <p:spPr>
          <a:xfrm rot="8100000">
            <a:off x="5435447"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3" name="Teardrop 44"/>
          <p:cNvSpPr/>
          <p:nvPr/>
        </p:nvSpPr>
        <p:spPr>
          <a:xfrm rot="8100000">
            <a:off x="3301950"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14" name="Straight Connector 63"/>
          <p:cNvCxnSpPr/>
          <p:nvPr/>
        </p:nvCxnSpPr>
        <p:spPr>
          <a:xfrm>
            <a:off x="7957068"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15" name="Straight Connector 67"/>
          <p:cNvCxnSpPr/>
          <p:nvPr/>
        </p:nvCxnSpPr>
        <p:spPr>
          <a:xfrm>
            <a:off x="10182463"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txBox="1">
            <a:spLocks/>
          </p:cNvSpPr>
          <p:nvPr/>
        </p:nvSpPr>
        <p:spPr>
          <a:xfrm>
            <a:off x="9236934"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Improvements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17" name="Teardrop 69"/>
          <p:cNvSpPr/>
          <p:nvPr/>
        </p:nvSpPr>
        <p:spPr>
          <a:xfrm rot="8100000">
            <a:off x="9877285"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pic>
        <p:nvPicPr>
          <p:cNvPr id="18" name="Picture 77" descr="F:\Trabajos\Envato\Graphic River\Mica PPT\mountains.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34909" y="4094087"/>
            <a:ext cx="11077313" cy="1066629"/>
          </a:xfrm>
          <a:prstGeom prst="rect">
            <a:avLst/>
          </a:prstGeom>
          <a:noFill/>
          <a:extLst>
            <a:ext uri="{909E8E84-426E-40DD-AFC4-6F175D3DCCD1}">
              <a14:hiddenFill xmlns:a14="http://schemas.microsoft.com/office/drawing/2010/main">
                <a:solidFill>
                  <a:srgbClr val="FFFFFF"/>
                </a:solidFill>
              </a14:hiddenFill>
            </a:ext>
          </a:extLst>
        </p:spPr>
      </p:pic>
      <p:sp>
        <p:nvSpPr>
          <p:cNvPr id="19" name="Teardrop 65"/>
          <p:cNvSpPr/>
          <p:nvPr/>
        </p:nvSpPr>
        <p:spPr>
          <a:xfrm rot="8100000">
            <a:off x="7651891"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20" name="组合 19"/>
          <p:cNvGrpSpPr/>
          <p:nvPr/>
        </p:nvGrpSpPr>
        <p:grpSpPr>
          <a:xfrm>
            <a:off x="1409083" y="2109254"/>
            <a:ext cx="8960336" cy="369205"/>
            <a:chOff x="1409083" y="1860624"/>
            <a:chExt cx="8960336" cy="369205"/>
          </a:xfrm>
          <a:solidFill>
            <a:schemeClr val="bg1"/>
          </a:solidFill>
        </p:grpSpPr>
        <p:sp>
          <p:nvSpPr>
            <p:cNvPr id="21" name="Freeform 6"/>
            <p:cNvSpPr>
              <a:spLocks noEditPoints="1"/>
            </p:cNvSpPr>
            <p:nvPr/>
          </p:nvSpPr>
          <p:spPr bwMode="auto">
            <a:xfrm>
              <a:off x="1409083" y="1860624"/>
              <a:ext cx="308541" cy="33939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2" name="Freeform 11"/>
            <p:cNvSpPr>
              <a:spLocks/>
            </p:cNvSpPr>
            <p:nvPr/>
          </p:nvSpPr>
          <p:spPr bwMode="auto">
            <a:xfrm>
              <a:off x="5551874" y="1930011"/>
              <a:ext cx="380556" cy="247402"/>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Freeform 16"/>
            <p:cNvSpPr>
              <a:spLocks noEditPoints="1"/>
            </p:cNvSpPr>
            <p:nvPr/>
          </p:nvSpPr>
          <p:spPr bwMode="auto">
            <a:xfrm>
              <a:off x="3431114" y="1878205"/>
              <a:ext cx="352026" cy="351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4" name="Freeform 21"/>
            <p:cNvSpPr>
              <a:spLocks noEditPoints="1"/>
            </p:cNvSpPr>
            <p:nvPr/>
          </p:nvSpPr>
          <p:spPr bwMode="auto">
            <a:xfrm>
              <a:off x="10018894" y="1914750"/>
              <a:ext cx="350525" cy="31203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5" name="Freeform 26"/>
            <p:cNvSpPr>
              <a:spLocks noEditPoints="1"/>
            </p:cNvSpPr>
            <p:nvPr/>
          </p:nvSpPr>
          <p:spPr bwMode="auto">
            <a:xfrm>
              <a:off x="7842074" y="1892368"/>
              <a:ext cx="258228" cy="323298"/>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grpSp>
      <p:sp>
        <p:nvSpPr>
          <p:cNvPr id="26" name="Content Placeholder 2"/>
          <p:cNvSpPr txBox="1">
            <a:spLocks/>
          </p:cNvSpPr>
          <p:nvPr/>
        </p:nvSpPr>
        <p:spPr>
          <a:xfrm>
            <a:off x="701396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Passwords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7" name="Content Placeholder 2"/>
          <p:cNvSpPr txBox="1">
            <a:spLocks/>
          </p:cNvSpPr>
          <p:nvPr/>
        </p:nvSpPr>
        <p:spPr>
          <a:xfrm>
            <a:off x="4797520"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Uploads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8" name="Content Placeholder 2"/>
          <p:cNvSpPr txBox="1">
            <a:spLocks/>
          </p:cNvSpPr>
          <p:nvPr/>
        </p:nvSpPr>
        <p:spPr>
          <a:xfrm>
            <a:off x="266402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Support</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9" name="Content Placeholder 2"/>
          <p:cNvSpPr txBox="1">
            <a:spLocks/>
          </p:cNvSpPr>
          <p:nvPr/>
        </p:nvSpPr>
        <p:spPr>
          <a:xfrm>
            <a:off x="61782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Networks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Tree>
    <p:extLst>
      <p:ext uri="{BB962C8B-B14F-4D97-AF65-F5344CB8AC3E}">
        <p14:creationId xmlns:p14="http://schemas.microsoft.com/office/powerpoint/2010/main" val="3761887558"/>
      </p:ext>
    </p:extLst>
  </p:cSld>
  <p:clrMapOvr>
    <a:masterClrMapping/>
  </p:clrMapOvr>
</p:sld>
</file>

<file path=ppt/theme/theme1.xml><?xml version="1.0" encoding="utf-8"?>
<a:theme xmlns:a="http://schemas.openxmlformats.org/drawingml/2006/main" name="Office 主题">
  <a:themeElements>
    <a:clrScheme name="水绿色">
      <a:dk1>
        <a:sysClr val="windowText" lastClr="000000"/>
      </a:dk1>
      <a:lt1>
        <a:sysClr val="window" lastClr="FFFFFF"/>
      </a:lt1>
      <a:dk2>
        <a:srgbClr val="373545"/>
      </a:dk2>
      <a:lt2>
        <a:srgbClr val="DCD8DC"/>
      </a:lt2>
      <a:accent1>
        <a:srgbClr val="FF684D"/>
      </a:accent1>
      <a:accent2>
        <a:srgbClr val="2BB8AA"/>
      </a:accent2>
      <a:accent3>
        <a:srgbClr val="3F3F3F"/>
      </a:accent3>
      <a:accent4>
        <a:srgbClr val="3F3F3F"/>
      </a:accent4>
      <a:accent5>
        <a:srgbClr val="3F3F3F"/>
      </a:accent5>
      <a:accent6>
        <a:srgbClr val="3F3F3F"/>
      </a:accent6>
      <a:hlink>
        <a:srgbClr val="FFFFFF"/>
      </a:hlink>
      <a:folHlink>
        <a:srgbClr val="8C8C8C"/>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32</TotalTime>
  <Words>1818</Words>
  <Application>Microsoft Office PowerPoint</Application>
  <PresentationFormat>自定义</PresentationFormat>
  <Paragraphs>258</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MOMODA素材</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Administrator</cp:lastModifiedBy>
  <cp:revision>56</cp:revision>
  <dcterms:created xsi:type="dcterms:W3CDTF">2015-01-21T16:40:03Z</dcterms:created>
  <dcterms:modified xsi:type="dcterms:W3CDTF">2016-08-22T04:12:34Z</dcterms:modified>
  <cp:category>PPTS</cp:category>
</cp:coreProperties>
</file>