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30" r:id="rId2"/>
    <p:sldId id="308" r:id="rId3"/>
    <p:sldId id="310" r:id="rId4"/>
    <p:sldId id="257" r:id="rId5"/>
    <p:sldId id="266" r:id="rId6"/>
    <p:sldId id="256" r:id="rId7"/>
    <p:sldId id="260" r:id="rId8"/>
    <p:sldId id="315" r:id="rId9"/>
    <p:sldId id="328" r:id="rId10"/>
    <p:sldId id="327" r:id="rId11"/>
    <p:sldId id="316" r:id="rId12"/>
    <p:sldId id="258" r:id="rId13"/>
    <p:sldId id="261" r:id="rId14"/>
    <p:sldId id="263" r:id="rId15"/>
    <p:sldId id="264" r:id="rId16"/>
    <p:sldId id="265" r:id="rId17"/>
    <p:sldId id="312" r:id="rId18"/>
    <p:sldId id="318" r:id="rId19"/>
    <p:sldId id="267" r:id="rId20"/>
    <p:sldId id="317" r:id="rId21"/>
    <p:sldId id="268" r:id="rId22"/>
    <p:sldId id="269" r:id="rId23"/>
    <p:sldId id="270" r:id="rId24"/>
    <p:sldId id="271" r:id="rId25"/>
    <p:sldId id="272" r:id="rId26"/>
    <p:sldId id="274" r:id="rId27"/>
    <p:sldId id="324" r:id="rId28"/>
    <p:sldId id="275" r:id="rId29"/>
    <p:sldId id="313" r:id="rId30"/>
    <p:sldId id="329" r:id="rId31"/>
    <p:sldId id="319" r:id="rId32"/>
    <p:sldId id="276" r:id="rId33"/>
    <p:sldId id="277" r:id="rId34"/>
    <p:sldId id="279" r:id="rId35"/>
    <p:sldId id="281" r:id="rId36"/>
    <p:sldId id="282" r:id="rId37"/>
    <p:sldId id="284" r:id="rId38"/>
    <p:sldId id="323" r:id="rId39"/>
    <p:sldId id="287" r:id="rId40"/>
    <p:sldId id="291" r:id="rId41"/>
    <p:sldId id="314" r:id="rId42"/>
    <p:sldId id="320" r:id="rId43"/>
    <p:sldId id="293" r:id="rId44"/>
    <p:sldId id="296" r:id="rId45"/>
    <p:sldId id="322" r:id="rId46"/>
    <p:sldId id="326" r:id="rId47"/>
    <p:sldId id="325" r:id="rId48"/>
    <p:sldId id="301" r:id="rId49"/>
    <p:sldId id="303" r:id="rId50"/>
    <p:sldId id="311" r:id="rId51"/>
    <p:sldId id="331" r:id="rId52"/>
    <p:sldId id="332" r:id="rId5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52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95D77"/>
    <a:srgbClr val="EEEEEE"/>
    <a:srgbClr val="FDF6F1"/>
    <a:srgbClr val="696969"/>
    <a:srgbClr val="FDF3ED"/>
    <a:srgbClr val="FDF0E7"/>
    <a:srgbClr val="FFFFFF"/>
    <a:srgbClr val="F3908C"/>
    <a:srgbClr val="01AB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4660" autoAdjust="0"/>
  </p:normalViewPr>
  <p:slideViewPr>
    <p:cSldViewPr snapToGrid="0" showGuides="1">
      <p:cViewPr>
        <p:scale>
          <a:sx n="100" d="100"/>
          <a:sy n="100" d="100"/>
        </p:scale>
        <p:origin x="-1932" y="-726"/>
      </p:cViewPr>
      <p:guideLst>
        <p:guide orient="horz" pos="264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54B8A4-21AC-4020-BA60-861D53E16876}"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AAF762-52F3-4512-B16B-1F6F197A9938}" type="slidenum">
              <a:rPr lang="zh-CN" altLang="en-US" smtClean="0"/>
              <a:t>‹#›</a:t>
            </a:fld>
            <a:endParaRPr lang="zh-CN" altLang="en-US"/>
          </a:p>
        </p:txBody>
      </p:sp>
    </p:spTree>
    <p:extLst>
      <p:ext uri="{BB962C8B-B14F-4D97-AF65-F5344CB8AC3E}">
        <p14:creationId xmlns:p14="http://schemas.microsoft.com/office/powerpoint/2010/main" val="7236417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a:t>
            </a:fld>
            <a:endParaRPr lang="zh-CN" altLang="en-US"/>
          </a:p>
        </p:txBody>
      </p:sp>
    </p:spTree>
    <p:extLst>
      <p:ext uri="{BB962C8B-B14F-4D97-AF65-F5344CB8AC3E}">
        <p14:creationId xmlns:p14="http://schemas.microsoft.com/office/powerpoint/2010/main" val="685737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10</a:t>
            </a:fld>
            <a:endParaRPr lang="zh-CN" altLang="en-US"/>
          </a:p>
        </p:txBody>
      </p:sp>
    </p:spTree>
    <p:extLst>
      <p:ext uri="{BB962C8B-B14F-4D97-AF65-F5344CB8AC3E}">
        <p14:creationId xmlns:p14="http://schemas.microsoft.com/office/powerpoint/2010/main" val="1245998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11</a:t>
            </a:fld>
            <a:endParaRPr lang="zh-CN" altLang="en-US"/>
          </a:p>
        </p:txBody>
      </p:sp>
    </p:spTree>
    <p:extLst>
      <p:ext uri="{BB962C8B-B14F-4D97-AF65-F5344CB8AC3E}">
        <p14:creationId xmlns:p14="http://schemas.microsoft.com/office/powerpoint/2010/main" val="15098206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12</a:t>
            </a:fld>
            <a:endParaRPr lang="zh-CN" altLang="en-US"/>
          </a:p>
        </p:txBody>
      </p:sp>
    </p:spTree>
    <p:extLst>
      <p:ext uri="{BB962C8B-B14F-4D97-AF65-F5344CB8AC3E}">
        <p14:creationId xmlns:p14="http://schemas.microsoft.com/office/powerpoint/2010/main" val="975880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13</a:t>
            </a:fld>
            <a:endParaRPr lang="zh-CN" altLang="en-US"/>
          </a:p>
        </p:txBody>
      </p:sp>
    </p:spTree>
    <p:extLst>
      <p:ext uri="{BB962C8B-B14F-4D97-AF65-F5344CB8AC3E}">
        <p14:creationId xmlns:p14="http://schemas.microsoft.com/office/powerpoint/2010/main" val="2936334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14</a:t>
            </a:fld>
            <a:endParaRPr lang="zh-CN" altLang="en-US"/>
          </a:p>
        </p:txBody>
      </p:sp>
    </p:spTree>
    <p:extLst>
      <p:ext uri="{BB962C8B-B14F-4D97-AF65-F5344CB8AC3E}">
        <p14:creationId xmlns:p14="http://schemas.microsoft.com/office/powerpoint/2010/main" val="1112847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15</a:t>
            </a:fld>
            <a:endParaRPr lang="zh-CN" altLang="en-US"/>
          </a:p>
        </p:txBody>
      </p:sp>
    </p:spTree>
    <p:extLst>
      <p:ext uri="{BB962C8B-B14F-4D97-AF65-F5344CB8AC3E}">
        <p14:creationId xmlns:p14="http://schemas.microsoft.com/office/powerpoint/2010/main" val="2192178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16</a:t>
            </a:fld>
            <a:endParaRPr lang="zh-CN" altLang="en-US"/>
          </a:p>
        </p:txBody>
      </p:sp>
    </p:spTree>
    <p:extLst>
      <p:ext uri="{BB962C8B-B14F-4D97-AF65-F5344CB8AC3E}">
        <p14:creationId xmlns:p14="http://schemas.microsoft.com/office/powerpoint/2010/main" val="3675091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17</a:t>
            </a:fld>
            <a:endParaRPr lang="zh-CN" altLang="en-US"/>
          </a:p>
        </p:txBody>
      </p:sp>
    </p:spTree>
    <p:extLst>
      <p:ext uri="{BB962C8B-B14F-4D97-AF65-F5344CB8AC3E}">
        <p14:creationId xmlns:p14="http://schemas.microsoft.com/office/powerpoint/2010/main" val="3738475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18</a:t>
            </a:fld>
            <a:endParaRPr lang="zh-CN" altLang="en-US"/>
          </a:p>
        </p:txBody>
      </p:sp>
    </p:spTree>
    <p:extLst>
      <p:ext uri="{BB962C8B-B14F-4D97-AF65-F5344CB8AC3E}">
        <p14:creationId xmlns:p14="http://schemas.microsoft.com/office/powerpoint/2010/main" val="22626707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19</a:t>
            </a:fld>
            <a:endParaRPr lang="zh-CN" altLang="en-US"/>
          </a:p>
        </p:txBody>
      </p:sp>
    </p:spTree>
    <p:extLst>
      <p:ext uri="{BB962C8B-B14F-4D97-AF65-F5344CB8AC3E}">
        <p14:creationId xmlns:p14="http://schemas.microsoft.com/office/powerpoint/2010/main" val="2290684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a:t>
            </a:fld>
            <a:endParaRPr lang="zh-CN" altLang="en-US"/>
          </a:p>
        </p:txBody>
      </p:sp>
    </p:spTree>
    <p:extLst>
      <p:ext uri="{BB962C8B-B14F-4D97-AF65-F5344CB8AC3E}">
        <p14:creationId xmlns:p14="http://schemas.microsoft.com/office/powerpoint/2010/main" val="3607425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20</a:t>
            </a:fld>
            <a:endParaRPr lang="zh-CN" altLang="en-US"/>
          </a:p>
        </p:txBody>
      </p:sp>
    </p:spTree>
    <p:extLst>
      <p:ext uri="{BB962C8B-B14F-4D97-AF65-F5344CB8AC3E}">
        <p14:creationId xmlns:p14="http://schemas.microsoft.com/office/powerpoint/2010/main" val="2563136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21</a:t>
            </a:fld>
            <a:endParaRPr lang="zh-CN" altLang="en-US"/>
          </a:p>
        </p:txBody>
      </p:sp>
    </p:spTree>
    <p:extLst>
      <p:ext uri="{BB962C8B-B14F-4D97-AF65-F5344CB8AC3E}">
        <p14:creationId xmlns:p14="http://schemas.microsoft.com/office/powerpoint/2010/main" val="2428578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22</a:t>
            </a:fld>
            <a:endParaRPr lang="zh-CN" altLang="en-US"/>
          </a:p>
        </p:txBody>
      </p:sp>
    </p:spTree>
    <p:extLst>
      <p:ext uri="{BB962C8B-B14F-4D97-AF65-F5344CB8AC3E}">
        <p14:creationId xmlns:p14="http://schemas.microsoft.com/office/powerpoint/2010/main" val="20800715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23</a:t>
            </a:fld>
            <a:endParaRPr lang="zh-CN" altLang="en-US"/>
          </a:p>
        </p:txBody>
      </p:sp>
    </p:spTree>
    <p:extLst>
      <p:ext uri="{BB962C8B-B14F-4D97-AF65-F5344CB8AC3E}">
        <p14:creationId xmlns:p14="http://schemas.microsoft.com/office/powerpoint/2010/main" val="2727890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24</a:t>
            </a:fld>
            <a:endParaRPr lang="zh-CN" altLang="en-US"/>
          </a:p>
        </p:txBody>
      </p:sp>
    </p:spTree>
    <p:extLst>
      <p:ext uri="{BB962C8B-B14F-4D97-AF65-F5344CB8AC3E}">
        <p14:creationId xmlns:p14="http://schemas.microsoft.com/office/powerpoint/2010/main" val="120604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25</a:t>
            </a:fld>
            <a:endParaRPr lang="zh-CN" altLang="en-US"/>
          </a:p>
        </p:txBody>
      </p:sp>
    </p:spTree>
    <p:extLst>
      <p:ext uri="{BB962C8B-B14F-4D97-AF65-F5344CB8AC3E}">
        <p14:creationId xmlns:p14="http://schemas.microsoft.com/office/powerpoint/2010/main" val="1043683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26</a:t>
            </a:fld>
            <a:endParaRPr lang="zh-CN" altLang="en-US"/>
          </a:p>
        </p:txBody>
      </p:sp>
    </p:spTree>
    <p:extLst>
      <p:ext uri="{BB962C8B-B14F-4D97-AF65-F5344CB8AC3E}">
        <p14:creationId xmlns:p14="http://schemas.microsoft.com/office/powerpoint/2010/main" val="401682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27</a:t>
            </a:fld>
            <a:endParaRPr lang="zh-CN" altLang="en-US"/>
          </a:p>
        </p:txBody>
      </p:sp>
    </p:spTree>
    <p:extLst>
      <p:ext uri="{BB962C8B-B14F-4D97-AF65-F5344CB8AC3E}">
        <p14:creationId xmlns:p14="http://schemas.microsoft.com/office/powerpoint/2010/main" val="2989057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28</a:t>
            </a:fld>
            <a:endParaRPr lang="zh-CN" altLang="en-US"/>
          </a:p>
        </p:txBody>
      </p:sp>
    </p:spTree>
    <p:extLst>
      <p:ext uri="{BB962C8B-B14F-4D97-AF65-F5344CB8AC3E}">
        <p14:creationId xmlns:p14="http://schemas.microsoft.com/office/powerpoint/2010/main" val="23603309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29</a:t>
            </a:fld>
            <a:endParaRPr lang="zh-CN" altLang="en-US"/>
          </a:p>
        </p:txBody>
      </p:sp>
    </p:spTree>
    <p:extLst>
      <p:ext uri="{BB962C8B-B14F-4D97-AF65-F5344CB8AC3E}">
        <p14:creationId xmlns:p14="http://schemas.microsoft.com/office/powerpoint/2010/main" val="2647001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a:t>
            </a:fld>
            <a:endParaRPr lang="zh-CN" altLang="en-US"/>
          </a:p>
        </p:txBody>
      </p:sp>
    </p:spTree>
    <p:extLst>
      <p:ext uri="{BB962C8B-B14F-4D97-AF65-F5344CB8AC3E}">
        <p14:creationId xmlns:p14="http://schemas.microsoft.com/office/powerpoint/2010/main" val="765037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30</a:t>
            </a:fld>
            <a:endParaRPr lang="zh-CN" altLang="en-US"/>
          </a:p>
        </p:txBody>
      </p:sp>
    </p:spTree>
    <p:extLst>
      <p:ext uri="{BB962C8B-B14F-4D97-AF65-F5344CB8AC3E}">
        <p14:creationId xmlns:p14="http://schemas.microsoft.com/office/powerpoint/2010/main" val="1631764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31</a:t>
            </a:fld>
            <a:endParaRPr lang="zh-CN" altLang="en-US"/>
          </a:p>
        </p:txBody>
      </p:sp>
    </p:spTree>
    <p:extLst>
      <p:ext uri="{BB962C8B-B14F-4D97-AF65-F5344CB8AC3E}">
        <p14:creationId xmlns:p14="http://schemas.microsoft.com/office/powerpoint/2010/main" val="520317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32</a:t>
            </a:fld>
            <a:endParaRPr lang="zh-CN" altLang="en-US"/>
          </a:p>
        </p:txBody>
      </p:sp>
    </p:spTree>
    <p:extLst>
      <p:ext uri="{BB962C8B-B14F-4D97-AF65-F5344CB8AC3E}">
        <p14:creationId xmlns:p14="http://schemas.microsoft.com/office/powerpoint/2010/main" val="3946899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33</a:t>
            </a:fld>
            <a:endParaRPr lang="zh-CN" altLang="en-US"/>
          </a:p>
        </p:txBody>
      </p:sp>
    </p:spTree>
    <p:extLst>
      <p:ext uri="{BB962C8B-B14F-4D97-AF65-F5344CB8AC3E}">
        <p14:creationId xmlns:p14="http://schemas.microsoft.com/office/powerpoint/2010/main" val="41943717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34</a:t>
            </a:fld>
            <a:endParaRPr lang="zh-CN" altLang="en-US"/>
          </a:p>
        </p:txBody>
      </p:sp>
    </p:spTree>
    <p:extLst>
      <p:ext uri="{BB962C8B-B14F-4D97-AF65-F5344CB8AC3E}">
        <p14:creationId xmlns:p14="http://schemas.microsoft.com/office/powerpoint/2010/main" val="19231737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35</a:t>
            </a:fld>
            <a:endParaRPr lang="zh-CN" altLang="en-US"/>
          </a:p>
        </p:txBody>
      </p:sp>
    </p:spTree>
    <p:extLst>
      <p:ext uri="{BB962C8B-B14F-4D97-AF65-F5344CB8AC3E}">
        <p14:creationId xmlns:p14="http://schemas.microsoft.com/office/powerpoint/2010/main" val="2935504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36</a:t>
            </a:fld>
            <a:endParaRPr lang="zh-CN" altLang="en-US"/>
          </a:p>
        </p:txBody>
      </p:sp>
    </p:spTree>
    <p:extLst>
      <p:ext uri="{BB962C8B-B14F-4D97-AF65-F5344CB8AC3E}">
        <p14:creationId xmlns:p14="http://schemas.microsoft.com/office/powerpoint/2010/main" val="27577171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37</a:t>
            </a:fld>
            <a:endParaRPr lang="zh-CN" altLang="en-US"/>
          </a:p>
        </p:txBody>
      </p:sp>
    </p:spTree>
    <p:extLst>
      <p:ext uri="{BB962C8B-B14F-4D97-AF65-F5344CB8AC3E}">
        <p14:creationId xmlns:p14="http://schemas.microsoft.com/office/powerpoint/2010/main" val="1879864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38</a:t>
            </a:fld>
            <a:endParaRPr lang="zh-CN" altLang="en-US"/>
          </a:p>
        </p:txBody>
      </p:sp>
    </p:spTree>
    <p:extLst>
      <p:ext uri="{BB962C8B-B14F-4D97-AF65-F5344CB8AC3E}">
        <p14:creationId xmlns:p14="http://schemas.microsoft.com/office/powerpoint/2010/main" val="10931963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39</a:t>
            </a:fld>
            <a:endParaRPr lang="zh-CN" altLang="en-US"/>
          </a:p>
        </p:txBody>
      </p:sp>
    </p:spTree>
    <p:extLst>
      <p:ext uri="{BB962C8B-B14F-4D97-AF65-F5344CB8AC3E}">
        <p14:creationId xmlns:p14="http://schemas.microsoft.com/office/powerpoint/2010/main" val="1302872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a:t>
            </a:fld>
            <a:endParaRPr lang="zh-CN" altLang="en-US"/>
          </a:p>
        </p:txBody>
      </p:sp>
    </p:spTree>
    <p:extLst>
      <p:ext uri="{BB962C8B-B14F-4D97-AF65-F5344CB8AC3E}">
        <p14:creationId xmlns:p14="http://schemas.microsoft.com/office/powerpoint/2010/main" val="5124633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40</a:t>
            </a:fld>
            <a:endParaRPr lang="zh-CN" altLang="en-US"/>
          </a:p>
        </p:txBody>
      </p:sp>
    </p:spTree>
    <p:extLst>
      <p:ext uri="{BB962C8B-B14F-4D97-AF65-F5344CB8AC3E}">
        <p14:creationId xmlns:p14="http://schemas.microsoft.com/office/powerpoint/2010/main" val="7835937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41</a:t>
            </a:fld>
            <a:endParaRPr lang="zh-CN" altLang="en-US"/>
          </a:p>
        </p:txBody>
      </p:sp>
    </p:spTree>
    <p:extLst>
      <p:ext uri="{BB962C8B-B14F-4D97-AF65-F5344CB8AC3E}">
        <p14:creationId xmlns:p14="http://schemas.microsoft.com/office/powerpoint/2010/main" val="18304789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42</a:t>
            </a:fld>
            <a:endParaRPr lang="zh-CN" altLang="en-US"/>
          </a:p>
        </p:txBody>
      </p:sp>
    </p:spTree>
    <p:extLst>
      <p:ext uri="{BB962C8B-B14F-4D97-AF65-F5344CB8AC3E}">
        <p14:creationId xmlns:p14="http://schemas.microsoft.com/office/powerpoint/2010/main" val="6361335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43</a:t>
            </a:fld>
            <a:endParaRPr lang="zh-CN" altLang="en-US"/>
          </a:p>
        </p:txBody>
      </p:sp>
    </p:spTree>
    <p:extLst>
      <p:ext uri="{BB962C8B-B14F-4D97-AF65-F5344CB8AC3E}">
        <p14:creationId xmlns:p14="http://schemas.microsoft.com/office/powerpoint/2010/main" val="29500682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44</a:t>
            </a:fld>
            <a:endParaRPr lang="zh-CN" altLang="en-US"/>
          </a:p>
        </p:txBody>
      </p:sp>
    </p:spTree>
    <p:extLst>
      <p:ext uri="{BB962C8B-B14F-4D97-AF65-F5344CB8AC3E}">
        <p14:creationId xmlns:p14="http://schemas.microsoft.com/office/powerpoint/2010/main" val="21983009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45</a:t>
            </a:fld>
            <a:endParaRPr lang="zh-CN" altLang="en-US"/>
          </a:p>
        </p:txBody>
      </p:sp>
    </p:spTree>
    <p:extLst>
      <p:ext uri="{BB962C8B-B14F-4D97-AF65-F5344CB8AC3E}">
        <p14:creationId xmlns:p14="http://schemas.microsoft.com/office/powerpoint/2010/main" val="36731961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46</a:t>
            </a:fld>
            <a:endParaRPr lang="zh-CN" altLang="en-US"/>
          </a:p>
        </p:txBody>
      </p:sp>
    </p:spTree>
    <p:extLst>
      <p:ext uri="{BB962C8B-B14F-4D97-AF65-F5344CB8AC3E}">
        <p14:creationId xmlns:p14="http://schemas.microsoft.com/office/powerpoint/2010/main" val="2319595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47</a:t>
            </a:fld>
            <a:endParaRPr lang="zh-CN" altLang="en-US"/>
          </a:p>
        </p:txBody>
      </p:sp>
    </p:spTree>
    <p:extLst>
      <p:ext uri="{BB962C8B-B14F-4D97-AF65-F5344CB8AC3E}">
        <p14:creationId xmlns:p14="http://schemas.microsoft.com/office/powerpoint/2010/main" val="3306530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48</a:t>
            </a:fld>
            <a:endParaRPr lang="zh-CN" altLang="en-US"/>
          </a:p>
        </p:txBody>
      </p:sp>
    </p:spTree>
    <p:extLst>
      <p:ext uri="{BB962C8B-B14F-4D97-AF65-F5344CB8AC3E}">
        <p14:creationId xmlns:p14="http://schemas.microsoft.com/office/powerpoint/2010/main" val="32609996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49</a:t>
            </a:fld>
            <a:endParaRPr lang="zh-CN" altLang="en-US"/>
          </a:p>
        </p:txBody>
      </p:sp>
    </p:spTree>
    <p:extLst>
      <p:ext uri="{BB962C8B-B14F-4D97-AF65-F5344CB8AC3E}">
        <p14:creationId xmlns:p14="http://schemas.microsoft.com/office/powerpoint/2010/main" val="69948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5</a:t>
            </a:fld>
            <a:endParaRPr lang="zh-CN" altLang="en-US"/>
          </a:p>
        </p:txBody>
      </p:sp>
    </p:spTree>
    <p:extLst>
      <p:ext uri="{BB962C8B-B14F-4D97-AF65-F5344CB8AC3E}">
        <p14:creationId xmlns:p14="http://schemas.microsoft.com/office/powerpoint/2010/main" val="37128791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50</a:t>
            </a:fld>
            <a:endParaRPr lang="zh-CN" altLang="en-US"/>
          </a:p>
        </p:txBody>
      </p:sp>
    </p:spTree>
    <p:extLst>
      <p:ext uri="{BB962C8B-B14F-4D97-AF65-F5344CB8AC3E}">
        <p14:creationId xmlns:p14="http://schemas.microsoft.com/office/powerpoint/2010/main" val="4000997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6</a:t>
            </a:fld>
            <a:endParaRPr lang="zh-CN" altLang="en-US"/>
          </a:p>
        </p:txBody>
      </p:sp>
    </p:spTree>
    <p:extLst>
      <p:ext uri="{BB962C8B-B14F-4D97-AF65-F5344CB8AC3E}">
        <p14:creationId xmlns:p14="http://schemas.microsoft.com/office/powerpoint/2010/main" val="430515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7</a:t>
            </a:fld>
            <a:endParaRPr lang="zh-CN" altLang="en-US"/>
          </a:p>
        </p:txBody>
      </p:sp>
    </p:spTree>
    <p:extLst>
      <p:ext uri="{BB962C8B-B14F-4D97-AF65-F5344CB8AC3E}">
        <p14:creationId xmlns:p14="http://schemas.microsoft.com/office/powerpoint/2010/main" val="580851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8</a:t>
            </a:fld>
            <a:endParaRPr lang="zh-CN" altLang="en-US"/>
          </a:p>
        </p:txBody>
      </p:sp>
    </p:spTree>
    <p:extLst>
      <p:ext uri="{BB962C8B-B14F-4D97-AF65-F5344CB8AC3E}">
        <p14:creationId xmlns:p14="http://schemas.microsoft.com/office/powerpoint/2010/main" val="534931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9</a:t>
            </a:fld>
            <a:endParaRPr lang="zh-CN" altLang="en-US"/>
          </a:p>
        </p:txBody>
      </p:sp>
    </p:spTree>
    <p:extLst>
      <p:ext uri="{BB962C8B-B14F-4D97-AF65-F5344CB8AC3E}">
        <p14:creationId xmlns:p14="http://schemas.microsoft.com/office/powerpoint/2010/main" val="2447014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6074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491157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90735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159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890506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33861530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8" name="页脚占位符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365361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1760677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362947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138716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2016/9/26 Monday</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032967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621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png"/><Relationship Id="rId4" Type="http://schemas.microsoft.com/office/2007/relationships/hdphoto" Target="../media/hdphoto1.wdp"/><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5759593" y="398554"/>
            <a:ext cx="2095445" cy="1785104"/>
          </a:xfrm>
          <a:prstGeom prst="rect">
            <a:avLst/>
          </a:prstGeom>
          <a:noFill/>
          <a:effectLst>
            <a:innerShdw blurRad="63500" dist="1752600">
              <a:prstClr val="black">
                <a:alpha val="50000"/>
              </a:prstClr>
            </a:innerShdw>
          </a:effectLst>
        </p:spPr>
        <p:txBody>
          <a:bodyPr wrap="none" rtlCol="0">
            <a:spAutoFit/>
          </a:bodyPr>
          <a:lstStyle/>
          <a:p>
            <a:r>
              <a:rPr lang="en-US" altLang="zh-CN" sz="11000" b="1" spc="-300" dirty="0" smtClean="0">
                <a:solidFill>
                  <a:schemeClr val="tx2"/>
                </a:solidFill>
                <a:effectLst>
                  <a:innerShdw blurRad="63500" dist="50800" dir="18900000">
                    <a:prstClr val="black">
                      <a:alpha val="50000"/>
                    </a:prstClr>
                  </a:innerShdw>
                </a:effectLst>
                <a:latin typeface="French Script MT" panose="03020402040607040605" pitchFamily="66" charset="0"/>
                <a:ea typeface="MLady HKS Medium" panose="00000600000000000000" pitchFamily="2" charset="-120"/>
              </a:rPr>
              <a:t>2018</a:t>
            </a:r>
            <a:endParaRPr lang="zh-CN" altLang="en-US" sz="11000" b="1" spc="-300" dirty="0">
              <a:solidFill>
                <a:schemeClr val="tx2"/>
              </a:solidFill>
              <a:effectLst>
                <a:innerShdw blurRad="63500" dist="50800" dir="18900000">
                  <a:prstClr val="black">
                    <a:alpha val="50000"/>
                  </a:prstClr>
                </a:innerShdw>
              </a:effectLst>
              <a:latin typeface="French Script MT" panose="03020402040607040605" pitchFamily="66" charset="0"/>
              <a:ea typeface="MLady HKS Medium" panose="00000600000000000000" pitchFamily="2" charset="-120"/>
            </a:endParaRPr>
          </a:p>
        </p:txBody>
      </p:sp>
      <p:sp>
        <p:nvSpPr>
          <p:cNvPr id="9" name="TextBox 8"/>
          <p:cNvSpPr txBox="1"/>
          <p:nvPr/>
        </p:nvSpPr>
        <p:spPr>
          <a:xfrm>
            <a:off x="3959839" y="1776034"/>
            <a:ext cx="3967753" cy="446276"/>
          </a:xfrm>
          <a:prstGeom prst="rect">
            <a:avLst/>
          </a:prstGeom>
          <a:noFill/>
          <a:effectLst>
            <a:innerShdw blurRad="63500" dist="1752600">
              <a:prstClr val="black">
                <a:alpha val="50000"/>
              </a:prstClr>
            </a:innerShdw>
          </a:effectLst>
        </p:spPr>
        <p:txBody>
          <a:bodyPr wrap="none" rtlCol="0">
            <a:spAutoFit/>
          </a:bodyPr>
          <a:lstStyle/>
          <a:p>
            <a:r>
              <a:rPr lang="zh-CN" altLang="en-US" sz="2300" b="1" dirty="0" smtClean="0">
                <a:latin typeface="张海山锐线体简" panose="02000000000000000000" pitchFamily="2" charset="-122"/>
                <a:ea typeface="张海山锐线体简" panose="02000000000000000000" pitchFamily="2" charset="-122"/>
              </a:rPr>
              <a:t>年终总结</a:t>
            </a:r>
            <a:r>
              <a:rPr lang="en-US" altLang="zh-CN" sz="2300" b="1" dirty="0" smtClean="0">
                <a:latin typeface="张海山锐线体简" panose="02000000000000000000" pitchFamily="2" charset="-122"/>
                <a:ea typeface="张海山锐线体简" panose="02000000000000000000" pitchFamily="2" charset="-122"/>
              </a:rPr>
              <a:t>/</a:t>
            </a:r>
            <a:r>
              <a:rPr lang="zh-CN" altLang="en-US" sz="2300" b="1" dirty="0" smtClean="0">
                <a:latin typeface="张海山锐线体简" panose="02000000000000000000" pitchFamily="2" charset="-122"/>
                <a:ea typeface="张海山锐线体简" panose="02000000000000000000" pitchFamily="2" charset="-122"/>
              </a:rPr>
              <a:t>新年计划</a:t>
            </a:r>
            <a:r>
              <a:rPr lang="en-US" altLang="zh-CN" sz="2300" b="1" dirty="0" smtClean="0">
                <a:latin typeface="张海山锐线体简" panose="02000000000000000000" pitchFamily="2" charset="-122"/>
                <a:ea typeface="张海山锐线体简" panose="02000000000000000000" pitchFamily="2" charset="-122"/>
              </a:rPr>
              <a:t>/</a:t>
            </a:r>
            <a:r>
              <a:rPr lang="zh-CN" altLang="en-US" sz="2300" b="1" dirty="0" smtClean="0">
                <a:latin typeface="张海山锐线体简" panose="02000000000000000000" pitchFamily="2" charset="-122"/>
                <a:ea typeface="张海山锐线体简" panose="02000000000000000000" pitchFamily="2" charset="-122"/>
              </a:rPr>
              <a:t>工作汇报</a:t>
            </a:r>
            <a:endParaRPr lang="zh-CN" altLang="en-US" sz="2300" b="1" dirty="0">
              <a:latin typeface="张海山锐线体简" panose="02000000000000000000" pitchFamily="2" charset="-122"/>
              <a:ea typeface="张海山锐线体简" panose="02000000000000000000" pitchFamily="2" charset="-122"/>
            </a:endParaRPr>
          </a:p>
        </p:txBody>
      </p:sp>
      <p:sp>
        <p:nvSpPr>
          <p:cNvPr id="10" name="TextBox 9"/>
          <p:cNvSpPr txBox="1"/>
          <p:nvPr/>
        </p:nvSpPr>
        <p:spPr>
          <a:xfrm>
            <a:off x="6402382" y="2338172"/>
            <a:ext cx="1569660" cy="276999"/>
          </a:xfrm>
          <a:prstGeom prst="rect">
            <a:avLst/>
          </a:prstGeom>
          <a:noFill/>
          <a:effectLst>
            <a:innerShdw blurRad="63500" dist="1752600">
              <a:prstClr val="black">
                <a:alpha val="50000"/>
              </a:prstClr>
            </a:innerShdw>
          </a:effectLst>
        </p:spPr>
        <p:txBody>
          <a:bodyPr wrap="none" rtlCol="0">
            <a:spAutoFit/>
          </a:bodyPr>
          <a:lstStyle/>
          <a:p>
            <a:r>
              <a:rPr lang="zh-CN" altLang="en-US" sz="1200" b="1" dirty="0" smtClean="0">
                <a:latin typeface="张海山锐线体简" panose="02000000000000000000" pitchFamily="2" charset="-122"/>
                <a:ea typeface="张海山锐线体简" panose="02000000000000000000" pitchFamily="2" charset="-122"/>
              </a:rPr>
              <a:t>汇报人：哎呀小小草</a:t>
            </a:r>
            <a:endParaRPr lang="zh-CN" altLang="en-US" sz="1200" b="1" dirty="0">
              <a:latin typeface="张海山锐线体简" panose="02000000000000000000" pitchFamily="2" charset="-122"/>
              <a:ea typeface="张海山锐线体简" panose="02000000000000000000" pitchFamily="2" charset="-122"/>
            </a:endParaRPr>
          </a:p>
        </p:txBody>
      </p:sp>
      <p:sp>
        <p:nvSpPr>
          <p:cNvPr id="12" name="TextBox 11"/>
          <p:cNvSpPr txBox="1"/>
          <p:nvPr/>
        </p:nvSpPr>
        <p:spPr>
          <a:xfrm>
            <a:off x="4516205" y="2122463"/>
            <a:ext cx="3398687" cy="246221"/>
          </a:xfrm>
          <a:prstGeom prst="rect">
            <a:avLst/>
          </a:prstGeom>
          <a:noFill/>
          <a:effectLst>
            <a:innerShdw blurRad="63500" dist="1752600">
              <a:prstClr val="black">
                <a:alpha val="50000"/>
              </a:prstClr>
            </a:innerShdw>
          </a:effectLst>
        </p:spPr>
        <p:txBody>
          <a:bodyPr wrap="none" rtlCol="0">
            <a:spAutoFit/>
          </a:bodyPr>
          <a:lstStyle/>
          <a:p>
            <a:r>
              <a:rPr lang="en-US" altLang="zh-CN" sz="1000" dirty="0"/>
              <a:t>The year-end summary/plan/work report in the New Year</a:t>
            </a:r>
            <a:endParaRPr lang="zh-CN" altLang="en-US" sz="1000" dirty="0">
              <a:latin typeface="+mj-ea"/>
              <a:ea typeface="+mj-ea"/>
            </a:endParaRPr>
          </a:p>
        </p:txBody>
      </p:sp>
      <p:cxnSp>
        <p:nvCxnSpPr>
          <p:cNvPr id="5" name="直接连接符 4"/>
          <p:cNvCxnSpPr/>
          <p:nvPr/>
        </p:nvCxnSpPr>
        <p:spPr>
          <a:xfrm>
            <a:off x="7972042" y="1000940"/>
            <a:ext cx="0" cy="153178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545837"/>
      </p:ext>
    </p:extLst>
  </p:cSld>
  <p:clrMapOvr>
    <a:masterClrMapping/>
  </p:clrMapOvr>
  <mc:AlternateContent xmlns:mc="http://schemas.openxmlformats.org/markup-compatibility/2006" xmlns:p14="http://schemas.microsoft.com/office/powerpoint/2010/main">
    <mc:Choice Requires="p14">
      <p:transition spd="slow" p14:dur="1600" advClick="0" advTm="4000">
        <p:blinds dir="vert"/>
        <p:sndAc>
          <p:stSnd loop="1">
            <p:snd r:embed="rId3" name="商场背景音乐 轻松快速.wav"/>
          </p:stSnd>
        </p:sndAc>
      </p:transition>
    </mc:Choice>
    <mc:Fallback xmlns="">
      <p:transition spd="slow" advClick="0" advTm="4000">
        <p:blinds dir="vert"/>
        <p:sndAc>
          <p:stSnd loop="1">
            <p:snd r:embed="rId7"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Scale>
                                      <p:cBhvr>
                                        <p:cTn id="1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9"/>
                                        </p:tgtEl>
                                        <p:attrNameLst>
                                          <p:attrName>ppt_x</p:attrName>
                                          <p:attrName>ppt_y</p:attrName>
                                        </p:attrNameLst>
                                      </p:cBhvr>
                                    </p:animMotion>
                                    <p:animEffect transition="in" filter="fade">
                                      <p:cBhvr>
                                        <p:cTn id="20" dur="1000"/>
                                        <p:tgtEl>
                                          <p:spTgt spid="9"/>
                                        </p:tgtEl>
                                      </p:cBhvr>
                                    </p:animEffect>
                                  </p:childTnLst>
                                </p:cTn>
                              </p:par>
                            </p:childTnLst>
                          </p:cTn>
                        </p:par>
                        <p:par>
                          <p:cTn id="21" fill="hold">
                            <p:stCondLst>
                              <p:cond delay="2800"/>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Scale>
                                      <p:cBhvr>
                                        <p:cTn id="2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2"/>
                                        </p:tgtEl>
                                        <p:attrNameLst>
                                          <p:attrName>ppt_x</p:attrName>
                                          <p:attrName>ppt_y</p:attrName>
                                        </p:attrNameLst>
                                      </p:cBhvr>
                                    </p:animMotion>
                                    <p:animEffect transition="in" filter="fade">
                                      <p:cBhvr>
                                        <p:cTn id="26" dur="1000"/>
                                        <p:tgtEl>
                                          <p:spTgt spid="12"/>
                                        </p:tgtEl>
                                      </p:cBhvr>
                                    </p:animEffect>
                                  </p:childTnLst>
                                </p:cTn>
                              </p:par>
                            </p:childTnLst>
                          </p:cTn>
                        </p:par>
                        <p:par>
                          <p:cTn id="27" fill="hold">
                            <p:stCondLst>
                              <p:cond delay="8300"/>
                            </p:stCondLst>
                            <p:childTnLst>
                              <p:par>
                                <p:cTn id="28" presetID="52" presetClass="entr" presetSubtype="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Scale>
                                      <p:cBhvr>
                                        <p:cTn id="3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0"/>
                                        </p:tgtEl>
                                        <p:attrNameLst>
                                          <p:attrName>ppt_x</p:attrName>
                                          <p:attrName>ppt_y</p:attrName>
                                        </p:attrNameLst>
                                      </p:cBhvr>
                                    </p:animMotion>
                                    <p:animEffect transition="in" filter="fade">
                                      <p:cBhvr>
                                        <p:cTn id="3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30" name="组合 29"/>
          <p:cNvGrpSpPr/>
          <p:nvPr/>
        </p:nvGrpSpPr>
        <p:grpSpPr>
          <a:xfrm>
            <a:off x="673791" y="2773954"/>
            <a:ext cx="7947049" cy="318361"/>
            <a:chOff x="534438" y="3368953"/>
            <a:chExt cx="10944224" cy="438144"/>
          </a:xfrm>
          <a:solidFill>
            <a:schemeClr val="bg1">
              <a:lumMod val="65000"/>
            </a:schemeClr>
          </a:solidFill>
        </p:grpSpPr>
        <p:sp>
          <p:nvSpPr>
            <p:cNvPr id="31" name="矩形 30"/>
            <p:cNvSpPr/>
            <p:nvPr/>
          </p:nvSpPr>
          <p:spPr>
            <a:xfrm>
              <a:off x="11049789" y="3503489"/>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2" name="组合 31"/>
            <p:cNvGrpSpPr/>
            <p:nvPr/>
          </p:nvGrpSpPr>
          <p:grpSpPr>
            <a:xfrm>
              <a:off x="534438" y="3368953"/>
              <a:ext cx="10944224" cy="438144"/>
              <a:chOff x="623889" y="3209929"/>
              <a:chExt cx="10944224" cy="438144"/>
            </a:xfrm>
            <a:grpFill/>
          </p:grpSpPr>
          <p:sp>
            <p:nvSpPr>
              <p:cNvPr id="33" name="矩形 32"/>
              <p:cNvSpPr/>
              <p:nvPr/>
            </p:nvSpPr>
            <p:spPr>
              <a:xfrm>
                <a:off x="623889" y="3344465"/>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4" name="矩形 33"/>
              <p:cNvSpPr/>
              <p:nvPr/>
            </p:nvSpPr>
            <p:spPr>
              <a:xfrm>
                <a:off x="717047"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5" name="矩形 34"/>
              <p:cNvSpPr/>
              <p:nvPr/>
            </p:nvSpPr>
            <p:spPr>
              <a:xfrm>
                <a:off x="866901"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6" name="矩形 35"/>
              <p:cNvSpPr/>
              <p:nvPr/>
            </p:nvSpPr>
            <p:spPr>
              <a:xfrm>
                <a:off x="1108099" y="3344465"/>
                <a:ext cx="9613876"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7" name="矩形 36"/>
              <p:cNvSpPr/>
              <p:nvPr/>
            </p:nvSpPr>
            <p:spPr>
              <a:xfrm>
                <a:off x="10994902"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8" name="矩形 37"/>
              <p:cNvSpPr/>
              <p:nvPr/>
            </p:nvSpPr>
            <p:spPr>
              <a:xfrm>
                <a:off x="10759220"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9" name="等腰三角形 38"/>
              <p:cNvSpPr/>
              <p:nvPr/>
            </p:nvSpPr>
            <p:spPr>
              <a:xfrm rot="5400000">
                <a:off x="11159803" y="3239763"/>
                <a:ext cx="438144" cy="37847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cxnSp>
        <p:nvCxnSpPr>
          <p:cNvPr id="40" name="肘形连接符 39"/>
          <p:cNvCxnSpPr>
            <a:stCxn id="42" idx="3"/>
            <a:endCxn id="45" idx="1"/>
          </p:cNvCxnSpPr>
          <p:nvPr/>
        </p:nvCxnSpPr>
        <p:spPr>
          <a:xfrm rot="5400000" flipH="1" flipV="1">
            <a:off x="1021003" y="2259955"/>
            <a:ext cx="646309"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450009"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cxnSp>
        <p:nvCxnSpPr>
          <p:cNvPr id="50" name="肘形连接符 49"/>
          <p:cNvCxnSpPr>
            <a:stCxn id="53" idx="3"/>
            <a:endCxn id="56" idx="1"/>
          </p:cNvCxnSpPr>
          <p:nvPr/>
        </p:nvCxnSpPr>
        <p:spPr>
          <a:xfrm rot="5400000" flipH="1" flipV="1">
            <a:off x="2894731" y="2259955"/>
            <a:ext cx="646309"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3323737"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cxnSp>
        <p:nvCxnSpPr>
          <p:cNvPr id="73" name="肘形连接符 72"/>
          <p:cNvCxnSpPr>
            <a:stCxn id="75" idx="3"/>
            <a:endCxn id="78" idx="1"/>
          </p:cNvCxnSpPr>
          <p:nvPr/>
        </p:nvCxnSpPr>
        <p:spPr>
          <a:xfrm rot="5400000" flipH="1" flipV="1">
            <a:off x="4768459" y="2259955"/>
            <a:ext cx="646309"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197466"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cxnSp>
        <p:nvCxnSpPr>
          <p:cNvPr id="80" name="肘形连接符 79"/>
          <p:cNvCxnSpPr>
            <a:stCxn id="82" idx="3"/>
            <a:endCxn id="85" idx="1"/>
          </p:cNvCxnSpPr>
          <p:nvPr/>
        </p:nvCxnSpPr>
        <p:spPr>
          <a:xfrm rot="5400000" flipH="1" flipV="1">
            <a:off x="6642187" y="2259954"/>
            <a:ext cx="646308"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7071195"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cxnSp>
        <p:nvCxnSpPr>
          <p:cNvPr id="87" name="肘形连接符 86"/>
          <p:cNvCxnSpPr>
            <a:stCxn id="89" idx="0"/>
            <a:endCxn id="92" idx="1"/>
          </p:cNvCxnSpPr>
          <p:nvPr/>
        </p:nvCxnSpPr>
        <p:spPr>
          <a:xfrm rot="16200000" flipH="1">
            <a:off x="1920614" y="3434991"/>
            <a:ext cx="720815"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2386874" y="3452583"/>
            <a:ext cx="1026279" cy="89733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cxnSp>
        <p:nvCxnSpPr>
          <p:cNvPr id="94" name="肘形连接符 93"/>
          <p:cNvCxnSpPr>
            <a:stCxn id="96" idx="0"/>
            <a:endCxn id="99" idx="1"/>
          </p:cNvCxnSpPr>
          <p:nvPr/>
        </p:nvCxnSpPr>
        <p:spPr>
          <a:xfrm rot="16200000" flipH="1">
            <a:off x="3794342" y="3434991"/>
            <a:ext cx="720815"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4260602" y="3452583"/>
            <a:ext cx="1026279" cy="89733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cxnSp>
        <p:nvCxnSpPr>
          <p:cNvPr id="102" name="肘形连接符 101"/>
          <p:cNvCxnSpPr>
            <a:stCxn id="105" idx="0"/>
            <a:endCxn id="108" idx="1"/>
          </p:cNvCxnSpPr>
          <p:nvPr/>
        </p:nvCxnSpPr>
        <p:spPr>
          <a:xfrm rot="16200000" flipH="1">
            <a:off x="5668071" y="3434992"/>
            <a:ext cx="720815"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6134330" y="3452583"/>
            <a:ext cx="1026279" cy="89733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 name="组合 2"/>
          <p:cNvGrpSpPr/>
          <p:nvPr/>
        </p:nvGrpSpPr>
        <p:grpSpPr>
          <a:xfrm>
            <a:off x="1021600" y="2688962"/>
            <a:ext cx="428410" cy="491476"/>
            <a:chOff x="1021600" y="2688962"/>
            <a:chExt cx="428410" cy="491476"/>
          </a:xfrm>
        </p:grpSpPr>
        <p:sp>
          <p:nvSpPr>
            <p:cNvPr id="42" name="六边形 41"/>
            <p:cNvSpPr/>
            <p:nvPr/>
          </p:nvSpPr>
          <p:spPr>
            <a:xfrm rot="5400000">
              <a:off x="992566"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3"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01</a:t>
              </a:r>
              <a:endParaRPr lang="en-US" altLang="zh-CN" sz="1600" dirty="0">
                <a:solidFill>
                  <a:prstClr val="white"/>
                </a:solidFill>
                <a:latin typeface="微软雅黑"/>
              </a:endParaRPr>
            </a:p>
          </p:txBody>
        </p:sp>
      </p:grpSp>
      <p:grpSp>
        <p:nvGrpSpPr>
          <p:cNvPr id="6" name="组合 5"/>
          <p:cNvGrpSpPr/>
          <p:nvPr/>
        </p:nvGrpSpPr>
        <p:grpSpPr>
          <a:xfrm>
            <a:off x="1963463" y="2688962"/>
            <a:ext cx="437896" cy="491476"/>
            <a:chOff x="1963463" y="2688962"/>
            <a:chExt cx="437896" cy="491476"/>
          </a:xfrm>
        </p:grpSpPr>
        <p:sp>
          <p:nvSpPr>
            <p:cNvPr id="89" name="六边形 88"/>
            <p:cNvSpPr/>
            <p:nvPr/>
          </p:nvSpPr>
          <p:spPr>
            <a:xfrm rot="5400000">
              <a:off x="1929430"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4"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02</a:t>
              </a:r>
              <a:endParaRPr lang="en-US" altLang="zh-CN" sz="1600" dirty="0">
                <a:solidFill>
                  <a:prstClr val="white"/>
                </a:solidFill>
                <a:latin typeface="微软雅黑"/>
              </a:endParaRPr>
            </a:p>
          </p:txBody>
        </p:sp>
      </p:grpSp>
      <p:grpSp>
        <p:nvGrpSpPr>
          <p:cNvPr id="7" name="组合 6"/>
          <p:cNvGrpSpPr/>
          <p:nvPr/>
        </p:nvGrpSpPr>
        <p:grpSpPr>
          <a:xfrm>
            <a:off x="2900327" y="2688962"/>
            <a:ext cx="428410" cy="491476"/>
            <a:chOff x="2900327" y="2688962"/>
            <a:chExt cx="428410" cy="491476"/>
          </a:xfrm>
        </p:grpSpPr>
        <p:sp>
          <p:nvSpPr>
            <p:cNvPr id="53" name="六边形 52"/>
            <p:cNvSpPr/>
            <p:nvPr/>
          </p:nvSpPr>
          <p:spPr>
            <a:xfrm rot="5400000">
              <a:off x="2866294"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5"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03</a:t>
              </a:r>
              <a:endParaRPr lang="en-US" altLang="zh-CN" sz="1600" dirty="0">
                <a:solidFill>
                  <a:prstClr val="white"/>
                </a:solidFill>
                <a:latin typeface="微软雅黑"/>
              </a:endParaRPr>
            </a:p>
          </p:txBody>
        </p:sp>
      </p:grpSp>
      <p:grpSp>
        <p:nvGrpSpPr>
          <p:cNvPr id="8" name="组合 7"/>
          <p:cNvGrpSpPr/>
          <p:nvPr/>
        </p:nvGrpSpPr>
        <p:grpSpPr>
          <a:xfrm>
            <a:off x="3834691" y="2688962"/>
            <a:ext cx="428410" cy="491476"/>
            <a:chOff x="3834691" y="2688962"/>
            <a:chExt cx="428410" cy="491476"/>
          </a:xfrm>
        </p:grpSpPr>
        <p:sp>
          <p:nvSpPr>
            <p:cNvPr id="96" name="六边形 95"/>
            <p:cNvSpPr/>
            <p:nvPr/>
          </p:nvSpPr>
          <p:spPr>
            <a:xfrm rot="5400000">
              <a:off x="3803158"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6"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04</a:t>
              </a:r>
              <a:endParaRPr lang="en-US" altLang="zh-CN" sz="1600" dirty="0">
                <a:solidFill>
                  <a:prstClr val="white"/>
                </a:solidFill>
                <a:latin typeface="微软雅黑"/>
              </a:endParaRPr>
            </a:p>
          </p:txBody>
        </p:sp>
      </p:grpSp>
      <p:grpSp>
        <p:nvGrpSpPr>
          <p:cNvPr id="9" name="组合 8"/>
          <p:cNvGrpSpPr/>
          <p:nvPr/>
        </p:nvGrpSpPr>
        <p:grpSpPr>
          <a:xfrm>
            <a:off x="4774055" y="2688962"/>
            <a:ext cx="428410" cy="491476"/>
            <a:chOff x="4774055" y="2688962"/>
            <a:chExt cx="428410" cy="491476"/>
          </a:xfrm>
        </p:grpSpPr>
        <p:sp>
          <p:nvSpPr>
            <p:cNvPr id="75" name="六边形 74"/>
            <p:cNvSpPr/>
            <p:nvPr/>
          </p:nvSpPr>
          <p:spPr>
            <a:xfrm rot="5400000">
              <a:off x="4740022"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7"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05</a:t>
              </a:r>
              <a:endParaRPr lang="en-US" altLang="zh-CN" sz="1600" dirty="0">
                <a:solidFill>
                  <a:prstClr val="white"/>
                </a:solidFill>
                <a:latin typeface="微软雅黑"/>
              </a:endParaRPr>
            </a:p>
          </p:txBody>
        </p:sp>
      </p:grpSp>
      <p:grpSp>
        <p:nvGrpSpPr>
          <p:cNvPr id="11" name="组合 10"/>
          <p:cNvGrpSpPr/>
          <p:nvPr/>
        </p:nvGrpSpPr>
        <p:grpSpPr>
          <a:xfrm>
            <a:off x="5710920" y="2688962"/>
            <a:ext cx="428410" cy="491476"/>
            <a:chOff x="5710920" y="2688962"/>
            <a:chExt cx="428410" cy="491476"/>
          </a:xfrm>
        </p:grpSpPr>
        <p:sp>
          <p:nvSpPr>
            <p:cNvPr id="105" name="六边形 104"/>
            <p:cNvSpPr/>
            <p:nvPr/>
          </p:nvSpPr>
          <p:spPr>
            <a:xfrm rot="5400000">
              <a:off x="5676887"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8"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06</a:t>
              </a:r>
              <a:endParaRPr lang="en-US" altLang="zh-CN" sz="1600" dirty="0">
                <a:solidFill>
                  <a:prstClr val="white"/>
                </a:solidFill>
                <a:latin typeface="微软雅黑"/>
              </a:endParaRPr>
            </a:p>
          </p:txBody>
        </p:sp>
      </p:grpSp>
      <p:grpSp>
        <p:nvGrpSpPr>
          <p:cNvPr id="12" name="组合 11"/>
          <p:cNvGrpSpPr/>
          <p:nvPr/>
        </p:nvGrpSpPr>
        <p:grpSpPr>
          <a:xfrm>
            <a:off x="6645283" y="2688963"/>
            <a:ext cx="428410" cy="491476"/>
            <a:chOff x="6645283" y="2688963"/>
            <a:chExt cx="428410" cy="491476"/>
          </a:xfrm>
        </p:grpSpPr>
        <p:sp>
          <p:nvSpPr>
            <p:cNvPr id="82" name="六边形 81"/>
            <p:cNvSpPr/>
            <p:nvPr/>
          </p:nvSpPr>
          <p:spPr>
            <a:xfrm rot="5400000">
              <a:off x="6613750" y="2722996"/>
              <a:ext cx="491476" cy="423409"/>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19"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07</a:t>
              </a:r>
              <a:endParaRPr lang="en-US" altLang="zh-CN" sz="1600" dirty="0">
                <a:solidFill>
                  <a:prstClr val="white"/>
                </a:solidFill>
                <a:latin typeface="微软雅黑"/>
              </a:endParaRPr>
            </a:p>
          </p:txBody>
        </p:sp>
      </p:grpSp>
      <p:grpSp>
        <p:nvGrpSpPr>
          <p:cNvPr id="13" name="组合 12"/>
          <p:cNvGrpSpPr/>
          <p:nvPr/>
        </p:nvGrpSpPr>
        <p:grpSpPr>
          <a:xfrm>
            <a:off x="7584647" y="2688962"/>
            <a:ext cx="435364" cy="491476"/>
            <a:chOff x="7584647" y="2688962"/>
            <a:chExt cx="435364" cy="491476"/>
          </a:xfrm>
        </p:grpSpPr>
        <p:sp>
          <p:nvSpPr>
            <p:cNvPr id="111" name="六边形 110"/>
            <p:cNvSpPr/>
            <p:nvPr/>
          </p:nvSpPr>
          <p:spPr>
            <a:xfrm rot="5400000">
              <a:off x="7550614"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120" name="文本框 33"/>
            <p:cNvSpPr txBox="1"/>
            <p:nvPr/>
          </p:nvSpPr>
          <p:spPr>
            <a:xfrm>
              <a:off x="7591601" y="2769733"/>
              <a:ext cx="428410" cy="338554"/>
            </a:xfrm>
            <a:prstGeom prst="rect">
              <a:avLst/>
            </a:prstGeom>
            <a:noFill/>
          </p:spPr>
          <p:txBody>
            <a:bodyPr wrap="square" rtlCol="0">
              <a:spAutoFit/>
            </a:bodyPr>
            <a:lstStyle/>
            <a:p>
              <a:r>
                <a:rPr lang="en-US" altLang="zh-CN" sz="1600" dirty="0" smtClean="0">
                  <a:solidFill>
                    <a:prstClr val="white"/>
                  </a:solidFill>
                  <a:latin typeface="微软雅黑"/>
                </a:rPr>
                <a:t>08</a:t>
              </a:r>
              <a:endParaRPr lang="en-US" altLang="zh-CN" sz="1600" dirty="0">
                <a:solidFill>
                  <a:prstClr val="white"/>
                </a:solidFill>
                <a:latin typeface="微软雅黑"/>
              </a:endParaRPr>
            </a:p>
          </p:txBody>
        </p:sp>
      </p:grpSp>
      <p:sp>
        <p:nvSpPr>
          <p:cNvPr id="121" name="文本框 33"/>
          <p:cNvSpPr txBox="1"/>
          <p:nvPr/>
        </p:nvSpPr>
        <p:spPr>
          <a:xfrm>
            <a:off x="1518650" y="1732805"/>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
        <p:nvSpPr>
          <p:cNvPr id="122" name="文本框 33"/>
          <p:cNvSpPr txBox="1"/>
          <p:nvPr/>
        </p:nvSpPr>
        <p:spPr>
          <a:xfrm>
            <a:off x="3381232" y="1732805"/>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
        <p:nvSpPr>
          <p:cNvPr id="123" name="文本框 33"/>
          <p:cNvSpPr txBox="1"/>
          <p:nvPr/>
        </p:nvSpPr>
        <p:spPr>
          <a:xfrm>
            <a:off x="5286881" y="1732805"/>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
        <p:nvSpPr>
          <p:cNvPr id="124" name="文本框 33"/>
          <p:cNvSpPr txBox="1"/>
          <p:nvPr/>
        </p:nvSpPr>
        <p:spPr>
          <a:xfrm>
            <a:off x="7135642" y="1732805"/>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
        <p:nvSpPr>
          <p:cNvPr id="125" name="文本框 33"/>
          <p:cNvSpPr txBox="1"/>
          <p:nvPr/>
        </p:nvSpPr>
        <p:spPr>
          <a:xfrm>
            <a:off x="2451988" y="3647336"/>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
        <p:nvSpPr>
          <p:cNvPr id="126" name="文本框 33"/>
          <p:cNvSpPr txBox="1"/>
          <p:nvPr/>
        </p:nvSpPr>
        <p:spPr>
          <a:xfrm>
            <a:off x="4357637" y="3647336"/>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
        <p:nvSpPr>
          <p:cNvPr id="127" name="文本框 33"/>
          <p:cNvSpPr txBox="1"/>
          <p:nvPr/>
        </p:nvSpPr>
        <p:spPr>
          <a:xfrm>
            <a:off x="6206398" y="3647336"/>
            <a:ext cx="911918" cy="507831"/>
          </a:xfrm>
          <a:prstGeom prst="rect">
            <a:avLst/>
          </a:prstGeom>
          <a:noFill/>
        </p:spPr>
        <p:txBody>
          <a:bodyPr wrap="square" rtlCol="0">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添加单击此处</a:t>
            </a:r>
            <a:endParaRPr lang="en-US" altLang="zh-CN" sz="900" dirty="0">
              <a:solidFill>
                <a:srgbClr val="7F7F7F"/>
              </a:solidFill>
              <a:latin typeface="微软雅黑"/>
            </a:endParaRPr>
          </a:p>
        </p:txBody>
      </p:sp>
    </p:spTree>
    <p:extLst>
      <p:ext uri="{BB962C8B-B14F-4D97-AF65-F5344CB8AC3E}">
        <p14:creationId xmlns:p14="http://schemas.microsoft.com/office/powerpoint/2010/main" val="13772410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1000"/>
                                        <p:tgtEl>
                                          <p:spTgt spid="45"/>
                                        </p:tgtEl>
                                      </p:cBhvr>
                                    </p:animEffect>
                                    <p:anim calcmode="lin" valueType="num">
                                      <p:cBhvr>
                                        <p:cTn id="62" dur="1000" fill="hold"/>
                                        <p:tgtEl>
                                          <p:spTgt spid="45"/>
                                        </p:tgtEl>
                                        <p:attrNameLst>
                                          <p:attrName>ppt_x</p:attrName>
                                        </p:attrNameLst>
                                      </p:cBhvr>
                                      <p:tavLst>
                                        <p:tav tm="0">
                                          <p:val>
                                            <p:strVal val="#ppt_x"/>
                                          </p:val>
                                        </p:tav>
                                        <p:tav tm="100000">
                                          <p:val>
                                            <p:strVal val="#ppt_x"/>
                                          </p:val>
                                        </p:tav>
                                      </p:tavLst>
                                    </p:anim>
                                    <p:anim calcmode="lin" valueType="num">
                                      <p:cBhvr>
                                        <p:cTn id="63" dur="1000" fill="hold"/>
                                        <p:tgtEl>
                                          <p:spTgt spid="4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0"/>
                                        <p:tgtEl>
                                          <p:spTgt spid="85"/>
                                        </p:tgtEl>
                                      </p:cBhvr>
                                    </p:animEffect>
                                    <p:anim calcmode="lin" valueType="num">
                                      <p:cBhvr>
                                        <p:cTn id="77" dur="1000" fill="hold"/>
                                        <p:tgtEl>
                                          <p:spTgt spid="85"/>
                                        </p:tgtEl>
                                        <p:attrNameLst>
                                          <p:attrName>ppt_x</p:attrName>
                                        </p:attrNameLst>
                                      </p:cBhvr>
                                      <p:tavLst>
                                        <p:tav tm="0">
                                          <p:val>
                                            <p:strVal val="#ppt_x"/>
                                          </p:val>
                                        </p:tav>
                                        <p:tav tm="100000">
                                          <p:val>
                                            <p:strVal val="#ppt_x"/>
                                          </p:val>
                                        </p:tav>
                                      </p:tavLst>
                                    </p:anim>
                                    <p:anim calcmode="lin" valueType="num">
                                      <p:cBhvr>
                                        <p:cTn id="78" dur="10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1000"/>
                                        <p:tgtEl>
                                          <p:spTgt spid="121"/>
                                        </p:tgtEl>
                                      </p:cBhvr>
                                    </p:animEffect>
                                    <p:anim calcmode="lin" valueType="num">
                                      <p:cBhvr>
                                        <p:cTn id="82" dur="1000" fill="hold"/>
                                        <p:tgtEl>
                                          <p:spTgt spid="121"/>
                                        </p:tgtEl>
                                        <p:attrNameLst>
                                          <p:attrName>ppt_x</p:attrName>
                                        </p:attrNameLst>
                                      </p:cBhvr>
                                      <p:tavLst>
                                        <p:tav tm="0">
                                          <p:val>
                                            <p:strVal val="#ppt_x"/>
                                          </p:val>
                                        </p:tav>
                                        <p:tav tm="100000">
                                          <p:val>
                                            <p:strVal val="#ppt_x"/>
                                          </p:val>
                                        </p:tav>
                                      </p:tavLst>
                                    </p:anim>
                                    <p:anim calcmode="lin" valueType="num">
                                      <p:cBhvr>
                                        <p:cTn id="83" dur="1000" fill="hold"/>
                                        <p:tgtEl>
                                          <p:spTgt spid="1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1000"/>
                                        <p:tgtEl>
                                          <p:spTgt spid="122"/>
                                        </p:tgtEl>
                                      </p:cBhvr>
                                    </p:animEffect>
                                    <p:anim calcmode="lin" valueType="num">
                                      <p:cBhvr>
                                        <p:cTn id="87" dur="1000" fill="hold"/>
                                        <p:tgtEl>
                                          <p:spTgt spid="122"/>
                                        </p:tgtEl>
                                        <p:attrNameLst>
                                          <p:attrName>ppt_x</p:attrName>
                                        </p:attrNameLst>
                                      </p:cBhvr>
                                      <p:tavLst>
                                        <p:tav tm="0">
                                          <p:val>
                                            <p:strVal val="#ppt_x"/>
                                          </p:val>
                                        </p:tav>
                                        <p:tav tm="100000">
                                          <p:val>
                                            <p:strVal val="#ppt_x"/>
                                          </p:val>
                                        </p:tav>
                                      </p:tavLst>
                                    </p:anim>
                                    <p:anim calcmode="lin" valueType="num">
                                      <p:cBhvr>
                                        <p:cTn id="88" dur="1000" fill="hold"/>
                                        <p:tgtEl>
                                          <p:spTgt spid="1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fade">
                                      <p:cBhvr>
                                        <p:cTn id="91" dur="1000"/>
                                        <p:tgtEl>
                                          <p:spTgt spid="123"/>
                                        </p:tgtEl>
                                      </p:cBhvr>
                                    </p:animEffect>
                                    <p:anim calcmode="lin" valueType="num">
                                      <p:cBhvr>
                                        <p:cTn id="92" dur="1000" fill="hold"/>
                                        <p:tgtEl>
                                          <p:spTgt spid="123"/>
                                        </p:tgtEl>
                                        <p:attrNameLst>
                                          <p:attrName>ppt_x</p:attrName>
                                        </p:attrNameLst>
                                      </p:cBhvr>
                                      <p:tavLst>
                                        <p:tav tm="0">
                                          <p:val>
                                            <p:strVal val="#ppt_x"/>
                                          </p:val>
                                        </p:tav>
                                        <p:tav tm="100000">
                                          <p:val>
                                            <p:strVal val="#ppt_x"/>
                                          </p:val>
                                        </p:tav>
                                      </p:tavLst>
                                    </p:anim>
                                    <p:anim calcmode="lin" valueType="num">
                                      <p:cBhvr>
                                        <p:cTn id="93" dur="1000" fill="hold"/>
                                        <p:tgtEl>
                                          <p:spTgt spid="1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4"/>
                                        </p:tgtEl>
                                        <p:attrNameLst>
                                          <p:attrName>style.visibility</p:attrName>
                                        </p:attrNameLst>
                                      </p:cBhvr>
                                      <p:to>
                                        <p:strVal val="visible"/>
                                      </p:to>
                                    </p:set>
                                    <p:animEffect transition="in" filter="fade">
                                      <p:cBhvr>
                                        <p:cTn id="96" dur="1000"/>
                                        <p:tgtEl>
                                          <p:spTgt spid="124"/>
                                        </p:tgtEl>
                                      </p:cBhvr>
                                    </p:animEffect>
                                    <p:anim calcmode="lin" valueType="num">
                                      <p:cBhvr>
                                        <p:cTn id="97" dur="1000" fill="hold"/>
                                        <p:tgtEl>
                                          <p:spTgt spid="124"/>
                                        </p:tgtEl>
                                        <p:attrNameLst>
                                          <p:attrName>ppt_x</p:attrName>
                                        </p:attrNameLst>
                                      </p:cBhvr>
                                      <p:tavLst>
                                        <p:tav tm="0">
                                          <p:val>
                                            <p:strVal val="#ppt_x"/>
                                          </p:val>
                                        </p:tav>
                                        <p:tav tm="100000">
                                          <p:val>
                                            <p:strVal val="#ppt_x"/>
                                          </p:val>
                                        </p:tav>
                                      </p:tavLst>
                                    </p:anim>
                                    <p:anim calcmode="lin" valueType="num">
                                      <p:cBhvr>
                                        <p:cTn id="98" dur="1000" fill="hold"/>
                                        <p:tgtEl>
                                          <p:spTgt spid="12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1000"/>
                                        <p:tgtEl>
                                          <p:spTgt spid="50"/>
                                        </p:tgtEl>
                                      </p:cBhvr>
                                    </p:animEffect>
                                    <p:anim calcmode="lin" valueType="num">
                                      <p:cBhvr>
                                        <p:cTn id="102" dur="1000" fill="hold"/>
                                        <p:tgtEl>
                                          <p:spTgt spid="50"/>
                                        </p:tgtEl>
                                        <p:attrNameLst>
                                          <p:attrName>ppt_x</p:attrName>
                                        </p:attrNameLst>
                                      </p:cBhvr>
                                      <p:tavLst>
                                        <p:tav tm="0">
                                          <p:val>
                                            <p:strVal val="#ppt_x"/>
                                          </p:val>
                                        </p:tav>
                                        <p:tav tm="100000">
                                          <p:val>
                                            <p:strVal val="#ppt_x"/>
                                          </p:val>
                                        </p:tav>
                                      </p:tavLst>
                                    </p:anim>
                                    <p:anim calcmode="lin" valueType="num">
                                      <p:cBhvr>
                                        <p:cTn id="103" dur="1000" fill="hold"/>
                                        <p:tgtEl>
                                          <p:spTgt spid="50"/>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fade">
                                      <p:cBhvr>
                                        <p:cTn id="116" dur="1000"/>
                                        <p:tgtEl>
                                          <p:spTgt spid="80"/>
                                        </p:tgtEl>
                                      </p:cBhvr>
                                    </p:animEffect>
                                    <p:anim calcmode="lin" valueType="num">
                                      <p:cBhvr>
                                        <p:cTn id="117" dur="1000" fill="hold"/>
                                        <p:tgtEl>
                                          <p:spTgt spid="80"/>
                                        </p:tgtEl>
                                        <p:attrNameLst>
                                          <p:attrName>ppt_x</p:attrName>
                                        </p:attrNameLst>
                                      </p:cBhvr>
                                      <p:tavLst>
                                        <p:tav tm="0">
                                          <p:val>
                                            <p:strVal val="#ppt_x"/>
                                          </p:val>
                                        </p:tav>
                                        <p:tav tm="100000">
                                          <p:val>
                                            <p:strVal val="#ppt_x"/>
                                          </p:val>
                                        </p:tav>
                                      </p:tavLst>
                                    </p:anim>
                                    <p:anim calcmode="lin" valueType="num">
                                      <p:cBhvr>
                                        <p:cTn id="118"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92"/>
                                        </p:tgtEl>
                                        <p:attrNameLst>
                                          <p:attrName>style.visibility</p:attrName>
                                        </p:attrNameLst>
                                      </p:cBhvr>
                                      <p:to>
                                        <p:strVal val="visible"/>
                                      </p:to>
                                    </p:set>
                                    <p:animEffect transition="in" filter="fade">
                                      <p:cBhvr>
                                        <p:cTn id="123" dur="1000"/>
                                        <p:tgtEl>
                                          <p:spTgt spid="92"/>
                                        </p:tgtEl>
                                      </p:cBhvr>
                                    </p:animEffect>
                                    <p:anim calcmode="lin" valueType="num">
                                      <p:cBhvr>
                                        <p:cTn id="124" dur="1000" fill="hold"/>
                                        <p:tgtEl>
                                          <p:spTgt spid="92"/>
                                        </p:tgtEl>
                                        <p:attrNameLst>
                                          <p:attrName>ppt_x</p:attrName>
                                        </p:attrNameLst>
                                      </p:cBhvr>
                                      <p:tavLst>
                                        <p:tav tm="0">
                                          <p:val>
                                            <p:strVal val="#ppt_x"/>
                                          </p:val>
                                        </p:tav>
                                        <p:tav tm="100000">
                                          <p:val>
                                            <p:strVal val="#ppt_x"/>
                                          </p:val>
                                        </p:tav>
                                      </p:tavLst>
                                    </p:anim>
                                    <p:anim calcmode="lin" valueType="num">
                                      <p:cBhvr>
                                        <p:cTn id="125" dur="1000" fill="hold"/>
                                        <p:tgtEl>
                                          <p:spTgt spid="92"/>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1000"/>
                                        <p:tgtEl>
                                          <p:spTgt spid="99"/>
                                        </p:tgtEl>
                                      </p:cBhvr>
                                    </p:animEffect>
                                    <p:anim calcmode="lin" valueType="num">
                                      <p:cBhvr>
                                        <p:cTn id="129" dur="1000" fill="hold"/>
                                        <p:tgtEl>
                                          <p:spTgt spid="99"/>
                                        </p:tgtEl>
                                        <p:attrNameLst>
                                          <p:attrName>ppt_x</p:attrName>
                                        </p:attrNameLst>
                                      </p:cBhvr>
                                      <p:tavLst>
                                        <p:tav tm="0">
                                          <p:val>
                                            <p:strVal val="#ppt_x"/>
                                          </p:val>
                                        </p:tav>
                                        <p:tav tm="100000">
                                          <p:val>
                                            <p:strVal val="#ppt_x"/>
                                          </p:val>
                                        </p:tav>
                                      </p:tavLst>
                                    </p:anim>
                                    <p:anim calcmode="lin" valueType="num">
                                      <p:cBhvr>
                                        <p:cTn id="130" dur="1000" fill="hold"/>
                                        <p:tgtEl>
                                          <p:spTgt spid="99"/>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08"/>
                                        </p:tgtEl>
                                        <p:attrNameLst>
                                          <p:attrName>style.visibility</p:attrName>
                                        </p:attrNameLst>
                                      </p:cBhvr>
                                      <p:to>
                                        <p:strVal val="visible"/>
                                      </p:to>
                                    </p:set>
                                    <p:animEffect transition="in" filter="fade">
                                      <p:cBhvr>
                                        <p:cTn id="133" dur="1000"/>
                                        <p:tgtEl>
                                          <p:spTgt spid="108"/>
                                        </p:tgtEl>
                                      </p:cBhvr>
                                    </p:animEffect>
                                    <p:anim calcmode="lin" valueType="num">
                                      <p:cBhvr>
                                        <p:cTn id="134" dur="1000" fill="hold"/>
                                        <p:tgtEl>
                                          <p:spTgt spid="108"/>
                                        </p:tgtEl>
                                        <p:attrNameLst>
                                          <p:attrName>ppt_x</p:attrName>
                                        </p:attrNameLst>
                                      </p:cBhvr>
                                      <p:tavLst>
                                        <p:tav tm="0">
                                          <p:val>
                                            <p:strVal val="#ppt_x"/>
                                          </p:val>
                                        </p:tav>
                                        <p:tav tm="100000">
                                          <p:val>
                                            <p:strVal val="#ppt_x"/>
                                          </p:val>
                                        </p:tav>
                                      </p:tavLst>
                                    </p:anim>
                                    <p:anim calcmode="lin" valueType="num">
                                      <p:cBhvr>
                                        <p:cTn id="135" dur="1000" fill="hold"/>
                                        <p:tgtEl>
                                          <p:spTgt spid="108"/>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125"/>
                                        </p:tgtEl>
                                        <p:attrNameLst>
                                          <p:attrName>style.visibility</p:attrName>
                                        </p:attrNameLst>
                                      </p:cBhvr>
                                      <p:to>
                                        <p:strVal val="visible"/>
                                      </p:to>
                                    </p:set>
                                    <p:animEffect transition="in" filter="fade">
                                      <p:cBhvr>
                                        <p:cTn id="138" dur="1000"/>
                                        <p:tgtEl>
                                          <p:spTgt spid="125"/>
                                        </p:tgtEl>
                                      </p:cBhvr>
                                    </p:animEffect>
                                    <p:anim calcmode="lin" valueType="num">
                                      <p:cBhvr>
                                        <p:cTn id="139" dur="1000" fill="hold"/>
                                        <p:tgtEl>
                                          <p:spTgt spid="125"/>
                                        </p:tgtEl>
                                        <p:attrNameLst>
                                          <p:attrName>ppt_x</p:attrName>
                                        </p:attrNameLst>
                                      </p:cBhvr>
                                      <p:tavLst>
                                        <p:tav tm="0">
                                          <p:val>
                                            <p:strVal val="#ppt_x"/>
                                          </p:val>
                                        </p:tav>
                                        <p:tav tm="100000">
                                          <p:val>
                                            <p:strVal val="#ppt_x"/>
                                          </p:val>
                                        </p:tav>
                                      </p:tavLst>
                                    </p:anim>
                                    <p:anim calcmode="lin" valueType="num">
                                      <p:cBhvr>
                                        <p:cTn id="140" dur="1000" fill="hold"/>
                                        <p:tgtEl>
                                          <p:spTgt spid="125"/>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126"/>
                                        </p:tgtEl>
                                        <p:attrNameLst>
                                          <p:attrName>style.visibility</p:attrName>
                                        </p:attrNameLst>
                                      </p:cBhvr>
                                      <p:to>
                                        <p:strVal val="visible"/>
                                      </p:to>
                                    </p:set>
                                    <p:animEffect transition="in" filter="fade">
                                      <p:cBhvr>
                                        <p:cTn id="143" dur="1000"/>
                                        <p:tgtEl>
                                          <p:spTgt spid="126"/>
                                        </p:tgtEl>
                                      </p:cBhvr>
                                    </p:animEffect>
                                    <p:anim calcmode="lin" valueType="num">
                                      <p:cBhvr>
                                        <p:cTn id="144" dur="1000" fill="hold"/>
                                        <p:tgtEl>
                                          <p:spTgt spid="126"/>
                                        </p:tgtEl>
                                        <p:attrNameLst>
                                          <p:attrName>ppt_x</p:attrName>
                                        </p:attrNameLst>
                                      </p:cBhvr>
                                      <p:tavLst>
                                        <p:tav tm="0">
                                          <p:val>
                                            <p:strVal val="#ppt_x"/>
                                          </p:val>
                                        </p:tav>
                                        <p:tav tm="100000">
                                          <p:val>
                                            <p:strVal val="#ppt_x"/>
                                          </p:val>
                                        </p:tav>
                                      </p:tavLst>
                                    </p:anim>
                                    <p:anim calcmode="lin" valueType="num">
                                      <p:cBhvr>
                                        <p:cTn id="145" dur="1000" fill="hold"/>
                                        <p:tgtEl>
                                          <p:spTgt spid="1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1000"/>
                                        <p:tgtEl>
                                          <p:spTgt spid="127"/>
                                        </p:tgtEl>
                                      </p:cBhvr>
                                    </p:animEffect>
                                    <p:anim calcmode="lin" valueType="num">
                                      <p:cBhvr>
                                        <p:cTn id="149" dur="1000" fill="hold"/>
                                        <p:tgtEl>
                                          <p:spTgt spid="127"/>
                                        </p:tgtEl>
                                        <p:attrNameLst>
                                          <p:attrName>ppt_x</p:attrName>
                                        </p:attrNameLst>
                                      </p:cBhvr>
                                      <p:tavLst>
                                        <p:tav tm="0">
                                          <p:val>
                                            <p:strVal val="#ppt_x"/>
                                          </p:val>
                                        </p:tav>
                                        <p:tav tm="100000">
                                          <p:val>
                                            <p:strVal val="#ppt_x"/>
                                          </p:val>
                                        </p:tav>
                                      </p:tavLst>
                                    </p:anim>
                                    <p:anim calcmode="lin" valueType="num">
                                      <p:cBhvr>
                                        <p:cTn id="150" dur="1000" fill="hold"/>
                                        <p:tgtEl>
                                          <p:spTgt spid="127"/>
                                        </p:tgtEl>
                                        <p:attrNameLst>
                                          <p:attrName>ppt_y</p:attrName>
                                        </p:attrNameLst>
                                      </p:cBhvr>
                                      <p:tavLst>
                                        <p:tav tm="0">
                                          <p:val>
                                            <p:strVal val="#ppt_y-.1"/>
                                          </p:val>
                                        </p:tav>
                                        <p:tav tm="100000">
                                          <p:val>
                                            <p:strVal val="#ppt_y"/>
                                          </p:val>
                                        </p:tav>
                                      </p:tavLst>
                                    </p:anim>
                                  </p:childTnLst>
                                </p:cTn>
                              </p:par>
                              <p:par>
                                <p:cTn id="151" presetID="47" presetClass="entr" presetSubtype="0" fill="hold" nodeType="withEffect">
                                  <p:stCondLst>
                                    <p:cond delay="0"/>
                                  </p:stCondLst>
                                  <p:childTnLst>
                                    <p:set>
                                      <p:cBhvr>
                                        <p:cTn id="152" dur="1" fill="hold">
                                          <p:stCondLst>
                                            <p:cond delay="0"/>
                                          </p:stCondLst>
                                        </p:cTn>
                                        <p:tgtEl>
                                          <p:spTgt spid="102"/>
                                        </p:tgtEl>
                                        <p:attrNameLst>
                                          <p:attrName>style.visibility</p:attrName>
                                        </p:attrNameLst>
                                      </p:cBhvr>
                                      <p:to>
                                        <p:strVal val="visible"/>
                                      </p:to>
                                    </p:set>
                                    <p:animEffect transition="in" filter="fade">
                                      <p:cBhvr>
                                        <p:cTn id="153" dur="1000"/>
                                        <p:tgtEl>
                                          <p:spTgt spid="102"/>
                                        </p:tgtEl>
                                      </p:cBhvr>
                                    </p:animEffect>
                                    <p:anim calcmode="lin" valueType="num">
                                      <p:cBhvr>
                                        <p:cTn id="154" dur="1000" fill="hold"/>
                                        <p:tgtEl>
                                          <p:spTgt spid="102"/>
                                        </p:tgtEl>
                                        <p:attrNameLst>
                                          <p:attrName>ppt_x</p:attrName>
                                        </p:attrNameLst>
                                      </p:cBhvr>
                                      <p:tavLst>
                                        <p:tav tm="0">
                                          <p:val>
                                            <p:strVal val="#ppt_x"/>
                                          </p:val>
                                        </p:tav>
                                        <p:tav tm="100000">
                                          <p:val>
                                            <p:strVal val="#ppt_x"/>
                                          </p:val>
                                        </p:tav>
                                      </p:tavLst>
                                    </p:anim>
                                    <p:anim calcmode="lin" valueType="num">
                                      <p:cBhvr>
                                        <p:cTn id="155" dur="1000" fill="hold"/>
                                        <p:tgtEl>
                                          <p:spTgt spid="102"/>
                                        </p:tgtEl>
                                        <p:attrNameLst>
                                          <p:attrName>ppt_y</p:attrName>
                                        </p:attrNameLst>
                                      </p:cBhvr>
                                      <p:tavLst>
                                        <p:tav tm="0">
                                          <p:val>
                                            <p:strVal val="#ppt_y-.1"/>
                                          </p:val>
                                        </p:tav>
                                        <p:tav tm="100000">
                                          <p:val>
                                            <p:strVal val="#ppt_y"/>
                                          </p:val>
                                        </p:tav>
                                      </p:tavLst>
                                    </p:anim>
                                  </p:childTnLst>
                                </p:cTn>
                              </p:par>
                              <p:par>
                                <p:cTn id="156" presetID="47" presetClass="entr" presetSubtype="0" fill="hold" nodeType="withEffect">
                                  <p:stCondLst>
                                    <p:cond delay="0"/>
                                  </p:stCondLst>
                                  <p:childTnLst>
                                    <p:set>
                                      <p:cBhvr>
                                        <p:cTn id="157" dur="1" fill="hold">
                                          <p:stCondLst>
                                            <p:cond delay="0"/>
                                          </p:stCondLst>
                                        </p:cTn>
                                        <p:tgtEl>
                                          <p:spTgt spid="94"/>
                                        </p:tgtEl>
                                        <p:attrNameLst>
                                          <p:attrName>style.visibility</p:attrName>
                                        </p:attrNameLst>
                                      </p:cBhvr>
                                      <p:to>
                                        <p:strVal val="visible"/>
                                      </p:to>
                                    </p:set>
                                    <p:animEffect transition="in" filter="fade">
                                      <p:cBhvr>
                                        <p:cTn id="158" dur="1000"/>
                                        <p:tgtEl>
                                          <p:spTgt spid="94"/>
                                        </p:tgtEl>
                                      </p:cBhvr>
                                    </p:animEffect>
                                    <p:anim calcmode="lin" valueType="num">
                                      <p:cBhvr>
                                        <p:cTn id="159" dur="1000" fill="hold"/>
                                        <p:tgtEl>
                                          <p:spTgt spid="94"/>
                                        </p:tgtEl>
                                        <p:attrNameLst>
                                          <p:attrName>ppt_x</p:attrName>
                                        </p:attrNameLst>
                                      </p:cBhvr>
                                      <p:tavLst>
                                        <p:tav tm="0">
                                          <p:val>
                                            <p:strVal val="#ppt_x"/>
                                          </p:val>
                                        </p:tav>
                                        <p:tav tm="100000">
                                          <p:val>
                                            <p:strVal val="#ppt_x"/>
                                          </p:val>
                                        </p:tav>
                                      </p:tavLst>
                                    </p:anim>
                                    <p:anim calcmode="lin" valueType="num">
                                      <p:cBhvr>
                                        <p:cTn id="160" dur="1000" fill="hold"/>
                                        <p:tgtEl>
                                          <p:spTgt spid="94"/>
                                        </p:tgtEl>
                                        <p:attrNameLst>
                                          <p:attrName>ppt_y</p:attrName>
                                        </p:attrNameLst>
                                      </p:cBhvr>
                                      <p:tavLst>
                                        <p:tav tm="0">
                                          <p:val>
                                            <p:strVal val="#ppt_y-.1"/>
                                          </p:val>
                                        </p:tav>
                                        <p:tav tm="100000">
                                          <p:val>
                                            <p:strVal val="#ppt_y"/>
                                          </p:val>
                                        </p:tav>
                                      </p:tavLst>
                                    </p:anim>
                                  </p:childTnLst>
                                </p:cTn>
                              </p:par>
                              <p:par>
                                <p:cTn id="161" presetID="47" presetClass="entr" presetSubtype="0" fill="hold" nodeType="with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1000"/>
                                        <p:tgtEl>
                                          <p:spTgt spid="87"/>
                                        </p:tgtEl>
                                      </p:cBhvr>
                                    </p:animEffect>
                                    <p:anim calcmode="lin" valueType="num">
                                      <p:cBhvr>
                                        <p:cTn id="164" dur="1000" fill="hold"/>
                                        <p:tgtEl>
                                          <p:spTgt spid="87"/>
                                        </p:tgtEl>
                                        <p:attrNameLst>
                                          <p:attrName>ppt_x</p:attrName>
                                        </p:attrNameLst>
                                      </p:cBhvr>
                                      <p:tavLst>
                                        <p:tav tm="0">
                                          <p:val>
                                            <p:strVal val="#ppt_x"/>
                                          </p:val>
                                        </p:tav>
                                        <p:tav tm="100000">
                                          <p:val>
                                            <p:strVal val="#ppt_x"/>
                                          </p:val>
                                        </p:tav>
                                      </p:tavLst>
                                    </p:anim>
                                    <p:anim calcmode="lin" valueType="num">
                                      <p:cBhvr>
                                        <p:cTn id="16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6" grpId="0" animBg="1"/>
      <p:bldP spid="78" grpId="0" animBg="1"/>
      <p:bldP spid="85" grpId="0" animBg="1"/>
      <p:bldP spid="92" grpId="0" animBg="1"/>
      <p:bldP spid="99" grpId="0" animBg="1"/>
      <p:bldP spid="108" grpId="0" animBg="1"/>
      <p:bldP spid="121" grpId="0"/>
      <p:bldP spid="122" grpId="0"/>
      <p:bldP spid="123" grpId="0"/>
      <p:bldP spid="124" grpId="0"/>
      <p:bldP spid="125" grpId="0"/>
      <p:bldP spid="126" grpId="0"/>
      <p:bldP spid="1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57" name="组合 56"/>
          <p:cNvGrpSpPr/>
          <p:nvPr/>
        </p:nvGrpSpPr>
        <p:grpSpPr>
          <a:xfrm>
            <a:off x="2052318" y="2622833"/>
            <a:ext cx="1223538" cy="368530"/>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786043" y="2096091"/>
            <a:ext cx="1361423" cy="1364178"/>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a:grpSpLocks/>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65" name="TextBox 64"/>
            <p:cNvSpPr txBox="1"/>
            <p:nvPr/>
          </p:nvSpPr>
          <p:spPr>
            <a:xfrm>
              <a:off x="7296147" y="571227"/>
              <a:ext cx="197790" cy="190326"/>
            </a:xfrm>
            <a:prstGeom prst="rect">
              <a:avLst/>
            </a:prstGeom>
            <a:noFill/>
          </p:spPr>
          <p:txBody>
            <a:bodyPr wrap="none" rtlCol="0">
              <a:spAutoFit/>
            </a:bodyPr>
            <a:lstStyle/>
            <a:p>
              <a:r>
                <a:rPr lang="zh-CN" altLang="en-US" dirty="0" smtClean="0">
                  <a:solidFill>
                    <a:prstClr val="white"/>
                  </a:solidFill>
                  <a:latin typeface="微软雅黑" pitchFamily="34" charset="-122"/>
                </a:rPr>
                <a:t>标题</a:t>
              </a:r>
              <a:endParaRPr lang="en-US" altLang="zh-CN" dirty="0" smtClean="0">
                <a:solidFill>
                  <a:prstClr val="white"/>
                </a:solidFill>
                <a:latin typeface="微软雅黑" pitchFamily="34" charset="-122"/>
              </a:endParaRPr>
            </a:p>
            <a:p>
              <a:r>
                <a:rPr lang="zh-CN" altLang="en-US" dirty="0" smtClean="0">
                  <a:solidFill>
                    <a:prstClr val="white"/>
                  </a:solidFill>
                  <a:latin typeface="微软雅黑" pitchFamily="34" charset="-122"/>
                </a:rPr>
                <a:t>文字</a:t>
              </a:r>
              <a:endParaRPr lang="en-US" altLang="zh-CN" dirty="0" smtClean="0">
                <a:solidFill>
                  <a:prstClr val="white"/>
                </a:solidFill>
                <a:latin typeface="微软雅黑" pitchFamily="34" charset="-122"/>
              </a:endParaRPr>
            </a:p>
          </p:txBody>
        </p:sp>
      </p:grpSp>
      <p:grpSp>
        <p:nvGrpSpPr>
          <p:cNvPr id="72" name="组合 71"/>
          <p:cNvGrpSpPr/>
          <p:nvPr/>
        </p:nvGrpSpPr>
        <p:grpSpPr>
          <a:xfrm>
            <a:off x="3063134" y="1395759"/>
            <a:ext cx="2846358" cy="2852117"/>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a:grpSpLocks/>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76" name="TextBox 75"/>
            <p:cNvSpPr txBox="1"/>
            <p:nvPr/>
          </p:nvSpPr>
          <p:spPr>
            <a:xfrm>
              <a:off x="8892480" y="3626172"/>
              <a:ext cx="1561314" cy="615553"/>
            </a:xfrm>
            <a:prstGeom prst="rect">
              <a:avLst/>
            </a:prstGeom>
            <a:noFill/>
          </p:spPr>
          <p:txBody>
            <a:bodyPr wrap="square" lIns="0" tIns="0" rIns="0" bIns="0" rtlCol="0">
              <a:spAutoFit/>
            </a:bodyPr>
            <a:lstStyle/>
            <a:p>
              <a:r>
                <a:rPr lang="zh-CN" altLang="en-US" sz="1000" dirty="0">
                  <a:solidFill>
                    <a:prstClr val="white"/>
                  </a:solidFill>
                  <a:latin typeface="微软雅黑"/>
                </a:rPr>
                <a:t>单击此处添加文本单击此处添加</a:t>
              </a:r>
              <a:r>
                <a:rPr lang="zh-CN" altLang="en-US" sz="1000" dirty="0" smtClean="0">
                  <a:solidFill>
                    <a:prstClr val="white"/>
                  </a:solidFill>
                  <a:latin typeface="微软雅黑"/>
                </a:rPr>
                <a:t>文本单击</a:t>
              </a:r>
              <a:r>
                <a:rPr lang="zh-CN" altLang="en-US" sz="1000" dirty="0">
                  <a:solidFill>
                    <a:prstClr val="white"/>
                  </a:solidFill>
                  <a:latin typeface="微软雅黑"/>
                </a:rPr>
                <a:t>此处添加文本单击此处添加文本</a:t>
              </a:r>
              <a:endParaRPr lang="en-US" altLang="zh-CN" sz="1000" dirty="0">
                <a:solidFill>
                  <a:prstClr val="white"/>
                </a:solidFill>
                <a:latin typeface="微软雅黑"/>
              </a:endParaRPr>
            </a:p>
            <a:p>
              <a:endParaRPr lang="en-US" altLang="zh-CN" sz="1000" dirty="0">
                <a:solidFill>
                  <a:prstClr val="white"/>
                </a:solidFill>
                <a:latin typeface="微软雅黑"/>
              </a:endParaRPr>
            </a:p>
          </p:txBody>
        </p:sp>
        <p:sp>
          <p:nvSpPr>
            <p:cNvPr id="77" name="TextBox 76"/>
            <p:cNvSpPr txBox="1"/>
            <p:nvPr/>
          </p:nvSpPr>
          <p:spPr>
            <a:xfrm>
              <a:off x="9203374" y="3308632"/>
              <a:ext cx="1561314" cy="199222"/>
            </a:xfrm>
            <a:prstGeom prst="rect">
              <a:avLst/>
            </a:prstGeom>
            <a:noFill/>
          </p:spPr>
          <p:txBody>
            <a:bodyPr wrap="square" lIns="0" tIns="0" rIns="0" bIns="0" rtlCol="0">
              <a:spAutoFit/>
            </a:bodyPr>
            <a:lstStyle/>
            <a:p>
              <a:pPr algn="just">
                <a:lnSpc>
                  <a:spcPts val="1500"/>
                </a:lnSpc>
              </a:pPr>
              <a:r>
                <a:rPr lang="zh-CN" altLang="en-US" dirty="0" smtClean="0">
                  <a:solidFill>
                    <a:prstClr val="white"/>
                  </a:solidFill>
                  <a:latin typeface="微软雅黑" pitchFamily="34" charset="-122"/>
                </a:rPr>
                <a:t>标题文字</a:t>
              </a:r>
              <a:endParaRPr lang="en-US" altLang="zh-CN" dirty="0" smtClean="0">
                <a:solidFill>
                  <a:prstClr val="white"/>
                </a:solidFill>
                <a:latin typeface="微软雅黑" pitchFamily="34" charset="-122"/>
              </a:endParaRPr>
            </a:p>
          </p:txBody>
        </p:sp>
      </p:grpSp>
      <p:grpSp>
        <p:nvGrpSpPr>
          <p:cNvPr id="86" name="组合 85"/>
          <p:cNvGrpSpPr/>
          <p:nvPr/>
        </p:nvGrpSpPr>
        <p:grpSpPr>
          <a:xfrm>
            <a:off x="4963469" y="1448616"/>
            <a:ext cx="3136923" cy="682563"/>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a:grpSpLocks/>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97" name="TextBox 96"/>
              <p:cNvSpPr txBox="1"/>
              <p:nvPr/>
            </p:nvSpPr>
            <p:spPr>
              <a:xfrm>
                <a:off x="7229619" y="557367"/>
                <a:ext cx="165136" cy="134348"/>
              </a:xfrm>
              <a:prstGeom prst="rect">
                <a:avLst/>
              </a:prstGeom>
              <a:noFill/>
            </p:spPr>
            <p:txBody>
              <a:bodyPr wrap="none" rtlCol="0">
                <a:spAutoFit/>
              </a:bodyPr>
              <a:lstStyle/>
              <a:p>
                <a:r>
                  <a:rPr lang="en-US" altLang="zh-CN" dirty="0" smtClean="0">
                    <a:solidFill>
                      <a:prstClr val="white"/>
                    </a:solidFill>
                    <a:latin typeface="微软雅黑" pitchFamily="34" charset="-122"/>
                  </a:rPr>
                  <a:t>01</a:t>
                </a:r>
              </a:p>
            </p:txBody>
          </p:sp>
        </p:grpSp>
        <p:sp>
          <p:nvSpPr>
            <p:cNvPr id="88" name="TextBox 87"/>
            <p:cNvSpPr txBox="1"/>
            <p:nvPr/>
          </p:nvSpPr>
          <p:spPr>
            <a:xfrm>
              <a:off x="5611772" y="1476863"/>
              <a:ext cx="2200588" cy="461665"/>
            </a:xfrm>
            <a:prstGeom prst="rect">
              <a:avLst/>
            </a:prstGeom>
            <a:noFill/>
          </p:spPr>
          <p:txBody>
            <a:bodyPr wrap="square" lIns="0" tIns="0" rIns="0" bIns="0" rtlCol="0">
              <a:spAutoFit/>
            </a:bodyPr>
            <a:lstStyle/>
            <a:p>
              <a:r>
                <a:rPr lang="zh-CN" altLang="en-US" sz="1000" dirty="0">
                  <a:solidFill>
                    <a:srgbClr val="7F7F7F"/>
                  </a:solidFill>
                  <a:latin typeface="微软雅黑"/>
                </a:rPr>
                <a:t>单击此处添加</a:t>
              </a:r>
              <a:r>
                <a:rPr lang="zh-CN" altLang="en-US" sz="1000" dirty="0" smtClean="0">
                  <a:solidFill>
                    <a:srgbClr val="7F7F7F"/>
                  </a:solidFill>
                  <a:latin typeface="微软雅黑"/>
                </a:rPr>
                <a:t>文本</a:t>
              </a:r>
              <a:r>
                <a:rPr lang="zh-CN" altLang="en-US" sz="1000" dirty="0">
                  <a:solidFill>
                    <a:srgbClr val="7F7F7F"/>
                  </a:solidFill>
                  <a:latin typeface="微软雅黑"/>
                </a:rPr>
                <a:t>单击此处添加文本</a:t>
              </a:r>
              <a:endParaRPr lang="en-US" altLang="zh-CN" sz="1000" dirty="0">
                <a:solidFill>
                  <a:srgbClr val="7F7F7F"/>
                </a:solidFill>
                <a:latin typeface="微软雅黑"/>
              </a:endParaRPr>
            </a:p>
            <a:p>
              <a:r>
                <a:rPr lang="zh-CN" altLang="en-US" sz="1000" dirty="0">
                  <a:solidFill>
                    <a:srgbClr val="7F7F7F"/>
                  </a:solidFill>
                  <a:latin typeface="微软雅黑"/>
                </a:rPr>
                <a:t>单击此处添加</a:t>
              </a:r>
              <a:r>
                <a:rPr lang="zh-CN" altLang="en-US" sz="1000" dirty="0" smtClean="0">
                  <a:solidFill>
                    <a:srgbClr val="7F7F7F"/>
                  </a:solidFill>
                  <a:latin typeface="微软雅黑"/>
                </a:rPr>
                <a:t>文本单击</a:t>
              </a:r>
              <a:r>
                <a:rPr lang="zh-CN" altLang="en-US" sz="1000" dirty="0">
                  <a:solidFill>
                    <a:srgbClr val="7F7F7F"/>
                  </a:solidFill>
                  <a:latin typeface="微软雅黑"/>
                </a:rPr>
                <a:t>此处添加文本</a:t>
              </a:r>
              <a:endParaRPr lang="en-US" altLang="zh-CN" sz="1000" dirty="0">
                <a:solidFill>
                  <a:srgbClr val="7F7F7F"/>
                </a:solidFill>
                <a:latin typeface="微软雅黑"/>
              </a:endParaRPr>
            </a:p>
            <a:p>
              <a:endParaRPr lang="en-US" altLang="zh-CN" sz="1000" dirty="0">
                <a:solidFill>
                  <a:srgbClr val="7F7F7F"/>
                </a:solidFill>
                <a:latin typeface="微软雅黑"/>
              </a:endParaRPr>
            </a:p>
          </p:txBody>
        </p:sp>
      </p:grpSp>
      <p:grpSp>
        <p:nvGrpSpPr>
          <p:cNvPr id="117" name="组合 116"/>
          <p:cNvGrpSpPr/>
          <p:nvPr/>
        </p:nvGrpSpPr>
        <p:grpSpPr>
          <a:xfrm>
            <a:off x="5537305" y="2482879"/>
            <a:ext cx="2995135" cy="682563"/>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a:grpSpLocks/>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3"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21" name="TextBox 120"/>
              <p:cNvSpPr txBox="1"/>
              <p:nvPr/>
            </p:nvSpPr>
            <p:spPr>
              <a:xfrm>
                <a:off x="7229619" y="557367"/>
                <a:ext cx="330043" cy="268509"/>
              </a:xfrm>
              <a:prstGeom prst="rect">
                <a:avLst/>
              </a:prstGeom>
              <a:noFill/>
            </p:spPr>
            <p:txBody>
              <a:bodyPr wrap="none" rtlCol="0">
                <a:spAutoFit/>
              </a:bodyPr>
              <a:lstStyle/>
              <a:p>
                <a:r>
                  <a:rPr lang="en-US" altLang="zh-CN" dirty="0" smtClean="0">
                    <a:solidFill>
                      <a:prstClr val="white"/>
                    </a:solidFill>
                    <a:latin typeface="微软雅黑" pitchFamily="34" charset="-122"/>
                  </a:rPr>
                  <a:t>02</a:t>
                </a:r>
              </a:p>
            </p:txBody>
          </p:sp>
        </p:grpSp>
        <p:sp>
          <p:nvSpPr>
            <p:cNvPr id="119" name="TextBox 118"/>
            <p:cNvSpPr txBox="1"/>
            <p:nvPr/>
          </p:nvSpPr>
          <p:spPr>
            <a:xfrm>
              <a:off x="6043820" y="2516931"/>
              <a:ext cx="2200588" cy="461665"/>
            </a:xfrm>
            <a:prstGeom prst="rect">
              <a:avLst/>
            </a:prstGeom>
            <a:noFill/>
          </p:spPr>
          <p:txBody>
            <a:bodyPr wrap="square" lIns="0" tIns="0" rIns="0" bIns="0" rtlCol="0">
              <a:spAutoFit/>
            </a:bodyPr>
            <a:lstStyle/>
            <a:p>
              <a:r>
                <a:rPr lang="zh-CN" altLang="en-US" sz="1000" dirty="0">
                  <a:solidFill>
                    <a:srgbClr val="7F7F7F"/>
                  </a:solidFill>
                  <a:latin typeface="微软雅黑"/>
                </a:rPr>
                <a:t>单击此处添加文本单击此处添加文本</a:t>
              </a:r>
              <a:endParaRPr lang="en-US" altLang="zh-CN" sz="1000" dirty="0">
                <a:solidFill>
                  <a:srgbClr val="7F7F7F"/>
                </a:solidFill>
                <a:latin typeface="微软雅黑"/>
              </a:endParaRPr>
            </a:p>
            <a:p>
              <a:r>
                <a:rPr lang="zh-CN" altLang="en-US" sz="1000" dirty="0">
                  <a:solidFill>
                    <a:srgbClr val="7F7F7F"/>
                  </a:solidFill>
                  <a:latin typeface="微软雅黑"/>
                </a:rPr>
                <a:t>单击此处添加文本单击此处添加文本</a:t>
              </a:r>
              <a:endParaRPr lang="en-US" altLang="zh-CN" sz="1000" dirty="0">
                <a:solidFill>
                  <a:srgbClr val="7F7F7F"/>
                </a:solidFill>
                <a:latin typeface="微软雅黑"/>
              </a:endParaRPr>
            </a:p>
            <a:p>
              <a:endParaRPr lang="en-US" altLang="zh-CN" sz="1000" dirty="0">
                <a:solidFill>
                  <a:srgbClr val="7F7F7F"/>
                </a:solidFill>
                <a:latin typeface="微软雅黑"/>
              </a:endParaRPr>
            </a:p>
          </p:txBody>
        </p:sp>
      </p:grpSp>
      <p:grpSp>
        <p:nvGrpSpPr>
          <p:cNvPr id="126" name="组合 125"/>
          <p:cNvGrpSpPr/>
          <p:nvPr/>
        </p:nvGrpSpPr>
        <p:grpSpPr>
          <a:xfrm>
            <a:off x="4966635" y="3577177"/>
            <a:ext cx="3080401" cy="682563"/>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a:grpSpLocks/>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30" name="TextBox 129"/>
              <p:cNvSpPr txBox="1"/>
              <p:nvPr/>
            </p:nvSpPr>
            <p:spPr>
              <a:xfrm>
                <a:off x="7229619" y="557367"/>
                <a:ext cx="330043" cy="268509"/>
              </a:xfrm>
              <a:prstGeom prst="rect">
                <a:avLst/>
              </a:prstGeom>
              <a:noFill/>
            </p:spPr>
            <p:txBody>
              <a:bodyPr wrap="none" rtlCol="0">
                <a:spAutoFit/>
              </a:bodyPr>
              <a:lstStyle/>
              <a:p>
                <a:r>
                  <a:rPr lang="en-US" altLang="zh-CN" dirty="0" smtClean="0">
                    <a:solidFill>
                      <a:prstClr val="white"/>
                    </a:solidFill>
                    <a:latin typeface="微软雅黑" pitchFamily="34" charset="-122"/>
                  </a:rPr>
                  <a:t>03</a:t>
                </a:r>
              </a:p>
            </p:txBody>
          </p:sp>
        </p:grpSp>
        <p:sp>
          <p:nvSpPr>
            <p:cNvPr id="128" name="TextBox 127"/>
            <p:cNvSpPr txBox="1"/>
            <p:nvPr/>
          </p:nvSpPr>
          <p:spPr>
            <a:xfrm>
              <a:off x="5558416" y="3631245"/>
              <a:ext cx="2200588" cy="461665"/>
            </a:xfrm>
            <a:prstGeom prst="rect">
              <a:avLst/>
            </a:prstGeom>
            <a:noFill/>
          </p:spPr>
          <p:txBody>
            <a:bodyPr wrap="square" lIns="0" tIns="0" rIns="0" bIns="0" rtlCol="0">
              <a:spAutoFit/>
            </a:bodyPr>
            <a:lstStyle/>
            <a:p>
              <a:r>
                <a:rPr lang="zh-CN" altLang="en-US" sz="1000" dirty="0">
                  <a:solidFill>
                    <a:srgbClr val="7F7F7F"/>
                  </a:solidFill>
                  <a:latin typeface="微软雅黑"/>
                </a:rPr>
                <a:t>单击此处添加文本单击此处添加文本</a:t>
              </a:r>
              <a:endParaRPr lang="en-US" altLang="zh-CN" sz="1000" dirty="0">
                <a:solidFill>
                  <a:srgbClr val="7F7F7F"/>
                </a:solidFill>
                <a:latin typeface="微软雅黑"/>
              </a:endParaRPr>
            </a:p>
            <a:p>
              <a:r>
                <a:rPr lang="zh-CN" altLang="en-US" sz="1000" dirty="0">
                  <a:solidFill>
                    <a:srgbClr val="7F7F7F"/>
                  </a:solidFill>
                  <a:latin typeface="微软雅黑"/>
                </a:rPr>
                <a:t>单击此处添加文本单击此处添加文本</a:t>
              </a:r>
              <a:endParaRPr lang="en-US" altLang="zh-CN" sz="1000" dirty="0">
                <a:solidFill>
                  <a:srgbClr val="7F7F7F"/>
                </a:solidFill>
                <a:latin typeface="微软雅黑"/>
              </a:endParaRPr>
            </a:p>
            <a:p>
              <a:endParaRPr lang="en-US" altLang="zh-CN" sz="1000" dirty="0">
                <a:solidFill>
                  <a:srgbClr val="7F7F7F"/>
                </a:solidFill>
                <a:latin typeface="微软雅黑"/>
              </a:endParaRPr>
            </a:p>
          </p:txBody>
        </p:sp>
      </p:grpSp>
    </p:spTree>
    <p:extLst>
      <p:ext uri="{BB962C8B-B14F-4D97-AF65-F5344CB8AC3E}">
        <p14:creationId xmlns:p14="http://schemas.microsoft.com/office/powerpoint/2010/main" val="395996971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17"/>
                                        </p:tgtEl>
                                        <p:attrNameLst>
                                          <p:attrName>style.visibility</p:attrName>
                                        </p:attrNameLst>
                                      </p:cBhvr>
                                      <p:to>
                                        <p:strVal val="visible"/>
                                      </p:to>
                                    </p:set>
                                    <p:anim calcmode="lin" valueType="num">
                                      <p:cBhvr additive="base">
                                        <p:cTn id="36" dur="500" fill="hold"/>
                                        <p:tgtEl>
                                          <p:spTgt spid="117"/>
                                        </p:tgtEl>
                                        <p:attrNameLst>
                                          <p:attrName>ppt_x</p:attrName>
                                        </p:attrNameLst>
                                      </p:cBhvr>
                                      <p:tavLst>
                                        <p:tav tm="0">
                                          <p:val>
                                            <p:strVal val="1+#ppt_w/2"/>
                                          </p:val>
                                        </p:tav>
                                        <p:tav tm="100000">
                                          <p:val>
                                            <p:strVal val="#ppt_x"/>
                                          </p:val>
                                        </p:tav>
                                      </p:tavLst>
                                    </p:anim>
                                    <p:anim calcmode="lin" valueType="num">
                                      <p:cBhvr additive="base">
                                        <p:cTn id="37"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1+#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椭圆 7"/>
          <p:cNvSpPr/>
          <p:nvPr/>
        </p:nvSpPr>
        <p:spPr>
          <a:xfrm>
            <a:off x="2581144"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cxnSp>
        <p:nvCxnSpPr>
          <p:cNvPr id="57" name="直接连接符 56"/>
          <p:cNvCxnSpPr>
            <a:stCxn id="84" idx="4"/>
            <a:endCxn id="56" idx="1"/>
          </p:cNvCxnSpPr>
          <p:nvPr/>
        </p:nvCxnSpPr>
        <p:spPr>
          <a:xfrm>
            <a:off x="4506416" y="2420562"/>
            <a:ext cx="2768" cy="1355680"/>
          </a:xfrm>
          <a:prstGeom prst="line">
            <a:avLst/>
          </a:prstGeom>
          <a:ln w="1905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1736685"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a:t>
            </a:r>
            <a:r>
              <a:rPr lang="zh-CN" altLang="en-US" sz="1000" dirty="0" smtClean="0">
                <a:latin typeface="+mj-ea"/>
              </a:rPr>
              <a:t>文本</a:t>
            </a:r>
            <a:endParaRPr lang="en-US" altLang="zh-CN" sz="1000" dirty="0" smtClean="0">
              <a:latin typeface="+mj-ea"/>
            </a:endParaRPr>
          </a:p>
          <a:p>
            <a:r>
              <a:rPr lang="zh-CN" altLang="en-US" sz="1000" dirty="0">
                <a:latin typeface="+mj-ea"/>
              </a:rPr>
              <a:t>单击此处添加</a:t>
            </a:r>
            <a:r>
              <a:rPr lang="zh-CN" altLang="en-US" sz="1000" dirty="0" smtClean="0">
                <a:latin typeface="+mj-ea"/>
              </a:rPr>
              <a:t>文本</a:t>
            </a:r>
            <a:endParaRPr lang="zh-CN" altLang="en-US" sz="1000" dirty="0">
              <a:latin typeface="+mj-ea"/>
            </a:endParaRPr>
          </a:p>
        </p:txBody>
      </p:sp>
      <p:grpSp>
        <p:nvGrpSpPr>
          <p:cNvPr id="87" name="组合 86"/>
          <p:cNvGrpSpPr/>
          <p:nvPr/>
        </p:nvGrpSpPr>
        <p:grpSpPr>
          <a:xfrm>
            <a:off x="3721513" y="1130754"/>
            <a:ext cx="1563386" cy="1563386"/>
            <a:chOff x="2848131" y="1860029"/>
            <a:chExt cx="3807502" cy="3807502"/>
          </a:xfrm>
        </p:grpSpPr>
        <p:grpSp>
          <p:nvGrpSpPr>
            <p:cNvPr id="88" name="组合 87"/>
            <p:cNvGrpSpPr/>
            <p:nvPr/>
          </p:nvGrpSpPr>
          <p:grpSpPr>
            <a:xfrm>
              <a:off x="2848131" y="1860029"/>
              <a:ext cx="3807502" cy="3807502"/>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2936824" y="1948722"/>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文本框 91"/>
            <p:cNvSpPr txBox="1"/>
            <p:nvPr/>
          </p:nvSpPr>
          <p:spPr>
            <a:xfrm>
              <a:off x="3222772" y="3335068"/>
              <a:ext cx="3073218" cy="1011912"/>
            </a:xfrm>
            <a:prstGeom prst="rect">
              <a:avLst/>
            </a:prstGeom>
            <a:noFill/>
          </p:spPr>
          <p:txBody>
            <a:bodyPr wrap="none" rtlCol="0">
              <a:spAutoFit/>
            </a:bodyPr>
            <a:lstStyle/>
            <a:p>
              <a:pPr algn="ctr"/>
              <a:r>
                <a:rPr lang="zh-CN" altLang="en-US" sz="2100" dirty="0" smtClean="0">
                  <a:solidFill>
                    <a:schemeClr val="tx2"/>
                  </a:solidFill>
                </a:rPr>
                <a:t>标题文字</a:t>
              </a:r>
              <a:endParaRPr lang="en-US" altLang="zh-CN" sz="2100" dirty="0">
                <a:solidFill>
                  <a:schemeClr val="tx2"/>
                </a:solidFill>
              </a:endParaRPr>
            </a:p>
          </p:txBody>
        </p:sp>
      </p:grpSp>
      <p:grpSp>
        <p:nvGrpSpPr>
          <p:cNvPr id="8" name="组合 7"/>
          <p:cNvGrpSpPr/>
          <p:nvPr/>
        </p:nvGrpSpPr>
        <p:grpSpPr>
          <a:xfrm>
            <a:off x="2100337" y="2445591"/>
            <a:ext cx="806358" cy="806358"/>
            <a:chOff x="2800449" y="3260788"/>
            <a:chExt cx="1075144" cy="1075144"/>
          </a:xfrm>
        </p:grpSpPr>
        <p:grpSp>
          <p:nvGrpSpPr>
            <p:cNvPr id="59" name="组合 58"/>
            <p:cNvGrpSpPr/>
            <p:nvPr/>
          </p:nvGrpSpPr>
          <p:grpSpPr>
            <a:xfrm>
              <a:off x="2800449" y="3260788"/>
              <a:ext cx="1075144" cy="1075144"/>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p>
          </p:txBody>
        </p:sp>
      </p:grpSp>
      <p:grpSp>
        <p:nvGrpSpPr>
          <p:cNvPr id="9" name="组合 8"/>
          <p:cNvGrpSpPr/>
          <p:nvPr/>
        </p:nvGrpSpPr>
        <p:grpSpPr>
          <a:xfrm>
            <a:off x="3209255" y="3108121"/>
            <a:ext cx="806358" cy="806358"/>
            <a:chOff x="4279007" y="4144161"/>
            <a:chExt cx="1075144" cy="1075144"/>
          </a:xfrm>
        </p:grpSpPr>
        <p:grpSp>
          <p:nvGrpSpPr>
            <p:cNvPr id="111" name="组合 110"/>
            <p:cNvGrpSpPr/>
            <p:nvPr/>
          </p:nvGrpSpPr>
          <p:grpSpPr>
            <a:xfrm>
              <a:off x="4279007" y="4144161"/>
              <a:ext cx="1075144" cy="1075144"/>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pic>
          <p:nvPicPr>
            <p:cNvPr id="115" name="Picture 5" descr="C:\Users\Jonahs\Dropbox\Projects SCOTT\MEET Windows Azure\source\Background\tile-icon-CD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4888218" y="3176644"/>
            <a:ext cx="806358" cy="806358"/>
            <a:chOff x="6517624" y="4235525"/>
            <a:chExt cx="1075144" cy="1075144"/>
          </a:xfrm>
        </p:grpSpPr>
        <p:grpSp>
          <p:nvGrpSpPr>
            <p:cNvPr id="118" name="组合 117"/>
            <p:cNvGrpSpPr/>
            <p:nvPr/>
          </p:nvGrpSpPr>
          <p:grpSpPr>
            <a:xfrm>
              <a:off x="6517624" y="4235525"/>
              <a:ext cx="1075144" cy="1075144"/>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椭圆 120"/>
              <p:cNvSpPr/>
              <p:nvPr/>
            </p:nvSpPr>
            <p:spPr>
              <a:xfrm>
                <a:off x="3839838" y="20397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pic>
          <p:nvPicPr>
            <p:cNvPr id="122" name="Picture 10" descr="C:\Users\Jonahs\Dropbox\Projects SCOTT\MEET Windows Azure\source\Background\tile-icon-networ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6034044" y="2445591"/>
            <a:ext cx="806358" cy="806358"/>
            <a:chOff x="8045392" y="3260788"/>
            <a:chExt cx="1075144" cy="1075144"/>
          </a:xfrm>
        </p:grpSpPr>
        <p:grpSp>
          <p:nvGrpSpPr>
            <p:cNvPr id="164" name="组合 163"/>
            <p:cNvGrpSpPr/>
            <p:nvPr/>
          </p:nvGrpSpPr>
          <p:grpSpPr>
            <a:xfrm>
              <a:off x="8045392" y="3260788"/>
              <a:ext cx="1075144" cy="1075144"/>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椭圆 16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6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p>
          </p:txBody>
        </p:sp>
      </p:grpSp>
      <p:grpSp>
        <p:nvGrpSpPr>
          <p:cNvPr id="36" name="组合 35"/>
          <p:cNvGrpSpPr/>
          <p:nvPr/>
        </p:nvGrpSpPr>
        <p:grpSpPr>
          <a:xfrm>
            <a:off x="426332" y="239524"/>
            <a:ext cx="2904891" cy="338554"/>
            <a:chOff x="568442" y="319364"/>
            <a:chExt cx="3873190" cy="451406"/>
          </a:xfrm>
        </p:grpSpPr>
        <p:sp>
          <p:nvSpPr>
            <p:cNvPr id="37"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38" name="等腰三角形 3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41" name="TextBox 40"/>
          <p:cNvSpPr txBox="1"/>
          <p:nvPr/>
        </p:nvSpPr>
        <p:spPr>
          <a:xfrm>
            <a:off x="311778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a:t>
            </a:r>
            <a:r>
              <a:rPr lang="zh-CN" altLang="en-US" sz="1000" dirty="0" smtClean="0">
                <a:latin typeface="+mj-ea"/>
              </a:rPr>
              <a:t>文本</a:t>
            </a:r>
            <a:endParaRPr lang="en-US" altLang="zh-CN" sz="1000" dirty="0" smtClean="0">
              <a:latin typeface="+mj-ea"/>
            </a:endParaRPr>
          </a:p>
          <a:p>
            <a:r>
              <a:rPr lang="zh-CN" altLang="en-US" sz="1000" dirty="0">
                <a:latin typeface="+mj-ea"/>
              </a:rPr>
              <a:t>单击此处添加</a:t>
            </a:r>
            <a:r>
              <a:rPr lang="zh-CN" altLang="en-US" sz="1000" dirty="0" smtClean="0">
                <a:latin typeface="+mj-ea"/>
              </a:rPr>
              <a:t>文本</a:t>
            </a:r>
            <a:endParaRPr lang="zh-CN" altLang="en-US" sz="1000" dirty="0">
              <a:latin typeface="+mj-ea"/>
            </a:endParaRPr>
          </a:p>
        </p:txBody>
      </p:sp>
      <p:sp>
        <p:nvSpPr>
          <p:cNvPr id="42" name="TextBox 41"/>
          <p:cNvSpPr txBox="1"/>
          <p:nvPr/>
        </p:nvSpPr>
        <p:spPr>
          <a:xfrm>
            <a:off x="479799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a:t>
            </a:r>
            <a:r>
              <a:rPr lang="zh-CN" altLang="en-US" sz="1000" dirty="0" smtClean="0">
                <a:latin typeface="+mj-ea"/>
              </a:rPr>
              <a:t>文本</a:t>
            </a:r>
            <a:endParaRPr lang="en-US" altLang="zh-CN" sz="1000" dirty="0" smtClean="0">
              <a:latin typeface="+mj-ea"/>
            </a:endParaRPr>
          </a:p>
          <a:p>
            <a:r>
              <a:rPr lang="zh-CN" altLang="en-US" sz="1000" dirty="0">
                <a:latin typeface="+mj-ea"/>
              </a:rPr>
              <a:t>单击此处添加</a:t>
            </a:r>
            <a:r>
              <a:rPr lang="zh-CN" altLang="en-US" sz="1000" dirty="0" smtClean="0">
                <a:latin typeface="+mj-ea"/>
              </a:rPr>
              <a:t>文本</a:t>
            </a:r>
            <a:endParaRPr lang="zh-CN" altLang="en-US" sz="1000" dirty="0">
              <a:latin typeface="+mj-ea"/>
            </a:endParaRPr>
          </a:p>
        </p:txBody>
      </p:sp>
      <p:sp>
        <p:nvSpPr>
          <p:cNvPr id="43" name="TextBox 42"/>
          <p:cNvSpPr txBox="1"/>
          <p:nvPr/>
        </p:nvSpPr>
        <p:spPr>
          <a:xfrm>
            <a:off x="5991797"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a:t>
            </a:r>
            <a:r>
              <a:rPr lang="zh-CN" altLang="en-US" sz="1000" dirty="0" smtClean="0">
                <a:latin typeface="+mj-ea"/>
              </a:rPr>
              <a:t>文本</a:t>
            </a:r>
            <a:endParaRPr lang="en-US" altLang="zh-CN" sz="1000" dirty="0" smtClean="0">
              <a:latin typeface="+mj-ea"/>
            </a:endParaRPr>
          </a:p>
          <a:p>
            <a:r>
              <a:rPr lang="zh-CN" altLang="en-US" sz="1000" dirty="0">
                <a:latin typeface="+mj-ea"/>
              </a:rPr>
              <a:t>单击此处添加</a:t>
            </a:r>
            <a:r>
              <a:rPr lang="zh-CN" altLang="en-US" sz="1000" dirty="0" smtClean="0">
                <a:latin typeface="+mj-ea"/>
              </a:rPr>
              <a:t>文本</a:t>
            </a:r>
            <a:endParaRPr lang="zh-CN" altLang="en-US" sz="1000" dirty="0">
              <a:latin typeface="+mj-ea"/>
            </a:endParaRPr>
          </a:p>
        </p:txBody>
      </p:sp>
    </p:spTree>
    <p:extLst>
      <p:ext uri="{BB962C8B-B14F-4D97-AF65-F5344CB8AC3E}">
        <p14:creationId xmlns:p14="http://schemas.microsoft.com/office/powerpoint/2010/main" val="45038856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0"/>
                                        <p:tgtEl>
                                          <p:spTgt spid="68"/>
                                        </p:tgtEl>
                                      </p:cBhvr>
                                    </p:animEffect>
                                    <p:anim calcmode="lin" valueType="num">
                                      <p:cBhvr>
                                        <p:cTn id="53" dur="1000" fill="hold"/>
                                        <p:tgtEl>
                                          <p:spTgt spid="68"/>
                                        </p:tgtEl>
                                        <p:attrNameLst>
                                          <p:attrName>ppt_x</p:attrName>
                                        </p:attrNameLst>
                                      </p:cBhvr>
                                      <p:tavLst>
                                        <p:tav tm="0">
                                          <p:val>
                                            <p:strVal val="#ppt_x"/>
                                          </p:val>
                                        </p:tav>
                                        <p:tav tm="100000">
                                          <p:val>
                                            <p:strVal val="#ppt_x"/>
                                          </p:val>
                                        </p:tav>
                                      </p:tavLst>
                                    </p:anim>
                                    <p:anim calcmode="lin" valueType="num">
                                      <p:cBhvr>
                                        <p:cTn id="54" dur="1000" fill="hold"/>
                                        <p:tgtEl>
                                          <p:spTgt spid="6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anim calcmode="lin" valueType="num">
                                      <p:cBhvr>
                                        <p:cTn id="58" dur="1000" fill="hold"/>
                                        <p:tgtEl>
                                          <p:spTgt spid="41"/>
                                        </p:tgtEl>
                                        <p:attrNameLst>
                                          <p:attrName>ppt_x</p:attrName>
                                        </p:attrNameLst>
                                      </p:cBhvr>
                                      <p:tavLst>
                                        <p:tav tm="0">
                                          <p:val>
                                            <p:strVal val="#ppt_x"/>
                                          </p:val>
                                        </p:tav>
                                        <p:tav tm="100000">
                                          <p:val>
                                            <p:strVal val="#ppt_x"/>
                                          </p:val>
                                        </p:tav>
                                      </p:tavLst>
                                    </p:anim>
                                    <p:anim calcmode="lin" valueType="num">
                                      <p:cBhvr>
                                        <p:cTn id="59" dur="1000" fill="hold"/>
                                        <p:tgtEl>
                                          <p:spTgt spid="4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8" grpId="0"/>
      <p:bldP spid="41" grpId="0"/>
      <p:bldP spid="42"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52910" y="940458"/>
            <a:ext cx="3709076" cy="3755526"/>
            <a:chOff x="4452910" y="940458"/>
            <a:chExt cx="3709076" cy="3755526"/>
          </a:xfrm>
        </p:grpSpPr>
        <p:sp>
          <p:nvSpPr>
            <p:cNvPr id="36" name="椭圆 4"/>
            <p:cNvSpPr/>
            <p:nvPr/>
          </p:nvSpPr>
          <p:spPr>
            <a:xfrm rot="197558">
              <a:off x="4452910"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89" name="组合 88"/>
            <p:cNvGrpSpPr/>
            <p:nvPr/>
          </p:nvGrpSpPr>
          <p:grpSpPr>
            <a:xfrm>
              <a:off x="6542229" y="1711882"/>
              <a:ext cx="1555950" cy="1517754"/>
              <a:chOff x="2819811" y="1860029"/>
              <a:chExt cx="3903324" cy="3807502"/>
            </a:xfrm>
          </p:grpSpPr>
          <p:grpSp>
            <p:nvGrpSpPr>
              <p:cNvPr id="90" name="组合 89"/>
              <p:cNvGrpSpPr/>
              <p:nvPr/>
            </p:nvGrpSpPr>
            <p:grpSpPr>
              <a:xfrm>
                <a:off x="2848131" y="1860029"/>
                <a:ext cx="3807502" cy="3807502"/>
                <a:chOff x="2848131" y="1860029"/>
                <a:chExt cx="3807502" cy="3807502"/>
              </a:xfrm>
            </p:grpSpPr>
            <p:sp>
              <p:nvSpPr>
                <p:cNvPr id="101" name="椭圆 10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2" name="椭圆 101"/>
                <p:cNvSpPr/>
                <p:nvPr/>
              </p:nvSpPr>
              <p:spPr>
                <a:xfrm>
                  <a:off x="2936824" y="1948723"/>
                  <a:ext cx="3630117" cy="3630120"/>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95" name="文本框 94"/>
              <p:cNvSpPr txBox="1"/>
              <p:nvPr/>
            </p:nvSpPr>
            <p:spPr>
              <a:xfrm>
                <a:off x="2819811" y="2946447"/>
                <a:ext cx="3903324" cy="1621413"/>
              </a:xfrm>
              <a:prstGeom prst="rect">
                <a:avLst/>
              </a:prstGeom>
              <a:noFill/>
            </p:spPr>
            <p:txBody>
              <a:bodyPr wrap="square" rtlCol="0">
                <a:spAutoFit/>
              </a:bodyPr>
              <a:lstStyle/>
              <a:p>
                <a:pPr algn="ctr"/>
                <a:r>
                  <a:rPr lang="zh-CN" altLang="en-US" sz="1800" dirty="0" smtClean="0">
                    <a:solidFill>
                      <a:schemeClr val="tx2"/>
                    </a:solidFill>
                    <a:latin typeface="+mj-ea"/>
                    <a:ea typeface="+mj-ea"/>
                  </a:rPr>
                  <a:t>标题</a:t>
                </a:r>
                <a:endParaRPr lang="en-US" altLang="zh-CN" sz="1800" dirty="0" smtClean="0">
                  <a:solidFill>
                    <a:schemeClr val="tx2"/>
                  </a:solidFill>
                  <a:latin typeface="+mj-ea"/>
                  <a:ea typeface="+mj-ea"/>
                </a:endParaRPr>
              </a:p>
              <a:p>
                <a:pPr algn="ctr"/>
                <a:r>
                  <a:rPr lang="zh-CN" altLang="en-US" sz="1800" dirty="0" smtClean="0">
                    <a:solidFill>
                      <a:schemeClr val="tx2"/>
                    </a:solidFill>
                    <a:latin typeface="+mj-ea"/>
                    <a:ea typeface="+mj-ea"/>
                  </a:rPr>
                  <a:t>文字内容</a:t>
                </a:r>
                <a:endParaRPr lang="en-US" altLang="zh-CN" sz="1800" dirty="0">
                  <a:solidFill>
                    <a:schemeClr val="tx2"/>
                  </a:solidFill>
                  <a:latin typeface="+mj-ea"/>
                  <a:ea typeface="+mj-ea"/>
                </a:endParaRPr>
              </a:p>
            </p:txBody>
          </p:sp>
        </p:grpSp>
        <p:grpSp>
          <p:nvGrpSpPr>
            <p:cNvPr id="4" name="组合 3"/>
            <p:cNvGrpSpPr/>
            <p:nvPr/>
          </p:nvGrpSpPr>
          <p:grpSpPr>
            <a:xfrm>
              <a:off x="5272348" y="991483"/>
              <a:ext cx="642933" cy="642933"/>
              <a:chOff x="6962369" y="1155522"/>
              <a:chExt cx="928602" cy="928602"/>
            </a:xfrm>
          </p:grpSpPr>
          <p:grpSp>
            <p:nvGrpSpPr>
              <p:cNvPr id="110" name="组合 109"/>
              <p:cNvGrpSpPr/>
              <p:nvPr/>
            </p:nvGrpSpPr>
            <p:grpSpPr>
              <a:xfrm>
                <a:off x="6962369" y="1155522"/>
                <a:ext cx="928602" cy="928602"/>
                <a:chOff x="2848131" y="1860029"/>
                <a:chExt cx="3807502" cy="3807502"/>
              </a:xfrm>
            </p:grpSpPr>
            <p:sp>
              <p:nvSpPr>
                <p:cNvPr id="116" name="椭圆 1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7" name="椭圆 1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 name="文本框 2"/>
              <p:cNvSpPr txBox="1"/>
              <p:nvPr/>
            </p:nvSpPr>
            <p:spPr>
              <a:xfrm>
                <a:off x="7084704" y="1315889"/>
                <a:ext cx="701984" cy="577888"/>
              </a:xfrm>
              <a:prstGeom prst="rect">
                <a:avLst/>
              </a:prstGeom>
              <a:noFill/>
            </p:spPr>
            <p:txBody>
              <a:bodyPr wrap="none" rtlCol="0">
                <a:spAutoFit/>
              </a:bodyPr>
              <a:lstStyle/>
              <a:p>
                <a:r>
                  <a:rPr lang="en-US" altLang="zh-CN" sz="2000" dirty="0">
                    <a:solidFill>
                      <a:schemeClr val="tx2"/>
                    </a:solidFill>
                    <a:latin typeface="+mj-ea"/>
                    <a:ea typeface="+mj-ea"/>
                  </a:rPr>
                  <a:t>01</a:t>
                </a:r>
                <a:endParaRPr lang="zh-CN" altLang="en-US" sz="2000" dirty="0">
                  <a:solidFill>
                    <a:schemeClr val="tx2"/>
                  </a:solidFill>
                  <a:latin typeface="+mj-ea"/>
                  <a:ea typeface="+mj-ea"/>
                </a:endParaRPr>
              </a:p>
            </p:txBody>
          </p:sp>
        </p:grpSp>
        <p:grpSp>
          <p:nvGrpSpPr>
            <p:cNvPr id="123" name="组合 122"/>
            <p:cNvGrpSpPr/>
            <p:nvPr/>
          </p:nvGrpSpPr>
          <p:grpSpPr>
            <a:xfrm>
              <a:off x="4583509" y="2061934"/>
              <a:ext cx="642933" cy="642933"/>
              <a:chOff x="6962369" y="1155522"/>
              <a:chExt cx="928602" cy="928602"/>
            </a:xfrm>
          </p:grpSpPr>
          <p:grpSp>
            <p:nvGrpSpPr>
              <p:cNvPr id="124" name="组合 123"/>
              <p:cNvGrpSpPr/>
              <p:nvPr/>
            </p:nvGrpSpPr>
            <p:grpSpPr>
              <a:xfrm>
                <a:off x="6962369" y="1155522"/>
                <a:ext cx="928602" cy="928602"/>
                <a:chOff x="2848131" y="1860029"/>
                <a:chExt cx="3807502" cy="3807502"/>
              </a:xfrm>
            </p:grpSpPr>
            <p:sp>
              <p:nvSpPr>
                <p:cNvPr id="127" name="椭圆 12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8" name="椭圆 12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5" name="文本框 124"/>
              <p:cNvSpPr txBox="1"/>
              <p:nvPr/>
            </p:nvSpPr>
            <p:spPr>
              <a:xfrm>
                <a:off x="7070947" y="1315889"/>
                <a:ext cx="701984" cy="577888"/>
              </a:xfrm>
              <a:prstGeom prst="rect">
                <a:avLst/>
              </a:prstGeom>
              <a:noFill/>
            </p:spPr>
            <p:txBody>
              <a:bodyPr wrap="none" rtlCol="0">
                <a:spAutoFit/>
              </a:bodyPr>
              <a:lstStyle/>
              <a:p>
                <a:r>
                  <a:rPr lang="en-US" altLang="zh-CN" sz="2000" dirty="0">
                    <a:solidFill>
                      <a:schemeClr val="bg2"/>
                    </a:solidFill>
                    <a:latin typeface="+mj-ea"/>
                    <a:ea typeface="+mj-ea"/>
                  </a:rPr>
                  <a:t>02</a:t>
                </a:r>
                <a:endParaRPr lang="zh-CN" altLang="en-US" sz="2000" dirty="0">
                  <a:solidFill>
                    <a:schemeClr val="bg2"/>
                  </a:solidFill>
                  <a:latin typeface="+mj-ea"/>
                  <a:ea typeface="+mj-ea"/>
                </a:endParaRPr>
              </a:p>
            </p:txBody>
          </p:sp>
        </p:grpSp>
        <p:grpSp>
          <p:nvGrpSpPr>
            <p:cNvPr id="129" name="组合 128"/>
            <p:cNvGrpSpPr/>
            <p:nvPr/>
          </p:nvGrpSpPr>
          <p:grpSpPr>
            <a:xfrm>
              <a:off x="4981139" y="3408120"/>
              <a:ext cx="642933" cy="642933"/>
              <a:chOff x="6962369" y="1155522"/>
              <a:chExt cx="928602" cy="928602"/>
            </a:xfrm>
          </p:grpSpPr>
          <p:grpSp>
            <p:nvGrpSpPr>
              <p:cNvPr id="130" name="组合 129"/>
              <p:cNvGrpSpPr/>
              <p:nvPr/>
            </p:nvGrpSpPr>
            <p:grpSpPr>
              <a:xfrm>
                <a:off x="6962369" y="1155522"/>
                <a:ext cx="928602" cy="928602"/>
                <a:chOff x="2848131" y="1860029"/>
                <a:chExt cx="3807502" cy="3807502"/>
              </a:xfrm>
            </p:grpSpPr>
            <p:sp>
              <p:nvSpPr>
                <p:cNvPr id="133" name="椭圆 1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4" name="椭圆 133"/>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1" name="文本框 130"/>
              <p:cNvSpPr txBox="1"/>
              <p:nvPr/>
            </p:nvSpPr>
            <p:spPr>
              <a:xfrm>
                <a:off x="7070947" y="1343404"/>
                <a:ext cx="701984" cy="577888"/>
              </a:xfrm>
              <a:prstGeom prst="rect">
                <a:avLst/>
              </a:prstGeom>
              <a:noFill/>
            </p:spPr>
            <p:txBody>
              <a:bodyPr wrap="none" rtlCol="0">
                <a:spAutoFit/>
              </a:bodyPr>
              <a:lstStyle/>
              <a:p>
                <a:r>
                  <a:rPr lang="en-US" altLang="zh-CN" sz="2000" dirty="0" smtClean="0">
                    <a:solidFill>
                      <a:schemeClr val="tx2"/>
                    </a:solidFill>
                    <a:latin typeface="+mj-ea"/>
                    <a:ea typeface="+mj-ea"/>
                  </a:rPr>
                  <a:t>03</a:t>
                </a:r>
                <a:endParaRPr lang="zh-CN" altLang="en-US" sz="2000" dirty="0">
                  <a:solidFill>
                    <a:schemeClr val="tx2"/>
                  </a:solidFill>
                  <a:latin typeface="+mj-ea"/>
                  <a:ea typeface="+mj-ea"/>
                </a:endParaRPr>
              </a:p>
            </p:txBody>
          </p:sp>
        </p:grpSp>
        <p:grpSp>
          <p:nvGrpSpPr>
            <p:cNvPr id="135" name="组合 134"/>
            <p:cNvGrpSpPr/>
            <p:nvPr/>
          </p:nvGrpSpPr>
          <p:grpSpPr>
            <a:xfrm>
              <a:off x="6364687" y="3977893"/>
              <a:ext cx="642933" cy="642933"/>
              <a:chOff x="6962369" y="1155522"/>
              <a:chExt cx="928602" cy="928602"/>
            </a:xfrm>
          </p:grpSpPr>
          <p:grpSp>
            <p:nvGrpSpPr>
              <p:cNvPr id="136" name="组合 135"/>
              <p:cNvGrpSpPr/>
              <p:nvPr/>
            </p:nvGrpSpPr>
            <p:grpSpPr>
              <a:xfrm>
                <a:off x="6962369" y="1155522"/>
                <a:ext cx="928602" cy="928602"/>
                <a:chOff x="2848131" y="1860029"/>
                <a:chExt cx="3807502" cy="3807502"/>
              </a:xfrm>
            </p:grpSpPr>
            <p:sp>
              <p:nvSpPr>
                <p:cNvPr id="139" name="椭圆 13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0" name="椭圆 13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7" name="文本框 136"/>
              <p:cNvSpPr txBox="1"/>
              <p:nvPr/>
            </p:nvSpPr>
            <p:spPr>
              <a:xfrm>
                <a:off x="7070947" y="1343404"/>
                <a:ext cx="701984" cy="577888"/>
              </a:xfrm>
              <a:prstGeom prst="rect">
                <a:avLst/>
              </a:prstGeom>
              <a:noFill/>
            </p:spPr>
            <p:txBody>
              <a:bodyPr wrap="none" rtlCol="0">
                <a:spAutoFit/>
              </a:bodyPr>
              <a:lstStyle/>
              <a:p>
                <a:r>
                  <a:rPr lang="en-US" altLang="zh-CN" sz="2000" dirty="0">
                    <a:solidFill>
                      <a:schemeClr val="bg2"/>
                    </a:solidFill>
                    <a:latin typeface="+mj-ea"/>
                    <a:ea typeface="+mj-ea"/>
                  </a:rPr>
                  <a:t>04</a:t>
                </a:r>
                <a:endParaRPr lang="zh-CN" altLang="en-US" sz="2000" dirty="0">
                  <a:solidFill>
                    <a:schemeClr val="bg2"/>
                  </a:solidFill>
                  <a:latin typeface="+mj-ea"/>
                  <a:ea typeface="+mj-ea"/>
                </a:endParaRPr>
              </a:p>
            </p:txBody>
          </p:sp>
        </p:grpSp>
      </p:grpSp>
      <p:grpSp>
        <p:nvGrpSpPr>
          <p:cNvPr id="47" name="组合 46"/>
          <p:cNvGrpSpPr/>
          <p:nvPr/>
        </p:nvGrpSpPr>
        <p:grpSpPr>
          <a:xfrm>
            <a:off x="426332" y="239524"/>
            <a:ext cx="2904891" cy="338554"/>
            <a:chOff x="568442" y="319364"/>
            <a:chExt cx="3873190" cy="451406"/>
          </a:xfrm>
        </p:grpSpPr>
        <p:sp>
          <p:nvSpPr>
            <p:cNvPr id="48"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49" name="等腰三角形 4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7" name="组合 6"/>
          <p:cNvGrpSpPr/>
          <p:nvPr/>
        </p:nvGrpSpPr>
        <p:grpSpPr>
          <a:xfrm>
            <a:off x="1166576" y="1212938"/>
            <a:ext cx="4044895" cy="577081"/>
            <a:chOff x="1166576" y="1212938"/>
            <a:chExt cx="4044895" cy="577081"/>
          </a:xfrm>
        </p:grpSpPr>
        <p:cxnSp>
          <p:nvCxnSpPr>
            <p:cNvPr id="10" name="直接连接符 9"/>
            <p:cNvCxnSpPr/>
            <p:nvPr/>
          </p:nvCxnSpPr>
          <p:spPr>
            <a:xfrm flipH="1">
              <a:off x="1230086" y="1619440"/>
              <a:ext cx="3981385"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58" name="TextBox 40"/>
            <p:cNvSpPr txBox="1"/>
            <p:nvPr/>
          </p:nvSpPr>
          <p:spPr>
            <a:xfrm>
              <a:off x="1166576" y="1212938"/>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文本单击</a:t>
              </a:r>
              <a:r>
                <a:rPr lang="zh-CN" altLang="en-US" sz="1100" dirty="0">
                  <a:latin typeface="+mj-ea"/>
                </a:rPr>
                <a:t>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8" name="组合 7"/>
          <p:cNvGrpSpPr/>
          <p:nvPr/>
        </p:nvGrpSpPr>
        <p:grpSpPr>
          <a:xfrm>
            <a:off x="535399" y="2303190"/>
            <a:ext cx="3986660" cy="577081"/>
            <a:chOff x="535399" y="2303190"/>
            <a:chExt cx="3986660" cy="577081"/>
          </a:xfrm>
        </p:grpSpPr>
        <p:cxnSp>
          <p:nvCxnSpPr>
            <p:cNvPr id="141" name="直接连接符 140"/>
            <p:cNvCxnSpPr/>
            <p:nvPr/>
          </p:nvCxnSpPr>
          <p:spPr>
            <a:xfrm flipH="1">
              <a:off x="540674" y="2704868"/>
              <a:ext cx="3981385"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60" name="TextBox 40"/>
            <p:cNvSpPr txBox="1"/>
            <p:nvPr/>
          </p:nvSpPr>
          <p:spPr>
            <a:xfrm>
              <a:off x="535399" y="2303190"/>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文本单击</a:t>
              </a:r>
              <a:r>
                <a:rPr lang="zh-CN" altLang="en-US" sz="1100" dirty="0">
                  <a:latin typeface="+mj-ea"/>
                </a:rPr>
                <a:t>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9" name="组合 8"/>
          <p:cNvGrpSpPr/>
          <p:nvPr/>
        </p:nvGrpSpPr>
        <p:grpSpPr>
          <a:xfrm>
            <a:off x="1011649" y="3649772"/>
            <a:ext cx="3984471" cy="577081"/>
            <a:chOff x="1011649" y="3649772"/>
            <a:chExt cx="3984471" cy="577081"/>
          </a:xfrm>
        </p:grpSpPr>
        <p:cxnSp>
          <p:nvCxnSpPr>
            <p:cNvPr id="142" name="直接连接符 141"/>
            <p:cNvCxnSpPr/>
            <p:nvPr/>
          </p:nvCxnSpPr>
          <p:spPr>
            <a:xfrm flipH="1">
              <a:off x="1014735" y="4058836"/>
              <a:ext cx="3981385"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61" name="TextBox 40"/>
            <p:cNvSpPr txBox="1"/>
            <p:nvPr/>
          </p:nvSpPr>
          <p:spPr>
            <a:xfrm>
              <a:off x="1011649" y="3649772"/>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文本单击</a:t>
              </a:r>
              <a:r>
                <a:rPr lang="zh-CN" altLang="en-US" sz="1100" dirty="0">
                  <a:latin typeface="+mj-ea"/>
                </a:rPr>
                <a:t>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11" name="组合 10"/>
          <p:cNvGrpSpPr/>
          <p:nvPr/>
        </p:nvGrpSpPr>
        <p:grpSpPr>
          <a:xfrm>
            <a:off x="2515633" y="4508086"/>
            <a:ext cx="4100078" cy="577081"/>
            <a:chOff x="2515633" y="4508086"/>
            <a:chExt cx="4100078" cy="577081"/>
          </a:xfrm>
        </p:grpSpPr>
        <p:grpSp>
          <p:nvGrpSpPr>
            <p:cNvPr id="18" name="组合 17"/>
            <p:cNvGrpSpPr/>
            <p:nvPr/>
          </p:nvGrpSpPr>
          <p:grpSpPr>
            <a:xfrm>
              <a:off x="2515633" y="4719307"/>
              <a:ext cx="4100078" cy="165930"/>
              <a:chOff x="3354176" y="6292409"/>
              <a:chExt cx="5466771" cy="221240"/>
            </a:xfrm>
          </p:grpSpPr>
          <p:cxnSp>
            <p:nvCxnSpPr>
              <p:cNvPr id="143" name="直接连接符 142"/>
              <p:cNvCxnSpPr/>
              <p:nvPr/>
            </p:nvCxnSpPr>
            <p:spPr>
              <a:xfrm flipH="1">
                <a:off x="3354176" y="6513647"/>
                <a:ext cx="5308513"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62689" y="6292409"/>
                <a:ext cx="158258" cy="22124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6" name="TextBox 40"/>
            <p:cNvSpPr txBox="1"/>
            <p:nvPr/>
          </p:nvSpPr>
          <p:spPr>
            <a:xfrm>
              <a:off x="2545174" y="4508086"/>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文本单击</a:t>
              </a:r>
              <a:r>
                <a:rPr lang="zh-CN" altLang="en-US" sz="1100" dirty="0">
                  <a:latin typeface="+mj-ea"/>
                </a:rPr>
                <a:t>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单击此处添加文本单击此处添加文本</a:t>
              </a:r>
            </a:p>
            <a:p>
              <a:endParaRPr lang="zh-CN" altLang="en-US" sz="1100" dirty="0">
                <a:latin typeface="+mj-ea"/>
              </a:endParaRPr>
            </a:p>
          </p:txBody>
        </p:sp>
      </p:grpSp>
    </p:spTree>
    <p:extLst>
      <p:ext uri="{BB962C8B-B14F-4D97-AF65-F5344CB8AC3E}">
        <p14:creationId xmlns:p14="http://schemas.microsoft.com/office/powerpoint/2010/main" val="316595131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3078" y="1152301"/>
            <a:ext cx="6848180" cy="3785984"/>
            <a:chOff x="2567608" y="1478345"/>
            <a:chExt cx="7056784" cy="3901310"/>
          </a:xfrm>
        </p:grpSpPr>
        <p:sp>
          <p:nvSpPr>
            <p:cNvPr id="32" name="圆角矩形 31"/>
            <p:cNvSpPr/>
            <p:nvPr/>
          </p:nvSpPr>
          <p:spPr>
            <a:xfrm>
              <a:off x="2567608" y="1478345"/>
              <a:ext cx="7056784" cy="2880320"/>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j-ea"/>
                <a:ea typeface="+mj-ea"/>
              </a:endParaRPr>
            </a:p>
          </p:txBody>
        </p:sp>
        <p:sp>
          <p:nvSpPr>
            <p:cNvPr id="33" name="圆角矩形 32"/>
            <p:cNvSpPr/>
            <p:nvPr/>
          </p:nvSpPr>
          <p:spPr>
            <a:xfrm>
              <a:off x="316943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4" name="圆角矩形 33"/>
            <p:cNvSpPr/>
            <p:nvPr/>
          </p:nvSpPr>
          <p:spPr>
            <a:xfrm>
              <a:off x="4184646" y="3958352"/>
              <a:ext cx="812173" cy="1421303"/>
            </a:xfrm>
            <a:prstGeom prst="roundRect">
              <a:avLst/>
            </a:prstGeom>
            <a:solidFill>
              <a:schemeClr val="bg2"/>
            </a:solidFill>
            <a:ln w="25400" cap="flat" cmpd="sng" algn="ctr">
              <a:solidFill>
                <a:schemeClr val="bg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5" name="圆角矩形 34"/>
            <p:cNvSpPr/>
            <p:nvPr/>
          </p:nvSpPr>
          <p:spPr>
            <a:xfrm>
              <a:off x="5204741"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6" name="圆角矩形 35"/>
            <p:cNvSpPr/>
            <p:nvPr/>
          </p:nvSpPr>
          <p:spPr>
            <a:xfrm>
              <a:off x="6190869"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7" name="圆角矩形 36"/>
            <p:cNvSpPr/>
            <p:nvPr/>
          </p:nvSpPr>
          <p:spPr>
            <a:xfrm>
              <a:off x="7162615"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8" name="圆角矩形 37"/>
            <p:cNvSpPr/>
            <p:nvPr/>
          </p:nvSpPr>
          <p:spPr>
            <a:xfrm>
              <a:off x="811015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9" name="圆角矩形 38"/>
            <p:cNvSpPr/>
            <p:nvPr/>
          </p:nvSpPr>
          <p:spPr>
            <a:xfrm>
              <a:off x="2783632" y="1694369"/>
              <a:ext cx="6624736" cy="2376264"/>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j-ea"/>
                <a:ea typeface="+mj-ea"/>
              </a:endParaRPr>
            </a:p>
          </p:txBody>
        </p:sp>
        <p:sp>
          <p:nvSpPr>
            <p:cNvPr id="40" name="TextBox 28"/>
            <p:cNvSpPr txBox="1"/>
            <p:nvPr/>
          </p:nvSpPr>
          <p:spPr>
            <a:xfrm>
              <a:off x="3767372" y="2318863"/>
              <a:ext cx="1287145" cy="7294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000" kern="0" dirty="0" smtClean="0">
                  <a:ln w="18415" cmpd="sng">
                    <a:noFill/>
                    <a:prstDash val="solid"/>
                  </a:ln>
                  <a:solidFill>
                    <a:schemeClr val="tx2"/>
                  </a:solidFill>
                  <a:latin typeface="+mj-ea"/>
                  <a:ea typeface="+mj-ea"/>
                </a:rPr>
                <a:t>标题</a:t>
              </a:r>
              <a:endParaRPr lang="en-US" altLang="zh-CN" sz="2000" kern="0" dirty="0" smtClean="0">
                <a:ln w="18415" cmpd="sng">
                  <a:noFill/>
                  <a:prstDash val="solid"/>
                </a:ln>
                <a:solidFill>
                  <a:schemeClr val="tx2"/>
                </a:solidFill>
                <a:latin typeface="+mj-ea"/>
                <a:ea typeface="+mj-ea"/>
              </a:endParaRPr>
            </a:p>
            <a:p>
              <a:pPr algn="ctr" defTabSz="685800">
                <a:defRPr/>
              </a:pPr>
              <a:r>
                <a:rPr lang="zh-CN" altLang="en-US" sz="2000" kern="0" dirty="0" smtClean="0">
                  <a:ln w="18415" cmpd="sng">
                    <a:noFill/>
                    <a:prstDash val="solid"/>
                  </a:ln>
                  <a:solidFill>
                    <a:schemeClr val="tx2"/>
                  </a:solidFill>
                  <a:latin typeface="+mj-ea"/>
                  <a:ea typeface="+mj-ea"/>
                </a:rPr>
                <a:t>文字</a:t>
              </a:r>
              <a:endParaRPr lang="zh-CN" altLang="en-US" sz="2000" kern="0" dirty="0">
                <a:ln w="18415" cmpd="sng">
                  <a:noFill/>
                  <a:prstDash val="solid"/>
                </a:ln>
                <a:solidFill>
                  <a:schemeClr val="tx2"/>
                </a:solidFill>
                <a:latin typeface="+mj-ea"/>
                <a:ea typeface="+mj-ea"/>
              </a:endParaRPr>
            </a:p>
          </p:txBody>
        </p:sp>
        <p:sp>
          <p:nvSpPr>
            <p:cNvPr id="41" name="TextBox 29"/>
            <p:cNvSpPr txBox="1"/>
            <p:nvPr/>
          </p:nvSpPr>
          <p:spPr>
            <a:xfrm>
              <a:off x="4933675" y="2227871"/>
              <a:ext cx="4186661" cy="10466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a:t>
              </a:r>
              <a:r>
                <a:rPr lang="zh-CN" altLang="en-US" sz="1200" dirty="0" smtClean="0">
                  <a:latin typeface="+mj-ea"/>
                </a:rPr>
                <a:t>文本</a:t>
              </a:r>
              <a:endParaRPr lang="en-US" altLang="zh-CN" sz="1200" dirty="0" smtClean="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a:t>
              </a:r>
              <a:r>
                <a:rPr lang="zh-CN" altLang="en-US" sz="1200" dirty="0" smtClean="0">
                  <a:latin typeface="+mj-ea"/>
                </a:rPr>
                <a:t>文本</a:t>
              </a:r>
              <a:endParaRPr lang="en-US" altLang="zh-CN" sz="1200" dirty="0" smtClean="0">
                <a:latin typeface="+mj-ea"/>
              </a:endParaRPr>
            </a:p>
            <a:p>
              <a:r>
                <a:rPr lang="zh-CN" altLang="en-US" sz="1200" dirty="0">
                  <a:latin typeface="+mj-ea"/>
                </a:rPr>
                <a:t>单击此处添加文本单击此处添加</a:t>
              </a:r>
              <a:r>
                <a:rPr lang="zh-CN" altLang="en-US" sz="1200" dirty="0" smtClean="0">
                  <a:latin typeface="+mj-ea"/>
                </a:rPr>
                <a:t>文本</a:t>
              </a:r>
              <a:endParaRPr lang="zh-CN" altLang="en-US" sz="1200" dirty="0">
                <a:latin typeface="+mj-ea"/>
              </a:endParaRPr>
            </a:p>
          </p:txBody>
        </p:sp>
        <p:sp>
          <p:nvSpPr>
            <p:cNvPr id="42" name="TextBox 30"/>
            <p:cNvSpPr txBox="1"/>
            <p:nvPr/>
          </p:nvSpPr>
          <p:spPr>
            <a:xfrm>
              <a:off x="3097422"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smtClean="0">
                  <a:ln w="18415" cmpd="sng">
                    <a:noFill/>
                    <a:prstDash val="solid"/>
                  </a:ln>
                  <a:solidFill>
                    <a:sysClr val="window" lastClr="FFFFFF"/>
                  </a:solidFill>
                  <a:latin typeface="+mj-ea"/>
                  <a:ea typeface="+mj-ea"/>
                </a:rPr>
                <a:t>标题</a:t>
              </a:r>
              <a:endParaRPr lang="zh-CN" altLang="en-US" sz="1600" kern="0" dirty="0">
                <a:ln w="18415" cmpd="sng">
                  <a:noFill/>
                  <a:prstDash val="solid"/>
                </a:ln>
                <a:solidFill>
                  <a:sysClr val="window" lastClr="FFFFFF"/>
                </a:solidFill>
                <a:latin typeface="+mj-ea"/>
                <a:ea typeface="+mj-ea"/>
              </a:endParaRPr>
            </a:p>
          </p:txBody>
        </p:sp>
        <p:sp>
          <p:nvSpPr>
            <p:cNvPr id="43" name="TextBox 31"/>
            <p:cNvSpPr txBox="1"/>
            <p:nvPr/>
          </p:nvSpPr>
          <p:spPr>
            <a:xfrm>
              <a:off x="4118413" y="4669003"/>
              <a:ext cx="936104" cy="3234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kern="0" dirty="0">
                  <a:ln w="18415" cmpd="sng">
                    <a:noFill/>
                    <a:prstDash val="solid"/>
                  </a:ln>
                  <a:solidFill>
                    <a:sysClr val="window" lastClr="FFFFFF"/>
                  </a:solidFill>
                  <a:latin typeface="+mj-ea"/>
                </a:rPr>
                <a:t>标题</a:t>
              </a:r>
            </a:p>
          </p:txBody>
        </p:sp>
        <p:sp>
          <p:nvSpPr>
            <p:cNvPr id="44" name="TextBox 32"/>
            <p:cNvSpPr txBox="1"/>
            <p:nvPr/>
          </p:nvSpPr>
          <p:spPr>
            <a:xfrm>
              <a:off x="5147017"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sp>
          <p:nvSpPr>
            <p:cNvPr id="45" name="TextBox 33"/>
            <p:cNvSpPr txBox="1"/>
            <p:nvPr/>
          </p:nvSpPr>
          <p:spPr>
            <a:xfrm>
              <a:off x="6128903"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sp>
          <p:nvSpPr>
            <p:cNvPr id="46" name="TextBox 34"/>
            <p:cNvSpPr txBox="1"/>
            <p:nvPr/>
          </p:nvSpPr>
          <p:spPr>
            <a:xfrm>
              <a:off x="7110789"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sp>
          <p:nvSpPr>
            <p:cNvPr id="47" name="TextBox 35"/>
            <p:cNvSpPr txBox="1"/>
            <p:nvPr/>
          </p:nvSpPr>
          <p:spPr>
            <a:xfrm>
              <a:off x="8066917"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grpSp>
      <p:grpSp>
        <p:nvGrpSpPr>
          <p:cNvPr id="22" name="组合 21"/>
          <p:cNvGrpSpPr/>
          <p:nvPr/>
        </p:nvGrpSpPr>
        <p:grpSpPr>
          <a:xfrm>
            <a:off x="426332" y="239524"/>
            <a:ext cx="2904891" cy="338554"/>
            <a:chOff x="568442" y="319364"/>
            <a:chExt cx="3873190" cy="451406"/>
          </a:xfrm>
        </p:grpSpPr>
        <p:sp>
          <p:nvSpPr>
            <p:cNvPr id="23"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24" name="等腰三角形 2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Tree>
    <p:extLst>
      <p:ext uri="{BB962C8B-B14F-4D97-AF65-F5344CB8AC3E}">
        <p14:creationId xmlns:p14="http://schemas.microsoft.com/office/powerpoint/2010/main" val="24885149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26332" y="239524"/>
            <a:ext cx="2904891" cy="338554"/>
            <a:chOff x="568442" y="319364"/>
            <a:chExt cx="3873190" cy="451406"/>
          </a:xfrm>
        </p:grpSpPr>
        <p:sp>
          <p:nvSpPr>
            <p:cNvPr id="34"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35" name="等腰三角形 3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2" name="组合 1"/>
          <p:cNvGrpSpPr/>
          <p:nvPr/>
        </p:nvGrpSpPr>
        <p:grpSpPr>
          <a:xfrm>
            <a:off x="693619" y="1112894"/>
            <a:ext cx="8216349" cy="3832857"/>
            <a:chOff x="693619" y="1112894"/>
            <a:chExt cx="8216349" cy="3832857"/>
          </a:xfrm>
        </p:grpSpPr>
        <p:sp>
          <p:nvSpPr>
            <p:cNvPr id="22" name="椭圆 21"/>
            <p:cNvSpPr/>
            <p:nvPr/>
          </p:nvSpPr>
          <p:spPr>
            <a:xfrm>
              <a:off x="693619" y="2320651"/>
              <a:ext cx="1890210" cy="1890210"/>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3" name="椭圆 22"/>
            <p:cNvSpPr/>
            <p:nvPr/>
          </p:nvSpPr>
          <p:spPr>
            <a:xfrm>
              <a:off x="771814" y="2310712"/>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4" name="椭圆 23"/>
            <p:cNvSpPr/>
            <p:nvPr/>
          </p:nvSpPr>
          <p:spPr>
            <a:xfrm>
              <a:off x="5021567" y="3304574"/>
              <a:ext cx="1510653" cy="1510653"/>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5" name="椭圆 24"/>
            <p:cNvSpPr/>
            <p:nvPr/>
          </p:nvSpPr>
          <p:spPr>
            <a:xfrm>
              <a:off x="5029963" y="3324452"/>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6" name="椭圆 25"/>
            <p:cNvSpPr/>
            <p:nvPr/>
          </p:nvSpPr>
          <p:spPr>
            <a:xfrm>
              <a:off x="2925272" y="1112894"/>
              <a:ext cx="2518405" cy="2518405"/>
            </a:xfrm>
            <a:prstGeom prst="ellipse">
              <a:avLst/>
            </a:prstGeom>
            <a:solidFill>
              <a:schemeClr val="bg2"/>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7" name="椭圆 26"/>
            <p:cNvSpPr/>
            <p:nvPr/>
          </p:nvSpPr>
          <p:spPr>
            <a:xfrm>
              <a:off x="6708070" y="2909105"/>
              <a:ext cx="1786931" cy="1786931"/>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8" name="椭圆 27"/>
            <p:cNvSpPr/>
            <p:nvPr/>
          </p:nvSpPr>
          <p:spPr>
            <a:xfrm>
              <a:off x="3187849" y="1297984"/>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9" name="矩形 4"/>
            <p:cNvSpPr/>
            <p:nvPr/>
          </p:nvSpPr>
          <p:spPr>
            <a:xfrm rot="20235757">
              <a:off x="809522" y="1713409"/>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0" name="椭圆 29"/>
            <p:cNvSpPr/>
            <p:nvPr/>
          </p:nvSpPr>
          <p:spPr>
            <a:xfrm>
              <a:off x="3074357" y="1255034"/>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1" name="矩形 4"/>
            <p:cNvSpPr/>
            <p:nvPr/>
          </p:nvSpPr>
          <p:spPr>
            <a:xfrm rot="13415964">
              <a:off x="2945670" y="2103701"/>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48" name="椭圆 47"/>
            <p:cNvSpPr/>
            <p:nvPr/>
          </p:nvSpPr>
          <p:spPr>
            <a:xfrm>
              <a:off x="5061323" y="3381146"/>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49" name="椭圆 48"/>
            <p:cNvSpPr/>
            <p:nvPr/>
          </p:nvSpPr>
          <p:spPr>
            <a:xfrm>
              <a:off x="6666997" y="2978678"/>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50" name="矩形 4"/>
            <p:cNvSpPr/>
            <p:nvPr/>
          </p:nvSpPr>
          <p:spPr>
            <a:xfrm rot="20885534">
              <a:off x="5200775" y="3180312"/>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56" name="TextBox 41"/>
            <p:cNvSpPr txBox="1"/>
            <p:nvPr/>
          </p:nvSpPr>
          <p:spPr>
            <a:xfrm>
              <a:off x="3676124" y="1726010"/>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smtClean="0">
                  <a:ln w="18415" cmpd="sng">
                    <a:noFill/>
                    <a:prstDash val="solid"/>
                  </a:ln>
                  <a:solidFill>
                    <a:schemeClr val="bg2"/>
                  </a:solidFill>
                  <a:ea typeface="微软雅黑" pitchFamily="34" charset="-122"/>
                </a:rPr>
                <a:t>标题文字</a:t>
              </a:r>
              <a:endParaRPr lang="zh-CN" altLang="en-US" kern="0" dirty="0">
                <a:ln w="18415" cmpd="sng">
                  <a:noFill/>
                  <a:prstDash val="solid"/>
                </a:ln>
                <a:solidFill>
                  <a:schemeClr val="bg2"/>
                </a:solidFill>
                <a:ea typeface="微软雅黑" pitchFamily="34" charset="-122"/>
              </a:endParaRPr>
            </a:p>
          </p:txBody>
        </p:sp>
        <p:sp>
          <p:nvSpPr>
            <p:cNvPr id="57" name="TextBox 42"/>
            <p:cNvSpPr txBox="1"/>
            <p:nvPr/>
          </p:nvSpPr>
          <p:spPr>
            <a:xfrm>
              <a:off x="3547693" y="2046235"/>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a:t>
              </a:r>
            </a:p>
            <a:p>
              <a:r>
                <a:rPr lang="zh-CN" altLang="en-US" sz="1100" dirty="0">
                  <a:latin typeface="+mj-ea"/>
                </a:rPr>
                <a:t>单击此处添加文本</a:t>
              </a:r>
            </a:p>
            <a:p>
              <a:endParaRPr lang="en-US" altLang="zh-CN" sz="1100" dirty="0" smtClean="0">
                <a:latin typeface="+mj-ea"/>
              </a:endParaRPr>
            </a:p>
          </p:txBody>
        </p:sp>
        <p:sp>
          <p:nvSpPr>
            <p:cNvPr id="38" name="TextBox 41"/>
            <p:cNvSpPr txBox="1"/>
            <p:nvPr/>
          </p:nvSpPr>
          <p:spPr>
            <a:xfrm>
              <a:off x="1133396" y="2840161"/>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smtClean="0">
                  <a:ln w="18415" cmpd="sng">
                    <a:noFill/>
                    <a:prstDash val="solid"/>
                  </a:ln>
                  <a:solidFill>
                    <a:schemeClr val="tx2"/>
                  </a:solidFill>
                  <a:ea typeface="微软雅黑" pitchFamily="34" charset="-122"/>
                </a:rPr>
                <a:t>标题文字</a:t>
              </a:r>
              <a:endParaRPr lang="zh-CN" altLang="en-US" kern="0" dirty="0">
                <a:ln w="18415" cmpd="sng">
                  <a:noFill/>
                  <a:prstDash val="solid"/>
                </a:ln>
                <a:solidFill>
                  <a:schemeClr val="tx2"/>
                </a:solidFill>
                <a:ea typeface="微软雅黑" pitchFamily="34" charset="-122"/>
              </a:endParaRPr>
            </a:p>
          </p:txBody>
        </p:sp>
        <p:sp>
          <p:nvSpPr>
            <p:cNvPr id="39" name="TextBox 42"/>
            <p:cNvSpPr txBox="1"/>
            <p:nvPr/>
          </p:nvSpPr>
          <p:spPr>
            <a:xfrm>
              <a:off x="1004965" y="3160386"/>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a:t>
              </a:r>
            </a:p>
            <a:p>
              <a:r>
                <a:rPr lang="zh-CN" altLang="en-US" sz="1100" dirty="0">
                  <a:latin typeface="+mj-ea"/>
                </a:rPr>
                <a:t>单击此处添加文本</a:t>
              </a:r>
            </a:p>
            <a:p>
              <a:endParaRPr lang="en-US" altLang="zh-CN" sz="1100" dirty="0" smtClean="0">
                <a:latin typeface="+mj-ea"/>
              </a:endParaRPr>
            </a:p>
          </p:txBody>
        </p:sp>
        <p:sp>
          <p:nvSpPr>
            <p:cNvPr id="40" name="TextBox 41"/>
            <p:cNvSpPr txBox="1"/>
            <p:nvPr/>
          </p:nvSpPr>
          <p:spPr>
            <a:xfrm>
              <a:off x="7110274" y="3320817"/>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smtClean="0">
                  <a:ln w="18415" cmpd="sng">
                    <a:noFill/>
                    <a:prstDash val="solid"/>
                  </a:ln>
                  <a:solidFill>
                    <a:schemeClr val="tx2"/>
                  </a:solidFill>
                  <a:ea typeface="微软雅黑" pitchFamily="34" charset="-122"/>
                </a:rPr>
                <a:t>标题文字</a:t>
              </a:r>
              <a:endParaRPr lang="zh-CN" altLang="en-US" kern="0" dirty="0">
                <a:ln w="18415" cmpd="sng">
                  <a:noFill/>
                  <a:prstDash val="solid"/>
                </a:ln>
                <a:solidFill>
                  <a:schemeClr val="tx2"/>
                </a:solidFill>
                <a:ea typeface="微软雅黑" pitchFamily="34" charset="-122"/>
              </a:endParaRPr>
            </a:p>
          </p:txBody>
        </p:sp>
        <p:sp>
          <p:nvSpPr>
            <p:cNvPr id="41" name="TextBox 42"/>
            <p:cNvSpPr txBox="1"/>
            <p:nvPr/>
          </p:nvSpPr>
          <p:spPr>
            <a:xfrm>
              <a:off x="6981843" y="3641042"/>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a:t>
              </a:r>
            </a:p>
            <a:p>
              <a:r>
                <a:rPr lang="zh-CN" altLang="en-US" sz="1100" dirty="0">
                  <a:latin typeface="+mj-ea"/>
                </a:rPr>
                <a:t>单击此处添加文本</a:t>
              </a:r>
            </a:p>
            <a:p>
              <a:endParaRPr lang="en-US" altLang="zh-CN" sz="1100" dirty="0" smtClean="0">
                <a:latin typeface="+mj-ea"/>
              </a:endParaRPr>
            </a:p>
          </p:txBody>
        </p:sp>
        <p:sp>
          <p:nvSpPr>
            <p:cNvPr id="42" name="TextBox 41"/>
            <p:cNvSpPr txBox="1"/>
            <p:nvPr/>
          </p:nvSpPr>
          <p:spPr>
            <a:xfrm>
              <a:off x="5434058" y="3783747"/>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smtClean="0">
                  <a:ln w="18415" cmpd="sng">
                    <a:noFill/>
                    <a:prstDash val="solid"/>
                  </a:ln>
                  <a:solidFill>
                    <a:schemeClr val="tx2"/>
                  </a:solidFill>
                  <a:ea typeface="微软雅黑" pitchFamily="34" charset="-122"/>
                </a:rPr>
                <a:t>标题</a:t>
              </a:r>
              <a:endParaRPr lang="zh-CN" altLang="en-US" kern="0" dirty="0">
                <a:ln w="18415" cmpd="sng">
                  <a:noFill/>
                  <a:prstDash val="solid"/>
                </a:ln>
                <a:solidFill>
                  <a:schemeClr val="tx2"/>
                </a:solidFill>
                <a:ea typeface="微软雅黑" pitchFamily="34" charset="-122"/>
              </a:endParaRPr>
            </a:p>
          </p:txBody>
        </p:sp>
        <p:sp>
          <p:nvSpPr>
            <p:cNvPr id="43" name="TextBox 42"/>
            <p:cNvSpPr txBox="1"/>
            <p:nvPr/>
          </p:nvSpPr>
          <p:spPr>
            <a:xfrm>
              <a:off x="5267528" y="4037297"/>
              <a:ext cx="1028278"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a:t>
              </a:r>
              <a:r>
                <a:rPr lang="zh-CN" altLang="en-US" sz="1100" dirty="0" smtClean="0">
                  <a:latin typeface="+mj-ea"/>
                </a:rPr>
                <a:t>文本单击文本</a:t>
              </a:r>
            </a:p>
            <a:p>
              <a:endParaRPr lang="en-US" altLang="zh-CN" sz="1100" dirty="0" smtClean="0">
                <a:latin typeface="+mj-ea"/>
              </a:endParaRPr>
            </a:p>
          </p:txBody>
        </p:sp>
      </p:grpSp>
      <p:sp>
        <p:nvSpPr>
          <p:cNvPr id="44" name="TextBox 29"/>
          <p:cNvSpPr txBox="1"/>
          <p:nvPr/>
        </p:nvSpPr>
        <p:spPr>
          <a:xfrm>
            <a:off x="5882971" y="1538403"/>
            <a:ext cx="2758711" cy="6001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a:latin typeface="+mj-ea"/>
            </a:endParaRPr>
          </a:p>
        </p:txBody>
      </p:sp>
    </p:spTree>
    <p:extLst>
      <p:ext uri="{BB962C8B-B14F-4D97-AF65-F5344CB8AC3E}">
        <p14:creationId xmlns:p14="http://schemas.microsoft.com/office/powerpoint/2010/main" val="30079636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250868"/>
            <a:ext cx="6428092" cy="4641764"/>
            <a:chOff x="1" y="250868"/>
            <a:chExt cx="6428092" cy="4641764"/>
          </a:xfrm>
        </p:grpSpPr>
        <p:sp>
          <p:nvSpPr>
            <p:cNvPr id="32" name="矩形 31"/>
            <p:cNvSpPr/>
            <p:nvPr/>
          </p:nvSpPr>
          <p:spPr>
            <a:xfrm>
              <a:off x="1" y="3736914"/>
              <a:ext cx="1073138" cy="11556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3" name="矩形 32"/>
            <p:cNvSpPr/>
            <p:nvPr/>
          </p:nvSpPr>
          <p:spPr>
            <a:xfrm>
              <a:off x="1" y="2581226"/>
              <a:ext cx="1073138" cy="11556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4" name="矩形 33"/>
            <p:cNvSpPr/>
            <p:nvPr/>
          </p:nvSpPr>
          <p:spPr>
            <a:xfrm>
              <a:off x="1" y="1436884"/>
              <a:ext cx="1073138" cy="11556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5" name="矩形 34"/>
            <p:cNvSpPr/>
            <p:nvPr/>
          </p:nvSpPr>
          <p:spPr>
            <a:xfrm>
              <a:off x="1" y="286109"/>
              <a:ext cx="1073138" cy="11556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6" name="矩形 35"/>
            <p:cNvSpPr/>
            <p:nvPr/>
          </p:nvSpPr>
          <p:spPr>
            <a:xfrm>
              <a:off x="3167259" y="3408285"/>
              <a:ext cx="3002250" cy="8329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7" name="矩形 36"/>
            <p:cNvSpPr/>
            <p:nvPr/>
          </p:nvSpPr>
          <p:spPr>
            <a:xfrm>
              <a:off x="3167259" y="2575367"/>
              <a:ext cx="3002250" cy="8329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8" name="矩形 37"/>
            <p:cNvSpPr/>
            <p:nvPr/>
          </p:nvSpPr>
          <p:spPr>
            <a:xfrm>
              <a:off x="3167259" y="1750626"/>
              <a:ext cx="3002250" cy="8329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9" name="矩形 38"/>
            <p:cNvSpPr/>
            <p:nvPr/>
          </p:nvSpPr>
          <p:spPr>
            <a:xfrm>
              <a:off x="3167259" y="921247"/>
              <a:ext cx="3002250" cy="8329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0" name="矩形 28"/>
            <p:cNvSpPr/>
            <p:nvPr/>
          </p:nvSpPr>
          <p:spPr>
            <a:xfrm>
              <a:off x="1073139" y="286108"/>
              <a:ext cx="2094120" cy="146805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1" name="矩形 28"/>
            <p:cNvSpPr/>
            <p:nvPr/>
          </p:nvSpPr>
          <p:spPr>
            <a:xfrm>
              <a:off x="1073139" y="1439067"/>
              <a:ext cx="2097760" cy="115503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j-ea"/>
                <a:ea typeface="+mj-ea"/>
              </a:endParaRPr>
            </a:p>
          </p:txBody>
        </p:sp>
        <p:sp>
          <p:nvSpPr>
            <p:cNvPr id="42" name="矩形 28"/>
            <p:cNvSpPr/>
            <p:nvPr/>
          </p:nvSpPr>
          <p:spPr>
            <a:xfrm>
              <a:off x="1073140" y="2586203"/>
              <a:ext cx="2102530" cy="115048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3" name="矩形 28"/>
            <p:cNvSpPr/>
            <p:nvPr/>
          </p:nvSpPr>
          <p:spPr>
            <a:xfrm>
              <a:off x="1067559" y="3406377"/>
              <a:ext cx="2106069" cy="148625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4" name="矩形 43"/>
            <p:cNvSpPr/>
            <p:nvPr/>
          </p:nvSpPr>
          <p:spPr>
            <a:xfrm>
              <a:off x="3175670" y="921247"/>
              <a:ext cx="599915" cy="3319957"/>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5" name="矩形 44"/>
            <p:cNvSpPr/>
            <p:nvPr/>
          </p:nvSpPr>
          <p:spPr>
            <a:xfrm rot="10800000">
              <a:off x="473224" y="286108"/>
              <a:ext cx="599915" cy="4606523"/>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6" name="TextBox 40"/>
            <p:cNvSpPr txBox="1"/>
            <p:nvPr/>
          </p:nvSpPr>
          <p:spPr>
            <a:xfrm>
              <a:off x="638720" y="250868"/>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01</a:t>
              </a:r>
              <a:endParaRPr lang="zh-CN" altLang="en-US" sz="800" dirty="0">
                <a:solidFill>
                  <a:schemeClr val="bg1"/>
                </a:solidFill>
                <a:latin typeface="+mj-ea"/>
                <a:ea typeface="+mj-ea"/>
              </a:endParaRPr>
            </a:p>
          </p:txBody>
        </p:sp>
        <p:sp>
          <p:nvSpPr>
            <p:cNvPr id="47" name="TextBox 42"/>
            <p:cNvSpPr txBox="1"/>
            <p:nvPr/>
          </p:nvSpPr>
          <p:spPr>
            <a:xfrm>
              <a:off x="638720" y="1376494"/>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02</a:t>
              </a:r>
              <a:endParaRPr lang="zh-CN" altLang="en-US" sz="800" dirty="0">
                <a:solidFill>
                  <a:schemeClr val="bg1"/>
                </a:solidFill>
                <a:latin typeface="+mj-ea"/>
                <a:ea typeface="+mj-ea"/>
              </a:endParaRPr>
            </a:p>
          </p:txBody>
        </p:sp>
        <p:sp>
          <p:nvSpPr>
            <p:cNvPr id="62" name="TextBox 44"/>
            <p:cNvSpPr txBox="1"/>
            <p:nvPr/>
          </p:nvSpPr>
          <p:spPr>
            <a:xfrm>
              <a:off x="638720" y="2545048"/>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03</a:t>
              </a:r>
              <a:endParaRPr lang="zh-CN" altLang="en-US" sz="800" dirty="0">
                <a:solidFill>
                  <a:schemeClr val="bg1"/>
                </a:solidFill>
                <a:latin typeface="+mj-ea"/>
                <a:ea typeface="+mj-ea"/>
              </a:endParaRPr>
            </a:p>
          </p:txBody>
        </p:sp>
        <p:sp>
          <p:nvSpPr>
            <p:cNvPr id="63" name="TextBox 46"/>
            <p:cNvSpPr txBox="1"/>
            <p:nvPr/>
          </p:nvSpPr>
          <p:spPr>
            <a:xfrm>
              <a:off x="638720" y="3670674"/>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04</a:t>
              </a:r>
              <a:endParaRPr lang="zh-CN" altLang="en-US" sz="800" dirty="0">
                <a:solidFill>
                  <a:schemeClr val="bg1"/>
                </a:solidFill>
                <a:latin typeface="+mj-ea"/>
                <a:ea typeface="+mj-ea"/>
              </a:endParaRPr>
            </a:p>
          </p:txBody>
        </p:sp>
        <p:sp>
          <p:nvSpPr>
            <p:cNvPr id="64" name="TextBox 49"/>
            <p:cNvSpPr txBox="1"/>
            <p:nvPr/>
          </p:nvSpPr>
          <p:spPr>
            <a:xfrm>
              <a:off x="3362840" y="998454"/>
              <a:ext cx="2678700" cy="46166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a:t>
              </a:r>
              <a:r>
                <a:rPr lang="zh-CN" altLang="en-US" sz="800" dirty="0" smtClean="0">
                  <a:solidFill>
                    <a:schemeClr val="bg1"/>
                  </a:solidFill>
                  <a:latin typeface="+mj-ea"/>
                </a:rPr>
                <a:t>文本</a:t>
              </a:r>
              <a:endParaRPr lang="en-US" altLang="zh-CN" sz="800" dirty="0" smtClean="0">
                <a:solidFill>
                  <a:schemeClr val="bg1"/>
                </a:solidFill>
                <a:latin typeface="+mj-ea"/>
              </a:endParaRPr>
            </a:p>
            <a:p>
              <a:r>
                <a:rPr lang="zh-CN" altLang="en-US" sz="800" dirty="0" smtClean="0">
                  <a:solidFill>
                    <a:schemeClr val="bg1"/>
                  </a:solidFill>
                  <a:latin typeface="+mj-ea"/>
                </a:rPr>
                <a:t>单击此处添加文本单击此处添加文本</a:t>
              </a:r>
              <a:endParaRPr lang="en-US" altLang="zh-CN" sz="800" dirty="0">
                <a:solidFill>
                  <a:schemeClr val="bg1"/>
                </a:solidFill>
                <a:latin typeface="+mj-ea"/>
              </a:endParaRPr>
            </a:p>
          </p:txBody>
        </p:sp>
        <p:sp>
          <p:nvSpPr>
            <p:cNvPr id="65" name="TextBox 53"/>
            <p:cNvSpPr txBox="1"/>
            <p:nvPr/>
          </p:nvSpPr>
          <p:spPr>
            <a:xfrm>
              <a:off x="3362840" y="1823945"/>
              <a:ext cx="2678700" cy="46166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p:txBody>
        </p:sp>
        <p:sp>
          <p:nvSpPr>
            <p:cNvPr id="66" name="TextBox 54"/>
            <p:cNvSpPr txBox="1"/>
            <p:nvPr/>
          </p:nvSpPr>
          <p:spPr>
            <a:xfrm>
              <a:off x="3362840" y="2664080"/>
              <a:ext cx="2678700" cy="415498"/>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p:txBody>
        </p:sp>
        <p:sp>
          <p:nvSpPr>
            <p:cNvPr id="67" name="TextBox 55"/>
            <p:cNvSpPr txBox="1"/>
            <p:nvPr/>
          </p:nvSpPr>
          <p:spPr>
            <a:xfrm>
              <a:off x="3362840" y="3489571"/>
              <a:ext cx="2678700" cy="415498"/>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p:txBody>
        </p:sp>
        <p:sp>
          <p:nvSpPr>
            <p:cNvPr id="68" name="矩形 67"/>
            <p:cNvSpPr/>
            <p:nvPr/>
          </p:nvSpPr>
          <p:spPr>
            <a:xfrm>
              <a:off x="136461" y="621340"/>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bg1"/>
                  </a:solidFill>
                  <a:latin typeface="+mj-ea"/>
                  <a:ea typeface="+mj-ea"/>
                </a:rPr>
                <a:t>标题文字</a:t>
              </a:r>
              <a:endParaRPr lang="zh-CN" altLang="en-US" sz="1200" dirty="0">
                <a:solidFill>
                  <a:schemeClr val="bg1"/>
                </a:solidFill>
                <a:latin typeface="+mj-ea"/>
                <a:ea typeface="+mj-ea"/>
              </a:endParaRPr>
            </a:p>
          </p:txBody>
        </p:sp>
        <p:sp>
          <p:nvSpPr>
            <p:cNvPr id="69" name="矩形 68"/>
            <p:cNvSpPr/>
            <p:nvPr/>
          </p:nvSpPr>
          <p:spPr>
            <a:xfrm>
              <a:off x="136461" y="1823945"/>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bg1"/>
                  </a:solidFill>
                  <a:latin typeface="+mj-ea"/>
                  <a:ea typeface="+mj-ea"/>
                </a:rPr>
                <a:t>标题文字</a:t>
              </a:r>
              <a:endParaRPr lang="zh-CN" altLang="en-US" sz="1200" dirty="0">
                <a:solidFill>
                  <a:schemeClr val="bg1"/>
                </a:solidFill>
                <a:latin typeface="+mj-ea"/>
                <a:ea typeface="+mj-ea"/>
              </a:endParaRPr>
            </a:p>
          </p:txBody>
        </p:sp>
        <p:sp>
          <p:nvSpPr>
            <p:cNvPr id="70" name="矩形 69"/>
            <p:cNvSpPr/>
            <p:nvPr/>
          </p:nvSpPr>
          <p:spPr>
            <a:xfrm>
              <a:off x="136460" y="2893421"/>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bg1"/>
                  </a:solidFill>
                  <a:latin typeface="+mj-ea"/>
                  <a:ea typeface="+mj-ea"/>
                </a:rPr>
                <a:t>标题文字</a:t>
              </a:r>
              <a:endParaRPr lang="zh-CN" altLang="en-US" sz="1200" dirty="0">
                <a:solidFill>
                  <a:schemeClr val="bg1"/>
                </a:solidFill>
                <a:latin typeface="+mj-ea"/>
                <a:ea typeface="+mj-ea"/>
              </a:endParaRPr>
            </a:p>
          </p:txBody>
        </p:sp>
        <p:sp>
          <p:nvSpPr>
            <p:cNvPr id="71" name="矩形 70"/>
            <p:cNvSpPr/>
            <p:nvPr/>
          </p:nvSpPr>
          <p:spPr>
            <a:xfrm>
              <a:off x="136460" y="4018818"/>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bg1"/>
                  </a:solidFill>
                  <a:latin typeface="+mj-ea"/>
                  <a:ea typeface="+mj-ea"/>
                </a:rPr>
                <a:t>标题文字</a:t>
              </a:r>
              <a:endParaRPr lang="zh-CN" altLang="en-US" sz="1200" dirty="0">
                <a:solidFill>
                  <a:schemeClr val="bg1"/>
                </a:solidFill>
                <a:latin typeface="+mj-ea"/>
                <a:ea typeface="+mj-ea"/>
              </a:endParaRPr>
            </a:p>
          </p:txBody>
        </p:sp>
        <p:sp>
          <p:nvSpPr>
            <p:cNvPr id="72" name="Freeform 144"/>
            <p:cNvSpPr>
              <a:spLocks noEditPoints="1"/>
            </p:cNvSpPr>
            <p:nvPr/>
          </p:nvSpPr>
          <p:spPr bwMode="black">
            <a:xfrm>
              <a:off x="1880994" y="1786337"/>
              <a:ext cx="393198" cy="693989"/>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a:extLst/>
          </p:spPr>
          <p:txBody>
            <a:bodyPr vert="horz" wrap="square" lIns="68589" tIns="34295" rIns="68589" bIns="3429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pic>
          <p:nvPicPr>
            <p:cNvPr id="73" name="Picture 34" descr="Efficiency.png"/>
            <p:cNvPicPr>
              <a:picLocks noChangeAspect="1"/>
            </p:cNvPicPr>
            <p:nvPr/>
          </p:nvPicPr>
          <p:blipFill>
            <a:blip r:embed="rId3" cstate="print"/>
            <a:srcRect/>
            <a:stretch>
              <a:fillRect/>
            </a:stretch>
          </p:blipFill>
          <p:spPr bwMode="auto">
            <a:xfrm>
              <a:off x="1651627" y="2698891"/>
              <a:ext cx="851931" cy="790680"/>
            </a:xfrm>
            <a:prstGeom prst="rect">
              <a:avLst/>
            </a:prstGeom>
            <a:noFill/>
            <a:ln>
              <a:noFill/>
            </a:ln>
          </p:spPr>
        </p:pic>
        <p:grpSp>
          <p:nvGrpSpPr>
            <p:cNvPr id="74" name="Group 173"/>
            <p:cNvGrpSpPr>
              <a:grpSpLocks noChangeAspect="1"/>
            </p:cNvGrpSpPr>
            <p:nvPr/>
          </p:nvGrpSpPr>
          <p:grpSpPr>
            <a:xfrm>
              <a:off x="1787656" y="3670676"/>
              <a:ext cx="579874" cy="746369"/>
              <a:chOff x="-2773363" y="1651000"/>
              <a:chExt cx="2692401" cy="3448051"/>
            </a:xfrm>
            <a:solidFill>
              <a:schemeClr val="bg1"/>
            </a:solidFill>
          </p:grpSpPr>
          <p:sp>
            <p:nvSpPr>
              <p:cNvPr id="84"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5"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6"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7"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8"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9" name="Oval 24"/>
              <p:cNvSpPr>
                <a:spLocks noChangeArrowheads="1"/>
              </p:cNvSpPr>
              <p:nvPr/>
            </p:nvSpPr>
            <p:spPr bwMode="auto">
              <a:xfrm>
                <a:off x="-1333500" y="3128963"/>
                <a:ext cx="77788" cy="79375"/>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90"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grpSp>
        <p:sp>
          <p:nvSpPr>
            <p:cNvPr id="75" name="Freeform 89"/>
            <p:cNvSpPr>
              <a:spLocks noEditPoints="1"/>
            </p:cNvSpPr>
            <p:nvPr/>
          </p:nvSpPr>
          <p:spPr bwMode="black">
            <a:xfrm>
              <a:off x="1683089" y="921247"/>
              <a:ext cx="719940" cy="463323"/>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35" tIns="30867" rIns="61735" bIns="3086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a:latin typeface="+mj-ea"/>
                <a:ea typeface="+mj-ea"/>
              </a:endParaRPr>
            </a:p>
          </p:txBody>
        </p:sp>
        <p:sp>
          <p:nvSpPr>
            <p:cNvPr id="76" name="等腰三角形 75"/>
            <p:cNvSpPr/>
            <p:nvPr/>
          </p:nvSpPr>
          <p:spPr>
            <a:xfrm rot="5400000">
              <a:off x="6148822" y="1208414"/>
              <a:ext cx="299957" cy="25858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77" name="等腰三角形 76"/>
            <p:cNvSpPr/>
            <p:nvPr/>
          </p:nvSpPr>
          <p:spPr>
            <a:xfrm rot="5400000">
              <a:off x="6148822" y="2037792"/>
              <a:ext cx="299957" cy="25858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78" name="等腰三角形 77"/>
            <p:cNvSpPr/>
            <p:nvPr/>
          </p:nvSpPr>
          <p:spPr>
            <a:xfrm rot="5400000">
              <a:off x="6148822" y="2862534"/>
              <a:ext cx="299957" cy="25858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79" name="等腰三角形 78"/>
            <p:cNvSpPr/>
            <p:nvPr/>
          </p:nvSpPr>
          <p:spPr>
            <a:xfrm rot="5400000">
              <a:off x="6148822" y="3696008"/>
              <a:ext cx="299957" cy="25858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80" name="TextBox 77"/>
          <p:cNvSpPr txBox="1"/>
          <p:nvPr/>
        </p:nvSpPr>
        <p:spPr>
          <a:xfrm>
            <a:off x="6582255" y="1064307"/>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tx2"/>
                </a:solidFill>
                <a:latin typeface="+mj-ea"/>
              </a:rPr>
              <a:t>标题文字</a:t>
            </a:r>
            <a:endParaRPr lang="en-US" altLang="zh-CN" sz="1200" dirty="0" smtClean="0">
              <a:solidFill>
                <a:schemeClr val="tx2"/>
              </a:solidFill>
              <a:latin typeface="+mj-ea"/>
            </a:endParaRPr>
          </a:p>
          <a:p>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53" name="TextBox 77"/>
          <p:cNvSpPr txBox="1"/>
          <p:nvPr/>
        </p:nvSpPr>
        <p:spPr>
          <a:xfrm>
            <a:off x="6582255" y="1902201"/>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2"/>
                </a:solidFill>
                <a:latin typeface="+mj-ea"/>
              </a:rPr>
              <a:t>标题文字</a:t>
            </a:r>
            <a:endParaRPr lang="en-US" altLang="zh-CN" sz="1200" dirty="0" smtClean="0">
              <a:solidFill>
                <a:schemeClr val="bg2"/>
              </a:solidFill>
              <a:latin typeface="+mj-ea"/>
            </a:endParaRPr>
          </a:p>
          <a:p>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54" name="TextBox 77"/>
          <p:cNvSpPr txBox="1"/>
          <p:nvPr/>
        </p:nvSpPr>
        <p:spPr>
          <a:xfrm>
            <a:off x="6582255" y="281796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tx2"/>
                </a:solidFill>
                <a:latin typeface="+mj-ea"/>
              </a:rPr>
              <a:t>标题文字</a:t>
            </a:r>
            <a:endParaRPr lang="en-US" altLang="zh-CN" sz="1200" dirty="0" smtClean="0">
              <a:solidFill>
                <a:schemeClr val="tx2"/>
              </a:solidFill>
              <a:latin typeface="+mj-ea"/>
            </a:endParaRPr>
          </a:p>
          <a:p>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55" name="TextBox 77"/>
          <p:cNvSpPr txBox="1"/>
          <p:nvPr/>
        </p:nvSpPr>
        <p:spPr>
          <a:xfrm>
            <a:off x="6582255" y="3655862"/>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2"/>
                </a:solidFill>
                <a:latin typeface="+mj-ea"/>
              </a:rPr>
              <a:t>标题文字</a:t>
            </a:r>
            <a:endParaRPr lang="en-US" altLang="zh-CN" sz="1200" dirty="0" smtClean="0">
              <a:solidFill>
                <a:schemeClr val="bg2"/>
              </a:solidFill>
              <a:latin typeface="+mj-ea"/>
            </a:endParaRPr>
          </a:p>
          <a:p>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Tree>
    <p:extLst>
      <p:ext uri="{BB962C8B-B14F-4D97-AF65-F5344CB8AC3E}">
        <p14:creationId xmlns:p14="http://schemas.microsoft.com/office/powerpoint/2010/main" val="281861695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1+#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1+#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1+#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1+#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53" grpId="0"/>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3177031" y="1165408"/>
            <a:ext cx="2855627" cy="2855627"/>
            <a:chOff x="3177031" y="1165408"/>
            <a:chExt cx="2855627" cy="2855627"/>
          </a:xfrm>
        </p:grpSpPr>
        <p:grpSp>
          <p:nvGrpSpPr>
            <p:cNvPr id="49" name="组合 48"/>
            <p:cNvGrpSpPr/>
            <p:nvPr/>
          </p:nvGrpSpPr>
          <p:grpSpPr>
            <a:xfrm>
              <a:off x="3177031" y="1165408"/>
              <a:ext cx="2855627" cy="2855627"/>
              <a:chOff x="2848131" y="1860029"/>
              <a:chExt cx="3807502" cy="3807502"/>
            </a:xfrm>
          </p:grpSpPr>
          <p:sp>
            <p:nvSpPr>
              <p:cNvPr id="56" name="椭圆 5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7" name="椭圆 5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0" name="组合 49"/>
            <p:cNvGrpSpPr/>
            <p:nvPr/>
          </p:nvGrpSpPr>
          <p:grpSpPr>
            <a:xfrm>
              <a:off x="3697397" y="2328838"/>
              <a:ext cx="1826141" cy="872715"/>
              <a:chOff x="3541952" y="3411269"/>
              <a:chExt cx="2434855" cy="1163620"/>
            </a:xfrm>
          </p:grpSpPr>
          <p:sp>
            <p:nvSpPr>
              <p:cNvPr id="51" name="文本框 19"/>
              <p:cNvSpPr txBox="1"/>
              <p:nvPr/>
            </p:nvSpPr>
            <p:spPr>
              <a:xfrm>
                <a:off x="3587307" y="3411269"/>
                <a:ext cx="2344147" cy="430887"/>
              </a:xfrm>
              <a:prstGeom prst="rect">
                <a:avLst/>
              </a:prstGeom>
              <a:noFill/>
            </p:spPr>
            <p:txBody>
              <a:bodyPr wrap="none" rtlCol="0">
                <a:spAutoFit/>
              </a:bodyPr>
              <a:lstStyle/>
              <a:p>
                <a:pPr algn="ctr"/>
                <a:r>
                  <a:rPr lang="en-US" altLang="zh-CN" sz="1500" dirty="0">
                    <a:latin typeface="+mj-ea"/>
                    <a:ea typeface="+mj-ea"/>
                  </a:rPr>
                  <a:t>www.ooopic.com</a:t>
                </a:r>
                <a:endParaRPr lang="zh-CN" altLang="en-US" sz="1500" dirty="0">
                  <a:latin typeface="+mj-ea"/>
                  <a:ea typeface="+mj-ea"/>
                </a:endParaRPr>
              </a:p>
            </p:txBody>
          </p:sp>
          <p:sp>
            <p:nvSpPr>
              <p:cNvPr id="52" name="文本框 20"/>
              <p:cNvSpPr txBox="1"/>
              <p:nvPr/>
            </p:nvSpPr>
            <p:spPr>
              <a:xfrm>
                <a:off x="3541952" y="3795189"/>
                <a:ext cx="2434855" cy="779700"/>
              </a:xfrm>
              <a:prstGeom prst="rect">
                <a:avLst/>
              </a:prstGeom>
              <a:noFill/>
            </p:spPr>
            <p:txBody>
              <a:bodyPr wrap="none" rtlCol="0">
                <a:spAutoFit/>
              </a:bodyPr>
              <a:lstStyle/>
              <a:p>
                <a:pPr algn="ctr"/>
                <a:r>
                  <a:rPr lang="zh-CN" altLang="en-US" sz="3200" b="1" dirty="0" smtClean="0">
                    <a:solidFill>
                      <a:schemeClr val="tx2"/>
                    </a:solidFill>
                    <a:latin typeface="+mj-ea"/>
                    <a:ea typeface="+mj-ea"/>
                  </a:rPr>
                  <a:t>项目成果</a:t>
                </a:r>
                <a:endParaRPr lang="zh-CN" altLang="en-US" sz="3200" b="1" dirty="0">
                  <a:solidFill>
                    <a:schemeClr val="tx2"/>
                  </a:solidFill>
                  <a:latin typeface="+mj-ea"/>
                  <a:ea typeface="+mj-ea"/>
                </a:endParaRPr>
              </a:p>
            </p:txBody>
          </p:sp>
        </p:grpSp>
      </p:grpSp>
      <p:grpSp>
        <p:nvGrpSpPr>
          <p:cNvPr id="58" name="组合 57"/>
          <p:cNvGrpSpPr/>
          <p:nvPr/>
        </p:nvGrpSpPr>
        <p:grpSpPr>
          <a:xfrm>
            <a:off x="5258235" y="1153582"/>
            <a:ext cx="1014647" cy="1014647"/>
            <a:chOff x="5258235" y="1153582"/>
            <a:chExt cx="1014647" cy="1014647"/>
          </a:xfrm>
        </p:grpSpPr>
        <p:grpSp>
          <p:nvGrpSpPr>
            <p:cNvPr id="59" name="组合 58"/>
            <p:cNvGrpSpPr/>
            <p:nvPr/>
          </p:nvGrpSpPr>
          <p:grpSpPr>
            <a:xfrm>
              <a:off x="5258235" y="1153582"/>
              <a:ext cx="1014647" cy="1014647"/>
              <a:chOff x="2848131" y="1860029"/>
              <a:chExt cx="3807502" cy="3807502"/>
            </a:xfrm>
          </p:grpSpPr>
          <p:sp>
            <p:nvSpPr>
              <p:cNvPr id="61" name="椭圆 6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1" name="椭圆 80"/>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0" name="文本框 18"/>
            <p:cNvSpPr txBox="1"/>
            <p:nvPr/>
          </p:nvSpPr>
          <p:spPr>
            <a:xfrm>
              <a:off x="5479121" y="1402939"/>
              <a:ext cx="579005" cy="477054"/>
            </a:xfrm>
            <a:prstGeom prst="rect">
              <a:avLst/>
            </a:prstGeom>
            <a:noFill/>
          </p:spPr>
          <p:txBody>
            <a:bodyPr wrap="none" rtlCol="0">
              <a:spAutoFit/>
            </a:bodyPr>
            <a:lstStyle/>
            <a:p>
              <a:r>
                <a:rPr lang="en-US" altLang="zh-CN" sz="2500" b="1" dirty="0" smtClean="0">
                  <a:solidFill>
                    <a:schemeClr val="bg2"/>
                  </a:solidFill>
                  <a:latin typeface="+mj-ea"/>
                  <a:ea typeface="+mj-ea"/>
                </a:rPr>
                <a:t>02</a:t>
              </a:r>
              <a:endParaRPr lang="zh-CN" altLang="en-US" sz="2500" b="1" dirty="0">
                <a:solidFill>
                  <a:schemeClr val="bg2"/>
                </a:solidFill>
                <a:latin typeface="+mj-ea"/>
                <a:ea typeface="+mj-ea"/>
              </a:endParaRPr>
            </a:p>
          </p:txBody>
        </p:sp>
      </p:grpSp>
    </p:spTree>
    <p:extLst>
      <p:ext uri="{BB962C8B-B14F-4D97-AF65-F5344CB8AC3E}">
        <p14:creationId xmlns:p14="http://schemas.microsoft.com/office/powerpoint/2010/main" val="13491106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71081" y="1533134"/>
            <a:ext cx="572068" cy="415805"/>
            <a:chOff x="5871081" y="1533134"/>
            <a:chExt cx="572068" cy="415805"/>
          </a:xfrm>
        </p:grpSpPr>
        <p:grpSp>
          <p:nvGrpSpPr>
            <p:cNvPr id="192" name="组合 191"/>
            <p:cNvGrpSpPr/>
            <p:nvPr/>
          </p:nvGrpSpPr>
          <p:grpSpPr>
            <a:xfrm rot="10800000">
              <a:off x="5871081" y="1533134"/>
              <a:ext cx="572068" cy="415805"/>
              <a:chOff x="2812960" y="874737"/>
              <a:chExt cx="572068" cy="415805"/>
            </a:xfrm>
          </p:grpSpPr>
          <p:sp>
            <p:nvSpPr>
              <p:cNvPr id="196"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197"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37" name="Group 29"/>
            <p:cNvGrpSpPr/>
            <p:nvPr/>
          </p:nvGrpSpPr>
          <p:grpSpPr>
            <a:xfrm>
              <a:off x="6018683" y="1608936"/>
              <a:ext cx="264199" cy="264199"/>
              <a:chOff x="8216107" y="2577307"/>
              <a:chExt cx="464344" cy="464344"/>
            </a:xfrm>
            <a:solidFill>
              <a:schemeClr val="bg1"/>
            </a:solidFill>
          </p:grpSpPr>
          <p:sp>
            <p:nvSpPr>
              <p:cNvPr id="138"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0"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1"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11" name="组合 10"/>
          <p:cNvGrpSpPr/>
          <p:nvPr/>
        </p:nvGrpSpPr>
        <p:grpSpPr>
          <a:xfrm>
            <a:off x="3179847" y="1197818"/>
            <a:ext cx="2556930" cy="3232311"/>
            <a:chOff x="3179847" y="1197818"/>
            <a:chExt cx="2556930" cy="3232311"/>
          </a:xfrm>
        </p:grpSpPr>
        <p:pic>
          <p:nvPicPr>
            <p:cNvPr id="92"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93"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grpSp>
        <p:nvGrpSpPr>
          <p:cNvPr id="7" name="组合 6"/>
          <p:cNvGrpSpPr/>
          <p:nvPr/>
        </p:nvGrpSpPr>
        <p:grpSpPr>
          <a:xfrm>
            <a:off x="2506140" y="1566102"/>
            <a:ext cx="572068" cy="415805"/>
            <a:chOff x="2506140" y="1520382"/>
            <a:chExt cx="572068" cy="415805"/>
          </a:xfrm>
        </p:grpSpPr>
        <p:grpSp>
          <p:nvGrpSpPr>
            <p:cNvPr id="3" name="组合 2"/>
            <p:cNvGrpSpPr/>
            <p:nvPr/>
          </p:nvGrpSpPr>
          <p:grpSpPr>
            <a:xfrm>
              <a:off x="2506140" y="1520382"/>
              <a:ext cx="572068" cy="415805"/>
              <a:chOff x="2812960" y="874737"/>
              <a:chExt cx="572068" cy="415805"/>
            </a:xfrm>
          </p:grpSpPr>
          <p:sp>
            <p:nvSpPr>
              <p:cNvPr id="97"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17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44" name="Group 36"/>
            <p:cNvGrpSpPr/>
            <p:nvPr/>
          </p:nvGrpSpPr>
          <p:grpSpPr>
            <a:xfrm>
              <a:off x="2715031" y="1600024"/>
              <a:ext cx="181552" cy="264651"/>
              <a:chOff x="3582988" y="3510757"/>
              <a:chExt cx="319088" cy="465138"/>
            </a:xfrm>
            <a:solidFill>
              <a:srgbClr val="FFFFFF"/>
            </a:solidFill>
          </p:grpSpPr>
          <p:sp>
            <p:nvSpPr>
              <p:cNvPr id="14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4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4" name="组合 3"/>
          <p:cNvGrpSpPr/>
          <p:nvPr/>
        </p:nvGrpSpPr>
        <p:grpSpPr>
          <a:xfrm>
            <a:off x="2514118" y="2620132"/>
            <a:ext cx="572068" cy="415805"/>
            <a:chOff x="2514118" y="2387124"/>
            <a:chExt cx="572068" cy="415805"/>
          </a:xfrm>
        </p:grpSpPr>
        <p:grpSp>
          <p:nvGrpSpPr>
            <p:cNvPr id="172" name="组合 171"/>
            <p:cNvGrpSpPr/>
            <p:nvPr/>
          </p:nvGrpSpPr>
          <p:grpSpPr>
            <a:xfrm>
              <a:off x="2514118" y="2387124"/>
              <a:ext cx="572068" cy="415805"/>
              <a:chOff x="2812960" y="874737"/>
              <a:chExt cx="572068" cy="415805"/>
            </a:xfrm>
          </p:grpSpPr>
          <p:sp>
            <p:nvSpPr>
              <p:cNvPr id="173"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174"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sp>
          <p:nvSpPr>
            <p:cNvPr id="178"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组合 5"/>
          <p:cNvGrpSpPr/>
          <p:nvPr/>
        </p:nvGrpSpPr>
        <p:grpSpPr>
          <a:xfrm>
            <a:off x="2514118" y="3674161"/>
            <a:ext cx="572068" cy="415805"/>
            <a:chOff x="2514118" y="3026461"/>
            <a:chExt cx="572068" cy="415805"/>
          </a:xfrm>
        </p:grpSpPr>
        <p:grpSp>
          <p:nvGrpSpPr>
            <p:cNvPr id="179" name="组合 178"/>
            <p:cNvGrpSpPr/>
            <p:nvPr/>
          </p:nvGrpSpPr>
          <p:grpSpPr>
            <a:xfrm>
              <a:off x="2514118" y="3026461"/>
              <a:ext cx="572068" cy="415805"/>
              <a:chOff x="2812960" y="874737"/>
              <a:chExt cx="572068" cy="415805"/>
            </a:xfrm>
          </p:grpSpPr>
          <p:sp>
            <p:nvSpPr>
              <p:cNvPr id="18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18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sp>
          <p:nvSpPr>
            <p:cNvPr id="14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nvGrpSpPr>
          <p:cNvPr id="182" name="组合 181"/>
          <p:cNvGrpSpPr/>
          <p:nvPr/>
        </p:nvGrpSpPr>
        <p:grpSpPr>
          <a:xfrm>
            <a:off x="518165" y="1545824"/>
            <a:ext cx="1923767" cy="750738"/>
            <a:chOff x="1078513" y="1669167"/>
            <a:chExt cx="1923767" cy="750738"/>
          </a:xfrm>
        </p:grpSpPr>
        <p:sp>
          <p:nvSpPr>
            <p:cNvPr id="183" name="TextBox 182"/>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smtClean="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a:solidFill>
                  <a:srgbClr val="7F7F7F"/>
                </a:solidFill>
                <a:latin typeface="微软雅黑"/>
              </a:endParaRPr>
            </a:p>
          </p:txBody>
        </p:sp>
        <p:sp>
          <p:nvSpPr>
            <p:cNvPr id="184" name="TextBox 183"/>
            <p:cNvSpPr txBox="1"/>
            <p:nvPr/>
          </p:nvSpPr>
          <p:spPr>
            <a:xfrm>
              <a:off x="2174224" y="1669167"/>
              <a:ext cx="718145" cy="215444"/>
            </a:xfrm>
            <a:prstGeom prst="rect">
              <a:avLst/>
            </a:prstGeom>
            <a:noFill/>
          </p:spPr>
          <p:txBody>
            <a:bodyPr wrap="none" lIns="0" tIns="0" rIns="0" bIns="0" rtlCol="0" anchor="t">
              <a:spAutoFit/>
            </a:bodyPr>
            <a:lstStyle/>
            <a:p>
              <a:pPr algn="ctr"/>
              <a:r>
                <a:rPr lang="zh-CN" altLang="en-US" dirty="0" smtClean="0">
                  <a:solidFill>
                    <a:schemeClr val="bg2"/>
                  </a:solidFill>
                  <a:latin typeface="微软雅黑"/>
                </a:rPr>
                <a:t>标题文字</a:t>
              </a:r>
              <a:endParaRPr lang="en-US" dirty="0" smtClean="0">
                <a:solidFill>
                  <a:schemeClr val="bg2"/>
                </a:solidFill>
                <a:latin typeface="微软雅黑"/>
              </a:endParaRPr>
            </a:p>
          </p:txBody>
        </p:sp>
      </p:grpSp>
      <p:grpSp>
        <p:nvGrpSpPr>
          <p:cNvPr id="185" name="组合 184"/>
          <p:cNvGrpSpPr/>
          <p:nvPr/>
        </p:nvGrpSpPr>
        <p:grpSpPr>
          <a:xfrm>
            <a:off x="518165" y="2620132"/>
            <a:ext cx="1923767" cy="750738"/>
            <a:chOff x="1078513" y="1669167"/>
            <a:chExt cx="1923767" cy="750738"/>
          </a:xfrm>
        </p:grpSpPr>
        <p:sp>
          <p:nvSpPr>
            <p:cNvPr id="186" name="TextBox 18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smtClean="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a:solidFill>
                  <a:srgbClr val="7F7F7F"/>
                </a:solidFill>
                <a:latin typeface="微软雅黑"/>
              </a:endParaRPr>
            </a:p>
          </p:txBody>
        </p:sp>
        <p:sp>
          <p:nvSpPr>
            <p:cNvPr id="187" name="TextBox 186"/>
            <p:cNvSpPr txBox="1"/>
            <p:nvPr/>
          </p:nvSpPr>
          <p:spPr>
            <a:xfrm>
              <a:off x="2174224" y="1669167"/>
              <a:ext cx="718145" cy="215444"/>
            </a:xfrm>
            <a:prstGeom prst="rect">
              <a:avLst/>
            </a:prstGeom>
            <a:noFill/>
          </p:spPr>
          <p:txBody>
            <a:bodyPr wrap="none" lIns="0" tIns="0" rIns="0" bIns="0" rtlCol="0" anchor="t">
              <a:spAutoFit/>
            </a:bodyPr>
            <a:lstStyle/>
            <a:p>
              <a:pPr algn="ctr"/>
              <a:r>
                <a:rPr lang="zh-CN" altLang="en-US" dirty="0" smtClean="0">
                  <a:solidFill>
                    <a:schemeClr val="tx2"/>
                  </a:solidFill>
                  <a:latin typeface="微软雅黑"/>
                </a:rPr>
                <a:t>标题文字</a:t>
              </a:r>
              <a:endParaRPr lang="en-US" dirty="0" smtClean="0">
                <a:solidFill>
                  <a:schemeClr val="tx2"/>
                </a:solidFill>
                <a:latin typeface="微软雅黑"/>
              </a:endParaRPr>
            </a:p>
          </p:txBody>
        </p:sp>
      </p:grpSp>
      <p:grpSp>
        <p:nvGrpSpPr>
          <p:cNvPr id="188" name="组合 187"/>
          <p:cNvGrpSpPr/>
          <p:nvPr/>
        </p:nvGrpSpPr>
        <p:grpSpPr>
          <a:xfrm>
            <a:off x="518165" y="3648836"/>
            <a:ext cx="1923767" cy="750738"/>
            <a:chOff x="1078513" y="1669167"/>
            <a:chExt cx="1923767" cy="750738"/>
          </a:xfrm>
        </p:grpSpPr>
        <p:sp>
          <p:nvSpPr>
            <p:cNvPr id="189" name="TextBox 188"/>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smtClean="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a:solidFill>
                  <a:srgbClr val="7F7F7F"/>
                </a:solidFill>
                <a:latin typeface="微软雅黑"/>
              </a:endParaRPr>
            </a:p>
          </p:txBody>
        </p:sp>
        <p:sp>
          <p:nvSpPr>
            <p:cNvPr id="190" name="TextBox 189"/>
            <p:cNvSpPr txBox="1"/>
            <p:nvPr/>
          </p:nvSpPr>
          <p:spPr>
            <a:xfrm>
              <a:off x="2174224" y="1669167"/>
              <a:ext cx="718145" cy="215444"/>
            </a:xfrm>
            <a:prstGeom prst="rect">
              <a:avLst/>
            </a:prstGeom>
            <a:noFill/>
          </p:spPr>
          <p:txBody>
            <a:bodyPr wrap="none" lIns="0" tIns="0" rIns="0" bIns="0" rtlCol="0" anchor="t">
              <a:spAutoFit/>
            </a:bodyPr>
            <a:lstStyle/>
            <a:p>
              <a:pPr algn="ctr"/>
              <a:r>
                <a:rPr lang="zh-CN" altLang="en-US" dirty="0" smtClean="0">
                  <a:solidFill>
                    <a:schemeClr val="bg2"/>
                  </a:solidFill>
                  <a:latin typeface="微软雅黑"/>
                </a:rPr>
                <a:t>标题文字</a:t>
              </a:r>
              <a:endParaRPr lang="en-US" dirty="0" smtClean="0">
                <a:solidFill>
                  <a:schemeClr val="bg2"/>
                </a:solidFill>
                <a:latin typeface="微软雅黑"/>
              </a:endParaRPr>
            </a:p>
          </p:txBody>
        </p:sp>
      </p:grpSp>
      <p:grpSp>
        <p:nvGrpSpPr>
          <p:cNvPr id="9" name="组合 8"/>
          <p:cNvGrpSpPr/>
          <p:nvPr/>
        </p:nvGrpSpPr>
        <p:grpSpPr>
          <a:xfrm>
            <a:off x="5871081" y="2602891"/>
            <a:ext cx="572068" cy="415805"/>
            <a:chOff x="5871081" y="2190265"/>
            <a:chExt cx="572068" cy="415805"/>
          </a:xfrm>
        </p:grpSpPr>
        <p:grpSp>
          <p:nvGrpSpPr>
            <p:cNvPr id="198" name="组合 197"/>
            <p:cNvGrpSpPr/>
            <p:nvPr/>
          </p:nvGrpSpPr>
          <p:grpSpPr>
            <a:xfrm rot="10800000">
              <a:off x="5871081" y="2190265"/>
              <a:ext cx="572068" cy="415805"/>
              <a:chOff x="2812960" y="874737"/>
              <a:chExt cx="572068" cy="415805"/>
            </a:xfrm>
          </p:grpSpPr>
          <p:sp>
            <p:nvSpPr>
              <p:cNvPr id="19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200"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12" name="Group 22"/>
            <p:cNvGrpSpPr/>
            <p:nvPr/>
          </p:nvGrpSpPr>
          <p:grpSpPr>
            <a:xfrm>
              <a:off x="5997568" y="2282755"/>
              <a:ext cx="264199" cy="264651"/>
              <a:chOff x="7287419" y="3505994"/>
              <a:chExt cx="464344" cy="465138"/>
            </a:xfrm>
            <a:solidFill>
              <a:schemeClr val="bg1"/>
            </a:solidFill>
          </p:grpSpPr>
          <p:sp>
            <p:nvSpPr>
              <p:cNvPr id="113"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4"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6"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7"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36"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10" name="组合 9"/>
          <p:cNvGrpSpPr/>
          <p:nvPr/>
        </p:nvGrpSpPr>
        <p:grpSpPr>
          <a:xfrm>
            <a:off x="5871081" y="3672648"/>
            <a:ext cx="572068" cy="415805"/>
            <a:chOff x="5864748" y="3008916"/>
            <a:chExt cx="572068" cy="415805"/>
          </a:xfrm>
        </p:grpSpPr>
        <p:grpSp>
          <p:nvGrpSpPr>
            <p:cNvPr id="202" name="组合 201"/>
            <p:cNvGrpSpPr/>
            <p:nvPr/>
          </p:nvGrpSpPr>
          <p:grpSpPr>
            <a:xfrm rot="10800000">
              <a:off x="5864748" y="3008916"/>
              <a:ext cx="572068" cy="415805"/>
              <a:chOff x="2812960" y="874737"/>
              <a:chExt cx="572068" cy="415805"/>
            </a:xfrm>
          </p:grpSpPr>
          <p:sp>
            <p:nvSpPr>
              <p:cNvPr id="21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211"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00" name="Group 12"/>
            <p:cNvGrpSpPr/>
            <p:nvPr/>
          </p:nvGrpSpPr>
          <p:grpSpPr>
            <a:xfrm>
              <a:off x="5985331" y="3091890"/>
              <a:ext cx="264199" cy="264651"/>
              <a:chOff x="9145588" y="4435475"/>
              <a:chExt cx="464344" cy="465138"/>
            </a:xfrm>
            <a:solidFill>
              <a:schemeClr val="bg1"/>
            </a:solidFill>
          </p:grpSpPr>
          <p:sp>
            <p:nvSpPr>
              <p:cNvPr id="10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229" name="组合 228"/>
          <p:cNvGrpSpPr/>
          <p:nvPr/>
        </p:nvGrpSpPr>
        <p:grpSpPr>
          <a:xfrm>
            <a:off x="6557816" y="1545824"/>
            <a:ext cx="1923767" cy="750738"/>
            <a:chOff x="1078513" y="1669167"/>
            <a:chExt cx="1923767" cy="750738"/>
          </a:xfrm>
        </p:grpSpPr>
        <p:sp>
          <p:nvSpPr>
            <p:cNvPr id="230" name="TextBox 2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smtClean="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a:solidFill>
                  <a:srgbClr val="7F7F7F"/>
                </a:solidFill>
                <a:latin typeface="微软雅黑"/>
              </a:endParaRPr>
            </a:p>
          </p:txBody>
        </p:sp>
        <p:sp>
          <p:nvSpPr>
            <p:cNvPr id="231" name="TextBox 230"/>
            <p:cNvSpPr txBox="1"/>
            <p:nvPr/>
          </p:nvSpPr>
          <p:spPr>
            <a:xfrm>
              <a:off x="1097899" y="1669167"/>
              <a:ext cx="718145" cy="215444"/>
            </a:xfrm>
            <a:prstGeom prst="rect">
              <a:avLst/>
            </a:prstGeom>
            <a:noFill/>
          </p:spPr>
          <p:txBody>
            <a:bodyPr wrap="none" lIns="0" tIns="0" rIns="0" bIns="0" rtlCol="0" anchor="t">
              <a:spAutoFit/>
            </a:bodyPr>
            <a:lstStyle/>
            <a:p>
              <a:pPr algn="ctr"/>
              <a:r>
                <a:rPr lang="zh-CN" altLang="en-US" dirty="0" smtClean="0">
                  <a:solidFill>
                    <a:schemeClr val="bg2"/>
                  </a:solidFill>
                  <a:latin typeface="微软雅黑"/>
                </a:rPr>
                <a:t>标题文字</a:t>
              </a:r>
              <a:endParaRPr lang="en-US" dirty="0" smtClean="0">
                <a:solidFill>
                  <a:schemeClr val="bg2"/>
                </a:solidFill>
                <a:latin typeface="微软雅黑"/>
              </a:endParaRPr>
            </a:p>
          </p:txBody>
        </p:sp>
      </p:grpSp>
      <p:grpSp>
        <p:nvGrpSpPr>
          <p:cNvPr id="232" name="组合 231"/>
          <p:cNvGrpSpPr/>
          <p:nvPr/>
        </p:nvGrpSpPr>
        <p:grpSpPr>
          <a:xfrm>
            <a:off x="6557816" y="2620132"/>
            <a:ext cx="1923767" cy="750738"/>
            <a:chOff x="1078513" y="1669167"/>
            <a:chExt cx="1923767" cy="750738"/>
          </a:xfrm>
        </p:grpSpPr>
        <p:sp>
          <p:nvSpPr>
            <p:cNvPr id="233" name="TextBox 232"/>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smtClean="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a:solidFill>
                  <a:srgbClr val="7F7F7F"/>
                </a:solidFill>
                <a:latin typeface="微软雅黑"/>
              </a:endParaRPr>
            </a:p>
          </p:txBody>
        </p:sp>
        <p:sp>
          <p:nvSpPr>
            <p:cNvPr id="234" name="TextBox 233"/>
            <p:cNvSpPr txBox="1"/>
            <p:nvPr/>
          </p:nvSpPr>
          <p:spPr>
            <a:xfrm>
              <a:off x="1107424" y="1669167"/>
              <a:ext cx="718145" cy="215444"/>
            </a:xfrm>
            <a:prstGeom prst="rect">
              <a:avLst/>
            </a:prstGeom>
            <a:noFill/>
          </p:spPr>
          <p:txBody>
            <a:bodyPr wrap="none" lIns="0" tIns="0" rIns="0" bIns="0" rtlCol="0" anchor="t">
              <a:spAutoFit/>
            </a:bodyPr>
            <a:lstStyle/>
            <a:p>
              <a:pPr algn="ctr"/>
              <a:r>
                <a:rPr lang="zh-CN" altLang="en-US" dirty="0" smtClean="0">
                  <a:solidFill>
                    <a:schemeClr val="tx2"/>
                  </a:solidFill>
                  <a:latin typeface="微软雅黑"/>
                </a:rPr>
                <a:t>标题文字</a:t>
              </a:r>
              <a:endParaRPr lang="en-US" dirty="0" smtClean="0">
                <a:solidFill>
                  <a:schemeClr val="tx2"/>
                </a:solidFill>
                <a:latin typeface="微软雅黑"/>
              </a:endParaRPr>
            </a:p>
          </p:txBody>
        </p:sp>
      </p:grpSp>
      <p:grpSp>
        <p:nvGrpSpPr>
          <p:cNvPr id="235" name="组合 234"/>
          <p:cNvGrpSpPr/>
          <p:nvPr/>
        </p:nvGrpSpPr>
        <p:grpSpPr>
          <a:xfrm>
            <a:off x="6557816" y="3648836"/>
            <a:ext cx="1923767" cy="750738"/>
            <a:chOff x="1078513" y="1669167"/>
            <a:chExt cx="1923767" cy="750738"/>
          </a:xfrm>
        </p:grpSpPr>
        <p:sp>
          <p:nvSpPr>
            <p:cNvPr id="236" name="TextBox 23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smtClean="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endParaRPr lang="en-US" altLang="zh-CN" sz="900" dirty="0">
                <a:solidFill>
                  <a:srgbClr val="7F7F7F"/>
                </a:solidFill>
                <a:latin typeface="微软雅黑"/>
              </a:endParaRPr>
            </a:p>
          </p:txBody>
        </p:sp>
        <p:sp>
          <p:nvSpPr>
            <p:cNvPr id="237" name="TextBox 236"/>
            <p:cNvSpPr txBox="1"/>
            <p:nvPr/>
          </p:nvSpPr>
          <p:spPr>
            <a:xfrm>
              <a:off x="1107424" y="1669167"/>
              <a:ext cx="718145" cy="215444"/>
            </a:xfrm>
            <a:prstGeom prst="rect">
              <a:avLst/>
            </a:prstGeom>
            <a:noFill/>
          </p:spPr>
          <p:txBody>
            <a:bodyPr wrap="none" lIns="0" tIns="0" rIns="0" bIns="0" rtlCol="0" anchor="t">
              <a:spAutoFit/>
            </a:bodyPr>
            <a:lstStyle/>
            <a:p>
              <a:pPr algn="ctr"/>
              <a:r>
                <a:rPr lang="zh-CN" altLang="en-US" dirty="0" smtClean="0">
                  <a:solidFill>
                    <a:schemeClr val="bg2"/>
                  </a:solidFill>
                  <a:latin typeface="微软雅黑"/>
                </a:rPr>
                <a:t>标题文字</a:t>
              </a:r>
              <a:endParaRPr lang="en-US" dirty="0" smtClean="0">
                <a:solidFill>
                  <a:schemeClr val="bg2"/>
                </a:solidFill>
                <a:latin typeface="微软雅黑"/>
              </a:endParaRPr>
            </a:p>
          </p:txBody>
        </p:sp>
      </p:grpSp>
    </p:spTree>
    <p:extLst>
      <p:ext uri="{BB962C8B-B14F-4D97-AF65-F5344CB8AC3E}">
        <p14:creationId xmlns:p14="http://schemas.microsoft.com/office/powerpoint/2010/main" val="360237282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82"/>
                                        </p:tgtEl>
                                        <p:attrNameLst>
                                          <p:attrName>style.visibility</p:attrName>
                                        </p:attrNameLst>
                                      </p:cBhvr>
                                      <p:to>
                                        <p:strVal val="visible"/>
                                      </p:to>
                                    </p:set>
                                    <p:anim calcmode="lin" valueType="num">
                                      <p:cBhvr additive="base">
                                        <p:cTn id="31" dur="500" fill="hold"/>
                                        <p:tgtEl>
                                          <p:spTgt spid="182"/>
                                        </p:tgtEl>
                                        <p:attrNameLst>
                                          <p:attrName>ppt_x</p:attrName>
                                        </p:attrNameLst>
                                      </p:cBhvr>
                                      <p:tavLst>
                                        <p:tav tm="0">
                                          <p:val>
                                            <p:strVal val="0-#ppt_w/2"/>
                                          </p:val>
                                        </p:tav>
                                        <p:tav tm="100000">
                                          <p:val>
                                            <p:strVal val="#ppt_x"/>
                                          </p:val>
                                        </p:tav>
                                      </p:tavLst>
                                    </p:anim>
                                    <p:anim calcmode="lin" valueType="num">
                                      <p:cBhvr additive="base">
                                        <p:cTn id="32" dur="500" fill="hold"/>
                                        <p:tgtEl>
                                          <p:spTgt spid="18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85"/>
                                        </p:tgtEl>
                                        <p:attrNameLst>
                                          <p:attrName>style.visibility</p:attrName>
                                        </p:attrNameLst>
                                      </p:cBhvr>
                                      <p:to>
                                        <p:strVal val="visible"/>
                                      </p:to>
                                    </p:set>
                                    <p:anim calcmode="lin" valueType="num">
                                      <p:cBhvr additive="base">
                                        <p:cTn id="35" dur="500" fill="hold"/>
                                        <p:tgtEl>
                                          <p:spTgt spid="185"/>
                                        </p:tgtEl>
                                        <p:attrNameLst>
                                          <p:attrName>ppt_x</p:attrName>
                                        </p:attrNameLst>
                                      </p:cBhvr>
                                      <p:tavLst>
                                        <p:tav tm="0">
                                          <p:val>
                                            <p:strVal val="0-#ppt_w/2"/>
                                          </p:val>
                                        </p:tav>
                                        <p:tav tm="100000">
                                          <p:val>
                                            <p:strVal val="#ppt_x"/>
                                          </p:val>
                                        </p:tav>
                                      </p:tavLst>
                                    </p:anim>
                                    <p:anim calcmode="lin" valueType="num">
                                      <p:cBhvr additive="base">
                                        <p:cTn id="36" dur="500" fill="hold"/>
                                        <p:tgtEl>
                                          <p:spTgt spid="18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88"/>
                                        </p:tgtEl>
                                        <p:attrNameLst>
                                          <p:attrName>style.visibility</p:attrName>
                                        </p:attrNameLst>
                                      </p:cBhvr>
                                      <p:to>
                                        <p:strVal val="visible"/>
                                      </p:to>
                                    </p:set>
                                    <p:anim calcmode="lin" valueType="num">
                                      <p:cBhvr additive="base">
                                        <p:cTn id="39" dur="500" fill="hold"/>
                                        <p:tgtEl>
                                          <p:spTgt spid="188"/>
                                        </p:tgtEl>
                                        <p:attrNameLst>
                                          <p:attrName>ppt_x</p:attrName>
                                        </p:attrNameLst>
                                      </p:cBhvr>
                                      <p:tavLst>
                                        <p:tav tm="0">
                                          <p:val>
                                            <p:strVal val="0-#ppt_w/2"/>
                                          </p:val>
                                        </p:tav>
                                        <p:tav tm="100000">
                                          <p:val>
                                            <p:strVal val="#ppt_x"/>
                                          </p:val>
                                        </p:tav>
                                      </p:tavLst>
                                    </p:anim>
                                    <p:anim calcmode="lin" valueType="num">
                                      <p:cBhvr additive="base">
                                        <p:cTn id="40" dur="500" fill="hold"/>
                                        <p:tgtEl>
                                          <p:spTgt spid="18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229"/>
                                        </p:tgtEl>
                                        <p:attrNameLst>
                                          <p:attrName>style.visibility</p:attrName>
                                        </p:attrNameLst>
                                      </p:cBhvr>
                                      <p:to>
                                        <p:strVal val="visible"/>
                                      </p:to>
                                    </p:set>
                                    <p:anim calcmode="lin" valueType="num">
                                      <p:cBhvr additive="base">
                                        <p:cTn id="57" dur="500" fill="hold"/>
                                        <p:tgtEl>
                                          <p:spTgt spid="229"/>
                                        </p:tgtEl>
                                        <p:attrNameLst>
                                          <p:attrName>ppt_x</p:attrName>
                                        </p:attrNameLst>
                                      </p:cBhvr>
                                      <p:tavLst>
                                        <p:tav tm="0">
                                          <p:val>
                                            <p:strVal val="1+#ppt_w/2"/>
                                          </p:val>
                                        </p:tav>
                                        <p:tav tm="100000">
                                          <p:val>
                                            <p:strVal val="#ppt_x"/>
                                          </p:val>
                                        </p:tav>
                                      </p:tavLst>
                                    </p:anim>
                                    <p:anim calcmode="lin" valueType="num">
                                      <p:cBhvr additive="base">
                                        <p:cTn id="58" dur="500" fill="hold"/>
                                        <p:tgtEl>
                                          <p:spTgt spid="229"/>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232"/>
                                        </p:tgtEl>
                                        <p:attrNameLst>
                                          <p:attrName>style.visibility</p:attrName>
                                        </p:attrNameLst>
                                      </p:cBhvr>
                                      <p:to>
                                        <p:strVal val="visible"/>
                                      </p:to>
                                    </p:set>
                                    <p:anim calcmode="lin" valueType="num">
                                      <p:cBhvr additive="base">
                                        <p:cTn id="61" dur="500" fill="hold"/>
                                        <p:tgtEl>
                                          <p:spTgt spid="232"/>
                                        </p:tgtEl>
                                        <p:attrNameLst>
                                          <p:attrName>ppt_x</p:attrName>
                                        </p:attrNameLst>
                                      </p:cBhvr>
                                      <p:tavLst>
                                        <p:tav tm="0">
                                          <p:val>
                                            <p:strVal val="1+#ppt_w/2"/>
                                          </p:val>
                                        </p:tav>
                                        <p:tav tm="100000">
                                          <p:val>
                                            <p:strVal val="#ppt_x"/>
                                          </p:val>
                                        </p:tav>
                                      </p:tavLst>
                                    </p:anim>
                                    <p:anim calcmode="lin" valueType="num">
                                      <p:cBhvr additive="base">
                                        <p:cTn id="62" dur="500" fill="hold"/>
                                        <p:tgtEl>
                                          <p:spTgt spid="232"/>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235"/>
                                        </p:tgtEl>
                                        <p:attrNameLst>
                                          <p:attrName>style.visibility</p:attrName>
                                        </p:attrNameLst>
                                      </p:cBhvr>
                                      <p:to>
                                        <p:strVal val="visible"/>
                                      </p:to>
                                    </p:set>
                                    <p:anim calcmode="lin" valueType="num">
                                      <p:cBhvr additive="base">
                                        <p:cTn id="65" dur="500" fill="hold"/>
                                        <p:tgtEl>
                                          <p:spTgt spid="235"/>
                                        </p:tgtEl>
                                        <p:attrNameLst>
                                          <p:attrName>ppt_x</p:attrName>
                                        </p:attrNameLst>
                                      </p:cBhvr>
                                      <p:tavLst>
                                        <p:tav tm="0">
                                          <p:val>
                                            <p:strVal val="1+#ppt_w/2"/>
                                          </p:val>
                                        </p:tav>
                                        <p:tav tm="100000">
                                          <p:val>
                                            <p:strVal val="#ppt_x"/>
                                          </p:val>
                                        </p:tav>
                                      </p:tavLst>
                                    </p:anim>
                                    <p:anim calcmode="lin" valueType="num">
                                      <p:cBhvr additive="base">
                                        <p:cTn id="66" dur="500" fill="hold"/>
                                        <p:tgtEl>
                                          <p:spTgt spid="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27715" y="1186204"/>
            <a:ext cx="2582597" cy="1625113"/>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1" name="TextBox 50"/>
            <p:cNvSpPr txBox="1"/>
            <p:nvPr/>
          </p:nvSpPr>
          <p:spPr>
            <a:xfrm>
              <a:off x="1078513" y="179631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52" name="TextBox 51"/>
            <p:cNvSpPr txBox="1"/>
            <p:nvPr/>
          </p:nvSpPr>
          <p:spPr>
            <a:xfrm>
              <a:off x="1608646" y="1476395"/>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sp>
        <p:nvSpPr>
          <p:cNvPr id="58" name="TextBox 57"/>
          <p:cNvSpPr txBox="1"/>
          <p:nvPr/>
        </p:nvSpPr>
        <p:spPr>
          <a:xfrm>
            <a:off x="3982621" y="2581356"/>
            <a:ext cx="1231107" cy="184666"/>
          </a:xfrm>
          <a:prstGeom prst="rect">
            <a:avLst/>
          </a:prstGeom>
          <a:noFill/>
        </p:spPr>
        <p:txBody>
          <a:bodyPr wrap="none" lIns="0" tIns="0" rIns="0" bIns="0" rtlCol="0" anchor="t">
            <a:spAutoFit/>
          </a:bodyPr>
          <a:lstStyle/>
          <a:p>
            <a:pPr algn="ctr"/>
            <a:r>
              <a:rPr lang="zh-CN" altLang="en-US" sz="1200" dirty="0" smtClean="0">
                <a:solidFill>
                  <a:schemeClr val="bg2"/>
                </a:solidFill>
                <a:latin typeface="+mj-ea"/>
                <a:ea typeface="+mj-ea"/>
              </a:rPr>
              <a:t>单击此处添加文本</a:t>
            </a:r>
            <a:endParaRPr lang="en-US" sz="1200" dirty="0" smtClean="0">
              <a:solidFill>
                <a:schemeClr val="bg2"/>
              </a:solidFill>
              <a:latin typeface="+mj-ea"/>
              <a:ea typeface="+mj-ea"/>
            </a:endParaRPr>
          </a:p>
        </p:txBody>
      </p:sp>
      <p:grpSp>
        <p:nvGrpSpPr>
          <p:cNvPr id="4" name="组合 3"/>
          <p:cNvGrpSpPr/>
          <p:nvPr/>
        </p:nvGrpSpPr>
        <p:grpSpPr>
          <a:xfrm>
            <a:off x="4280415" y="1780908"/>
            <a:ext cx="635422" cy="635422"/>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椭圆 11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grpSp>
        <p:nvGrpSpPr>
          <p:cNvPr id="6" name="组合 5"/>
          <p:cNvGrpSpPr/>
          <p:nvPr/>
        </p:nvGrpSpPr>
        <p:grpSpPr>
          <a:xfrm>
            <a:off x="6863059" y="3439407"/>
            <a:ext cx="635422" cy="635422"/>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0" name="Freeform 20"/>
            <p:cNvSpPr>
              <a:spLocks/>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grpSp>
        <p:nvGrpSpPr>
          <p:cNvPr id="5" name="组合 4"/>
          <p:cNvGrpSpPr/>
          <p:nvPr/>
        </p:nvGrpSpPr>
        <p:grpSpPr>
          <a:xfrm>
            <a:off x="1705279" y="3173184"/>
            <a:ext cx="635422" cy="635422"/>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grpSp>
        <p:nvGrpSpPr>
          <p:cNvPr id="8" name="组合 7"/>
          <p:cNvGrpSpPr/>
          <p:nvPr/>
        </p:nvGrpSpPr>
        <p:grpSpPr>
          <a:xfrm>
            <a:off x="772603" y="2844572"/>
            <a:ext cx="2492820" cy="179992"/>
            <a:chOff x="772603" y="2844572"/>
            <a:chExt cx="2492820" cy="179992"/>
          </a:xfrm>
        </p:grpSpPr>
        <p:cxnSp>
          <p:nvCxnSpPr>
            <p:cNvPr id="48" name="Straight Connector 101"/>
            <p:cNvCxnSpPr/>
            <p:nvPr/>
          </p:nvCxnSpPr>
          <p:spPr>
            <a:xfrm flipH="1">
              <a:off x="772603" y="2937696"/>
              <a:ext cx="249282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solidFill>
              <a:schemeClr val="tx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351763" y="2844572"/>
            <a:ext cx="2492820" cy="179992"/>
            <a:chOff x="3351763" y="2844572"/>
            <a:chExt cx="2492820" cy="179992"/>
          </a:xfrm>
        </p:grpSpPr>
        <p:cxnSp>
          <p:nvCxnSpPr>
            <p:cNvPr id="57" name="Straight Connector 141"/>
            <p:cNvCxnSpPr/>
            <p:nvPr/>
          </p:nvCxnSpPr>
          <p:spPr>
            <a:xfrm flipH="1">
              <a:off x="3351763" y="2937696"/>
              <a:ext cx="2492820" cy="0"/>
            </a:xfrm>
            <a:prstGeom prst="line">
              <a:avLst/>
            </a:prstGeom>
            <a:ln w="19050">
              <a:solidFill>
                <a:schemeClr val="bg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solidFill>
              <a:schemeClr val="bg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934360" y="2844572"/>
            <a:ext cx="2492820" cy="179992"/>
            <a:chOff x="5934360" y="2844572"/>
            <a:chExt cx="2492820" cy="179992"/>
          </a:xfrm>
          <a:solidFill>
            <a:schemeClr val="tx2"/>
          </a:solidFill>
        </p:grpSpPr>
        <p:cxnSp>
          <p:nvCxnSpPr>
            <p:cNvPr id="83" name="Straight Connector 149"/>
            <p:cNvCxnSpPr/>
            <p:nvPr/>
          </p:nvCxnSpPr>
          <p:spPr>
            <a:xfrm flipH="1">
              <a:off x="5934360" y="2937696"/>
              <a:ext cx="2492820" cy="0"/>
            </a:xfrm>
            <a:prstGeom prst="line">
              <a:avLst/>
            </a:prstGeom>
            <a:grpFill/>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grp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889471" y="1205938"/>
            <a:ext cx="2582597" cy="1625113"/>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1" name="TextBox 140"/>
            <p:cNvSpPr txBox="1"/>
            <p:nvPr/>
          </p:nvSpPr>
          <p:spPr>
            <a:xfrm>
              <a:off x="6214710" y="179631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42" name="TextBox 141"/>
            <p:cNvSpPr txBox="1"/>
            <p:nvPr/>
          </p:nvSpPr>
          <p:spPr>
            <a:xfrm>
              <a:off x="6744843" y="1476395"/>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13" name="组合 12"/>
          <p:cNvGrpSpPr/>
          <p:nvPr/>
        </p:nvGrpSpPr>
        <p:grpSpPr>
          <a:xfrm>
            <a:off x="3306875" y="3072222"/>
            <a:ext cx="2582597" cy="1625113"/>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3" name="TextBox 142"/>
            <p:cNvSpPr txBox="1"/>
            <p:nvPr/>
          </p:nvSpPr>
          <p:spPr>
            <a:xfrm>
              <a:off x="3614990" y="388230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44" name="TextBox 143"/>
            <p:cNvSpPr txBox="1"/>
            <p:nvPr/>
          </p:nvSpPr>
          <p:spPr>
            <a:xfrm>
              <a:off x="4145123" y="3562385"/>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sp>
        <p:nvSpPr>
          <p:cNvPr id="148" name="TextBox 147"/>
          <p:cNvSpPr txBox="1"/>
          <p:nvPr/>
        </p:nvSpPr>
        <p:spPr>
          <a:xfrm>
            <a:off x="1424842" y="3947006"/>
            <a:ext cx="1231107" cy="184666"/>
          </a:xfrm>
          <a:prstGeom prst="rect">
            <a:avLst/>
          </a:prstGeom>
          <a:noFill/>
        </p:spPr>
        <p:txBody>
          <a:bodyPr wrap="none" lIns="0" tIns="0" rIns="0" bIns="0" rtlCol="0" anchor="t">
            <a:spAutoFit/>
          </a:bodyPr>
          <a:lstStyle/>
          <a:p>
            <a:pPr algn="ctr"/>
            <a:r>
              <a:rPr lang="zh-CN" altLang="en-US" sz="1200" dirty="0" smtClean="0">
                <a:solidFill>
                  <a:schemeClr val="tx2"/>
                </a:solidFill>
                <a:latin typeface="+mj-ea"/>
                <a:ea typeface="+mj-ea"/>
              </a:rPr>
              <a:t>单击此处添加文本</a:t>
            </a:r>
            <a:endParaRPr lang="en-US" sz="1200" dirty="0" smtClean="0">
              <a:solidFill>
                <a:schemeClr val="tx2"/>
              </a:solidFill>
              <a:latin typeface="+mj-ea"/>
              <a:ea typeface="+mj-ea"/>
            </a:endParaRPr>
          </a:p>
        </p:txBody>
      </p:sp>
      <p:sp>
        <p:nvSpPr>
          <p:cNvPr id="149" name="TextBox 148"/>
          <p:cNvSpPr txBox="1"/>
          <p:nvPr/>
        </p:nvSpPr>
        <p:spPr>
          <a:xfrm>
            <a:off x="6565216" y="3179470"/>
            <a:ext cx="1231107" cy="184666"/>
          </a:xfrm>
          <a:prstGeom prst="rect">
            <a:avLst/>
          </a:prstGeom>
          <a:noFill/>
        </p:spPr>
        <p:txBody>
          <a:bodyPr wrap="none" lIns="0" tIns="0" rIns="0" bIns="0" rtlCol="0" anchor="t">
            <a:spAutoFit/>
          </a:bodyPr>
          <a:lstStyle/>
          <a:p>
            <a:pPr algn="ctr"/>
            <a:r>
              <a:rPr lang="zh-CN" altLang="en-US" sz="1200" dirty="0" smtClean="0">
                <a:solidFill>
                  <a:schemeClr val="tx2"/>
                </a:solidFill>
                <a:latin typeface="+mj-ea"/>
                <a:ea typeface="+mj-ea"/>
              </a:rPr>
              <a:t>单击此处添加文本</a:t>
            </a:r>
            <a:endParaRPr lang="en-US" sz="1200" dirty="0" smtClean="0">
              <a:solidFill>
                <a:schemeClr val="tx2"/>
              </a:solidFill>
              <a:latin typeface="+mj-ea"/>
              <a:ea typeface="+mj-ea"/>
            </a:endParaRPr>
          </a:p>
        </p:txBody>
      </p:sp>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Tree>
    <p:extLst>
      <p:ext uri="{BB962C8B-B14F-4D97-AF65-F5344CB8AC3E}">
        <p14:creationId xmlns:p14="http://schemas.microsoft.com/office/powerpoint/2010/main" val="46949418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anim calcmode="lin" valueType="num">
                                      <p:cBhvr>
                                        <p:cTn id="50" dur="500" fill="hold"/>
                                        <p:tgtEl>
                                          <p:spTgt spid="4"/>
                                        </p:tgtEl>
                                        <p:attrNameLst>
                                          <p:attrName>ppt_x</p:attrName>
                                        </p:attrNameLst>
                                      </p:cBhvr>
                                      <p:tavLst>
                                        <p:tav tm="0">
                                          <p:val>
                                            <p:strVal val="#ppt_x"/>
                                          </p:val>
                                        </p:tav>
                                        <p:tav tm="100000">
                                          <p:val>
                                            <p:strVal val="#ppt_x"/>
                                          </p:val>
                                        </p:tav>
                                      </p:tavLst>
                                    </p:anim>
                                    <p:anim calcmode="lin" valueType="num">
                                      <p:cBhvr>
                                        <p:cTn id="51"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anim calcmode="lin" valueType="num">
                                      <p:cBhvr>
                                        <p:cTn id="57" dur="500" fill="hold"/>
                                        <p:tgtEl>
                                          <p:spTgt spid="5"/>
                                        </p:tgtEl>
                                        <p:attrNameLst>
                                          <p:attrName>ppt_x</p:attrName>
                                        </p:attrNameLst>
                                      </p:cBhvr>
                                      <p:tavLst>
                                        <p:tav tm="0">
                                          <p:val>
                                            <p:strVal val="#ppt_x"/>
                                          </p:val>
                                        </p:tav>
                                        <p:tav tm="100000">
                                          <p:val>
                                            <p:strVal val="#ppt_x"/>
                                          </p:val>
                                        </p:tav>
                                      </p:tavLst>
                                    </p:anim>
                                    <p:anim calcmode="lin" valueType="num">
                                      <p:cBhvr>
                                        <p:cTn id="58" dur="500" fill="hold"/>
                                        <p:tgtEl>
                                          <p:spTgt spid="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fade">
                                      <p:cBhvr>
                                        <p:cTn id="61" dur="500"/>
                                        <p:tgtEl>
                                          <p:spTgt spid="148"/>
                                        </p:tgtEl>
                                      </p:cBhvr>
                                    </p:animEffect>
                                    <p:anim calcmode="lin" valueType="num">
                                      <p:cBhvr>
                                        <p:cTn id="62" dur="500" fill="hold"/>
                                        <p:tgtEl>
                                          <p:spTgt spid="148"/>
                                        </p:tgtEl>
                                        <p:attrNameLst>
                                          <p:attrName>ppt_x</p:attrName>
                                        </p:attrNameLst>
                                      </p:cBhvr>
                                      <p:tavLst>
                                        <p:tav tm="0">
                                          <p:val>
                                            <p:strVal val="#ppt_x"/>
                                          </p:val>
                                        </p:tav>
                                        <p:tav tm="100000">
                                          <p:val>
                                            <p:strVal val="#ppt_x"/>
                                          </p:val>
                                        </p:tav>
                                      </p:tavLst>
                                    </p:anim>
                                    <p:anim calcmode="lin" valueType="num">
                                      <p:cBhvr>
                                        <p:cTn id="63"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fade">
                                      <p:cBhvr>
                                        <p:cTn id="68" dur="500"/>
                                        <p:tgtEl>
                                          <p:spTgt spid="149"/>
                                        </p:tgtEl>
                                      </p:cBhvr>
                                    </p:animEffect>
                                    <p:anim calcmode="lin" valueType="num">
                                      <p:cBhvr>
                                        <p:cTn id="69" dur="500" fill="hold"/>
                                        <p:tgtEl>
                                          <p:spTgt spid="149"/>
                                        </p:tgtEl>
                                        <p:attrNameLst>
                                          <p:attrName>ppt_x</p:attrName>
                                        </p:attrNameLst>
                                      </p:cBhvr>
                                      <p:tavLst>
                                        <p:tav tm="0">
                                          <p:val>
                                            <p:strVal val="#ppt_x"/>
                                          </p:val>
                                        </p:tav>
                                        <p:tav tm="100000">
                                          <p:val>
                                            <p:strVal val="#ppt_x"/>
                                          </p:val>
                                        </p:tav>
                                      </p:tavLst>
                                    </p:anim>
                                    <p:anim calcmode="lin" valueType="num">
                                      <p:cBhvr>
                                        <p:cTn id="70" dur="500" fill="hold"/>
                                        <p:tgtEl>
                                          <p:spTgt spid="14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340538" cy="451406"/>
            </a:xfrm>
            <a:prstGeom prst="rect">
              <a:avLst/>
            </a:prstGeom>
            <a:noFill/>
          </p:spPr>
          <p:txBody>
            <a:bodyPr wrap="none" rtlCol="0">
              <a:spAutoFit/>
            </a:bodyPr>
            <a:lstStyle/>
            <a:p>
              <a:r>
                <a:rPr lang="zh-CN" altLang="en-US" sz="1600" dirty="0" smtClean="0">
                  <a:solidFill>
                    <a:schemeClr val="bg2"/>
                  </a:solidFill>
                  <a:latin typeface="微软雅黑"/>
                </a:rPr>
                <a:t>公司简介</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pic>
        <p:nvPicPr>
          <p:cNvPr id="105" name="图片 10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106" name="图片 105"/>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107" name="TextBox 106"/>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rPr>
              <a:t>标题文字</a:t>
            </a:r>
            <a:endParaRPr lang="zh-CN" altLang="en-US" sz="1500" dirty="0">
              <a:latin typeface="微软雅黑" pitchFamily="34" charset="-122"/>
            </a:endParaRPr>
          </a:p>
        </p:txBody>
      </p:sp>
      <p:sp>
        <p:nvSpPr>
          <p:cNvPr id="108" name="TextBox 107"/>
          <p:cNvSpPr txBox="1"/>
          <p:nvPr/>
        </p:nvSpPr>
        <p:spPr>
          <a:xfrm>
            <a:off x="2372203" y="2807744"/>
            <a:ext cx="1335701" cy="323165"/>
          </a:xfrm>
          <a:prstGeom prst="rect">
            <a:avLst/>
          </a:prstGeom>
          <a:noFill/>
        </p:spPr>
        <p:txBody>
          <a:bodyPr vert="horz" wrap="square" rtlCol="0">
            <a:spAutoFit/>
          </a:bodyPr>
          <a:lstStyle/>
          <a:p>
            <a:pPr algn="ctr"/>
            <a:r>
              <a:rPr lang="zh-CN" altLang="en-US" sz="1500" dirty="0" smtClean="0">
                <a:latin typeface="微软雅黑" pitchFamily="34" charset="-122"/>
              </a:rPr>
              <a:t>标题文字</a:t>
            </a:r>
            <a:endParaRPr lang="zh-CN" altLang="en-US" sz="1500" dirty="0">
              <a:latin typeface="微软雅黑" pitchFamily="34" charset="-122"/>
            </a:endParaRPr>
          </a:p>
        </p:txBody>
      </p:sp>
      <p:sp>
        <p:nvSpPr>
          <p:cNvPr id="109" name="TextBox 108"/>
          <p:cNvSpPr txBox="1"/>
          <p:nvPr/>
        </p:nvSpPr>
        <p:spPr>
          <a:xfrm>
            <a:off x="3940481" y="2643758"/>
            <a:ext cx="1248616" cy="323165"/>
          </a:xfrm>
          <a:prstGeom prst="rect">
            <a:avLst/>
          </a:prstGeom>
          <a:noFill/>
        </p:spPr>
        <p:txBody>
          <a:bodyPr vert="horz" wrap="square" rtlCol="0">
            <a:spAutoFit/>
          </a:bodyPr>
          <a:lstStyle/>
          <a:p>
            <a:pPr algn="ctr"/>
            <a:r>
              <a:rPr lang="zh-CN" altLang="en-US" sz="1500" dirty="0" smtClean="0">
                <a:latin typeface="微软雅黑" pitchFamily="34" charset="-122"/>
              </a:rPr>
              <a:t>标题文字</a:t>
            </a:r>
            <a:endParaRPr lang="zh-CN" altLang="en-US" sz="1500" dirty="0">
              <a:latin typeface="微软雅黑" pitchFamily="34" charset="-122"/>
            </a:endParaRPr>
          </a:p>
        </p:txBody>
      </p:sp>
      <p:sp>
        <p:nvSpPr>
          <p:cNvPr id="110" name="TextBox 109"/>
          <p:cNvSpPr txBox="1"/>
          <p:nvPr/>
        </p:nvSpPr>
        <p:spPr>
          <a:xfrm>
            <a:off x="5436096" y="2764531"/>
            <a:ext cx="1368152" cy="323165"/>
          </a:xfrm>
          <a:prstGeom prst="rect">
            <a:avLst/>
          </a:prstGeom>
          <a:noFill/>
        </p:spPr>
        <p:txBody>
          <a:bodyPr vert="horz" wrap="square" rtlCol="0">
            <a:spAutoFit/>
          </a:bodyPr>
          <a:lstStyle/>
          <a:p>
            <a:pPr algn="ctr"/>
            <a:r>
              <a:rPr lang="zh-CN" altLang="en-US" sz="1500" dirty="0" smtClean="0">
                <a:latin typeface="微软雅黑" pitchFamily="34" charset="-122"/>
              </a:rPr>
              <a:t>标题文字</a:t>
            </a:r>
            <a:endParaRPr lang="zh-CN" altLang="en-US" sz="1500" dirty="0">
              <a:latin typeface="微软雅黑" pitchFamily="34" charset="-122"/>
            </a:endParaRPr>
          </a:p>
        </p:txBody>
      </p:sp>
      <p:sp>
        <p:nvSpPr>
          <p:cNvPr id="111" name="TextBox 110"/>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rPr>
              <a:t>标题文字</a:t>
            </a:r>
            <a:endParaRPr lang="zh-CN" altLang="en-US" sz="1500" dirty="0">
              <a:latin typeface="微软雅黑" pitchFamily="34" charset="-122"/>
            </a:endParaRPr>
          </a:p>
        </p:txBody>
      </p:sp>
      <p:grpSp>
        <p:nvGrpSpPr>
          <p:cNvPr id="112" name="组合 111"/>
          <p:cNvGrpSpPr/>
          <p:nvPr/>
        </p:nvGrpSpPr>
        <p:grpSpPr>
          <a:xfrm>
            <a:off x="1009576" y="1973556"/>
            <a:ext cx="1314008" cy="1314008"/>
            <a:chOff x="792868" y="618113"/>
            <a:chExt cx="1314008" cy="1314008"/>
          </a:xfrm>
        </p:grpSpPr>
        <p:grpSp>
          <p:nvGrpSpPr>
            <p:cNvPr id="113" name="组合 11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16" name="椭圆 1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4" name="椭圆 113"/>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116"/>
          <p:cNvGrpSpPr/>
          <p:nvPr/>
        </p:nvGrpSpPr>
        <p:grpSpPr>
          <a:xfrm>
            <a:off x="2393896" y="1257742"/>
            <a:ext cx="1314008" cy="1314008"/>
            <a:chOff x="792868" y="618113"/>
            <a:chExt cx="1314008" cy="1314008"/>
          </a:xfrm>
        </p:grpSpPr>
        <p:grpSp>
          <p:nvGrpSpPr>
            <p:cNvPr id="118" name="组合 11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0" name="同心圆 1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21" name="椭圆 1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9" name="椭圆 118"/>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2" name="组合 121"/>
          <p:cNvGrpSpPr/>
          <p:nvPr/>
        </p:nvGrpSpPr>
        <p:grpSpPr>
          <a:xfrm>
            <a:off x="3978072" y="1059582"/>
            <a:ext cx="1314008" cy="1314008"/>
            <a:chOff x="792868" y="618113"/>
            <a:chExt cx="1314008" cy="1314008"/>
          </a:xfrm>
        </p:grpSpPr>
        <p:grpSp>
          <p:nvGrpSpPr>
            <p:cNvPr id="123" name="组合 12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26" name="椭圆 1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4" name="椭圆 123"/>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p:cNvGrpSpPr/>
          <p:nvPr/>
        </p:nvGrpSpPr>
        <p:grpSpPr>
          <a:xfrm>
            <a:off x="5516268" y="1257742"/>
            <a:ext cx="1314008" cy="1314008"/>
            <a:chOff x="792868" y="618113"/>
            <a:chExt cx="1314008" cy="1314008"/>
          </a:xfrm>
        </p:grpSpPr>
        <p:grpSp>
          <p:nvGrpSpPr>
            <p:cNvPr id="128" name="组合 12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椭圆 128"/>
            <p:cNvSpPr/>
            <p:nvPr/>
          </p:nvSpPr>
          <p:spPr>
            <a:xfrm>
              <a:off x="859391" y="680166"/>
              <a:ext cx="1188000" cy="1188000"/>
            </a:xfrm>
            <a:prstGeom prst="ellipse">
              <a:avLst/>
            </a:prstGeom>
            <a:blipFill dpi="0" rotWithShape="1">
              <a:blip r:embed="rId10"/>
              <a:srcRect/>
              <a:stretch>
                <a:fillRect l="-8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2" name="组合 131"/>
          <p:cNvGrpSpPr/>
          <p:nvPr/>
        </p:nvGrpSpPr>
        <p:grpSpPr>
          <a:xfrm>
            <a:off x="6912466" y="1977822"/>
            <a:ext cx="1314008" cy="1314008"/>
            <a:chOff x="792868" y="618113"/>
            <a:chExt cx="1314008" cy="1314008"/>
          </a:xfrm>
        </p:grpSpPr>
        <p:grpSp>
          <p:nvGrpSpPr>
            <p:cNvPr id="133" name="组合 13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6" name="椭圆 1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 name="椭圆 133"/>
            <p:cNvSpPr/>
            <p:nvPr/>
          </p:nvSpPr>
          <p:spPr>
            <a:xfrm>
              <a:off x="859391" y="680166"/>
              <a:ext cx="1188000" cy="1188000"/>
            </a:xfrm>
            <a:prstGeom prst="ellipse">
              <a:avLst/>
            </a:prstGeom>
            <a:blipFill dpi="0" rotWithShape="1">
              <a:blip r:embed="rId11"/>
              <a:srcRect/>
              <a:stretch>
                <a:fillRect l="-5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7" name="组合 136"/>
          <p:cNvGrpSpPr/>
          <p:nvPr/>
        </p:nvGrpSpPr>
        <p:grpSpPr>
          <a:xfrm>
            <a:off x="3181050" y="3356986"/>
            <a:ext cx="2946742" cy="1191234"/>
            <a:chOff x="3181050" y="3356986"/>
            <a:chExt cx="2946742" cy="1191234"/>
          </a:xfrm>
        </p:grpSpPr>
        <p:sp>
          <p:nvSpPr>
            <p:cNvPr id="138"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latin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latin typeface="微软雅黑" pitchFamily="34" charset="-122"/>
                  <a:sym typeface="微软雅黑" pitchFamily="34" charset="-122"/>
                </a:rPr>
                <a:t>单击加</a:t>
              </a:r>
              <a:endParaRPr lang="zh-CN" altLang="en-US" sz="1000" dirty="0">
                <a:latin typeface="微软雅黑" pitchFamily="34" charset="-122"/>
                <a:sym typeface="微软雅黑" pitchFamily="34" charset="-122"/>
              </a:endParaRPr>
            </a:p>
          </p:txBody>
        </p:sp>
        <p:sp>
          <p:nvSpPr>
            <p:cNvPr id="13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tx2"/>
                  </a:solidFill>
                  <a:latin typeface="微软雅黑" pitchFamily="34" charset="-122"/>
                  <a:sym typeface="微软雅黑" pitchFamily="34" charset="-122"/>
                </a:rPr>
                <a:t>公司简介</a:t>
              </a:r>
              <a:endParaRPr lang="zh-CN" altLang="en-US" sz="1800" dirty="0">
                <a:solidFill>
                  <a:schemeClr val="tx2"/>
                </a:solidFill>
                <a:latin typeface="微软雅黑" pitchFamily="34" charset="-122"/>
                <a:sym typeface="微软雅黑" pitchFamily="34" charset="-122"/>
              </a:endParaRPr>
            </a:p>
          </p:txBody>
        </p:sp>
      </p:grpSp>
    </p:spTree>
    <p:extLst>
      <p:ext uri="{BB962C8B-B14F-4D97-AF65-F5344CB8AC3E}">
        <p14:creationId xmlns:p14="http://schemas.microsoft.com/office/powerpoint/2010/main" val="125696982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500"/>
                                            <p:tgtEl>
                                              <p:spTgt spid="105"/>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105"/>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106"/>
                                            </p:tgtEl>
                                            <p:attrNameLst>
                                              <p:attrName>ppt_x</p:attrName>
                                              <p:attrName>ppt_y</p:attrName>
                                            </p:attrNameLst>
                                          </p:cBhvr>
                                          <p:rCtr x="-14310" y="-162"/>
                                        </p:animMotion>
                                      </p:childTnLst>
                                    </p:cTn>
                                  </p:par>
                                </p:childTnLst>
                              </p:cTn>
                            </p:par>
                            <p:par>
                              <p:cTn id="20" fill="hold">
                                <p:stCondLst>
                                  <p:cond delay="2500"/>
                                </p:stCondLst>
                                <p:childTnLst>
                                  <p:par>
                                    <p:cTn id="21" presetID="1" presetClass="entr" presetSubtype="0" fill="hold" nodeType="after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12"/>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17"/>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17"/>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122"/>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122"/>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127"/>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127"/>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132"/>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132"/>
                                            </p:tgtEl>
                                            <p:attrNameLst>
                                              <p:attrName>ppt_x</p:attrName>
                                              <p:attrName>ppt_y</p:attrName>
                                            </p:attrNameLst>
                                          </p:cBhvr>
                                          <p:rCtr x="-16389" y="37951"/>
                                        </p:animMotion>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14:bounceEnd="20000">
                                          <p:cBhvr additive="base">
                                            <p:cTn id="44" dur="500" fill="hold"/>
                                            <p:tgtEl>
                                              <p:spTgt spid="10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14:bounceEnd="20000">
                                          <p:cBhvr additive="base">
                                            <p:cTn id="49" dur="500" fill="hold"/>
                                            <p:tgtEl>
                                              <p:spTgt spid="108"/>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08"/>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14:bounceEnd="20000">
                                          <p:cBhvr additive="base">
                                            <p:cTn id="54" dur="500" fill="hold"/>
                                            <p:tgtEl>
                                              <p:spTgt spid="109"/>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9"/>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14:bounceEnd="20000">
                                          <p:cBhvr additive="base">
                                            <p:cTn id="59" dur="500" fill="hold"/>
                                            <p:tgtEl>
                                              <p:spTgt spid="110"/>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0"/>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111"/>
                                            </p:tgtEl>
                                            <p:attrNameLst>
                                              <p:attrName>style.visibility</p:attrName>
                                            </p:attrNameLst>
                                          </p:cBhvr>
                                          <p:to>
                                            <p:strVal val="visible"/>
                                          </p:to>
                                        </p:set>
                                        <p:anim calcmode="lin" valueType="num" p14:bounceEnd="20000">
                                          <p:cBhvr additive="base">
                                            <p:cTn id="64" dur="500" fill="hold"/>
                                            <p:tgtEl>
                                              <p:spTgt spid="111"/>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37"/>
                                            </p:tgtEl>
                                            <p:attrNameLst>
                                              <p:attrName>style.visibility</p:attrName>
                                            </p:attrNameLst>
                                          </p:cBhvr>
                                          <p:to>
                                            <p:strVal val="visible"/>
                                          </p:to>
                                        </p:set>
                                        <p:anim calcmode="lin" valueType="num">
                                          <p:cBhvr additive="base">
                                            <p:cTn id="70" dur="500" fill="hold"/>
                                            <p:tgtEl>
                                              <p:spTgt spid="137"/>
                                            </p:tgtEl>
                                            <p:attrNameLst>
                                              <p:attrName>ppt_x</p:attrName>
                                            </p:attrNameLst>
                                          </p:cBhvr>
                                          <p:tavLst>
                                            <p:tav tm="0">
                                              <p:val>
                                                <p:strVal val="#ppt_x"/>
                                              </p:val>
                                            </p:tav>
                                            <p:tav tm="100000">
                                              <p:val>
                                                <p:strVal val="#ppt_x"/>
                                              </p:val>
                                            </p:tav>
                                          </p:tavLst>
                                        </p:anim>
                                        <p:anim calcmode="lin" valueType="num">
                                          <p:cBhvr additive="base">
                                            <p:cTn id="71" dur="50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500"/>
                                            <p:tgtEl>
                                              <p:spTgt spid="105"/>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105"/>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106"/>
                                            </p:tgtEl>
                                            <p:attrNameLst>
                                              <p:attrName>ppt_x</p:attrName>
                                              <p:attrName>ppt_y</p:attrName>
                                            </p:attrNameLst>
                                          </p:cBhvr>
                                          <p:rCtr x="-14310" y="-162"/>
                                        </p:animMotion>
                                      </p:childTnLst>
                                    </p:cTn>
                                  </p:par>
                                </p:childTnLst>
                              </p:cTn>
                            </p:par>
                            <p:par>
                              <p:cTn id="20" fill="hold">
                                <p:stCondLst>
                                  <p:cond delay="2500"/>
                                </p:stCondLst>
                                <p:childTnLst>
                                  <p:par>
                                    <p:cTn id="21" presetID="1" presetClass="entr" presetSubtype="0" fill="hold" nodeType="after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12"/>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17"/>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17"/>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122"/>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122"/>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127"/>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127"/>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132"/>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132"/>
                                            </p:tgtEl>
                                            <p:attrNameLst>
                                              <p:attrName>ppt_x</p:attrName>
                                              <p:attrName>ppt_y</p:attrName>
                                            </p:attrNameLst>
                                          </p:cBhvr>
                                          <p:rCtr x="-16389" y="37951"/>
                                        </p:animMotion>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cBhvr additive="base">
                                            <p:cTn id="44" dur="500" fill="hold"/>
                                            <p:tgtEl>
                                              <p:spTgt spid="107"/>
                                            </p:tgtEl>
                                            <p:attrNameLst>
                                              <p:attrName>ppt_x</p:attrName>
                                            </p:attrNameLst>
                                          </p:cBhvr>
                                          <p:tavLst>
                                            <p:tav tm="0">
                                              <p:val>
                                                <p:strVal val="#ppt_x"/>
                                              </p:val>
                                            </p:tav>
                                            <p:tav tm="100000">
                                              <p:val>
                                                <p:strVal val="#ppt_x"/>
                                              </p:val>
                                            </p:tav>
                                          </p:tavLst>
                                        </p:anim>
                                        <p:anim calcmode="lin" valueType="num">
                                          <p:cBhvr additive="base">
                                            <p:cTn id="45" dur="500" fill="hold"/>
                                            <p:tgtEl>
                                              <p:spTgt spid="10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cBhvr additive="base">
                                            <p:cTn id="54" dur="500" fill="hold"/>
                                            <p:tgtEl>
                                              <p:spTgt spid="109"/>
                                            </p:tgtEl>
                                            <p:attrNameLst>
                                              <p:attrName>ppt_x</p:attrName>
                                            </p:attrNameLst>
                                          </p:cBhvr>
                                          <p:tavLst>
                                            <p:tav tm="0">
                                              <p:val>
                                                <p:strVal val="#ppt_x"/>
                                              </p:val>
                                            </p:tav>
                                            <p:tav tm="100000">
                                              <p:val>
                                                <p:strVal val="#ppt_x"/>
                                              </p:val>
                                            </p:tav>
                                          </p:tavLst>
                                        </p:anim>
                                        <p:anim calcmode="lin" valueType="num">
                                          <p:cBhvr additive="base">
                                            <p:cTn id="55" dur="500" fill="hold"/>
                                            <p:tgtEl>
                                              <p:spTgt spid="109"/>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ppt_x"/>
                                              </p:val>
                                            </p:tav>
                                            <p:tav tm="100000">
                                              <p:val>
                                                <p:strVal val="#ppt_x"/>
                                              </p:val>
                                            </p:tav>
                                          </p:tavLst>
                                        </p:anim>
                                        <p:anim calcmode="lin" valueType="num">
                                          <p:cBhvr additive="base">
                                            <p:cTn id="60" dur="500" fill="hold"/>
                                            <p:tgtEl>
                                              <p:spTgt spid="110"/>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4" fill="hold" grpId="0" nodeType="afterEffect">
                                      <p:stCondLst>
                                        <p:cond delay="0"/>
                                      </p:stCondLst>
                                      <p:childTnLst>
                                        <p:set>
                                          <p:cBhvr>
                                            <p:cTn id="63" dur="1" fill="hold">
                                              <p:stCondLst>
                                                <p:cond delay="0"/>
                                              </p:stCondLst>
                                            </p:cTn>
                                            <p:tgtEl>
                                              <p:spTgt spid="111"/>
                                            </p:tgtEl>
                                            <p:attrNameLst>
                                              <p:attrName>style.visibility</p:attrName>
                                            </p:attrNameLst>
                                          </p:cBhvr>
                                          <p:to>
                                            <p:strVal val="visible"/>
                                          </p:to>
                                        </p:set>
                                        <p:anim calcmode="lin" valueType="num">
                                          <p:cBhvr additive="base">
                                            <p:cTn id="64" dur="500" fill="hold"/>
                                            <p:tgtEl>
                                              <p:spTgt spid="111"/>
                                            </p:tgtEl>
                                            <p:attrNameLst>
                                              <p:attrName>ppt_x</p:attrName>
                                            </p:attrNameLst>
                                          </p:cBhvr>
                                          <p:tavLst>
                                            <p:tav tm="0">
                                              <p:val>
                                                <p:strVal val="#ppt_x"/>
                                              </p:val>
                                            </p:tav>
                                            <p:tav tm="100000">
                                              <p:val>
                                                <p:strVal val="#ppt_x"/>
                                              </p:val>
                                            </p:tav>
                                          </p:tavLst>
                                        </p:anim>
                                        <p:anim calcmode="lin" valueType="num">
                                          <p:cBhvr additive="base">
                                            <p:cTn id="65"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37"/>
                                            </p:tgtEl>
                                            <p:attrNameLst>
                                              <p:attrName>style.visibility</p:attrName>
                                            </p:attrNameLst>
                                          </p:cBhvr>
                                          <p:to>
                                            <p:strVal val="visible"/>
                                          </p:to>
                                        </p:set>
                                        <p:anim calcmode="lin" valueType="num">
                                          <p:cBhvr additive="base">
                                            <p:cTn id="70" dur="500" fill="hold"/>
                                            <p:tgtEl>
                                              <p:spTgt spid="137"/>
                                            </p:tgtEl>
                                            <p:attrNameLst>
                                              <p:attrName>ppt_x</p:attrName>
                                            </p:attrNameLst>
                                          </p:cBhvr>
                                          <p:tavLst>
                                            <p:tav tm="0">
                                              <p:val>
                                                <p:strVal val="#ppt_x"/>
                                              </p:val>
                                            </p:tav>
                                            <p:tav tm="100000">
                                              <p:val>
                                                <p:strVal val="#ppt_x"/>
                                              </p:val>
                                            </p:tav>
                                          </p:tavLst>
                                        </p:anim>
                                        <p:anim calcmode="lin" valueType="num">
                                          <p:cBhvr additive="base">
                                            <p:cTn id="71" dur="50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22" name="组合 21"/>
          <p:cNvGrpSpPr/>
          <p:nvPr/>
        </p:nvGrpSpPr>
        <p:grpSpPr>
          <a:xfrm>
            <a:off x="472898" y="1204653"/>
            <a:ext cx="5274789" cy="3163166"/>
            <a:chOff x="472898" y="1204653"/>
            <a:chExt cx="5274789" cy="3163166"/>
          </a:xfrm>
        </p:grpSpPr>
        <p:sp>
          <p:nvSpPr>
            <p:cNvPr id="23" name="五角星 2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itchFamily="34" charset="-122"/>
              </a:endParaRPr>
            </a:p>
          </p:txBody>
        </p:sp>
        <p:grpSp>
          <p:nvGrpSpPr>
            <p:cNvPr id="24" name="组合 23"/>
            <p:cNvGrpSpPr/>
            <p:nvPr/>
          </p:nvGrpSpPr>
          <p:grpSpPr>
            <a:xfrm>
              <a:off x="2519618" y="2327468"/>
              <a:ext cx="1193616" cy="1196029"/>
              <a:chOff x="2845016" y="2727979"/>
              <a:chExt cx="1072726" cy="1074895"/>
            </a:xfrm>
          </p:grpSpPr>
          <p:grpSp>
            <p:nvGrpSpPr>
              <p:cNvPr id="65" name="Group 10"/>
              <p:cNvGrpSpPr/>
              <p:nvPr/>
            </p:nvGrpSpPr>
            <p:grpSpPr>
              <a:xfrm>
                <a:off x="2845016" y="2727979"/>
                <a:ext cx="1072726" cy="1074895"/>
                <a:chOff x="3692576" y="1742634"/>
                <a:chExt cx="2790379" cy="2796023"/>
              </a:xfrm>
            </p:grpSpPr>
            <p:grpSp>
              <p:nvGrpSpPr>
                <p:cNvPr id="67" name="组合 79"/>
                <p:cNvGrpSpPr>
                  <a:grpSpLocks/>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6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66" name="TextBox 6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prstClr val="white"/>
                    </a:solidFill>
                    <a:latin typeface="微软雅黑" pitchFamily="34" charset="-122"/>
                  </a:rPr>
                  <a:t>标题</a:t>
                </a:r>
                <a:endParaRPr lang="en-US" altLang="zh-CN" sz="1600" dirty="0" smtClean="0">
                  <a:solidFill>
                    <a:prstClr val="white"/>
                  </a:solidFill>
                  <a:latin typeface="微软雅黑" pitchFamily="34" charset="-122"/>
                </a:endParaRPr>
              </a:p>
              <a:p>
                <a:pPr algn="ctr"/>
                <a:r>
                  <a:rPr lang="zh-CN" altLang="en-US" sz="1600" dirty="0" smtClean="0">
                    <a:solidFill>
                      <a:prstClr val="white"/>
                    </a:solidFill>
                    <a:latin typeface="微软雅黑" pitchFamily="34" charset="-122"/>
                  </a:rPr>
                  <a:t>文字</a:t>
                </a:r>
                <a:endParaRPr lang="zh-CN" altLang="en-US" sz="1600" dirty="0">
                  <a:solidFill>
                    <a:prstClr val="white"/>
                  </a:solidFill>
                  <a:latin typeface="微软雅黑" pitchFamily="34" charset="-122"/>
                </a:endParaRPr>
              </a:p>
            </p:txBody>
          </p:sp>
        </p:grpSp>
        <p:grpSp>
          <p:nvGrpSpPr>
            <p:cNvPr id="25" name="组合 24"/>
            <p:cNvGrpSpPr/>
            <p:nvPr/>
          </p:nvGrpSpPr>
          <p:grpSpPr>
            <a:xfrm>
              <a:off x="2767905" y="1204653"/>
              <a:ext cx="725812" cy="727279"/>
              <a:chOff x="2845016" y="2727979"/>
              <a:chExt cx="1072726" cy="1074895"/>
            </a:xfrm>
          </p:grpSpPr>
          <p:grpSp>
            <p:nvGrpSpPr>
              <p:cNvPr id="59" name="Group 10"/>
              <p:cNvGrpSpPr/>
              <p:nvPr/>
            </p:nvGrpSpPr>
            <p:grpSpPr>
              <a:xfrm>
                <a:off x="2845016" y="2727979"/>
                <a:ext cx="1072726" cy="1074895"/>
                <a:chOff x="3692576" y="1742634"/>
                <a:chExt cx="2790379" cy="2796023"/>
              </a:xfrm>
            </p:grpSpPr>
            <p:grpSp>
              <p:nvGrpSpPr>
                <p:cNvPr id="61" name="组合 79"/>
                <p:cNvGrpSpPr>
                  <a:grpSpLocks/>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62"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60" name="TextBox 59"/>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01</a:t>
                </a:r>
                <a:endParaRPr lang="zh-CN" altLang="en-US" sz="2000" dirty="0">
                  <a:solidFill>
                    <a:prstClr val="white"/>
                  </a:solidFill>
                  <a:latin typeface="微软雅黑" pitchFamily="34" charset="-122"/>
                </a:endParaRPr>
              </a:p>
            </p:txBody>
          </p:sp>
        </p:grpSp>
        <p:grpSp>
          <p:nvGrpSpPr>
            <p:cNvPr id="26" name="组合 25"/>
            <p:cNvGrpSpPr/>
            <p:nvPr/>
          </p:nvGrpSpPr>
          <p:grpSpPr>
            <a:xfrm>
              <a:off x="4023786" y="2191480"/>
              <a:ext cx="725812" cy="727279"/>
              <a:chOff x="2845016" y="2727979"/>
              <a:chExt cx="1072726" cy="1074895"/>
            </a:xfrm>
          </p:grpSpPr>
          <p:grpSp>
            <p:nvGrpSpPr>
              <p:cNvPr id="53" name="Group 10"/>
              <p:cNvGrpSpPr/>
              <p:nvPr/>
            </p:nvGrpSpPr>
            <p:grpSpPr>
              <a:xfrm>
                <a:off x="2845016" y="2727979"/>
                <a:ext cx="1072726" cy="1074895"/>
                <a:chOff x="3692576" y="1742634"/>
                <a:chExt cx="2790379" cy="2796023"/>
              </a:xfrm>
            </p:grpSpPr>
            <p:grpSp>
              <p:nvGrpSpPr>
                <p:cNvPr id="55" name="组合 79"/>
                <p:cNvGrpSpPr>
                  <a:grpSpLocks/>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56"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54" name="TextBox 5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02</a:t>
                </a:r>
                <a:endParaRPr lang="zh-CN" altLang="en-US" sz="2000" dirty="0">
                  <a:solidFill>
                    <a:prstClr val="white"/>
                  </a:solidFill>
                  <a:latin typeface="微软雅黑" pitchFamily="34" charset="-122"/>
                </a:endParaRPr>
              </a:p>
            </p:txBody>
          </p:sp>
        </p:grpSp>
        <p:grpSp>
          <p:nvGrpSpPr>
            <p:cNvPr id="27" name="组合 26"/>
            <p:cNvGrpSpPr/>
            <p:nvPr/>
          </p:nvGrpSpPr>
          <p:grpSpPr>
            <a:xfrm>
              <a:off x="1547568" y="2178763"/>
              <a:ext cx="725812" cy="727279"/>
              <a:chOff x="2845016" y="2727979"/>
              <a:chExt cx="1072726" cy="1074895"/>
            </a:xfrm>
          </p:grpSpPr>
          <p:grpSp>
            <p:nvGrpSpPr>
              <p:cNvPr id="47" name="Group 10"/>
              <p:cNvGrpSpPr/>
              <p:nvPr/>
            </p:nvGrpSpPr>
            <p:grpSpPr>
              <a:xfrm>
                <a:off x="2845016" y="2727979"/>
                <a:ext cx="1072726" cy="1074895"/>
                <a:chOff x="3692576" y="1742634"/>
                <a:chExt cx="2790379" cy="2796023"/>
              </a:xfrm>
            </p:grpSpPr>
            <p:grpSp>
              <p:nvGrpSpPr>
                <p:cNvPr id="49" name="组合 79"/>
                <p:cNvGrpSpPr>
                  <a:grpSpLocks/>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50"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48" name="TextBox 4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03</a:t>
                </a:r>
                <a:endParaRPr lang="zh-CN" altLang="en-US" sz="2000" dirty="0">
                  <a:solidFill>
                    <a:prstClr val="white"/>
                  </a:solidFill>
                  <a:latin typeface="微软雅黑" pitchFamily="34" charset="-122"/>
                </a:endParaRPr>
              </a:p>
            </p:txBody>
          </p:sp>
        </p:grpSp>
        <p:grpSp>
          <p:nvGrpSpPr>
            <p:cNvPr id="28" name="组合 27"/>
            <p:cNvGrpSpPr/>
            <p:nvPr/>
          </p:nvGrpSpPr>
          <p:grpSpPr>
            <a:xfrm>
              <a:off x="2032703" y="3640540"/>
              <a:ext cx="725812" cy="727279"/>
              <a:chOff x="2845016" y="2727979"/>
              <a:chExt cx="1072726" cy="1074895"/>
            </a:xfrm>
          </p:grpSpPr>
          <p:grpSp>
            <p:nvGrpSpPr>
              <p:cNvPr id="41" name="Group 10"/>
              <p:cNvGrpSpPr/>
              <p:nvPr/>
            </p:nvGrpSpPr>
            <p:grpSpPr>
              <a:xfrm>
                <a:off x="2845016" y="2727979"/>
                <a:ext cx="1072726" cy="1074895"/>
                <a:chOff x="3692576" y="1742634"/>
                <a:chExt cx="2790379" cy="2796023"/>
              </a:xfrm>
            </p:grpSpPr>
            <p:grpSp>
              <p:nvGrpSpPr>
                <p:cNvPr id="43" name="组合 79"/>
                <p:cNvGrpSpPr>
                  <a:grpSpLocks/>
                </p:cNvGrpSpPr>
                <p:nvPr/>
              </p:nvGrpSpPr>
              <p:grpSpPr bwMode="auto">
                <a:xfrm>
                  <a:off x="3692576" y="1742634"/>
                  <a:ext cx="2790379" cy="2796023"/>
                  <a:chOff x="6379729" y="2488774"/>
                  <a:chExt cx="2513016" cy="2513016"/>
                </a:xfrm>
              </p:grpSpPr>
              <p:sp>
                <p:nvSpPr>
                  <p:cNvPr id="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44"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42" name="TextBox 4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04</a:t>
                </a:r>
                <a:endParaRPr lang="zh-CN" altLang="en-US" sz="2000" dirty="0">
                  <a:solidFill>
                    <a:prstClr val="white"/>
                  </a:solidFill>
                  <a:latin typeface="微软雅黑" pitchFamily="34" charset="-122"/>
                </a:endParaRPr>
              </a:p>
            </p:txBody>
          </p:sp>
        </p:grpSp>
        <p:grpSp>
          <p:nvGrpSpPr>
            <p:cNvPr id="29" name="组合 28"/>
            <p:cNvGrpSpPr/>
            <p:nvPr/>
          </p:nvGrpSpPr>
          <p:grpSpPr>
            <a:xfrm>
              <a:off x="3538921" y="3640540"/>
              <a:ext cx="725812" cy="727279"/>
              <a:chOff x="2845016" y="2727979"/>
              <a:chExt cx="1072726" cy="1074895"/>
            </a:xfrm>
          </p:grpSpPr>
          <p:grpSp>
            <p:nvGrpSpPr>
              <p:cNvPr id="35" name="Group 10"/>
              <p:cNvGrpSpPr/>
              <p:nvPr/>
            </p:nvGrpSpPr>
            <p:grpSpPr>
              <a:xfrm>
                <a:off x="2845016" y="2727979"/>
                <a:ext cx="1072726" cy="1074895"/>
                <a:chOff x="3692576" y="1742634"/>
                <a:chExt cx="2790379" cy="2796023"/>
              </a:xfrm>
            </p:grpSpPr>
            <p:grpSp>
              <p:nvGrpSpPr>
                <p:cNvPr id="37" name="组合 79"/>
                <p:cNvGrpSpPr>
                  <a:grpSpLocks/>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36" name="TextBox 3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05</a:t>
                </a:r>
                <a:endParaRPr lang="zh-CN" altLang="en-US" sz="2000" dirty="0">
                  <a:solidFill>
                    <a:prstClr val="white"/>
                  </a:solidFill>
                  <a:latin typeface="微软雅黑" pitchFamily="34" charset="-122"/>
                </a:endParaRPr>
              </a:p>
            </p:txBody>
          </p:sp>
        </p:grpSp>
        <p:sp>
          <p:nvSpPr>
            <p:cNvPr id="30" name="TextBox 29"/>
            <p:cNvSpPr txBox="1"/>
            <p:nvPr/>
          </p:nvSpPr>
          <p:spPr>
            <a:xfrm>
              <a:off x="1782166" y="1401616"/>
              <a:ext cx="902811" cy="307777"/>
            </a:xfrm>
            <a:prstGeom prst="rect">
              <a:avLst/>
            </a:prstGeom>
            <a:noFill/>
          </p:spPr>
          <p:txBody>
            <a:bodyPr wrap="none" rtlCol="0">
              <a:spAutoFit/>
            </a:bodyPr>
            <a:lstStyle/>
            <a:p>
              <a:pPr algn="ctr"/>
              <a:r>
                <a:rPr lang="zh-CN" altLang="en-US" dirty="0" smtClean="0">
                  <a:solidFill>
                    <a:srgbClr val="7F7F7F"/>
                  </a:solidFill>
                  <a:latin typeface="微软雅黑" pitchFamily="34" charset="-122"/>
                </a:rPr>
                <a:t>标题文字</a:t>
              </a:r>
              <a:endParaRPr lang="zh-CN" altLang="en-US" dirty="0">
                <a:solidFill>
                  <a:srgbClr val="7F7F7F"/>
                </a:solidFill>
                <a:latin typeface="微软雅黑" pitchFamily="34" charset="-122"/>
              </a:endParaRPr>
            </a:p>
          </p:txBody>
        </p:sp>
        <p:sp>
          <p:nvSpPr>
            <p:cNvPr id="31" name="TextBox 30"/>
            <p:cNvSpPr txBox="1"/>
            <p:nvPr/>
          </p:nvSpPr>
          <p:spPr>
            <a:xfrm>
              <a:off x="4844876" y="2418122"/>
              <a:ext cx="902811" cy="307777"/>
            </a:xfrm>
            <a:prstGeom prst="rect">
              <a:avLst/>
            </a:prstGeom>
            <a:noFill/>
          </p:spPr>
          <p:txBody>
            <a:bodyPr wrap="none" rtlCol="0">
              <a:spAutoFit/>
            </a:bodyPr>
            <a:lstStyle/>
            <a:p>
              <a:r>
                <a:rPr lang="zh-CN" altLang="en-US" dirty="0" smtClean="0">
                  <a:solidFill>
                    <a:srgbClr val="7F7F7F"/>
                  </a:solidFill>
                  <a:latin typeface="微软雅黑" pitchFamily="34" charset="-122"/>
                </a:rPr>
                <a:t>标题文字</a:t>
              </a:r>
              <a:endParaRPr lang="zh-CN" altLang="en-US" dirty="0">
                <a:solidFill>
                  <a:srgbClr val="7F7F7F"/>
                </a:solidFill>
                <a:latin typeface="微软雅黑" pitchFamily="34" charset="-122"/>
              </a:endParaRPr>
            </a:p>
          </p:txBody>
        </p:sp>
        <p:sp>
          <p:nvSpPr>
            <p:cNvPr id="32" name="TextBox 31"/>
            <p:cNvSpPr txBox="1"/>
            <p:nvPr/>
          </p:nvSpPr>
          <p:spPr>
            <a:xfrm>
              <a:off x="4338218" y="3920157"/>
              <a:ext cx="902811" cy="307777"/>
            </a:xfrm>
            <a:prstGeom prst="rect">
              <a:avLst/>
            </a:prstGeom>
            <a:noFill/>
          </p:spPr>
          <p:txBody>
            <a:bodyPr wrap="none" rtlCol="0">
              <a:spAutoFit/>
            </a:bodyPr>
            <a:lstStyle/>
            <a:p>
              <a:r>
                <a:rPr lang="zh-CN" altLang="en-US" dirty="0" smtClean="0">
                  <a:solidFill>
                    <a:srgbClr val="7F7F7F"/>
                  </a:solidFill>
                  <a:latin typeface="微软雅黑" pitchFamily="34" charset="-122"/>
                </a:rPr>
                <a:t>标题文字</a:t>
              </a:r>
              <a:endParaRPr lang="zh-CN" altLang="en-US" dirty="0">
                <a:solidFill>
                  <a:srgbClr val="7F7F7F"/>
                </a:solidFill>
                <a:latin typeface="微软雅黑" pitchFamily="34" charset="-122"/>
              </a:endParaRPr>
            </a:p>
          </p:txBody>
        </p:sp>
        <p:sp>
          <p:nvSpPr>
            <p:cNvPr id="33" name="TextBox 32"/>
            <p:cNvSpPr txBox="1"/>
            <p:nvPr/>
          </p:nvSpPr>
          <p:spPr>
            <a:xfrm>
              <a:off x="472898" y="2451600"/>
              <a:ext cx="955711" cy="307777"/>
            </a:xfrm>
            <a:prstGeom prst="rect">
              <a:avLst/>
            </a:prstGeom>
            <a:noFill/>
          </p:spPr>
          <p:txBody>
            <a:bodyPr wrap="none" rtlCol="0">
              <a:spAutoFit/>
            </a:bodyPr>
            <a:lstStyle/>
            <a:p>
              <a:pPr algn="ctr"/>
              <a:r>
                <a:rPr lang="zh-CN" altLang="en-US" dirty="0" smtClean="0">
                  <a:solidFill>
                    <a:srgbClr val="7F7F7F"/>
                  </a:solidFill>
                  <a:latin typeface="微软雅黑" pitchFamily="34" charset="-122"/>
                </a:rPr>
                <a:t>标题文字 </a:t>
              </a:r>
              <a:endParaRPr lang="zh-CN" altLang="en-US" dirty="0">
                <a:solidFill>
                  <a:srgbClr val="7F7F7F"/>
                </a:solidFill>
                <a:latin typeface="微软雅黑" pitchFamily="34" charset="-122"/>
              </a:endParaRPr>
            </a:p>
          </p:txBody>
        </p:sp>
        <p:sp>
          <p:nvSpPr>
            <p:cNvPr id="34" name="TextBox 33"/>
            <p:cNvSpPr txBox="1"/>
            <p:nvPr/>
          </p:nvSpPr>
          <p:spPr>
            <a:xfrm>
              <a:off x="1009878" y="3870314"/>
              <a:ext cx="902811" cy="307777"/>
            </a:xfrm>
            <a:prstGeom prst="rect">
              <a:avLst/>
            </a:prstGeom>
            <a:noFill/>
          </p:spPr>
          <p:txBody>
            <a:bodyPr wrap="none" rtlCol="0">
              <a:spAutoFit/>
            </a:bodyPr>
            <a:lstStyle/>
            <a:p>
              <a:pPr algn="ctr"/>
              <a:r>
                <a:rPr lang="zh-CN" altLang="en-US" dirty="0" smtClean="0">
                  <a:solidFill>
                    <a:srgbClr val="7F7F7F"/>
                  </a:solidFill>
                  <a:latin typeface="微软雅黑" pitchFamily="34" charset="-122"/>
                </a:rPr>
                <a:t>标题文字</a:t>
              </a:r>
              <a:endParaRPr lang="zh-CN" altLang="en-US" dirty="0">
                <a:solidFill>
                  <a:srgbClr val="7F7F7F"/>
                </a:solidFill>
                <a:latin typeface="微软雅黑" pitchFamily="34" charset="-122"/>
              </a:endParaRPr>
            </a:p>
          </p:txBody>
        </p:sp>
      </p:grpSp>
      <p:grpSp>
        <p:nvGrpSpPr>
          <p:cNvPr id="71" name="组合 70"/>
          <p:cNvGrpSpPr/>
          <p:nvPr/>
        </p:nvGrpSpPr>
        <p:grpSpPr>
          <a:xfrm>
            <a:off x="6120602" y="1705519"/>
            <a:ext cx="2528098" cy="2344322"/>
            <a:chOff x="763742" y="1605380"/>
            <a:chExt cx="2528098" cy="2344322"/>
          </a:xfrm>
        </p:grpSpPr>
        <p:sp>
          <p:nvSpPr>
            <p:cNvPr id="72" name="TextBox 71"/>
            <p:cNvSpPr txBox="1"/>
            <p:nvPr/>
          </p:nvSpPr>
          <p:spPr>
            <a:xfrm>
              <a:off x="763742" y="2164598"/>
              <a:ext cx="2528098" cy="1785104"/>
            </a:xfrm>
            <a:prstGeom prst="rect">
              <a:avLst/>
            </a:prstGeom>
            <a:noFill/>
          </p:spPr>
          <p:txBody>
            <a:bodyPr wrap="square" rtlCol="0">
              <a:spAutoFit/>
            </a:bodyPr>
            <a:lstStyle/>
            <a:p>
              <a:pPr>
                <a:defRPr/>
              </a:pP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在此添加文字添加</a:t>
              </a: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在此添加文字介绍</a:t>
              </a: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在此添加文字介绍</a:t>
              </a: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a:t>
              </a:r>
              <a:r>
                <a:rPr lang="zh-CN" altLang="en-US" sz="1000" kern="0" dirty="0">
                  <a:solidFill>
                    <a:srgbClr val="7F7F7F"/>
                  </a:solidFill>
                  <a:latin typeface="微软雅黑" panose="020B0503020204020204" pitchFamily="34" charset="-122"/>
                </a:rPr>
                <a:t>添加在此添加文字</a:t>
              </a:r>
              <a:r>
                <a:rPr lang="zh-CN" altLang="en-US" sz="1000" kern="0" dirty="0" smtClean="0">
                  <a:solidFill>
                    <a:srgbClr val="7F7F7F"/>
                  </a:solidFill>
                  <a:latin typeface="微软雅黑" panose="020B0503020204020204" pitchFamily="34" charset="-122"/>
                </a:rPr>
                <a:t>添加</a:t>
              </a:r>
              <a:r>
                <a:rPr lang="en-US" altLang="zh-CN" sz="1000" kern="0" dirty="0" smtClean="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a:t>
              </a:r>
              <a:r>
                <a:rPr lang="zh-CN" altLang="en-US" sz="1000" kern="0" dirty="0" smtClean="0">
                  <a:solidFill>
                    <a:srgbClr val="7F7F7F"/>
                  </a:solidFill>
                  <a:latin typeface="微软雅黑" panose="020B0503020204020204" pitchFamily="34" charset="-122"/>
                </a:rPr>
                <a:t>介绍</a:t>
              </a:r>
              <a:r>
                <a:rPr lang="en-US" altLang="zh-CN" sz="1000" kern="0" dirty="0" smtClean="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a:t>
              </a:r>
              <a:r>
                <a:rPr lang="zh-CN" altLang="en-US" sz="1000" kern="0" dirty="0" smtClean="0">
                  <a:solidFill>
                    <a:srgbClr val="7F7F7F"/>
                  </a:solidFill>
                  <a:latin typeface="微软雅黑" panose="020B0503020204020204" pitchFamily="34" charset="-122"/>
                </a:rPr>
                <a:t>介</a:t>
              </a:r>
              <a:r>
                <a:rPr lang="en-US" altLang="zh-CN" sz="1000" kern="0" dirty="0" smtClean="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a:t>
              </a:r>
              <a:r>
                <a:rPr lang="zh-CN" altLang="en-US" sz="1000" kern="0" dirty="0" smtClean="0">
                  <a:solidFill>
                    <a:srgbClr val="7F7F7F"/>
                  </a:solidFill>
                  <a:latin typeface="微软雅黑" panose="020B0503020204020204" pitchFamily="34" charset="-122"/>
                </a:rPr>
                <a:t>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endParaRPr lang="en-US" altLang="zh-CN" sz="1000" kern="0" dirty="0">
                <a:solidFill>
                  <a:srgbClr val="7F7F7F"/>
                </a:solidFill>
                <a:latin typeface="微软雅黑" panose="020B0503020204020204" pitchFamily="34" charset="-122"/>
              </a:endParaRPr>
            </a:p>
            <a:p>
              <a:pPr>
                <a:defRPr/>
              </a:pPr>
              <a:endParaRPr lang="en-US" altLang="zh-CN" sz="1000" kern="0" dirty="0">
                <a:solidFill>
                  <a:srgbClr val="7F7F7F"/>
                </a:solidFill>
                <a:latin typeface="微软雅黑" panose="020B0503020204020204" pitchFamily="34" charset="-122"/>
              </a:endParaRPr>
            </a:p>
            <a:p>
              <a:pPr defTabSz="914400">
                <a:defRPr/>
              </a:pPr>
              <a:endParaRPr lang="en-US" altLang="zh-CN" sz="1000" kern="0" dirty="0" smtClean="0">
                <a:solidFill>
                  <a:srgbClr val="7F7F7F"/>
                </a:solidFill>
                <a:latin typeface="微软雅黑" panose="020B0503020204020204" pitchFamily="34" charset="-122"/>
              </a:endParaRPr>
            </a:p>
            <a:p>
              <a:pPr defTabSz="914400">
                <a:defRPr/>
              </a:pPr>
              <a:endParaRPr lang="en-US" altLang="zh-CN" sz="1000" kern="0" dirty="0" smtClean="0">
                <a:solidFill>
                  <a:srgbClr val="7F7F7F"/>
                </a:solidFill>
                <a:latin typeface="微软雅黑" panose="020B0503020204020204" pitchFamily="34" charset="-122"/>
              </a:endParaRPr>
            </a:p>
          </p:txBody>
        </p:sp>
        <p:grpSp>
          <p:nvGrpSpPr>
            <p:cNvPr id="73" name="组合 72"/>
            <p:cNvGrpSpPr/>
            <p:nvPr/>
          </p:nvGrpSpPr>
          <p:grpSpPr>
            <a:xfrm>
              <a:off x="866278" y="1605380"/>
              <a:ext cx="1134214" cy="385763"/>
              <a:chOff x="4452173" y="720606"/>
              <a:chExt cx="1134214" cy="385763"/>
            </a:xfrm>
          </p:grpSpPr>
          <p:grpSp>
            <p:nvGrpSpPr>
              <p:cNvPr id="74" name="组合 73"/>
              <p:cNvGrpSpPr/>
              <p:nvPr/>
            </p:nvGrpSpPr>
            <p:grpSpPr>
              <a:xfrm>
                <a:off x="4452173" y="720606"/>
                <a:ext cx="1134214" cy="385763"/>
                <a:chOff x="2099498" y="1186788"/>
                <a:chExt cx="1134214" cy="385763"/>
              </a:xfrm>
            </p:grpSpPr>
            <p:sp>
              <p:nvSpPr>
                <p:cNvPr id="76" name="圆角矩形 7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77" name="圆角矩形 76"/>
                <p:cNvSpPr/>
                <p:nvPr/>
              </p:nvSpPr>
              <p:spPr>
                <a:xfrm>
                  <a:off x="2163904" y="1212584"/>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75" name="矩形 74"/>
              <p:cNvSpPr/>
              <p:nvPr/>
            </p:nvSpPr>
            <p:spPr>
              <a:xfrm>
                <a:off x="4516579" y="759599"/>
                <a:ext cx="1005404"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rPr>
                  <a:t>添加标题</a:t>
                </a:r>
              </a:p>
            </p:txBody>
          </p:sp>
        </p:grpSp>
      </p:grpSp>
    </p:spTree>
    <p:extLst>
      <p:ext uri="{BB962C8B-B14F-4D97-AF65-F5344CB8AC3E}">
        <p14:creationId xmlns:p14="http://schemas.microsoft.com/office/powerpoint/2010/main" val="265211652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49" name="Block Arc 51"/>
          <p:cNvSpPr/>
          <p:nvPr/>
        </p:nvSpPr>
        <p:spPr>
          <a:xfrm>
            <a:off x="925758"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4" name="Block Arc 53"/>
          <p:cNvSpPr/>
          <p:nvPr/>
        </p:nvSpPr>
        <p:spPr>
          <a:xfrm>
            <a:off x="3740445"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6" name="Block Arc 55"/>
          <p:cNvSpPr/>
          <p:nvPr/>
        </p:nvSpPr>
        <p:spPr>
          <a:xfrm>
            <a:off x="6555059"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65" name="TextBox 64"/>
          <p:cNvSpPr txBox="1"/>
          <p:nvPr/>
        </p:nvSpPr>
        <p:spPr>
          <a:xfrm>
            <a:off x="1381022" y="3516012"/>
            <a:ext cx="718146"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smtClean="0">
                <a:solidFill>
                  <a:schemeClr val="tx2"/>
                </a:solidFill>
              </a:rPr>
              <a:t>标题文字</a:t>
            </a:r>
            <a:endParaRPr lang="en-US" dirty="0">
              <a:solidFill>
                <a:schemeClr val="tx2"/>
              </a:solidFill>
            </a:endParaRPr>
          </a:p>
        </p:txBody>
      </p:sp>
      <p:sp>
        <p:nvSpPr>
          <p:cNvPr id="66" name="TextBox 65"/>
          <p:cNvSpPr txBox="1"/>
          <p:nvPr/>
        </p:nvSpPr>
        <p:spPr>
          <a:xfrm>
            <a:off x="2784906" y="2050701"/>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bg2"/>
                </a:solidFill>
              </a:rPr>
              <a:t>标题文字</a:t>
            </a:r>
            <a:endParaRPr lang="en-US" altLang="zh-CN" dirty="0">
              <a:solidFill>
                <a:schemeClr val="bg2"/>
              </a:solidFill>
            </a:endParaRPr>
          </a:p>
        </p:txBody>
      </p:sp>
      <p:sp>
        <p:nvSpPr>
          <p:cNvPr id="67" name="TextBox 66"/>
          <p:cNvSpPr txBox="1"/>
          <p:nvPr/>
        </p:nvSpPr>
        <p:spPr>
          <a:xfrm>
            <a:off x="4235835" y="3516012"/>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altLang="zh-CN" dirty="0">
              <a:solidFill>
                <a:schemeClr val="tx2"/>
              </a:solidFill>
            </a:endParaRPr>
          </a:p>
        </p:txBody>
      </p:sp>
      <p:sp>
        <p:nvSpPr>
          <p:cNvPr id="68" name="TextBox 67"/>
          <p:cNvSpPr txBox="1"/>
          <p:nvPr/>
        </p:nvSpPr>
        <p:spPr>
          <a:xfrm>
            <a:off x="5624755" y="2050701"/>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bg2"/>
                </a:solidFill>
              </a:rPr>
              <a:t>标题文字</a:t>
            </a:r>
            <a:endParaRPr lang="en-US" altLang="zh-CN" dirty="0">
              <a:solidFill>
                <a:schemeClr val="bg2"/>
              </a:solidFill>
            </a:endParaRPr>
          </a:p>
        </p:txBody>
      </p:sp>
      <p:sp>
        <p:nvSpPr>
          <p:cNvPr id="69" name="TextBox 68"/>
          <p:cNvSpPr txBox="1"/>
          <p:nvPr/>
        </p:nvSpPr>
        <p:spPr>
          <a:xfrm>
            <a:off x="7064930" y="3516012"/>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altLang="zh-CN" dirty="0">
              <a:solidFill>
                <a:schemeClr val="tx2"/>
              </a:solidFill>
            </a:endParaRPr>
          </a:p>
        </p:txBody>
      </p:sp>
      <p:sp>
        <p:nvSpPr>
          <p:cNvPr id="53" name="Block Arc 52"/>
          <p:cNvSpPr/>
          <p:nvPr/>
        </p:nvSpPr>
        <p:spPr>
          <a:xfrm rot="10800000">
            <a:off x="2332371" y="1997063"/>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5" name="Block Arc 54"/>
          <p:cNvSpPr/>
          <p:nvPr/>
        </p:nvSpPr>
        <p:spPr>
          <a:xfrm rot="10800000">
            <a:off x="5147059" y="1997063"/>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3" name="组合 2"/>
          <p:cNvGrpSpPr/>
          <p:nvPr/>
        </p:nvGrpSpPr>
        <p:grpSpPr>
          <a:xfrm>
            <a:off x="1287029" y="2384716"/>
            <a:ext cx="925239" cy="925239"/>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组合 13"/>
          <p:cNvGrpSpPr/>
          <p:nvPr/>
        </p:nvGrpSpPr>
        <p:grpSpPr>
          <a:xfrm>
            <a:off x="2701342" y="2384716"/>
            <a:ext cx="925239" cy="925239"/>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椭圆 112"/>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grpSp>
      <p:grpSp>
        <p:nvGrpSpPr>
          <p:cNvPr id="15" name="组合 14"/>
          <p:cNvGrpSpPr/>
          <p:nvPr/>
        </p:nvGrpSpPr>
        <p:grpSpPr>
          <a:xfrm>
            <a:off x="5521207" y="2357049"/>
            <a:ext cx="925239" cy="925239"/>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 name="组合 15"/>
          <p:cNvGrpSpPr/>
          <p:nvPr/>
        </p:nvGrpSpPr>
        <p:grpSpPr>
          <a:xfrm>
            <a:off x="6935520" y="2364357"/>
            <a:ext cx="925239" cy="925239"/>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 name="组合 16"/>
          <p:cNvGrpSpPr/>
          <p:nvPr/>
        </p:nvGrpSpPr>
        <p:grpSpPr>
          <a:xfrm>
            <a:off x="4108005" y="2390405"/>
            <a:ext cx="925239" cy="925239"/>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3" name="TextBox 77"/>
          <p:cNvSpPr txBox="1"/>
          <p:nvPr/>
        </p:nvSpPr>
        <p:spPr>
          <a:xfrm>
            <a:off x="562557" y="121459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2"/>
                </a:solidFill>
                <a:latin typeface="+mj-ea"/>
              </a:rPr>
              <a:t>标题文字</a:t>
            </a:r>
            <a:endParaRPr lang="en-US" altLang="zh-CN" sz="1200" dirty="0" smtClean="0">
              <a:solidFill>
                <a:schemeClr val="tx2"/>
              </a:solidFill>
              <a:latin typeface="+mj-ea"/>
            </a:endParaRPr>
          </a:p>
          <a:p>
            <a:pPr algn="ctr"/>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4" name="TextBox 77"/>
          <p:cNvSpPr txBox="1"/>
          <p:nvPr/>
        </p:nvSpPr>
        <p:spPr>
          <a:xfrm>
            <a:off x="3422475" y="121459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2"/>
                </a:solidFill>
                <a:latin typeface="+mj-ea"/>
              </a:rPr>
              <a:t>标题文字</a:t>
            </a:r>
            <a:endParaRPr lang="en-US" altLang="zh-CN" sz="1200" dirty="0" smtClean="0">
              <a:solidFill>
                <a:schemeClr val="tx2"/>
              </a:solidFill>
              <a:latin typeface="+mj-ea"/>
            </a:endParaRPr>
          </a:p>
          <a:p>
            <a:pPr algn="ctr"/>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5" name="TextBox 77"/>
          <p:cNvSpPr txBox="1"/>
          <p:nvPr/>
        </p:nvSpPr>
        <p:spPr>
          <a:xfrm>
            <a:off x="6230964" y="121459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2"/>
                </a:solidFill>
                <a:latin typeface="+mj-ea"/>
              </a:rPr>
              <a:t>标题文字</a:t>
            </a:r>
            <a:endParaRPr lang="en-US" altLang="zh-CN" sz="1200" dirty="0" smtClean="0">
              <a:solidFill>
                <a:schemeClr val="tx2"/>
              </a:solidFill>
              <a:latin typeface="+mj-ea"/>
            </a:endParaRPr>
          </a:p>
          <a:p>
            <a:pPr algn="ctr"/>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6" name="TextBox 77"/>
          <p:cNvSpPr txBox="1"/>
          <p:nvPr/>
        </p:nvSpPr>
        <p:spPr>
          <a:xfrm>
            <a:off x="2098694" y="387397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bg2"/>
                </a:solidFill>
                <a:latin typeface="+mj-ea"/>
              </a:rPr>
              <a:t>标题文字</a:t>
            </a:r>
            <a:endParaRPr lang="en-US" altLang="zh-CN" sz="1200" dirty="0" smtClean="0">
              <a:solidFill>
                <a:schemeClr val="bg2"/>
              </a:solidFill>
              <a:latin typeface="+mj-ea"/>
            </a:endParaRPr>
          </a:p>
          <a:p>
            <a:pPr algn="ctr"/>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7" name="TextBox 77"/>
          <p:cNvSpPr txBox="1"/>
          <p:nvPr/>
        </p:nvSpPr>
        <p:spPr>
          <a:xfrm>
            <a:off x="4907183" y="387397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bg2"/>
                </a:solidFill>
                <a:latin typeface="+mj-ea"/>
              </a:rPr>
              <a:t>标题文字</a:t>
            </a:r>
            <a:endParaRPr lang="en-US" altLang="zh-CN" sz="1200" dirty="0" smtClean="0">
              <a:solidFill>
                <a:schemeClr val="bg2"/>
              </a:solidFill>
              <a:latin typeface="+mj-ea"/>
            </a:endParaRPr>
          </a:p>
          <a:p>
            <a:pPr algn="ctr"/>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Tree>
    <p:extLst>
      <p:ext uri="{BB962C8B-B14F-4D97-AF65-F5344CB8AC3E}">
        <p14:creationId xmlns:p14="http://schemas.microsoft.com/office/powerpoint/2010/main" val="317366256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1000"/>
                                        <p:tgtEl>
                                          <p:spTgt spid="67"/>
                                        </p:tgtEl>
                                      </p:cBhvr>
                                    </p:animEffect>
                                    <p:anim calcmode="lin" valueType="num">
                                      <p:cBhvr>
                                        <p:cTn id="66" dur="1000" fill="hold"/>
                                        <p:tgtEl>
                                          <p:spTgt spid="67"/>
                                        </p:tgtEl>
                                        <p:attrNameLst>
                                          <p:attrName>ppt_x</p:attrName>
                                        </p:attrNameLst>
                                      </p:cBhvr>
                                      <p:tavLst>
                                        <p:tav tm="0">
                                          <p:val>
                                            <p:strVal val="#ppt_x"/>
                                          </p:val>
                                        </p:tav>
                                        <p:tav tm="100000">
                                          <p:val>
                                            <p:strVal val="#ppt_x"/>
                                          </p:val>
                                        </p:tav>
                                      </p:tavLst>
                                    </p:anim>
                                    <p:anim calcmode="lin" valueType="num">
                                      <p:cBhvr>
                                        <p:cTn id="67" dur="1000" fill="hold"/>
                                        <p:tgtEl>
                                          <p:spTgt spid="6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6"/>
                                        </p:tgtEl>
                                        <p:attrNameLst>
                                          <p:attrName>style.visibility</p:attrName>
                                        </p:attrNameLst>
                                      </p:cBhvr>
                                      <p:to>
                                        <p:strVal val="visible"/>
                                      </p:to>
                                    </p:set>
                                    <p:animEffect transition="in" filter="fade">
                                      <p:cBhvr>
                                        <p:cTn id="75" dur="1000"/>
                                        <p:tgtEl>
                                          <p:spTgt spid="186"/>
                                        </p:tgtEl>
                                      </p:cBhvr>
                                    </p:animEffect>
                                    <p:anim calcmode="lin" valueType="num">
                                      <p:cBhvr>
                                        <p:cTn id="76" dur="1000" fill="hold"/>
                                        <p:tgtEl>
                                          <p:spTgt spid="186"/>
                                        </p:tgtEl>
                                        <p:attrNameLst>
                                          <p:attrName>ppt_x</p:attrName>
                                        </p:attrNameLst>
                                      </p:cBhvr>
                                      <p:tavLst>
                                        <p:tav tm="0">
                                          <p:val>
                                            <p:strVal val="#ppt_x"/>
                                          </p:val>
                                        </p:tav>
                                        <p:tav tm="100000">
                                          <p:val>
                                            <p:strVal val="#ppt_x"/>
                                          </p:val>
                                        </p:tav>
                                      </p:tavLst>
                                    </p:anim>
                                    <p:anim calcmode="lin" valueType="num">
                                      <p:cBhvr>
                                        <p:cTn id="77" dur="1000" fill="hold"/>
                                        <p:tgtEl>
                                          <p:spTgt spid="18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animEffect transition="in" filter="fade">
                                      <p:cBhvr>
                                        <p:cTn id="80" dur="1000"/>
                                        <p:tgtEl>
                                          <p:spTgt spid="187"/>
                                        </p:tgtEl>
                                      </p:cBhvr>
                                    </p:animEffect>
                                    <p:anim calcmode="lin" valueType="num">
                                      <p:cBhvr>
                                        <p:cTn id="81" dur="1000" fill="hold"/>
                                        <p:tgtEl>
                                          <p:spTgt spid="187"/>
                                        </p:tgtEl>
                                        <p:attrNameLst>
                                          <p:attrName>ppt_x</p:attrName>
                                        </p:attrNameLst>
                                      </p:cBhvr>
                                      <p:tavLst>
                                        <p:tav tm="0">
                                          <p:val>
                                            <p:strVal val="#ppt_x"/>
                                          </p:val>
                                        </p:tav>
                                        <p:tav tm="100000">
                                          <p:val>
                                            <p:strVal val="#ppt_x"/>
                                          </p:val>
                                        </p:tav>
                                      </p:tavLst>
                                    </p:anim>
                                    <p:anim calcmode="lin" valueType="num">
                                      <p:cBhvr>
                                        <p:cTn id="82" dur="1000" fill="hold"/>
                                        <p:tgtEl>
                                          <p:spTgt spid="18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anim calcmode="lin" valueType="num">
                                      <p:cBhvr>
                                        <p:cTn id="91" dur="1000" fill="hold"/>
                                        <p:tgtEl>
                                          <p:spTgt spid="68"/>
                                        </p:tgtEl>
                                        <p:attrNameLst>
                                          <p:attrName>ppt_x</p:attrName>
                                        </p:attrNameLst>
                                      </p:cBhvr>
                                      <p:tavLst>
                                        <p:tav tm="0">
                                          <p:val>
                                            <p:strVal val="#ppt_x"/>
                                          </p:val>
                                        </p:tav>
                                        <p:tav tm="100000">
                                          <p:val>
                                            <p:strVal val="#ppt_x"/>
                                          </p:val>
                                        </p:tav>
                                      </p:tavLst>
                                    </p:anim>
                                    <p:anim calcmode="lin" valueType="num">
                                      <p:cBhvr>
                                        <p:cTn id="92" dur="1000" fill="hold"/>
                                        <p:tgtEl>
                                          <p:spTgt spid="6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3"/>
                                        </p:tgtEl>
                                        <p:attrNameLst>
                                          <p:attrName>style.visibility</p:attrName>
                                        </p:attrNameLst>
                                      </p:cBhvr>
                                      <p:to>
                                        <p:strVal val="visible"/>
                                      </p:to>
                                    </p:set>
                                    <p:animEffect transition="in" filter="fade">
                                      <p:cBhvr>
                                        <p:cTn id="95" dur="1000"/>
                                        <p:tgtEl>
                                          <p:spTgt spid="183"/>
                                        </p:tgtEl>
                                      </p:cBhvr>
                                    </p:animEffect>
                                    <p:anim calcmode="lin" valueType="num">
                                      <p:cBhvr>
                                        <p:cTn id="96" dur="1000" fill="hold"/>
                                        <p:tgtEl>
                                          <p:spTgt spid="183"/>
                                        </p:tgtEl>
                                        <p:attrNameLst>
                                          <p:attrName>ppt_x</p:attrName>
                                        </p:attrNameLst>
                                      </p:cBhvr>
                                      <p:tavLst>
                                        <p:tav tm="0">
                                          <p:val>
                                            <p:strVal val="#ppt_x"/>
                                          </p:val>
                                        </p:tav>
                                        <p:tav tm="100000">
                                          <p:val>
                                            <p:strVal val="#ppt_x"/>
                                          </p:val>
                                        </p:tav>
                                      </p:tavLst>
                                    </p:anim>
                                    <p:anim calcmode="lin" valueType="num">
                                      <p:cBhvr>
                                        <p:cTn id="97" dur="1000" fill="hold"/>
                                        <p:tgtEl>
                                          <p:spTgt spid="18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4"/>
                                        </p:tgtEl>
                                        <p:attrNameLst>
                                          <p:attrName>style.visibility</p:attrName>
                                        </p:attrNameLst>
                                      </p:cBhvr>
                                      <p:to>
                                        <p:strVal val="visible"/>
                                      </p:to>
                                    </p:set>
                                    <p:animEffect transition="in" filter="fade">
                                      <p:cBhvr>
                                        <p:cTn id="100" dur="1000"/>
                                        <p:tgtEl>
                                          <p:spTgt spid="184"/>
                                        </p:tgtEl>
                                      </p:cBhvr>
                                    </p:animEffect>
                                    <p:anim calcmode="lin" valueType="num">
                                      <p:cBhvr>
                                        <p:cTn id="101" dur="1000" fill="hold"/>
                                        <p:tgtEl>
                                          <p:spTgt spid="184"/>
                                        </p:tgtEl>
                                        <p:attrNameLst>
                                          <p:attrName>ppt_x</p:attrName>
                                        </p:attrNameLst>
                                      </p:cBhvr>
                                      <p:tavLst>
                                        <p:tav tm="0">
                                          <p:val>
                                            <p:strVal val="#ppt_x"/>
                                          </p:val>
                                        </p:tav>
                                        <p:tav tm="100000">
                                          <p:val>
                                            <p:strVal val="#ppt_x"/>
                                          </p:val>
                                        </p:tav>
                                      </p:tavLst>
                                    </p:anim>
                                    <p:anim calcmode="lin" valueType="num">
                                      <p:cBhvr>
                                        <p:cTn id="102" dur="1000" fill="hold"/>
                                        <p:tgtEl>
                                          <p:spTgt spid="18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85"/>
                                        </p:tgtEl>
                                        <p:attrNameLst>
                                          <p:attrName>style.visibility</p:attrName>
                                        </p:attrNameLst>
                                      </p:cBhvr>
                                      <p:to>
                                        <p:strVal val="visible"/>
                                      </p:to>
                                    </p:set>
                                    <p:animEffect transition="in" filter="fade">
                                      <p:cBhvr>
                                        <p:cTn id="105" dur="1000"/>
                                        <p:tgtEl>
                                          <p:spTgt spid="185"/>
                                        </p:tgtEl>
                                      </p:cBhvr>
                                    </p:animEffect>
                                    <p:anim calcmode="lin" valueType="num">
                                      <p:cBhvr>
                                        <p:cTn id="106" dur="1000" fill="hold"/>
                                        <p:tgtEl>
                                          <p:spTgt spid="185"/>
                                        </p:tgtEl>
                                        <p:attrNameLst>
                                          <p:attrName>ppt_x</p:attrName>
                                        </p:attrNameLst>
                                      </p:cBhvr>
                                      <p:tavLst>
                                        <p:tav tm="0">
                                          <p:val>
                                            <p:strVal val="#ppt_x"/>
                                          </p:val>
                                        </p:tav>
                                        <p:tav tm="100000">
                                          <p:val>
                                            <p:strVal val="#ppt_x"/>
                                          </p:val>
                                        </p:tav>
                                      </p:tavLst>
                                    </p:anim>
                                    <p:anim calcmode="lin" valueType="num">
                                      <p:cBhvr>
                                        <p:cTn id="107"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4" grpId="0" animBg="1"/>
      <p:bldP spid="56" grpId="0" animBg="1"/>
      <p:bldP spid="65" grpId="0"/>
      <p:bldP spid="66" grpId="0"/>
      <p:bldP spid="67" grpId="0"/>
      <p:bldP spid="68" grpId="0"/>
      <p:bldP spid="69" grpId="0"/>
      <p:bldP spid="53" grpId="0" animBg="1"/>
      <p:bldP spid="55" grpId="0" animBg="1"/>
      <p:bldP spid="183" grpId="0"/>
      <p:bldP spid="184" grpId="0"/>
      <p:bldP spid="185" grpId="0"/>
      <p:bldP spid="186" grpId="0"/>
      <p:bldP spid="18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10" name="组合 9"/>
          <p:cNvGrpSpPr/>
          <p:nvPr/>
        </p:nvGrpSpPr>
        <p:grpSpPr>
          <a:xfrm>
            <a:off x="2641852" y="2810409"/>
            <a:ext cx="1307391" cy="1321216"/>
            <a:chOff x="2641852" y="2810409"/>
            <a:chExt cx="1307391" cy="1321216"/>
          </a:xfrm>
        </p:grpSpPr>
        <p:grpSp>
          <p:nvGrpSpPr>
            <p:cNvPr id="149" name="组合 102"/>
            <p:cNvGrpSpPr>
              <a:grpSpLocks/>
            </p:cNvGrpSpPr>
            <p:nvPr/>
          </p:nvGrpSpPr>
          <p:grpSpPr bwMode="auto">
            <a:xfrm>
              <a:off x="2641852" y="2810409"/>
              <a:ext cx="1307391" cy="1321216"/>
              <a:chOff x="1148973" y="1803300"/>
              <a:chExt cx="2641800" cy="2641800"/>
            </a:xfrm>
            <a:solidFill>
              <a:schemeClr val="accent5"/>
            </a:solidFill>
          </p:grpSpPr>
          <p:grpSp>
            <p:nvGrpSpPr>
              <p:cNvPr id="155" name="组合 103"/>
              <p:cNvGrpSpPr>
                <a:grpSpLocks/>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171" name="Group 178"/>
            <p:cNvGrpSpPr/>
            <p:nvPr/>
          </p:nvGrpSpPr>
          <p:grpSpPr>
            <a:xfrm>
              <a:off x="3133136" y="3308569"/>
              <a:ext cx="332891" cy="333460"/>
              <a:chOff x="9145588" y="4435475"/>
              <a:chExt cx="464344" cy="465138"/>
            </a:xfrm>
            <a:solidFill>
              <a:schemeClr val="bg2"/>
            </a:solidFill>
          </p:grpSpPr>
          <p:sp>
            <p:nvSpPr>
              <p:cNvPr id="17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8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6" name="组合 5"/>
          <p:cNvGrpSpPr/>
          <p:nvPr/>
        </p:nvGrpSpPr>
        <p:grpSpPr>
          <a:xfrm>
            <a:off x="3102891" y="1262744"/>
            <a:ext cx="1581943" cy="1598672"/>
            <a:chOff x="3102891" y="1262744"/>
            <a:chExt cx="1581943" cy="1598672"/>
          </a:xfrm>
        </p:grpSpPr>
        <p:grpSp>
          <p:nvGrpSpPr>
            <p:cNvPr id="181" name="组合 102"/>
            <p:cNvGrpSpPr>
              <a:grpSpLocks/>
            </p:cNvGrpSpPr>
            <p:nvPr/>
          </p:nvGrpSpPr>
          <p:grpSpPr bwMode="auto">
            <a:xfrm>
              <a:off x="3102891" y="1262744"/>
              <a:ext cx="1581943" cy="1598672"/>
              <a:chOff x="1148973" y="1803300"/>
              <a:chExt cx="2641800" cy="2641800"/>
            </a:xfrm>
            <a:solidFill>
              <a:schemeClr val="accent1"/>
            </a:solidFill>
          </p:grpSpPr>
          <p:grpSp>
            <p:nvGrpSpPr>
              <p:cNvPr id="182" name="组合 103"/>
              <p:cNvGrpSpPr>
                <a:grpSpLocks/>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3" name="AutoShape 17"/>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 name="组合 8"/>
          <p:cNvGrpSpPr/>
          <p:nvPr/>
        </p:nvGrpSpPr>
        <p:grpSpPr>
          <a:xfrm>
            <a:off x="4000774" y="2517757"/>
            <a:ext cx="2105566" cy="2127832"/>
            <a:chOff x="4000774" y="2517757"/>
            <a:chExt cx="2105566" cy="2127832"/>
          </a:xfrm>
        </p:grpSpPr>
        <p:grpSp>
          <p:nvGrpSpPr>
            <p:cNvPr id="204" name="组合 102"/>
            <p:cNvGrpSpPr>
              <a:grpSpLocks/>
            </p:cNvGrpSpPr>
            <p:nvPr/>
          </p:nvGrpSpPr>
          <p:grpSpPr bwMode="auto">
            <a:xfrm>
              <a:off x="4000774" y="2517757"/>
              <a:ext cx="2105566" cy="2127832"/>
              <a:chOff x="1148973" y="1803300"/>
              <a:chExt cx="2641800" cy="2641800"/>
            </a:xfrm>
            <a:solidFill>
              <a:schemeClr val="accent4"/>
            </a:solidFill>
          </p:grpSpPr>
          <p:grpSp>
            <p:nvGrpSpPr>
              <p:cNvPr id="205" name="组合 103"/>
              <p:cNvGrpSpPr>
                <a:grpSpLocks/>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19" name="Group 191"/>
            <p:cNvGrpSpPr/>
            <p:nvPr/>
          </p:nvGrpSpPr>
          <p:grpSpPr>
            <a:xfrm>
              <a:off x="4869442" y="3379417"/>
              <a:ext cx="402798" cy="402798"/>
              <a:chOff x="4439444" y="1652588"/>
              <a:chExt cx="464344" cy="464344"/>
            </a:xfrm>
            <a:solidFill>
              <a:schemeClr val="tx2"/>
            </a:solidFill>
          </p:grpSpPr>
          <p:sp>
            <p:nvSpPr>
              <p:cNvPr id="22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22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22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7" name="组合 6"/>
          <p:cNvGrpSpPr/>
          <p:nvPr/>
        </p:nvGrpSpPr>
        <p:grpSpPr>
          <a:xfrm>
            <a:off x="4756435" y="1407939"/>
            <a:ext cx="1080488" cy="1091915"/>
            <a:chOff x="4756435" y="1407939"/>
            <a:chExt cx="1080488" cy="1091915"/>
          </a:xfrm>
        </p:grpSpPr>
        <p:grpSp>
          <p:nvGrpSpPr>
            <p:cNvPr id="223" name="组合 102"/>
            <p:cNvGrpSpPr>
              <a:grpSpLocks/>
            </p:cNvGrpSpPr>
            <p:nvPr/>
          </p:nvGrpSpPr>
          <p:grpSpPr bwMode="auto">
            <a:xfrm>
              <a:off x="4756435" y="1407939"/>
              <a:ext cx="1080488" cy="1091915"/>
              <a:chOff x="1148973" y="1803300"/>
              <a:chExt cx="2641800" cy="2641800"/>
            </a:xfrm>
            <a:solidFill>
              <a:schemeClr val="accent2"/>
            </a:solidFill>
          </p:grpSpPr>
          <p:grpSp>
            <p:nvGrpSpPr>
              <p:cNvPr id="224" name="组合 103"/>
              <p:cNvGrpSpPr>
                <a:grpSpLocks/>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38" name="Group 195"/>
            <p:cNvGrpSpPr/>
            <p:nvPr/>
          </p:nvGrpSpPr>
          <p:grpSpPr>
            <a:xfrm>
              <a:off x="5132906" y="1822348"/>
              <a:ext cx="332891" cy="260053"/>
              <a:chOff x="2581275" y="1710532"/>
              <a:chExt cx="464344" cy="362744"/>
            </a:xfrm>
            <a:solidFill>
              <a:schemeClr val="bg2"/>
            </a:solidFill>
          </p:grpSpPr>
          <p:sp>
            <p:nvSpPr>
              <p:cNvPr id="239"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0"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1"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2"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3"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1078513" y="1638320"/>
            <a:ext cx="1923767" cy="781585"/>
            <a:chOff x="1078513" y="1638320"/>
            <a:chExt cx="1923767" cy="781585"/>
          </a:xfrm>
        </p:grpSpPr>
        <p:sp>
          <p:nvSpPr>
            <p:cNvPr id="260" name="TextBox 259"/>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61" name="TextBox 260"/>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262" name="组合 261"/>
          <p:cNvGrpSpPr/>
          <p:nvPr/>
        </p:nvGrpSpPr>
        <p:grpSpPr>
          <a:xfrm>
            <a:off x="6059713" y="1638320"/>
            <a:ext cx="1923767" cy="781585"/>
            <a:chOff x="1078513" y="1638320"/>
            <a:chExt cx="1923767" cy="781585"/>
          </a:xfrm>
        </p:grpSpPr>
        <p:sp>
          <p:nvSpPr>
            <p:cNvPr id="263" name="TextBox 262"/>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64" name="TextBox 263"/>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265" name="组合 264"/>
          <p:cNvGrpSpPr/>
          <p:nvPr/>
        </p:nvGrpSpPr>
        <p:grpSpPr>
          <a:xfrm>
            <a:off x="640363" y="3200269"/>
            <a:ext cx="1923767" cy="781585"/>
            <a:chOff x="1078513" y="1638320"/>
            <a:chExt cx="1923767" cy="781585"/>
          </a:xfrm>
        </p:grpSpPr>
        <p:sp>
          <p:nvSpPr>
            <p:cNvPr id="266" name="TextBox 265"/>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67" name="TextBox 26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268" name="组合 267"/>
          <p:cNvGrpSpPr/>
          <p:nvPr/>
        </p:nvGrpSpPr>
        <p:grpSpPr>
          <a:xfrm>
            <a:off x="6469288" y="3200269"/>
            <a:ext cx="1923767" cy="781585"/>
            <a:chOff x="1078513" y="1638320"/>
            <a:chExt cx="1923767" cy="781585"/>
          </a:xfrm>
        </p:grpSpPr>
        <p:sp>
          <p:nvSpPr>
            <p:cNvPr id="269" name="TextBox 268"/>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70" name="TextBox 269"/>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spTree>
    <p:extLst>
      <p:ext uri="{BB962C8B-B14F-4D97-AF65-F5344CB8AC3E}">
        <p14:creationId xmlns:p14="http://schemas.microsoft.com/office/powerpoint/2010/main" val="18079022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5"/>
                                        </p:tgtEl>
                                        <p:attrNameLst>
                                          <p:attrName>style.visibility</p:attrName>
                                        </p:attrNameLst>
                                      </p:cBhvr>
                                      <p:to>
                                        <p:strVal val="visible"/>
                                      </p:to>
                                    </p:set>
                                    <p:anim calcmode="lin" valueType="num">
                                      <p:cBhvr additive="base">
                                        <p:cTn id="39" dur="500" fill="hold"/>
                                        <p:tgtEl>
                                          <p:spTgt spid="265"/>
                                        </p:tgtEl>
                                        <p:attrNameLst>
                                          <p:attrName>ppt_x</p:attrName>
                                        </p:attrNameLst>
                                      </p:cBhvr>
                                      <p:tavLst>
                                        <p:tav tm="0">
                                          <p:val>
                                            <p:strVal val="0-#ppt_w/2"/>
                                          </p:val>
                                        </p:tav>
                                        <p:tav tm="100000">
                                          <p:val>
                                            <p:strVal val="#ppt_x"/>
                                          </p:val>
                                        </p:tav>
                                      </p:tavLst>
                                    </p:anim>
                                    <p:anim calcmode="lin" valueType="num">
                                      <p:cBhvr additive="base">
                                        <p:cTn id="40"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62"/>
                                        </p:tgtEl>
                                        <p:attrNameLst>
                                          <p:attrName>style.visibility</p:attrName>
                                        </p:attrNameLst>
                                      </p:cBhvr>
                                      <p:to>
                                        <p:strVal val="visible"/>
                                      </p:to>
                                    </p:set>
                                    <p:anim calcmode="lin" valueType="num">
                                      <p:cBhvr additive="base">
                                        <p:cTn id="45" dur="500" fill="hold"/>
                                        <p:tgtEl>
                                          <p:spTgt spid="262"/>
                                        </p:tgtEl>
                                        <p:attrNameLst>
                                          <p:attrName>ppt_x</p:attrName>
                                        </p:attrNameLst>
                                      </p:cBhvr>
                                      <p:tavLst>
                                        <p:tav tm="0">
                                          <p:val>
                                            <p:strVal val="1+#ppt_w/2"/>
                                          </p:val>
                                        </p:tav>
                                        <p:tav tm="100000">
                                          <p:val>
                                            <p:strVal val="#ppt_x"/>
                                          </p:val>
                                        </p:tav>
                                      </p:tavLst>
                                    </p:anim>
                                    <p:anim calcmode="lin" valueType="num">
                                      <p:cBhvr additive="base">
                                        <p:cTn id="46" dur="500" fill="hold"/>
                                        <p:tgtEl>
                                          <p:spTgt spid="26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8"/>
                                        </p:tgtEl>
                                        <p:attrNameLst>
                                          <p:attrName>style.visibility</p:attrName>
                                        </p:attrNameLst>
                                      </p:cBhvr>
                                      <p:to>
                                        <p:strVal val="visible"/>
                                      </p:to>
                                    </p:set>
                                    <p:anim calcmode="lin" valueType="num">
                                      <p:cBhvr additive="base">
                                        <p:cTn id="49" dur="500" fill="hold"/>
                                        <p:tgtEl>
                                          <p:spTgt spid="268"/>
                                        </p:tgtEl>
                                        <p:attrNameLst>
                                          <p:attrName>ppt_x</p:attrName>
                                        </p:attrNameLst>
                                      </p:cBhvr>
                                      <p:tavLst>
                                        <p:tav tm="0">
                                          <p:val>
                                            <p:strVal val="1+#ppt_w/2"/>
                                          </p:val>
                                        </p:tav>
                                        <p:tav tm="100000">
                                          <p:val>
                                            <p:strVal val="#ppt_x"/>
                                          </p:val>
                                        </p:tav>
                                      </p:tavLst>
                                    </p:anim>
                                    <p:anim calcmode="lin" valueType="num">
                                      <p:cBhvr additive="base">
                                        <p:cTn id="50"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13" name="组合 12"/>
          <p:cNvGrpSpPr/>
          <p:nvPr/>
        </p:nvGrpSpPr>
        <p:grpSpPr>
          <a:xfrm>
            <a:off x="3469639" y="1135282"/>
            <a:ext cx="4340862" cy="1111464"/>
            <a:chOff x="3083409" y="1115202"/>
            <a:chExt cx="4536591" cy="1161580"/>
          </a:xfrm>
        </p:grpSpPr>
        <p:sp>
          <p:nvSpPr>
            <p:cNvPr id="137" name="矩形 136"/>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8" name="矩形 137"/>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600" dirty="0">
                  <a:solidFill>
                    <a:schemeClr val="bg1"/>
                  </a:solidFill>
                </a:rPr>
                <a:t>点击添加标题</a:t>
              </a:r>
            </a:p>
          </p:txBody>
        </p:sp>
        <p:sp>
          <p:nvSpPr>
            <p:cNvPr id="143" name="TextBox 142"/>
            <p:cNvSpPr txBox="1"/>
            <p:nvPr/>
          </p:nvSpPr>
          <p:spPr>
            <a:xfrm>
              <a:off x="3234883" y="1468726"/>
              <a:ext cx="4385117" cy="675508"/>
            </a:xfrm>
            <a:prstGeom prst="rect">
              <a:avLst/>
            </a:prstGeom>
            <a:noFill/>
          </p:spPr>
          <p:txBody>
            <a:bodyPr wrap="square" lIns="91472" tIns="45736" rIns="91472" bIns="45736" rtlCol="0">
              <a:spAutoFit/>
            </a:bodyPr>
            <a:lstStyle/>
            <a:p>
              <a:r>
                <a:rPr lang="zh-CN" altLang="en-US" sz="900" dirty="0">
                  <a:latin typeface="+mj-ea"/>
                </a:rPr>
                <a:t>单击此处添加文本单击此处添加</a:t>
              </a:r>
              <a:r>
                <a:rPr lang="zh-CN" altLang="en-US" sz="900" dirty="0" smtClean="0">
                  <a:latin typeface="+mj-ea"/>
                </a:rPr>
                <a:t>文本单击</a:t>
              </a:r>
              <a:r>
                <a:rPr lang="zh-CN" altLang="en-US" sz="900" dirty="0">
                  <a:latin typeface="+mj-ea"/>
                </a:rPr>
                <a:t>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文本单击</a:t>
              </a:r>
              <a:r>
                <a:rPr lang="zh-CN" altLang="en-US" sz="900" dirty="0">
                  <a:latin typeface="+mj-ea"/>
                </a:rPr>
                <a:t>此处添加文本单击此处添加文本</a:t>
              </a:r>
              <a:endParaRPr lang="en-US" altLang="zh-CN" sz="900" dirty="0">
                <a:latin typeface="+mj-ea"/>
              </a:endParaRPr>
            </a:p>
            <a:p>
              <a:endParaRPr lang="en-US" altLang="zh-CN" sz="900" dirty="0">
                <a:latin typeface="+mj-ea"/>
              </a:endParaRPr>
            </a:p>
          </p:txBody>
        </p:sp>
      </p:grpSp>
      <p:cxnSp>
        <p:nvCxnSpPr>
          <p:cNvPr id="140" name="直接箭头连接符 139"/>
          <p:cNvCxnSpPr>
            <a:stCxn id="139" idx="5"/>
            <a:endCxn id="137" idx="1"/>
          </p:cNvCxnSpPr>
          <p:nvPr/>
        </p:nvCxnSpPr>
        <p:spPr>
          <a:xfrm flipV="1">
            <a:off x="2035617" y="1762730"/>
            <a:ext cx="1434023" cy="5691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39" idx="0"/>
            <a:endCxn id="185" idx="1"/>
          </p:cNvCxnSpPr>
          <p:nvPr/>
        </p:nvCxnSpPr>
        <p:spPr>
          <a:xfrm>
            <a:off x="2347719" y="2956124"/>
            <a:ext cx="1121921" cy="197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39" idx="1"/>
            <a:endCxn id="251" idx="1"/>
          </p:cNvCxnSpPr>
          <p:nvPr/>
        </p:nvCxnSpPr>
        <p:spPr>
          <a:xfrm>
            <a:off x="2035617" y="3580329"/>
            <a:ext cx="1434023" cy="6144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99899" y="2331919"/>
            <a:ext cx="1447820" cy="1248410"/>
            <a:chOff x="540674" y="2478267"/>
            <a:chExt cx="1205922" cy="1039829"/>
          </a:xfrm>
        </p:grpSpPr>
        <p:sp>
          <p:nvSpPr>
            <p:cNvPr id="139" name="六边形 138"/>
            <p:cNvSpPr/>
            <p:nvPr/>
          </p:nvSpPr>
          <p:spPr>
            <a:xfrm>
              <a:off x="540674" y="2478267"/>
              <a:ext cx="1205922" cy="1039829"/>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83" name="六边形 182"/>
            <p:cNvSpPr/>
            <p:nvPr/>
          </p:nvSpPr>
          <p:spPr>
            <a:xfrm>
              <a:off x="662776" y="2583551"/>
              <a:ext cx="961719" cy="829261"/>
            </a:xfrm>
            <a:prstGeom prst="hexagon">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800" dirty="0">
                  <a:solidFill>
                    <a:schemeClr val="bg1"/>
                  </a:solidFill>
                </a:rPr>
                <a:t>标题</a:t>
              </a:r>
            </a:p>
          </p:txBody>
        </p:sp>
      </p:grpSp>
      <p:grpSp>
        <p:nvGrpSpPr>
          <p:cNvPr id="184" name="组合 183"/>
          <p:cNvGrpSpPr/>
          <p:nvPr/>
        </p:nvGrpSpPr>
        <p:grpSpPr>
          <a:xfrm>
            <a:off x="3469639" y="2348398"/>
            <a:ext cx="4340862" cy="1111464"/>
            <a:chOff x="3083409" y="1115202"/>
            <a:chExt cx="4536591" cy="1161580"/>
          </a:xfrm>
        </p:grpSpPr>
        <p:sp>
          <p:nvSpPr>
            <p:cNvPr id="185" name="矩形 184"/>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6" name="矩形 185"/>
            <p:cNvSpPr/>
            <p:nvPr/>
          </p:nvSpPr>
          <p:spPr>
            <a:xfrm>
              <a:off x="3666699" y="1115202"/>
              <a:ext cx="3286019" cy="325115"/>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600" dirty="0">
                  <a:solidFill>
                    <a:schemeClr val="bg1"/>
                  </a:solidFill>
                </a:rPr>
                <a:t>点击添加标题</a:t>
              </a:r>
            </a:p>
          </p:txBody>
        </p:sp>
        <p:sp>
          <p:nvSpPr>
            <p:cNvPr id="187" name="TextBox 186"/>
            <p:cNvSpPr txBox="1"/>
            <p:nvPr/>
          </p:nvSpPr>
          <p:spPr>
            <a:xfrm>
              <a:off x="3234883" y="1468726"/>
              <a:ext cx="4385117" cy="675508"/>
            </a:xfrm>
            <a:prstGeom prst="rect">
              <a:avLst/>
            </a:prstGeom>
            <a:noFill/>
          </p:spPr>
          <p:txBody>
            <a:bodyPr wrap="square" lIns="91472" tIns="45736" rIns="91472" bIns="45736" rtlCol="0">
              <a:spAutoFit/>
            </a:bodyPr>
            <a:lstStyle/>
            <a:p>
              <a:r>
                <a:rPr lang="zh-CN" altLang="en-US" sz="900" dirty="0">
                  <a:latin typeface="+mj-ea"/>
                </a:rPr>
                <a:t>单击此处添加文本单击此处添加</a:t>
              </a:r>
              <a:r>
                <a:rPr lang="zh-CN" altLang="en-US" sz="900" dirty="0" smtClean="0">
                  <a:latin typeface="+mj-ea"/>
                </a:rPr>
                <a:t>文本单击</a:t>
              </a:r>
              <a:r>
                <a:rPr lang="zh-CN" altLang="en-US" sz="900" dirty="0">
                  <a:latin typeface="+mj-ea"/>
                </a:rPr>
                <a:t>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文本单击</a:t>
              </a:r>
              <a:r>
                <a:rPr lang="zh-CN" altLang="en-US" sz="900" dirty="0">
                  <a:latin typeface="+mj-ea"/>
                </a:rPr>
                <a:t>此处添加文本单击此处添加文本</a:t>
              </a:r>
              <a:endParaRPr lang="en-US" altLang="zh-CN" sz="900" dirty="0">
                <a:latin typeface="+mj-ea"/>
              </a:endParaRPr>
            </a:p>
            <a:p>
              <a:endParaRPr lang="en-US" altLang="zh-CN" sz="900" dirty="0">
                <a:latin typeface="+mj-ea"/>
              </a:endParaRPr>
            </a:p>
          </p:txBody>
        </p:sp>
      </p:grpSp>
      <p:grpSp>
        <p:nvGrpSpPr>
          <p:cNvPr id="250" name="组合 249"/>
          <p:cNvGrpSpPr/>
          <p:nvPr/>
        </p:nvGrpSpPr>
        <p:grpSpPr>
          <a:xfrm>
            <a:off x="3469639" y="3567356"/>
            <a:ext cx="4340862" cy="1111464"/>
            <a:chOff x="3083409" y="1115202"/>
            <a:chExt cx="4536591" cy="1161580"/>
          </a:xfrm>
        </p:grpSpPr>
        <p:sp>
          <p:nvSpPr>
            <p:cNvPr id="251" name="矩形 250"/>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2" name="矩形 251"/>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600" dirty="0">
                  <a:solidFill>
                    <a:schemeClr val="bg1"/>
                  </a:solidFill>
                </a:rPr>
                <a:t>点击添加标题</a:t>
              </a:r>
            </a:p>
          </p:txBody>
        </p:sp>
        <p:sp>
          <p:nvSpPr>
            <p:cNvPr id="253" name="TextBox 252"/>
            <p:cNvSpPr txBox="1"/>
            <p:nvPr/>
          </p:nvSpPr>
          <p:spPr>
            <a:xfrm>
              <a:off x="3234883" y="1468726"/>
              <a:ext cx="4385117" cy="675508"/>
            </a:xfrm>
            <a:prstGeom prst="rect">
              <a:avLst/>
            </a:prstGeom>
            <a:noFill/>
          </p:spPr>
          <p:txBody>
            <a:bodyPr wrap="square" lIns="91472" tIns="45736" rIns="91472" bIns="45736" rtlCol="0">
              <a:spAutoFit/>
            </a:bodyPr>
            <a:lstStyle/>
            <a:p>
              <a:r>
                <a:rPr lang="zh-CN" altLang="en-US" sz="900" dirty="0">
                  <a:latin typeface="+mj-ea"/>
                </a:rPr>
                <a:t>单击此处添加文本单击此处添加</a:t>
              </a:r>
              <a:r>
                <a:rPr lang="zh-CN" altLang="en-US" sz="900" dirty="0" smtClean="0">
                  <a:latin typeface="+mj-ea"/>
                </a:rPr>
                <a:t>文本单击</a:t>
              </a:r>
              <a:r>
                <a:rPr lang="zh-CN" altLang="en-US" sz="900" dirty="0">
                  <a:latin typeface="+mj-ea"/>
                </a:rPr>
                <a:t>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文本单击</a:t>
              </a:r>
              <a:r>
                <a:rPr lang="zh-CN" altLang="en-US" sz="900" dirty="0">
                  <a:latin typeface="+mj-ea"/>
                </a:rPr>
                <a:t>此处添加文本单击此处添加文本</a:t>
              </a:r>
              <a:endParaRPr lang="en-US" altLang="zh-CN" sz="900" dirty="0">
                <a:latin typeface="+mj-ea"/>
              </a:endParaRPr>
            </a:p>
            <a:p>
              <a:endParaRPr lang="en-US" altLang="zh-CN" sz="900" dirty="0">
                <a:latin typeface="+mj-ea"/>
              </a:endParaRPr>
            </a:p>
          </p:txBody>
        </p:sp>
      </p:grpSp>
    </p:spTree>
    <p:extLst>
      <p:ext uri="{BB962C8B-B14F-4D97-AF65-F5344CB8AC3E}">
        <p14:creationId xmlns:p14="http://schemas.microsoft.com/office/powerpoint/2010/main" val="227290329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left)">
                                      <p:cBhvr>
                                        <p:cTn id="20" dur="500"/>
                                        <p:tgtEl>
                                          <p:spTgt spid="140"/>
                                        </p:tgtEl>
                                      </p:cBhvr>
                                    </p:animEffect>
                                  </p:childTnLst>
                                </p:cTn>
                              </p:par>
                              <p:par>
                                <p:cTn id="21" presetID="22" presetClass="entr" presetSubtype="8"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par>
                                <p:cTn id="24" presetID="22" presetClass="entr" presetSubtype="8" fill="hold" nodeType="withEffect">
                                  <p:stCondLst>
                                    <p:cond delay="0"/>
                                  </p:stCondLst>
                                  <p:childTnLst>
                                    <p:set>
                                      <p:cBhvr>
                                        <p:cTn id="25" dur="1" fill="hold">
                                          <p:stCondLst>
                                            <p:cond delay="0"/>
                                          </p:stCondLst>
                                        </p:cTn>
                                        <p:tgtEl>
                                          <p:spTgt spid="142"/>
                                        </p:tgtEl>
                                        <p:attrNameLst>
                                          <p:attrName>style.visibility</p:attrName>
                                        </p:attrNameLst>
                                      </p:cBhvr>
                                      <p:to>
                                        <p:strVal val="visible"/>
                                      </p:to>
                                    </p:set>
                                    <p:animEffect transition="in" filter="wipe(left)">
                                      <p:cBhvr>
                                        <p:cTn id="26" dur="500"/>
                                        <p:tgtEl>
                                          <p:spTgt spid="142"/>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 calcmode="lin" valueType="num">
                                      <p:cBhvr additive="base">
                                        <p:cTn id="35" dur="500" fill="hold"/>
                                        <p:tgtEl>
                                          <p:spTgt spid="184"/>
                                        </p:tgtEl>
                                        <p:attrNameLst>
                                          <p:attrName>ppt_x</p:attrName>
                                        </p:attrNameLst>
                                      </p:cBhvr>
                                      <p:tavLst>
                                        <p:tav tm="0">
                                          <p:val>
                                            <p:strVal val="1+#ppt_w/2"/>
                                          </p:val>
                                        </p:tav>
                                        <p:tav tm="100000">
                                          <p:val>
                                            <p:strVal val="#ppt_x"/>
                                          </p:val>
                                        </p:tav>
                                      </p:tavLst>
                                    </p:anim>
                                    <p:anim calcmode="lin" valueType="num">
                                      <p:cBhvr additive="base">
                                        <p:cTn id="36" dur="500" fill="hold"/>
                                        <p:tgtEl>
                                          <p:spTgt spid="18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250"/>
                                        </p:tgtEl>
                                        <p:attrNameLst>
                                          <p:attrName>style.visibility</p:attrName>
                                        </p:attrNameLst>
                                      </p:cBhvr>
                                      <p:to>
                                        <p:strVal val="visible"/>
                                      </p:to>
                                    </p:set>
                                    <p:anim calcmode="lin" valueType="num">
                                      <p:cBhvr additive="base">
                                        <p:cTn id="40" dur="500" fill="hold"/>
                                        <p:tgtEl>
                                          <p:spTgt spid="250"/>
                                        </p:tgtEl>
                                        <p:attrNameLst>
                                          <p:attrName>ppt_x</p:attrName>
                                        </p:attrNameLst>
                                      </p:cBhvr>
                                      <p:tavLst>
                                        <p:tav tm="0">
                                          <p:val>
                                            <p:strVal val="1+#ppt_w/2"/>
                                          </p:val>
                                        </p:tav>
                                        <p:tav tm="100000">
                                          <p:val>
                                            <p:strVal val="#ppt_x"/>
                                          </p:val>
                                        </p:tav>
                                      </p:tavLst>
                                    </p:anim>
                                    <p:anim calcmode="lin" valueType="num">
                                      <p:cBhvr additive="base">
                                        <p:cTn id="41" dur="500" fill="hold"/>
                                        <p:tgtEl>
                                          <p:spTgt spid="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4" name="组合 3"/>
          <p:cNvGrpSpPr/>
          <p:nvPr/>
        </p:nvGrpSpPr>
        <p:grpSpPr>
          <a:xfrm>
            <a:off x="3645103" y="1019986"/>
            <a:ext cx="2125372" cy="3870157"/>
            <a:chOff x="3645103" y="1019986"/>
            <a:chExt cx="2125372" cy="3870157"/>
          </a:xfrm>
        </p:grpSpPr>
        <p:grpSp>
          <p:nvGrpSpPr>
            <p:cNvPr id="28" name="Group 4"/>
            <p:cNvGrpSpPr/>
            <p:nvPr/>
          </p:nvGrpSpPr>
          <p:grpSpPr>
            <a:xfrm>
              <a:off x="3645103" y="1019986"/>
              <a:ext cx="2125372" cy="3870157"/>
              <a:chOff x="4789369" y="1779895"/>
              <a:chExt cx="2624138" cy="4778375"/>
            </a:xfrm>
          </p:grpSpPr>
          <p:sp>
            <p:nvSpPr>
              <p:cNvPr id="29" name="Oval 24"/>
              <p:cNvSpPr>
                <a:spLocks noChangeArrowheads="1"/>
              </p:cNvSpPr>
              <p:nvPr/>
            </p:nvSpPr>
            <p:spPr bwMode="auto">
              <a:xfrm>
                <a:off x="4789369" y="1779895"/>
                <a:ext cx="1577975" cy="1574799"/>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0" name="Oval 25"/>
              <p:cNvSpPr>
                <a:spLocks noChangeArrowheads="1"/>
              </p:cNvSpPr>
              <p:nvPr/>
            </p:nvSpPr>
            <p:spPr bwMode="auto">
              <a:xfrm>
                <a:off x="5838707" y="2846695"/>
                <a:ext cx="1574799" cy="1574800"/>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1" name="Oval 26"/>
              <p:cNvSpPr>
                <a:spLocks noChangeArrowheads="1"/>
              </p:cNvSpPr>
              <p:nvPr/>
            </p:nvSpPr>
            <p:spPr bwMode="auto">
              <a:xfrm>
                <a:off x="5838707" y="4983470"/>
                <a:ext cx="1574800" cy="1574800"/>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2" name="Oval 27"/>
              <p:cNvSpPr>
                <a:spLocks noChangeArrowheads="1"/>
              </p:cNvSpPr>
              <p:nvPr/>
            </p:nvSpPr>
            <p:spPr bwMode="auto">
              <a:xfrm>
                <a:off x="4789369" y="3916670"/>
                <a:ext cx="1577975" cy="1574800"/>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3" name="Freeform 33"/>
              <p:cNvSpPr>
                <a:spLocks/>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4" name="Freeform 34"/>
              <p:cNvSpPr>
                <a:spLocks/>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5" name="Freeform 35"/>
              <p:cNvSpPr>
                <a:spLocks/>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6" name="Freeform 36"/>
              <p:cNvSpPr>
                <a:spLocks/>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7" name="文本框 91"/>
              <p:cNvSpPr txBox="1"/>
              <p:nvPr/>
            </p:nvSpPr>
            <p:spPr>
              <a:xfrm>
                <a:off x="6194636" y="2340241"/>
                <a:ext cx="489254" cy="380004"/>
              </a:xfrm>
              <a:prstGeom prst="rect">
                <a:avLst/>
              </a:prstGeom>
              <a:noFill/>
            </p:spPr>
            <p:txBody>
              <a:bodyPr wrap="none" rtlCol="0">
                <a:spAutoFit/>
              </a:bodyPr>
              <a:lstStyle/>
              <a:p>
                <a:r>
                  <a:rPr lang="en-US" altLang="zh-CN" dirty="0" smtClean="0">
                    <a:solidFill>
                      <a:schemeClr val="bg1"/>
                    </a:solidFill>
                    <a:latin typeface="+mj-ea"/>
                    <a:ea typeface="+mj-ea"/>
                    <a:cs typeface="Arial Unicode MS" panose="020B0604020202020204" pitchFamily="34" charset="-122"/>
                  </a:rPr>
                  <a:t>01</a:t>
                </a:r>
              </a:p>
            </p:txBody>
          </p:sp>
          <p:sp>
            <p:nvSpPr>
              <p:cNvPr id="38" name="文本框 92"/>
              <p:cNvSpPr txBox="1"/>
              <p:nvPr/>
            </p:nvSpPr>
            <p:spPr>
              <a:xfrm>
                <a:off x="5548610" y="3421040"/>
                <a:ext cx="489254" cy="380004"/>
              </a:xfrm>
              <a:prstGeom prst="rect">
                <a:avLst/>
              </a:prstGeom>
              <a:noFill/>
            </p:spPr>
            <p:txBody>
              <a:bodyPr wrap="none" rtlCol="0">
                <a:spAutoFit/>
              </a:bodyPr>
              <a:lstStyle/>
              <a:p>
                <a:r>
                  <a:rPr lang="en-US" altLang="zh-CN" dirty="0" smtClean="0">
                    <a:solidFill>
                      <a:schemeClr val="bg1"/>
                    </a:solidFill>
                    <a:latin typeface="+mj-ea"/>
                    <a:ea typeface="+mj-ea"/>
                    <a:cs typeface="Arial Unicode MS" panose="020B0604020202020204" pitchFamily="34" charset="-122"/>
                  </a:rPr>
                  <a:t>02</a:t>
                </a:r>
                <a:endParaRPr lang="zh-CN" altLang="en-US" dirty="0">
                  <a:solidFill>
                    <a:schemeClr val="bg1"/>
                  </a:solidFill>
                  <a:latin typeface="+mj-ea"/>
                  <a:ea typeface="+mj-ea"/>
                  <a:cs typeface="Arial Unicode MS" panose="020B0604020202020204" pitchFamily="34" charset="-122"/>
                </a:endParaRPr>
              </a:p>
            </p:txBody>
          </p:sp>
          <p:sp>
            <p:nvSpPr>
              <p:cNvPr id="39" name="文本框 93"/>
              <p:cNvSpPr txBox="1"/>
              <p:nvPr/>
            </p:nvSpPr>
            <p:spPr>
              <a:xfrm>
                <a:off x="6205678" y="4500940"/>
                <a:ext cx="489254" cy="380004"/>
              </a:xfrm>
              <a:prstGeom prst="rect">
                <a:avLst/>
              </a:prstGeom>
              <a:noFill/>
            </p:spPr>
            <p:txBody>
              <a:bodyPr wrap="none" rtlCol="0">
                <a:spAutoFit/>
              </a:bodyPr>
              <a:lstStyle/>
              <a:p>
                <a:r>
                  <a:rPr lang="en-US" altLang="zh-CN" dirty="0" smtClean="0">
                    <a:solidFill>
                      <a:schemeClr val="bg1"/>
                    </a:solidFill>
                    <a:latin typeface="+mj-ea"/>
                    <a:ea typeface="+mj-ea"/>
                    <a:cs typeface="Arial Unicode MS" panose="020B0604020202020204" pitchFamily="34" charset="-122"/>
                  </a:rPr>
                  <a:t>03</a:t>
                </a:r>
                <a:endParaRPr lang="zh-CN" altLang="en-US" dirty="0">
                  <a:solidFill>
                    <a:schemeClr val="bg1"/>
                  </a:solidFill>
                  <a:latin typeface="+mj-ea"/>
                  <a:ea typeface="+mj-ea"/>
                  <a:cs typeface="Arial Unicode MS" panose="020B0604020202020204" pitchFamily="34" charset="-122"/>
                </a:endParaRPr>
              </a:p>
            </p:txBody>
          </p:sp>
          <p:sp>
            <p:nvSpPr>
              <p:cNvPr id="40" name="文本框 94"/>
              <p:cNvSpPr txBox="1"/>
              <p:nvPr/>
            </p:nvSpPr>
            <p:spPr>
              <a:xfrm>
                <a:off x="5532785" y="5610323"/>
                <a:ext cx="489254" cy="380004"/>
              </a:xfrm>
              <a:prstGeom prst="rect">
                <a:avLst/>
              </a:prstGeom>
              <a:noFill/>
            </p:spPr>
            <p:txBody>
              <a:bodyPr wrap="none" rtlCol="0">
                <a:spAutoFit/>
              </a:bodyPr>
              <a:lstStyle/>
              <a:p>
                <a:r>
                  <a:rPr lang="en-US" altLang="zh-CN" dirty="0" smtClean="0">
                    <a:solidFill>
                      <a:schemeClr val="bg1"/>
                    </a:solidFill>
                    <a:latin typeface="+mj-ea"/>
                    <a:ea typeface="+mj-ea"/>
                    <a:cs typeface="Arial Unicode MS" panose="020B0604020202020204" pitchFamily="34" charset="-122"/>
                  </a:rPr>
                  <a:t>04</a:t>
                </a:r>
                <a:endParaRPr lang="zh-CN" altLang="en-US" dirty="0">
                  <a:solidFill>
                    <a:schemeClr val="bg1"/>
                  </a:solidFill>
                  <a:latin typeface="+mj-ea"/>
                  <a:ea typeface="+mj-ea"/>
                  <a:cs typeface="Arial Unicode MS" panose="020B0604020202020204" pitchFamily="34" charset="-122"/>
                </a:endParaRPr>
              </a:p>
            </p:txBody>
          </p:sp>
          <p:sp>
            <p:nvSpPr>
              <p:cNvPr id="41" name="Oval 35"/>
              <p:cNvSpPr/>
              <p:nvPr/>
            </p:nvSpPr>
            <p:spPr>
              <a:xfrm>
                <a:off x="4915678" y="1896321"/>
                <a:ext cx="1338772" cy="1338774"/>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43" name="Oval 31"/>
              <p:cNvSpPr/>
              <p:nvPr/>
            </p:nvSpPr>
            <p:spPr>
              <a:xfrm>
                <a:off x="4913346" y="4037231"/>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grpSp>
          <p:nvGrpSpPr>
            <p:cNvPr id="45" name="Group 37"/>
            <p:cNvGrpSpPr/>
            <p:nvPr/>
          </p:nvGrpSpPr>
          <p:grpSpPr>
            <a:xfrm>
              <a:off x="4087567" y="3176369"/>
              <a:ext cx="413696" cy="414403"/>
              <a:chOff x="9145588" y="4435475"/>
              <a:chExt cx="464344" cy="465138"/>
            </a:xfrm>
            <a:solidFill>
              <a:schemeClr val="bg2"/>
            </a:solidFill>
          </p:grpSpPr>
          <p:sp>
            <p:nvSpPr>
              <p:cNvPr id="4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4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4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4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grpSp>
        <p:grpSp>
          <p:nvGrpSpPr>
            <p:cNvPr id="55" name="Group 47"/>
            <p:cNvGrpSpPr/>
            <p:nvPr/>
          </p:nvGrpSpPr>
          <p:grpSpPr>
            <a:xfrm>
              <a:off x="4964971" y="2314913"/>
              <a:ext cx="387530" cy="413696"/>
              <a:chOff x="9159875" y="1647825"/>
              <a:chExt cx="434975" cy="464344"/>
            </a:xfrm>
            <a:solidFill>
              <a:schemeClr val="tx2"/>
            </a:solidFill>
          </p:grpSpPr>
          <p:sp>
            <p:nvSpPr>
              <p:cNvPr id="56"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58"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grpSp>
        <p:grpSp>
          <p:nvGrpSpPr>
            <p:cNvPr id="59" name="Group 51"/>
            <p:cNvGrpSpPr/>
            <p:nvPr/>
          </p:nvGrpSpPr>
          <p:grpSpPr>
            <a:xfrm>
              <a:off x="4087567" y="1450983"/>
              <a:ext cx="414403" cy="413696"/>
              <a:chOff x="6357938" y="1647825"/>
              <a:chExt cx="465138" cy="464344"/>
            </a:xfrm>
            <a:solidFill>
              <a:schemeClr val="bg2"/>
            </a:solidFill>
          </p:grpSpPr>
          <p:sp>
            <p:nvSpPr>
              <p:cNvPr id="60"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1"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2"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3"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4"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5"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6"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7"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8"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9"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0"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1"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2"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grpSp>
        <p:grpSp>
          <p:nvGrpSpPr>
            <p:cNvPr id="73" name="Group 65"/>
            <p:cNvGrpSpPr/>
            <p:nvPr/>
          </p:nvGrpSpPr>
          <p:grpSpPr>
            <a:xfrm>
              <a:off x="4929392" y="4093642"/>
              <a:ext cx="414403" cy="388237"/>
              <a:chOff x="5368132" y="3540125"/>
              <a:chExt cx="465138" cy="435769"/>
            </a:xfrm>
            <a:solidFill>
              <a:schemeClr val="tx2"/>
            </a:solidFill>
          </p:grpSpPr>
          <p:sp>
            <p:nvSpPr>
              <p:cNvPr id="7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 name="组合 2"/>
          <p:cNvGrpSpPr/>
          <p:nvPr/>
        </p:nvGrpSpPr>
        <p:grpSpPr>
          <a:xfrm>
            <a:off x="5887629" y="2074345"/>
            <a:ext cx="3256371" cy="963314"/>
            <a:chOff x="5887629" y="2074345"/>
            <a:chExt cx="3256371" cy="963314"/>
          </a:xfrm>
        </p:grpSpPr>
        <p:sp>
          <p:nvSpPr>
            <p:cNvPr id="77" name="TextBox 76"/>
            <p:cNvSpPr txBox="1"/>
            <p:nvPr/>
          </p:nvSpPr>
          <p:spPr>
            <a:xfrm>
              <a:off x="5887629" y="2074345"/>
              <a:ext cx="1107996" cy="369332"/>
            </a:xfrm>
            <a:prstGeom prst="rect">
              <a:avLst/>
            </a:prstGeom>
            <a:noFill/>
          </p:spPr>
          <p:txBody>
            <a:bodyPr wrap="none" rtlCol="0">
              <a:spAutoFit/>
            </a:bodyPr>
            <a:lstStyle/>
            <a:p>
              <a:r>
                <a:rPr lang="zh-CN" altLang="en-US" sz="1800" dirty="0" smtClean="0">
                  <a:solidFill>
                    <a:schemeClr val="tx2"/>
                  </a:solidFill>
                  <a:latin typeface="+mj-ea"/>
                  <a:ea typeface="+mj-ea"/>
                </a:rPr>
                <a:t>标题文字</a:t>
              </a:r>
              <a:endParaRPr lang="en-GB" sz="1800" dirty="0">
                <a:solidFill>
                  <a:schemeClr val="tx2"/>
                </a:solidFill>
                <a:latin typeface="+mj-ea"/>
                <a:ea typeface="+mj-ea"/>
              </a:endParaRPr>
            </a:p>
          </p:txBody>
        </p:sp>
        <p:sp>
          <p:nvSpPr>
            <p:cNvPr id="89" name="TextBox 88"/>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a:latin typeface="+mj-ea"/>
              </a:endParaRPr>
            </a:p>
          </p:txBody>
        </p:sp>
      </p:grpSp>
      <p:grpSp>
        <p:nvGrpSpPr>
          <p:cNvPr id="91" name="组合 90"/>
          <p:cNvGrpSpPr/>
          <p:nvPr/>
        </p:nvGrpSpPr>
        <p:grpSpPr>
          <a:xfrm>
            <a:off x="5887629" y="3659927"/>
            <a:ext cx="3256371" cy="963314"/>
            <a:chOff x="5887629" y="2074345"/>
            <a:chExt cx="3256371" cy="963314"/>
          </a:xfrm>
        </p:grpSpPr>
        <p:sp>
          <p:nvSpPr>
            <p:cNvPr id="92" name="TextBox 91"/>
            <p:cNvSpPr txBox="1"/>
            <p:nvPr/>
          </p:nvSpPr>
          <p:spPr>
            <a:xfrm>
              <a:off x="5887629" y="2074345"/>
              <a:ext cx="1107996" cy="369332"/>
            </a:xfrm>
            <a:prstGeom prst="rect">
              <a:avLst/>
            </a:prstGeom>
            <a:noFill/>
          </p:spPr>
          <p:txBody>
            <a:bodyPr wrap="none" rtlCol="0">
              <a:spAutoFit/>
            </a:bodyPr>
            <a:lstStyle/>
            <a:p>
              <a:r>
                <a:rPr lang="zh-CN" altLang="en-US" sz="1800" dirty="0" smtClean="0">
                  <a:solidFill>
                    <a:schemeClr val="tx2"/>
                  </a:solidFill>
                  <a:latin typeface="+mj-ea"/>
                  <a:ea typeface="+mj-ea"/>
                </a:rPr>
                <a:t>标题文字</a:t>
              </a:r>
              <a:endParaRPr lang="en-GB" sz="1800" dirty="0">
                <a:solidFill>
                  <a:schemeClr val="tx2"/>
                </a:solidFill>
                <a:latin typeface="+mj-ea"/>
                <a:ea typeface="+mj-ea"/>
              </a:endParaRPr>
            </a:p>
          </p:txBody>
        </p:sp>
        <p:sp>
          <p:nvSpPr>
            <p:cNvPr id="93" name="TextBox 92"/>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a:latin typeface="+mj-ea"/>
              </a:endParaRPr>
            </a:p>
          </p:txBody>
        </p:sp>
      </p:grpSp>
      <p:grpSp>
        <p:nvGrpSpPr>
          <p:cNvPr id="94" name="组合 93"/>
          <p:cNvGrpSpPr/>
          <p:nvPr/>
        </p:nvGrpSpPr>
        <p:grpSpPr>
          <a:xfrm>
            <a:off x="1172221" y="1208351"/>
            <a:ext cx="3148359" cy="963314"/>
            <a:chOff x="5995641" y="2074345"/>
            <a:chExt cx="3148359" cy="963314"/>
          </a:xfrm>
        </p:grpSpPr>
        <p:sp>
          <p:nvSpPr>
            <p:cNvPr id="95" name="TextBox 94"/>
            <p:cNvSpPr txBox="1"/>
            <p:nvPr/>
          </p:nvSpPr>
          <p:spPr>
            <a:xfrm>
              <a:off x="7183029" y="2074345"/>
              <a:ext cx="1107996" cy="369332"/>
            </a:xfrm>
            <a:prstGeom prst="rect">
              <a:avLst/>
            </a:prstGeom>
            <a:noFill/>
          </p:spPr>
          <p:txBody>
            <a:bodyPr wrap="none" rtlCol="0">
              <a:spAutoFit/>
            </a:bodyPr>
            <a:lstStyle/>
            <a:p>
              <a:r>
                <a:rPr lang="zh-CN" altLang="en-US" sz="1800" dirty="0" smtClean="0">
                  <a:solidFill>
                    <a:schemeClr val="tx2"/>
                  </a:solidFill>
                  <a:latin typeface="+mj-ea"/>
                  <a:ea typeface="+mj-ea"/>
                </a:rPr>
                <a:t>标题文字</a:t>
              </a:r>
              <a:endParaRPr lang="en-GB" sz="1800" dirty="0">
                <a:solidFill>
                  <a:schemeClr val="tx2"/>
                </a:solidFill>
                <a:latin typeface="+mj-ea"/>
                <a:ea typeface="+mj-ea"/>
              </a:endParaRPr>
            </a:p>
          </p:txBody>
        </p:sp>
        <p:sp>
          <p:nvSpPr>
            <p:cNvPr id="96" name="TextBox 95"/>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a:latin typeface="+mj-ea"/>
              </a:endParaRPr>
            </a:p>
          </p:txBody>
        </p:sp>
      </p:grpSp>
      <p:grpSp>
        <p:nvGrpSpPr>
          <p:cNvPr id="97" name="组合 96"/>
          <p:cNvGrpSpPr/>
          <p:nvPr/>
        </p:nvGrpSpPr>
        <p:grpSpPr>
          <a:xfrm>
            <a:off x="1172221" y="2798725"/>
            <a:ext cx="3148359" cy="963314"/>
            <a:chOff x="5995641" y="2074345"/>
            <a:chExt cx="3148359" cy="963314"/>
          </a:xfrm>
        </p:grpSpPr>
        <p:sp>
          <p:nvSpPr>
            <p:cNvPr id="98" name="TextBox 97"/>
            <p:cNvSpPr txBox="1"/>
            <p:nvPr/>
          </p:nvSpPr>
          <p:spPr>
            <a:xfrm>
              <a:off x="7183029" y="2074345"/>
              <a:ext cx="1107996" cy="369332"/>
            </a:xfrm>
            <a:prstGeom prst="rect">
              <a:avLst/>
            </a:prstGeom>
            <a:noFill/>
          </p:spPr>
          <p:txBody>
            <a:bodyPr wrap="none" rtlCol="0">
              <a:spAutoFit/>
            </a:bodyPr>
            <a:lstStyle/>
            <a:p>
              <a:r>
                <a:rPr lang="zh-CN" altLang="en-US" sz="1800" dirty="0" smtClean="0">
                  <a:solidFill>
                    <a:schemeClr val="tx2"/>
                  </a:solidFill>
                  <a:latin typeface="+mj-ea"/>
                  <a:ea typeface="+mj-ea"/>
                </a:rPr>
                <a:t>标题文字</a:t>
              </a:r>
              <a:endParaRPr lang="en-GB" sz="1800" dirty="0">
                <a:solidFill>
                  <a:schemeClr val="tx2"/>
                </a:solidFill>
                <a:latin typeface="+mj-ea"/>
                <a:ea typeface="+mj-ea"/>
              </a:endParaRPr>
            </a:p>
          </p:txBody>
        </p:sp>
        <p:sp>
          <p:nvSpPr>
            <p:cNvPr id="99" name="TextBox 98"/>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smtClean="0">
                <a:latin typeface="+mj-ea"/>
              </a:endParaRPr>
            </a:p>
            <a:p>
              <a:r>
                <a:rPr lang="zh-CN" altLang="en-US" sz="1100" dirty="0">
                  <a:latin typeface="+mj-ea"/>
                </a:rPr>
                <a:t>单击此处添加文本单击此处添加</a:t>
              </a:r>
              <a:r>
                <a:rPr lang="zh-CN" altLang="en-US" sz="1100" dirty="0" smtClean="0">
                  <a:latin typeface="+mj-ea"/>
                </a:rPr>
                <a:t>文本</a:t>
              </a:r>
              <a:endParaRPr lang="en-US" altLang="zh-CN" sz="1100" dirty="0">
                <a:latin typeface="+mj-ea"/>
              </a:endParaRPr>
            </a:p>
          </p:txBody>
        </p:sp>
      </p:grpSp>
    </p:spTree>
    <p:extLst>
      <p:ext uri="{BB962C8B-B14F-4D97-AF65-F5344CB8AC3E}">
        <p14:creationId xmlns:p14="http://schemas.microsoft.com/office/powerpoint/2010/main" val="13333605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0-#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500" fill="hold"/>
                                        <p:tgtEl>
                                          <p:spTgt spid="97"/>
                                        </p:tgtEl>
                                        <p:attrNameLst>
                                          <p:attrName>ppt_x</p:attrName>
                                        </p:attrNameLst>
                                      </p:cBhvr>
                                      <p:tavLst>
                                        <p:tav tm="0">
                                          <p:val>
                                            <p:strVal val="0-#ppt_w/2"/>
                                          </p:val>
                                        </p:tav>
                                        <p:tav tm="100000">
                                          <p:val>
                                            <p:strVal val="#ppt_x"/>
                                          </p:val>
                                        </p:tav>
                                      </p:tavLst>
                                    </p:anim>
                                    <p:anim calcmode="lin" valueType="num">
                                      <p:cBhvr additive="base">
                                        <p:cTn id="3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76" name="任意多边形 75"/>
          <p:cNvSpPr/>
          <p:nvPr/>
        </p:nvSpPr>
        <p:spPr>
          <a:xfrm>
            <a:off x="661034" y="2774293"/>
            <a:ext cx="7653699"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p>
        </p:txBody>
      </p:sp>
      <p:sp>
        <p:nvSpPr>
          <p:cNvPr id="78" name="文本框 25"/>
          <p:cNvSpPr txBox="1">
            <a:spLocks noChangeArrowheads="1"/>
          </p:cNvSpPr>
          <p:nvPr/>
        </p:nvSpPr>
        <p:spPr bwMode="auto">
          <a:xfrm>
            <a:off x="1230186" y="2785239"/>
            <a:ext cx="562975" cy="276999"/>
          </a:xfrm>
          <a:prstGeom prst="rect">
            <a:avLst/>
          </a:prstGeom>
          <a:noFill/>
          <a:ln w="9525">
            <a:noFill/>
            <a:miter lim="800000"/>
            <a:headEnd/>
            <a:tailEnd/>
          </a:ln>
        </p:spPr>
        <p:txBody>
          <a:bodyPr wrap="none">
            <a:spAutoFit/>
          </a:bodyPr>
          <a:lstStyle/>
          <a:p>
            <a:r>
              <a:rPr lang="en-US" altLang="zh-CN" sz="1200" b="1" dirty="0" smtClean="0">
                <a:latin typeface="微软雅黑" pitchFamily="34" charset="-122"/>
                <a:ea typeface="微软雅黑" pitchFamily="34" charset="-122"/>
              </a:rPr>
              <a:t>2013</a:t>
            </a:r>
            <a:endParaRPr lang="zh-CN" altLang="en-US" sz="1200" b="1" dirty="0">
              <a:latin typeface="微软雅黑" pitchFamily="34" charset="-122"/>
              <a:ea typeface="微软雅黑" pitchFamily="34" charset="-122"/>
            </a:endParaRPr>
          </a:p>
        </p:txBody>
      </p:sp>
      <p:sp>
        <p:nvSpPr>
          <p:cNvPr id="79" name="文本框 26"/>
          <p:cNvSpPr txBox="1">
            <a:spLocks noChangeArrowheads="1"/>
          </p:cNvSpPr>
          <p:nvPr/>
        </p:nvSpPr>
        <p:spPr bwMode="auto">
          <a:xfrm>
            <a:off x="3040129" y="2785239"/>
            <a:ext cx="562975" cy="276999"/>
          </a:xfrm>
          <a:prstGeom prst="rect">
            <a:avLst/>
          </a:prstGeom>
          <a:noFill/>
          <a:ln w="9525">
            <a:noFill/>
            <a:miter lim="800000"/>
            <a:headEnd/>
            <a:tailEnd/>
          </a:ln>
        </p:spPr>
        <p:txBody>
          <a:bodyPr wrap="none">
            <a:spAutoFit/>
          </a:bodyPr>
          <a:lstStyle/>
          <a:p>
            <a:r>
              <a:rPr lang="en-US" altLang="zh-CN" sz="1200" b="1" dirty="0" smtClean="0">
                <a:solidFill>
                  <a:schemeClr val="bg2"/>
                </a:solidFill>
                <a:latin typeface="微软雅黑" pitchFamily="34" charset="-122"/>
                <a:ea typeface="微软雅黑" pitchFamily="34" charset="-122"/>
              </a:rPr>
              <a:t>2014</a:t>
            </a:r>
            <a:endParaRPr lang="zh-CN" altLang="en-US" sz="1200" b="1" dirty="0">
              <a:solidFill>
                <a:schemeClr val="bg2"/>
              </a:solidFill>
              <a:latin typeface="微软雅黑" pitchFamily="34" charset="-122"/>
              <a:ea typeface="微软雅黑" pitchFamily="34" charset="-122"/>
            </a:endParaRPr>
          </a:p>
        </p:txBody>
      </p:sp>
      <p:sp>
        <p:nvSpPr>
          <p:cNvPr id="80" name="文本框 27"/>
          <p:cNvSpPr txBox="1">
            <a:spLocks noChangeArrowheads="1"/>
          </p:cNvSpPr>
          <p:nvPr/>
        </p:nvSpPr>
        <p:spPr bwMode="auto">
          <a:xfrm>
            <a:off x="4850071" y="2785239"/>
            <a:ext cx="562975" cy="276999"/>
          </a:xfrm>
          <a:prstGeom prst="rect">
            <a:avLst/>
          </a:prstGeom>
          <a:noFill/>
          <a:ln w="9525">
            <a:noFill/>
            <a:miter lim="800000"/>
            <a:headEnd/>
            <a:tailEnd/>
          </a:ln>
        </p:spPr>
        <p:txBody>
          <a:bodyPr wrap="none">
            <a:spAutoFit/>
          </a:bodyPr>
          <a:lstStyle/>
          <a:p>
            <a:r>
              <a:rPr lang="en-US" altLang="zh-CN" sz="1200" b="1" dirty="0" smtClean="0">
                <a:solidFill>
                  <a:schemeClr val="tx2"/>
                </a:solidFill>
                <a:latin typeface="微软雅黑" pitchFamily="34" charset="-122"/>
                <a:ea typeface="微软雅黑" pitchFamily="34" charset="-122"/>
              </a:rPr>
              <a:t>2015</a:t>
            </a:r>
            <a:endParaRPr lang="zh-CN" altLang="en-US" sz="1200" b="1" dirty="0">
              <a:solidFill>
                <a:schemeClr val="tx2"/>
              </a:solidFill>
              <a:latin typeface="微软雅黑" pitchFamily="34" charset="-122"/>
              <a:ea typeface="微软雅黑" pitchFamily="34" charset="-122"/>
            </a:endParaRPr>
          </a:p>
        </p:txBody>
      </p:sp>
      <p:sp>
        <p:nvSpPr>
          <p:cNvPr id="81" name="文本框 28"/>
          <p:cNvSpPr txBox="1">
            <a:spLocks noChangeArrowheads="1"/>
          </p:cNvSpPr>
          <p:nvPr/>
        </p:nvSpPr>
        <p:spPr bwMode="auto">
          <a:xfrm>
            <a:off x="6660014" y="2785239"/>
            <a:ext cx="562975" cy="276999"/>
          </a:xfrm>
          <a:prstGeom prst="rect">
            <a:avLst/>
          </a:prstGeom>
          <a:noFill/>
          <a:ln w="9525">
            <a:noFill/>
            <a:miter lim="800000"/>
            <a:headEnd/>
            <a:tailEnd/>
          </a:ln>
        </p:spPr>
        <p:txBody>
          <a:bodyPr wrap="none">
            <a:spAutoFit/>
          </a:bodyPr>
          <a:lstStyle/>
          <a:p>
            <a:r>
              <a:rPr lang="en-US" altLang="zh-CN" sz="1200" b="1" dirty="0" smtClean="0">
                <a:solidFill>
                  <a:schemeClr val="bg2"/>
                </a:solidFill>
                <a:latin typeface="微软雅黑" pitchFamily="34" charset="-122"/>
                <a:ea typeface="微软雅黑" pitchFamily="34" charset="-122"/>
              </a:rPr>
              <a:t>2018</a:t>
            </a:r>
            <a:endParaRPr lang="zh-CN" altLang="en-US" sz="1200" b="1" dirty="0">
              <a:solidFill>
                <a:schemeClr val="bg2"/>
              </a:solidFill>
              <a:latin typeface="微软雅黑" pitchFamily="34" charset="-122"/>
              <a:ea typeface="微软雅黑" pitchFamily="34" charset="-122"/>
            </a:endParaRPr>
          </a:p>
        </p:txBody>
      </p:sp>
      <p:grpSp>
        <p:nvGrpSpPr>
          <p:cNvPr id="5" name="组合 4"/>
          <p:cNvGrpSpPr/>
          <p:nvPr/>
        </p:nvGrpSpPr>
        <p:grpSpPr>
          <a:xfrm>
            <a:off x="1186405" y="1651910"/>
            <a:ext cx="1289547" cy="863678"/>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84" name="文本框 41"/>
            <p:cNvSpPr txBox="1">
              <a:spLocks noChangeArrowheads="1"/>
            </p:cNvSpPr>
            <p:nvPr/>
          </p:nvSpPr>
          <p:spPr bwMode="auto">
            <a:xfrm>
              <a:off x="1307943" y="2058189"/>
              <a:ext cx="1005403" cy="338554"/>
            </a:xfrm>
            <a:prstGeom prst="rect">
              <a:avLst/>
            </a:prstGeom>
            <a:noFill/>
            <a:ln w="9525">
              <a:noFill/>
              <a:miter lim="800000"/>
              <a:headEnd/>
              <a:tailEnd/>
            </a:ln>
          </p:spPr>
          <p:txBody>
            <a:bodyPr wrap="none">
              <a:spAutoFit/>
            </a:bodyPr>
            <a:lstStyle/>
            <a:p>
              <a:r>
                <a:rPr lang="zh-CN" altLang="en-US" sz="1600" b="1" dirty="0" smtClean="0">
                  <a:solidFill>
                    <a:schemeClr val="tx2"/>
                  </a:solidFill>
                  <a:latin typeface="微软雅黑" pitchFamily="34" charset="-122"/>
                  <a:ea typeface="微软雅黑" pitchFamily="34" charset="-122"/>
                </a:rPr>
                <a:t>添加内容</a:t>
              </a:r>
              <a:endParaRPr lang="zh-CN" altLang="en-US" sz="1600" b="1" dirty="0">
                <a:solidFill>
                  <a:schemeClr val="tx2"/>
                </a:solidFill>
                <a:latin typeface="微软雅黑" pitchFamily="34" charset="-122"/>
                <a:ea typeface="微软雅黑" pitchFamily="34" charset="-122"/>
              </a:endParaRPr>
            </a:p>
          </p:txBody>
        </p:sp>
      </p:grpSp>
      <p:grpSp>
        <p:nvGrpSpPr>
          <p:cNvPr id="85" name="组合 84"/>
          <p:cNvGrpSpPr/>
          <p:nvPr/>
        </p:nvGrpSpPr>
        <p:grpSpPr>
          <a:xfrm>
            <a:off x="782325" y="3242789"/>
            <a:ext cx="1678935" cy="650619"/>
            <a:chOff x="4625182" y="1242834"/>
            <a:chExt cx="2678648" cy="1038026"/>
          </a:xfrm>
        </p:grpSpPr>
        <p:sp>
          <p:nvSpPr>
            <p:cNvPr id="86" name="文本框 65"/>
            <p:cNvSpPr txBox="1">
              <a:spLocks noChangeArrowheads="1"/>
            </p:cNvSpPr>
            <p:nvPr/>
          </p:nvSpPr>
          <p:spPr bwMode="auto">
            <a:xfrm>
              <a:off x="4625182" y="1642507"/>
              <a:ext cx="2678648" cy="638353"/>
            </a:xfrm>
            <a:prstGeom prst="rect">
              <a:avLst/>
            </a:prstGeom>
            <a:noFill/>
            <a:ln w="9525">
              <a:noFill/>
              <a:miter lim="800000"/>
              <a:headEnd/>
              <a:tailEnd/>
            </a:ln>
          </p:spPr>
          <p:txBody>
            <a:bodyPr wrap="square">
              <a:spAutoFit/>
            </a:bodyPr>
            <a:lstStyle/>
            <a:p>
              <a:r>
                <a:rPr lang="zh-CN" altLang="en-US" sz="1000" dirty="0">
                  <a:latin typeface="+mj-ea"/>
                </a:rPr>
                <a:t>单击此处添加</a:t>
              </a:r>
              <a:r>
                <a:rPr lang="zh-CN" altLang="en-US" sz="1000" dirty="0" smtClean="0">
                  <a:latin typeface="+mj-ea"/>
                </a:rPr>
                <a:t>文本</a:t>
              </a:r>
              <a:r>
                <a:rPr lang="zh-CN" altLang="en-US" sz="1000" dirty="0">
                  <a:latin typeface="+mj-ea"/>
                </a:rPr>
                <a:t>单击此处添加</a:t>
              </a:r>
              <a:r>
                <a:rPr lang="zh-CN" altLang="en-US" sz="1000" dirty="0" smtClean="0">
                  <a:latin typeface="+mj-ea"/>
                </a:rPr>
                <a:t>文本</a:t>
              </a:r>
              <a:r>
                <a:rPr lang="zh-CN" altLang="en-US" sz="1000" dirty="0">
                  <a:latin typeface="+mj-ea"/>
                </a:rPr>
                <a:t>单击此处</a:t>
              </a:r>
              <a:r>
                <a:rPr lang="zh-CN" altLang="en-US" sz="1000" dirty="0" smtClean="0">
                  <a:latin typeface="+mj-ea"/>
                </a:rPr>
                <a:t>添加</a:t>
              </a:r>
              <a:endParaRPr lang="zh-CN" altLang="en-US" sz="1000" dirty="0">
                <a:latin typeface="微软雅黑" pitchFamily="34" charset="-122"/>
                <a:ea typeface="微软雅黑" pitchFamily="34" charset="-122"/>
              </a:endParaRPr>
            </a:p>
          </p:txBody>
        </p:sp>
        <p:sp>
          <p:nvSpPr>
            <p:cNvPr id="87" name="文本框 66"/>
            <p:cNvSpPr txBox="1">
              <a:spLocks noChangeArrowheads="1"/>
            </p:cNvSpPr>
            <p:nvPr/>
          </p:nvSpPr>
          <p:spPr bwMode="auto">
            <a:xfrm>
              <a:off x="5165894" y="1242834"/>
              <a:ext cx="1644985" cy="417384"/>
            </a:xfrm>
            <a:prstGeom prst="rect">
              <a:avLst/>
            </a:prstGeom>
            <a:noFill/>
            <a:ln w="9525">
              <a:noFill/>
              <a:miter lim="800000"/>
              <a:headEnd/>
              <a:tailEnd/>
            </a:ln>
          </p:spPr>
          <p:txBody>
            <a:bodyPr wrap="none">
              <a:spAutoFit/>
            </a:bodyPr>
            <a:lstStyle/>
            <a:p>
              <a:r>
                <a:rPr lang="zh-CN" altLang="en-US" sz="1100" b="1" dirty="0" smtClean="0">
                  <a:solidFill>
                    <a:schemeClr val="tx2"/>
                  </a:solidFill>
                  <a:latin typeface="微软雅黑" pitchFamily="34" charset="-122"/>
                  <a:ea typeface="微软雅黑" pitchFamily="34" charset="-122"/>
                </a:rPr>
                <a:t>点击添加内容</a:t>
              </a:r>
              <a:endParaRPr lang="zh-CN" altLang="en-US" sz="1100" b="1" dirty="0">
                <a:solidFill>
                  <a:schemeClr val="tx2"/>
                </a:solidFill>
                <a:latin typeface="微软雅黑" pitchFamily="34" charset="-122"/>
                <a:ea typeface="微软雅黑" pitchFamily="34" charset="-122"/>
              </a:endParaRPr>
            </a:p>
          </p:txBody>
        </p:sp>
      </p:grpSp>
      <p:grpSp>
        <p:nvGrpSpPr>
          <p:cNvPr id="118" name="组合 117"/>
          <p:cNvGrpSpPr/>
          <p:nvPr/>
        </p:nvGrpSpPr>
        <p:grpSpPr>
          <a:xfrm>
            <a:off x="3062358" y="1651910"/>
            <a:ext cx="1289547" cy="863678"/>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0" name="文本框 41"/>
            <p:cNvSpPr txBox="1">
              <a:spLocks noChangeArrowheads="1"/>
            </p:cNvSpPr>
            <p:nvPr/>
          </p:nvSpPr>
          <p:spPr bwMode="auto">
            <a:xfrm>
              <a:off x="1307943" y="2058189"/>
              <a:ext cx="1005403" cy="338554"/>
            </a:xfrm>
            <a:prstGeom prst="rect">
              <a:avLst/>
            </a:prstGeom>
            <a:noFill/>
            <a:ln w="9525">
              <a:noFill/>
              <a:miter lim="800000"/>
              <a:headEnd/>
              <a:tailEnd/>
            </a:ln>
          </p:spPr>
          <p:txBody>
            <a:bodyPr wrap="none">
              <a:spAutoFit/>
            </a:bodyPr>
            <a:lstStyle/>
            <a:p>
              <a:r>
                <a:rPr lang="zh-CN" altLang="en-US" sz="1600" b="1" dirty="0" smtClean="0">
                  <a:solidFill>
                    <a:schemeClr val="bg2"/>
                  </a:solidFill>
                  <a:latin typeface="微软雅黑" pitchFamily="34" charset="-122"/>
                  <a:ea typeface="微软雅黑" pitchFamily="34" charset="-122"/>
                </a:rPr>
                <a:t>添加内容</a:t>
              </a:r>
              <a:endParaRPr lang="zh-CN" altLang="en-US" sz="1600" b="1" dirty="0">
                <a:solidFill>
                  <a:schemeClr val="bg2"/>
                </a:solidFill>
                <a:latin typeface="微软雅黑" pitchFamily="34" charset="-122"/>
                <a:ea typeface="微软雅黑" pitchFamily="34" charset="-122"/>
              </a:endParaRPr>
            </a:p>
          </p:txBody>
        </p:sp>
      </p:grpSp>
      <p:grpSp>
        <p:nvGrpSpPr>
          <p:cNvPr id="121" name="组合 120"/>
          <p:cNvGrpSpPr/>
          <p:nvPr/>
        </p:nvGrpSpPr>
        <p:grpSpPr>
          <a:xfrm>
            <a:off x="4812188" y="1651910"/>
            <a:ext cx="1289547" cy="863678"/>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3" name="文本框 41"/>
            <p:cNvSpPr txBox="1">
              <a:spLocks noChangeArrowheads="1"/>
            </p:cNvSpPr>
            <p:nvPr/>
          </p:nvSpPr>
          <p:spPr bwMode="auto">
            <a:xfrm>
              <a:off x="1307943" y="2058189"/>
              <a:ext cx="1005403" cy="338554"/>
            </a:xfrm>
            <a:prstGeom prst="rect">
              <a:avLst/>
            </a:prstGeom>
            <a:noFill/>
            <a:ln w="9525">
              <a:noFill/>
              <a:miter lim="800000"/>
              <a:headEnd/>
              <a:tailEnd/>
            </a:ln>
          </p:spPr>
          <p:txBody>
            <a:bodyPr wrap="none">
              <a:spAutoFit/>
            </a:bodyPr>
            <a:lstStyle/>
            <a:p>
              <a:r>
                <a:rPr lang="zh-CN" altLang="en-US" sz="1600" b="1" dirty="0" smtClean="0">
                  <a:solidFill>
                    <a:schemeClr val="tx2"/>
                  </a:solidFill>
                  <a:latin typeface="微软雅黑" pitchFamily="34" charset="-122"/>
                  <a:ea typeface="微软雅黑" pitchFamily="34" charset="-122"/>
                </a:rPr>
                <a:t>添加内容</a:t>
              </a:r>
              <a:endParaRPr lang="zh-CN" altLang="en-US" sz="1600" b="1" dirty="0">
                <a:solidFill>
                  <a:schemeClr val="tx2"/>
                </a:solidFill>
                <a:latin typeface="微软雅黑" pitchFamily="34" charset="-122"/>
                <a:ea typeface="微软雅黑" pitchFamily="34" charset="-122"/>
              </a:endParaRPr>
            </a:p>
          </p:txBody>
        </p:sp>
      </p:grpSp>
      <p:grpSp>
        <p:nvGrpSpPr>
          <p:cNvPr id="124" name="组合 123"/>
          <p:cNvGrpSpPr/>
          <p:nvPr/>
        </p:nvGrpSpPr>
        <p:grpSpPr>
          <a:xfrm>
            <a:off x="6660014" y="1651910"/>
            <a:ext cx="1289547" cy="863678"/>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6" name="文本框 41"/>
            <p:cNvSpPr txBox="1">
              <a:spLocks noChangeArrowheads="1"/>
            </p:cNvSpPr>
            <p:nvPr/>
          </p:nvSpPr>
          <p:spPr bwMode="auto">
            <a:xfrm>
              <a:off x="1307943" y="2058189"/>
              <a:ext cx="1005403" cy="338554"/>
            </a:xfrm>
            <a:prstGeom prst="rect">
              <a:avLst/>
            </a:prstGeom>
            <a:noFill/>
            <a:ln w="9525">
              <a:noFill/>
              <a:miter lim="800000"/>
              <a:headEnd/>
              <a:tailEnd/>
            </a:ln>
          </p:spPr>
          <p:txBody>
            <a:bodyPr wrap="none">
              <a:spAutoFit/>
            </a:bodyPr>
            <a:lstStyle/>
            <a:p>
              <a:r>
                <a:rPr lang="zh-CN" altLang="en-US" sz="1600" b="1" dirty="0" smtClean="0">
                  <a:solidFill>
                    <a:schemeClr val="bg2"/>
                  </a:solidFill>
                  <a:latin typeface="微软雅黑" pitchFamily="34" charset="-122"/>
                  <a:ea typeface="微软雅黑" pitchFamily="34" charset="-122"/>
                </a:rPr>
                <a:t>添加内容</a:t>
              </a:r>
              <a:endParaRPr lang="zh-CN" altLang="en-US" sz="1600" b="1" dirty="0">
                <a:solidFill>
                  <a:schemeClr val="bg2"/>
                </a:solidFill>
                <a:latin typeface="微软雅黑" pitchFamily="34" charset="-122"/>
                <a:ea typeface="微软雅黑" pitchFamily="34" charset="-122"/>
              </a:endParaRPr>
            </a:p>
          </p:txBody>
        </p:sp>
      </p:grpSp>
      <p:grpSp>
        <p:nvGrpSpPr>
          <p:cNvPr id="127" name="组合 126"/>
          <p:cNvGrpSpPr/>
          <p:nvPr/>
        </p:nvGrpSpPr>
        <p:grpSpPr>
          <a:xfrm>
            <a:off x="2530362" y="3242789"/>
            <a:ext cx="1678935" cy="650619"/>
            <a:chOff x="4625182" y="1242834"/>
            <a:chExt cx="2678648" cy="1038026"/>
          </a:xfrm>
        </p:grpSpPr>
        <p:sp>
          <p:nvSpPr>
            <p:cNvPr id="128" name="文本框 65"/>
            <p:cNvSpPr txBox="1">
              <a:spLocks noChangeArrowheads="1"/>
            </p:cNvSpPr>
            <p:nvPr/>
          </p:nvSpPr>
          <p:spPr bwMode="auto">
            <a:xfrm>
              <a:off x="4625182" y="1642507"/>
              <a:ext cx="2678648" cy="638353"/>
            </a:xfrm>
            <a:prstGeom prst="rect">
              <a:avLst/>
            </a:prstGeom>
            <a:noFill/>
            <a:ln w="9525">
              <a:noFill/>
              <a:miter lim="800000"/>
              <a:headEnd/>
              <a:tailEnd/>
            </a:ln>
          </p:spPr>
          <p:txBody>
            <a:bodyPr wrap="square">
              <a:spAutoFit/>
            </a:bodyPr>
            <a:lstStyle/>
            <a:p>
              <a:r>
                <a:rPr lang="zh-CN" altLang="en-US" sz="1000" dirty="0">
                  <a:latin typeface="+mj-ea"/>
                </a:rPr>
                <a:t>单击此处添加</a:t>
              </a:r>
              <a:r>
                <a:rPr lang="zh-CN" altLang="en-US" sz="1000" dirty="0" smtClean="0">
                  <a:latin typeface="+mj-ea"/>
                </a:rPr>
                <a:t>文本</a:t>
              </a:r>
              <a:r>
                <a:rPr lang="zh-CN" altLang="en-US" sz="1000" dirty="0">
                  <a:latin typeface="+mj-ea"/>
                </a:rPr>
                <a:t>单击此处添加</a:t>
              </a:r>
              <a:r>
                <a:rPr lang="zh-CN" altLang="en-US" sz="1000" dirty="0" smtClean="0">
                  <a:latin typeface="+mj-ea"/>
                </a:rPr>
                <a:t>文本</a:t>
              </a:r>
              <a:r>
                <a:rPr lang="zh-CN" altLang="en-US" sz="1000" dirty="0">
                  <a:latin typeface="+mj-ea"/>
                </a:rPr>
                <a:t>单击此处</a:t>
              </a:r>
              <a:r>
                <a:rPr lang="zh-CN" altLang="en-US" sz="1000" dirty="0" smtClean="0">
                  <a:latin typeface="+mj-ea"/>
                </a:rPr>
                <a:t>添加</a:t>
              </a:r>
              <a:endParaRPr lang="zh-CN" altLang="en-US" sz="1000" dirty="0">
                <a:latin typeface="微软雅黑" pitchFamily="34" charset="-122"/>
                <a:ea typeface="微软雅黑" pitchFamily="34" charset="-122"/>
              </a:endParaRPr>
            </a:p>
          </p:txBody>
        </p:sp>
        <p:sp>
          <p:nvSpPr>
            <p:cNvPr id="129" name="文本框 66"/>
            <p:cNvSpPr txBox="1">
              <a:spLocks noChangeArrowheads="1"/>
            </p:cNvSpPr>
            <p:nvPr/>
          </p:nvSpPr>
          <p:spPr bwMode="auto">
            <a:xfrm>
              <a:off x="5165894" y="1242834"/>
              <a:ext cx="1644985" cy="417384"/>
            </a:xfrm>
            <a:prstGeom prst="rect">
              <a:avLst/>
            </a:prstGeom>
            <a:noFill/>
            <a:ln w="9525">
              <a:noFill/>
              <a:miter lim="800000"/>
              <a:headEnd/>
              <a:tailEnd/>
            </a:ln>
          </p:spPr>
          <p:txBody>
            <a:bodyPr wrap="none">
              <a:spAutoFit/>
            </a:bodyPr>
            <a:lstStyle/>
            <a:p>
              <a:r>
                <a:rPr lang="zh-CN" altLang="en-US" sz="1100" b="1" dirty="0" smtClean="0">
                  <a:solidFill>
                    <a:schemeClr val="bg2"/>
                  </a:solidFill>
                  <a:latin typeface="微软雅黑" pitchFamily="34" charset="-122"/>
                  <a:ea typeface="微软雅黑" pitchFamily="34" charset="-122"/>
                </a:rPr>
                <a:t>点击添加内容</a:t>
              </a:r>
              <a:endParaRPr lang="zh-CN" altLang="en-US" sz="1100" b="1" dirty="0">
                <a:solidFill>
                  <a:schemeClr val="bg2"/>
                </a:solidFill>
                <a:latin typeface="微软雅黑" pitchFamily="34" charset="-122"/>
                <a:ea typeface="微软雅黑" pitchFamily="34" charset="-122"/>
              </a:endParaRPr>
            </a:p>
          </p:txBody>
        </p:sp>
      </p:grpSp>
      <p:grpSp>
        <p:nvGrpSpPr>
          <p:cNvPr id="130" name="组合 129"/>
          <p:cNvGrpSpPr/>
          <p:nvPr/>
        </p:nvGrpSpPr>
        <p:grpSpPr>
          <a:xfrm>
            <a:off x="4422800" y="3242789"/>
            <a:ext cx="1678935" cy="650619"/>
            <a:chOff x="4625182" y="1242834"/>
            <a:chExt cx="2678648" cy="1038026"/>
          </a:xfrm>
        </p:grpSpPr>
        <p:sp>
          <p:nvSpPr>
            <p:cNvPr id="131" name="文本框 65"/>
            <p:cNvSpPr txBox="1">
              <a:spLocks noChangeArrowheads="1"/>
            </p:cNvSpPr>
            <p:nvPr/>
          </p:nvSpPr>
          <p:spPr bwMode="auto">
            <a:xfrm>
              <a:off x="4625182" y="1642507"/>
              <a:ext cx="2678648" cy="638353"/>
            </a:xfrm>
            <a:prstGeom prst="rect">
              <a:avLst/>
            </a:prstGeom>
            <a:noFill/>
            <a:ln w="9525">
              <a:noFill/>
              <a:miter lim="800000"/>
              <a:headEnd/>
              <a:tailEnd/>
            </a:ln>
          </p:spPr>
          <p:txBody>
            <a:bodyPr wrap="square">
              <a:spAutoFit/>
            </a:bodyPr>
            <a:lstStyle/>
            <a:p>
              <a:r>
                <a:rPr lang="zh-CN" altLang="en-US" sz="1000" dirty="0">
                  <a:latin typeface="+mj-ea"/>
                </a:rPr>
                <a:t>单击此处添加</a:t>
              </a:r>
              <a:r>
                <a:rPr lang="zh-CN" altLang="en-US" sz="1000" dirty="0" smtClean="0">
                  <a:latin typeface="+mj-ea"/>
                </a:rPr>
                <a:t>文本</a:t>
              </a:r>
              <a:r>
                <a:rPr lang="zh-CN" altLang="en-US" sz="1000" dirty="0">
                  <a:latin typeface="+mj-ea"/>
                </a:rPr>
                <a:t>单击此处添加</a:t>
              </a:r>
              <a:r>
                <a:rPr lang="zh-CN" altLang="en-US" sz="1000" dirty="0" smtClean="0">
                  <a:latin typeface="+mj-ea"/>
                </a:rPr>
                <a:t>文本</a:t>
              </a:r>
              <a:r>
                <a:rPr lang="zh-CN" altLang="en-US" sz="1000" dirty="0">
                  <a:latin typeface="+mj-ea"/>
                </a:rPr>
                <a:t>单击此处</a:t>
              </a:r>
              <a:r>
                <a:rPr lang="zh-CN" altLang="en-US" sz="1000" dirty="0" smtClean="0">
                  <a:latin typeface="+mj-ea"/>
                </a:rPr>
                <a:t>添加</a:t>
              </a:r>
              <a:endParaRPr lang="zh-CN" altLang="en-US" sz="1000" dirty="0">
                <a:latin typeface="微软雅黑" pitchFamily="34" charset="-122"/>
                <a:ea typeface="微软雅黑" pitchFamily="34" charset="-122"/>
              </a:endParaRPr>
            </a:p>
          </p:txBody>
        </p:sp>
        <p:sp>
          <p:nvSpPr>
            <p:cNvPr id="132" name="文本框 66"/>
            <p:cNvSpPr txBox="1">
              <a:spLocks noChangeArrowheads="1"/>
            </p:cNvSpPr>
            <p:nvPr/>
          </p:nvSpPr>
          <p:spPr bwMode="auto">
            <a:xfrm>
              <a:off x="5165894" y="1242834"/>
              <a:ext cx="1644985" cy="417384"/>
            </a:xfrm>
            <a:prstGeom prst="rect">
              <a:avLst/>
            </a:prstGeom>
            <a:noFill/>
            <a:ln w="9525">
              <a:noFill/>
              <a:miter lim="800000"/>
              <a:headEnd/>
              <a:tailEnd/>
            </a:ln>
          </p:spPr>
          <p:txBody>
            <a:bodyPr wrap="none">
              <a:spAutoFit/>
            </a:bodyPr>
            <a:lstStyle/>
            <a:p>
              <a:r>
                <a:rPr lang="zh-CN" altLang="en-US" sz="1100" b="1" dirty="0" smtClean="0">
                  <a:solidFill>
                    <a:schemeClr val="tx2"/>
                  </a:solidFill>
                  <a:latin typeface="微软雅黑" pitchFamily="34" charset="-122"/>
                  <a:ea typeface="微软雅黑" pitchFamily="34" charset="-122"/>
                </a:rPr>
                <a:t>点击添加内容</a:t>
              </a:r>
              <a:endParaRPr lang="zh-CN" altLang="en-US" sz="1100" b="1" dirty="0">
                <a:solidFill>
                  <a:schemeClr val="tx2"/>
                </a:solidFill>
                <a:latin typeface="微软雅黑" pitchFamily="34" charset="-122"/>
                <a:ea typeface="微软雅黑" pitchFamily="34" charset="-122"/>
              </a:endParaRPr>
            </a:p>
          </p:txBody>
        </p:sp>
      </p:grpSp>
      <p:grpSp>
        <p:nvGrpSpPr>
          <p:cNvPr id="133" name="组合 132"/>
          <p:cNvGrpSpPr/>
          <p:nvPr/>
        </p:nvGrpSpPr>
        <p:grpSpPr>
          <a:xfrm>
            <a:off x="6190640" y="3242789"/>
            <a:ext cx="1678935" cy="650619"/>
            <a:chOff x="4625182" y="1242834"/>
            <a:chExt cx="2678648" cy="1038026"/>
          </a:xfrm>
        </p:grpSpPr>
        <p:sp>
          <p:nvSpPr>
            <p:cNvPr id="134" name="文本框 65"/>
            <p:cNvSpPr txBox="1">
              <a:spLocks noChangeArrowheads="1"/>
            </p:cNvSpPr>
            <p:nvPr/>
          </p:nvSpPr>
          <p:spPr bwMode="auto">
            <a:xfrm>
              <a:off x="4625182" y="1642507"/>
              <a:ext cx="2678648" cy="638353"/>
            </a:xfrm>
            <a:prstGeom prst="rect">
              <a:avLst/>
            </a:prstGeom>
            <a:noFill/>
            <a:ln w="9525">
              <a:noFill/>
              <a:miter lim="800000"/>
              <a:headEnd/>
              <a:tailEnd/>
            </a:ln>
          </p:spPr>
          <p:txBody>
            <a:bodyPr wrap="square">
              <a:spAutoFit/>
            </a:bodyPr>
            <a:lstStyle/>
            <a:p>
              <a:r>
                <a:rPr lang="zh-CN" altLang="en-US" sz="1000" dirty="0">
                  <a:latin typeface="+mj-ea"/>
                </a:rPr>
                <a:t>单击此处添加</a:t>
              </a:r>
              <a:r>
                <a:rPr lang="zh-CN" altLang="en-US" sz="1000" dirty="0" smtClean="0">
                  <a:latin typeface="+mj-ea"/>
                </a:rPr>
                <a:t>文本</a:t>
              </a:r>
              <a:r>
                <a:rPr lang="zh-CN" altLang="en-US" sz="1000" dirty="0">
                  <a:latin typeface="+mj-ea"/>
                </a:rPr>
                <a:t>单击此处添加</a:t>
              </a:r>
              <a:r>
                <a:rPr lang="zh-CN" altLang="en-US" sz="1000" dirty="0" smtClean="0">
                  <a:latin typeface="+mj-ea"/>
                </a:rPr>
                <a:t>文本</a:t>
              </a:r>
              <a:r>
                <a:rPr lang="zh-CN" altLang="en-US" sz="1000" dirty="0">
                  <a:latin typeface="+mj-ea"/>
                </a:rPr>
                <a:t>单击此处</a:t>
              </a:r>
              <a:r>
                <a:rPr lang="zh-CN" altLang="en-US" sz="1000" dirty="0" smtClean="0">
                  <a:latin typeface="+mj-ea"/>
                </a:rPr>
                <a:t>添加</a:t>
              </a:r>
              <a:endParaRPr lang="zh-CN" altLang="en-US" sz="1000" dirty="0">
                <a:latin typeface="微软雅黑" pitchFamily="34" charset="-122"/>
                <a:ea typeface="微软雅黑" pitchFamily="34" charset="-122"/>
              </a:endParaRPr>
            </a:p>
          </p:txBody>
        </p:sp>
        <p:sp>
          <p:nvSpPr>
            <p:cNvPr id="135" name="文本框 66"/>
            <p:cNvSpPr txBox="1">
              <a:spLocks noChangeArrowheads="1"/>
            </p:cNvSpPr>
            <p:nvPr/>
          </p:nvSpPr>
          <p:spPr bwMode="auto">
            <a:xfrm>
              <a:off x="5165894" y="1242834"/>
              <a:ext cx="1644985" cy="417384"/>
            </a:xfrm>
            <a:prstGeom prst="rect">
              <a:avLst/>
            </a:prstGeom>
            <a:noFill/>
            <a:ln w="9525">
              <a:noFill/>
              <a:miter lim="800000"/>
              <a:headEnd/>
              <a:tailEnd/>
            </a:ln>
          </p:spPr>
          <p:txBody>
            <a:bodyPr wrap="none">
              <a:spAutoFit/>
            </a:bodyPr>
            <a:lstStyle/>
            <a:p>
              <a:r>
                <a:rPr lang="zh-CN" altLang="en-US" sz="1100" b="1" dirty="0" smtClean="0">
                  <a:solidFill>
                    <a:schemeClr val="bg2"/>
                  </a:solidFill>
                  <a:latin typeface="微软雅黑" pitchFamily="34" charset="-122"/>
                  <a:ea typeface="微软雅黑" pitchFamily="34" charset="-122"/>
                </a:rPr>
                <a:t>点击添加内容</a:t>
              </a:r>
              <a:endParaRPr lang="zh-CN" altLang="en-US" sz="1100" b="1" dirty="0">
                <a:solidFill>
                  <a:schemeClr val="bg2"/>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3748583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anim calcmode="lin" valueType="num">
                                      <p:cBhvr>
                                        <p:cTn id="25" dur="500" fill="hold"/>
                                        <p:tgtEl>
                                          <p:spTgt spid="118"/>
                                        </p:tgtEl>
                                        <p:attrNameLst>
                                          <p:attrName>ppt_x</p:attrName>
                                        </p:attrNameLst>
                                      </p:cBhvr>
                                      <p:tavLst>
                                        <p:tav tm="0">
                                          <p:val>
                                            <p:strVal val="#ppt_x"/>
                                          </p:val>
                                        </p:tav>
                                        <p:tav tm="100000">
                                          <p:val>
                                            <p:strVal val="#ppt_x"/>
                                          </p:val>
                                        </p:tav>
                                      </p:tavLst>
                                    </p:anim>
                                    <p:anim calcmode="lin" valueType="num">
                                      <p:cBhvr>
                                        <p:cTn id="26" dur="500" fill="hold"/>
                                        <p:tgtEl>
                                          <p:spTgt spid="1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anim calcmode="lin" valueType="num">
                                      <p:cBhvr>
                                        <p:cTn id="31" dur="500" fill="hold"/>
                                        <p:tgtEl>
                                          <p:spTgt spid="121"/>
                                        </p:tgtEl>
                                        <p:attrNameLst>
                                          <p:attrName>ppt_x</p:attrName>
                                        </p:attrNameLst>
                                      </p:cBhvr>
                                      <p:tavLst>
                                        <p:tav tm="0">
                                          <p:val>
                                            <p:strVal val="#ppt_x"/>
                                          </p:val>
                                        </p:tav>
                                        <p:tav tm="100000">
                                          <p:val>
                                            <p:strVal val="#ppt_x"/>
                                          </p:val>
                                        </p:tav>
                                      </p:tavLst>
                                    </p:anim>
                                    <p:anim calcmode="lin" valueType="num">
                                      <p:cBhvr>
                                        <p:cTn id="32" dur="500" fill="hold"/>
                                        <p:tgtEl>
                                          <p:spTgt spid="12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anim calcmode="lin" valueType="num">
                                      <p:cBhvr>
                                        <p:cTn id="37" dur="500" fill="hold"/>
                                        <p:tgtEl>
                                          <p:spTgt spid="124"/>
                                        </p:tgtEl>
                                        <p:attrNameLst>
                                          <p:attrName>ppt_x</p:attrName>
                                        </p:attrNameLst>
                                      </p:cBhvr>
                                      <p:tavLst>
                                        <p:tav tm="0">
                                          <p:val>
                                            <p:strVal val="#ppt_x"/>
                                          </p:val>
                                        </p:tav>
                                        <p:tav tm="100000">
                                          <p:val>
                                            <p:strVal val="#ppt_x"/>
                                          </p:val>
                                        </p:tav>
                                      </p:tavLst>
                                    </p:anim>
                                    <p:anim calcmode="lin" valueType="num">
                                      <p:cBhvr>
                                        <p:cTn id="38"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anim calcmode="lin" valueType="num">
                                      <p:cBhvr>
                                        <p:cTn id="54" dur="500" fill="hold"/>
                                        <p:tgtEl>
                                          <p:spTgt spid="80"/>
                                        </p:tgtEl>
                                        <p:attrNameLst>
                                          <p:attrName>ppt_x</p:attrName>
                                        </p:attrNameLst>
                                      </p:cBhvr>
                                      <p:tavLst>
                                        <p:tav tm="0">
                                          <p:val>
                                            <p:strVal val="#ppt_x"/>
                                          </p:val>
                                        </p:tav>
                                        <p:tav tm="100000">
                                          <p:val>
                                            <p:strVal val="#ppt_x"/>
                                          </p:val>
                                        </p:tav>
                                      </p:tavLst>
                                    </p:anim>
                                    <p:anim calcmode="lin" valueType="num">
                                      <p:cBhvr>
                                        <p:cTn id="55" dur="500" fill="hold"/>
                                        <p:tgtEl>
                                          <p:spTgt spid="8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27"/>
                                        </p:tgtEl>
                                        <p:attrNameLst>
                                          <p:attrName>style.visibility</p:attrName>
                                        </p:attrNameLst>
                                      </p:cBhvr>
                                      <p:to>
                                        <p:strVal val="visible"/>
                                      </p:to>
                                    </p:set>
                                    <p:animEffect transition="in" filter="fade">
                                      <p:cBhvr>
                                        <p:cTn id="68" dur="500"/>
                                        <p:tgtEl>
                                          <p:spTgt spid="127"/>
                                        </p:tgtEl>
                                      </p:cBhvr>
                                    </p:animEffect>
                                    <p:anim calcmode="lin" valueType="num">
                                      <p:cBhvr>
                                        <p:cTn id="69" dur="500" fill="hold"/>
                                        <p:tgtEl>
                                          <p:spTgt spid="127"/>
                                        </p:tgtEl>
                                        <p:attrNameLst>
                                          <p:attrName>ppt_x</p:attrName>
                                        </p:attrNameLst>
                                      </p:cBhvr>
                                      <p:tavLst>
                                        <p:tav tm="0">
                                          <p:val>
                                            <p:strVal val="#ppt_x"/>
                                          </p:val>
                                        </p:tav>
                                        <p:tav tm="100000">
                                          <p:val>
                                            <p:strVal val="#ppt_x"/>
                                          </p:val>
                                        </p:tav>
                                      </p:tavLst>
                                    </p:anim>
                                    <p:anim calcmode="lin" valueType="num">
                                      <p:cBhvr>
                                        <p:cTn id="70" dur="500" fill="hold"/>
                                        <p:tgtEl>
                                          <p:spTgt spid="12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anim calcmode="lin" valueType="num">
                                      <p:cBhvr>
                                        <p:cTn id="74" dur="500" fill="hold"/>
                                        <p:tgtEl>
                                          <p:spTgt spid="130"/>
                                        </p:tgtEl>
                                        <p:attrNameLst>
                                          <p:attrName>ppt_x</p:attrName>
                                        </p:attrNameLst>
                                      </p:cBhvr>
                                      <p:tavLst>
                                        <p:tav tm="0">
                                          <p:val>
                                            <p:strVal val="#ppt_x"/>
                                          </p:val>
                                        </p:tav>
                                        <p:tav tm="100000">
                                          <p:val>
                                            <p:strVal val="#ppt_x"/>
                                          </p:val>
                                        </p:tav>
                                      </p:tavLst>
                                    </p:anim>
                                    <p:anim calcmode="lin" valueType="num">
                                      <p:cBhvr>
                                        <p:cTn id="75" dur="500" fill="hold"/>
                                        <p:tgtEl>
                                          <p:spTgt spid="130"/>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Effect transition="in" filter="fade">
                                      <p:cBhvr>
                                        <p:cTn id="78" dur="500"/>
                                        <p:tgtEl>
                                          <p:spTgt spid="133"/>
                                        </p:tgtEl>
                                      </p:cBhvr>
                                    </p:animEffect>
                                    <p:anim calcmode="lin" valueType="num">
                                      <p:cBhvr>
                                        <p:cTn id="79" dur="500" fill="hold"/>
                                        <p:tgtEl>
                                          <p:spTgt spid="133"/>
                                        </p:tgtEl>
                                        <p:attrNameLst>
                                          <p:attrName>ppt_x</p:attrName>
                                        </p:attrNameLst>
                                      </p:cBhvr>
                                      <p:tavLst>
                                        <p:tav tm="0">
                                          <p:val>
                                            <p:strVal val="#ppt_x"/>
                                          </p:val>
                                        </p:tav>
                                        <p:tav tm="100000">
                                          <p:val>
                                            <p:strVal val="#ppt_x"/>
                                          </p:val>
                                        </p:tav>
                                      </p:tavLst>
                                    </p:anim>
                                    <p:anim calcmode="lin" valueType="num">
                                      <p:cBhvr>
                                        <p:cTn id="80"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158" name="Freeform 913"/>
          <p:cNvSpPr>
            <a:spLocks noEditPoints="1"/>
          </p:cNvSpPr>
          <p:nvPr/>
        </p:nvSpPr>
        <p:spPr bwMode="auto">
          <a:xfrm>
            <a:off x="4152789" y="3007097"/>
            <a:ext cx="650666" cy="558502"/>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2"/>
          </a:solidFill>
          <a:ln w="9525">
            <a:noFill/>
            <a:round/>
            <a:headEnd/>
            <a:tailEnd/>
          </a:ln>
          <a:effectLst>
            <a:outerShdw blurRad="50800" dist="38100" dir="2700000" algn="tl" rotWithShape="0">
              <a:prstClr val="black">
                <a:alpha val="40000"/>
              </a:prstClr>
            </a:outerShdw>
          </a:effectLst>
        </p:spPr>
        <p:txBody>
          <a:bodyPr/>
          <a:lstStyle/>
          <a:p>
            <a:endParaRPr lang="zh-CN" altLang="en-US" sz="5000"/>
          </a:p>
        </p:txBody>
      </p:sp>
      <p:grpSp>
        <p:nvGrpSpPr>
          <p:cNvPr id="16" name="组合 15"/>
          <p:cNvGrpSpPr/>
          <p:nvPr/>
        </p:nvGrpSpPr>
        <p:grpSpPr>
          <a:xfrm>
            <a:off x="2780717" y="2803531"/>
            <a:ext cx="1679171" cy="1332374"/>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1" name="文本框 6"/>
            <p:cNvSpPr txBox="1">
              <a:spLocks noChangeArrowheads="1"/>
            </p:cNvSpPr>
            <p:nvPr/>
          </p:nvSpPr>
          <p:spPr bwMode="auto">
            <a:xfrm>
              <a:off x="3284876" y="3310341"/>
              <a:ext cx="500458" cy="707886"/>
            </a:xfrm>
            <a:prstGeom prst="rect">
              <a:avLst/>
            </a:prstGeom>
            <a:noFill/>
            <a:ln w="9525">
              <a:noFill/>
              <a:miter lim="800000"/>
              <a:headEnd/>
              <a:tailEnd/>
            </a:ln>
          </p:spPr>
          <p:txBody>
            <a:bodyPr wrap="none">
              <a:spAutoFit/>
            </a:bodyPr>
            <a:lstStyle/>
            <a:p>
              <a:r>
                <a:rPr lang="en-US" altLang="zh-CN" sz="4000" b="1" dirty="0">
                  <a:solidFill>
                    <a:schemeClr val="tx2"/>
                  </a:solidFill>
                  <a:latin typeface="微软雅黑" pitchFamily="34" charset="-122"/>
                  <a:ea typeface="微软雅黑" pitchFamily="34" charset="-122"/>
                </a:rPr>
                <a:t>2</a:t>
              </a:r>
              <a:endParaRPr lang="zh-CN" altLang="en-US" sz="4000" b="1" dirty="0">
                <a:solidFill>
                  <a:schemeClr val="tx2"/>
                </a:solidFill>
                <a:latin typeface="微软雅黑" pitchFamily="34" charset="-122"/>
                <a:ea typeface="微软雅黑" pitchFamily="34" charset="-122"/>
              </a:endParaRPr>
            </a:p>
          </p:txBody>
        </p:sp>
      </p:grpSp>
      <p:grpSp>
        <p:nvGrpSpPr>
          <p:cNvPr id="15" name="组合 14"/>
          <p:cNvGrpSpPr/>
          <p:nvPr/>
        </p:nvGrpSpPr>
        <p:grpSpPr>
          <a:xfrm>
            <a:off x="3620303" y="1471157"/>
            <a:ext cx="1677880" cy="1332374"/>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文本框 60"/>
            <p:cNvSpPr txBox="1">
              <a:spLocks noChangeArrowheads="1"/>
            </p:cNvSpPr>
            <p:nvPr/>
          </p:nvSpPr>
          <p:spPr bwMode="auto">
            <a:xfrm>
              <a:off x="4200851" y="1980774"/>
              <a:ext cx="500458" cy="707886"/>
            </a:xfrm>
            <a:prstGeom prst="rect">
              <a:avLst/>
            </a:prstGeom>
            <a:noFill/>
            <a:ln w="9525">
              <a:noFill/>
              <a:miter lim="800000"/>
              <a:headEnd/>
              <a:tailEnd/>
            </a:ln>
          </p:spPr>
          <p:txBody>
            <a:bodyPr wrap="none">
              <a:spAutoFit/>
            </a:bodyPr>
            <a:lstStyle/>
            <a:p>
              <a:r>
                <a:rPr lang="en-US" altLang="zh-CN" sz="4000" b="1" dirty="0">
                  <a:solidFill>
                    <a:schemeClr val="bg2"/>
                  </a:solidFill>
                  <a:latin typeface="微软雅黑" pitchFamily="34" charset="-122"/>
                  <a:ea typeface="微软雅黑" pitchFamily="34" charset="-122"/>
                </a:rPr>
                <a:t>1</a:t>
              </a:r>
              <a:endParaRPr lang="zh-CN" altLang="en-US" sz="4000" b="1" dirty="0">
                <a:solidFill>
                  <a:schemeClr val="bg2"/>
                </a:solidFill>
                <a:latin typeface="微软雅黑" pitchFamily="34" charset="-122"/>
                <a:ea typeface="微软雅黑" pitchFamily="34" charset="-122"/>
              </a:endParaRPr>
            </a:p>
          </p:txBody>
        </p:sp>
      </p:grpSp>
      <p:grpSp>
        <p:nvGrpSpPr>
          <p:cNvPr id="17" name="组合 16"/>
          <p:cNvGrpSpPr/>
          <p:nvPr/>
        </p:nvGrpSpPr>
        <p:grpSpPr>
          <a:xfrm>
            <a:off x="4459888" y="2803531"/>
            <a:ext cx="1677881" cy="1332374"/>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5" name="文本框 6"/>
            <p:cNvSpPr txBox="1">
              <a:spLocks noChangeArrowheads="1"/>
            </p:cNvSpPr>
            <p:nvPr/>
          </p:nvSpPr>
          <p:spPr bwMode="auto">
            <a:xfrm>
              <a:off x="5007879" y="3323041"/>
              <a:ext cx="500458" cy="707886"/>
            </a:xfrm>
            <a:prstGeom prst="rect">
              <a:avLst/>
            </a:prstGeom>
            <a:noFill/>
            <a:ln w="9525">
              <a:noFill/>
              <a:miter lim="800000"/>
              <a:headEnd/>
              <a:tailEnd/>
            </a:ln>
          </p:spPr>
          <p:txBody>
            <a:bodyPr wrap="none">
              <a:spAutoFit/>
            </a:bodyPr>
            <a:lstStyle/>
            <a:p>
              <a:r>
                <a:rPr lang="en-US" altLang="zh-CN" sz="4000" b="1" dirty="0" smtClean="0">
                  <a:solidFill>
                    <a:schemeClr val="tx2"/>
                  </a:solidFill>
                  <a:latin typeface="微软雅黑" pitchFamily="34" charset="-122"/>
                  <a:ea typeface="微软雅黑" pitchFamily="34" charset="-122"/>
                </a:rPr>
                <a:t>3</a:t>
              </a:r>
              <a:endParaRPr lang="zh-CN" altLang="en-US" sz="4000" b="1" dirty="0">
                <a:solidFill>
                  <a:schemeClr val="tx2"/>
                </a:solidFill>
                <a:latin typeface="微软雅黑" pitchFamily="34" charset="-122"/>
                <a:ea typeface="微软雅黑" pitchFamily="34" charset="-122"/>
              </a:endParaRPr>
            </a:p>
          </p:txBody>
        </p:sp>
      </p:grpSp>
      <p:grpSp>
        <p:nvGrpSpPr>
          <p:cNvPr id="205" name="组合 204"/>
          <p:cNvGrpSpPr/>
          <p:nvPr/>
        </p:nvGrpSpPr>
        <p:grpSpPr>
          <a:xfrm>
            <a:off x="5340985" y="1787896"/>
            <a:ext cx="1923767" cy="781585"/>
            <a:chOff x="1078513" y="1638320"/>
            <a:chExt cx="1923767" cy="781585"/>
          </a:xfrm>
        </p:grpSpPr>
        <p:sp>
          <p:nvSpPr>
            <p:cNvPr id="206" name="TextBox 205"/>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07" name="TextBox 20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208" name="组合 207"/>
          <p:cNvGrpSpPr/>
          <p:nvPr/>
        </p:nvGrpSpPr>
        <p:grpSpPr>
          <a:xfrm>
            <a:off x="6154187" y="3022704"/>
            <a:ext cx="1923767" cy="781585"/>
            <a:chOff x="1078513" y="1638320"/>
            <a:chExt cx="1923767" cy="781585"/>
          </a:xfrm>
        </p:grpSpPr>
        <p:sp>
          <p:nvSpPr>
            <p:cNvPr id="209" name="TextBox 208"/>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12" name="TextBox 211"/>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213" name="组合 212"/>
          <p:cNvGrpSpPr/>
          <p:nvPr/>
        </p:nvGrpSpPr>
        <p:grpSpPr>
          <a:xfrm>
            <a:off x="1196130" y="2512098"/>
            <a:ext cx="1923767" cy="781585"/>
            <a:chOff x="1078513" y="1638320"/>
            <a:chExt cx="1923767" cy="781585"/>
          </a:xfrm>
        </p:grpSpPr>
        <p:sp>
          <p:nvSpPr>
            <p:cNvPr id="214" name="TextBox 213"/>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215" name="TextBox 214"/>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spTree>
    <p:extLst>
      <p:ext uri="{BB962C8B-B14F-4D97-AF65-F5344CB8AC3E}">
        <p14:creationId xmlns:p14="http://schemas.microsoft.com/office/powerpoint/2010/main" val="87213033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05"/>
                                        </p:tgtEl>
                                        <p:attrNameLst>
                                          <p:attrName>style.visibility</p:attrName>
                                        </p:attrNameLst>
                                      </p:cBhvr>
                                      <p:to>
                                        <p:strVal val="visible"/>
                                      </p:to>
                                    </p:set>
                                    <p:anim calcmode="lin" valueType="num">
                                      <p:cBhvr additive="base">
                                        <p:cTn id="34" dur="500" fill="hold"/>
                                        <p:tgtEl>
                                          <p:spTgt spid="205"/>
                                        </p:tgtEl>
                                        <p:attrNameLst>
                                          <p:attrName>ppt_x</p:attrName>
                                        </p:attrNameLst>
                                      </p:cBhvr>
                                      <p:tavLst>
                                        <p:tav tm="0">
                                          <p:val>
                                            <p:strVal val="1+#ppt_w/2"/>
                                          </p:val>
                                        </p:tav>
                                        <p:tav tm="100000">
                                          <p:val>
                                            <p:strVal val="#ppt_x"/>
                                          </p:val>
                                        </p:tav>
                                      </p:tavLst>
                                    </p:anim>
                                    <p:anim calcmode="lin" valueType="num">
                                      <p:cBhvr additive="base">
                                        <p:cTn id="35" dur="500" fill="hold"/>
                                        <p:tgtEl>
                                          <p:spTgt spid="20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8"/>
                                        </p:tgtEl>
                                        <p:attrNameLst>
                                          <p:attrName>style.visibility</p:attrName>
                                        </p:attrNameLst>
                                      </p:cBhvr>
                                      <p:to>
                                        <p:strVal val="visible"/>
                                      </p:to>
                                    </p:set>
                                    <p:anim calcmode="lin" valueType="num">
                                      <p:cBhvr additive="base">
                                        <p:cTn id="40" dur="500" fill="hold"/>
                                        <p:tgtEl>
                                          <p:spTgt spid="208"/>
                                        </p:tgtEl>
                                        <p:attrNameLst>
                                          <p:attrName>ppt_x</p:attrName>
                                        </p:attrNameLst>
                                      </p:cBhvr>
                                      <p:tavLst>
                                        <p:tav tm="0">
                                          <p:val>
                                            <p:strVal val="1+#ppt_w/2"/>
                                          </p:val>
                                        </p:tav>
                                        <p:tav tm="100000">
                                          <p:val>
                                            <p:strVal val="#ppt_x"/>
                                          </p:val>
                                        </p:tav>
                                      </p:tavLst>
                                    </p:anim>
                                    <p:anim calcmode="lin" valueType="num">
                                      <p:cBhvr additive="base">
                                        <p:cTn id="41" dur="500" fill="hold"/>
                                        <p:tgtEl>
                                          <p:spTgt spid="20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3"/>
                                        </p:tgtEl>
                                        <p:attrNameLst>
                                          <p:attrName>style.visibility</p:attrName>
                                        </p:attrNameLst>
                                      </p:cBhvr>
                                      <p:to>
                                        <p:strVal val="visible"/>
                                      </p:to>
                                    </p:set>
                                    <p:anim calcmode="lin" valueType="num">
                                      <p:cBhvr additive="base">
                                        <p:cTn id="46" dur="500" fill="hold"/>
                                        <p:tgtEl>
                                          <p:spTgt spid="213"/>
                                        </p:tgtEl>
                                        <p:attrNameLst>
                                          <p:attrName>ppt_x</p:attrName>
                                        </p:attrNameLst>
                                      </p:cBhvr>
                                      <p:tavLst>
                                        <p:tav tm="0">
                                          <p:val>
                                            <p:strVal val="0-#ppt_w/2"/>
                                          </p:val>
                                        </p:tav>
                                        <p:tav tm="100000">
                                          <p:val>
                                            <p:strVal val="#ppt_x"/>
                                          </p:val>
                                        </p:tav>
                                      </p:tavLst>
                                    </p:anim>
                                    <p:anim calcmode="lin" valueType="num">
                                      <p:cBhvr additive="base">
                                        <p:cTn id="47"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10" name="组合 9"/>
          <p:cNvGrpSpPr/>
          <p:nvPr/>
        </p:nvGrpSpPr>
        <p:grpSpPr>
          <a:xfrm>
            <a:off x="811655" y="1440494"/>
            <a:ext cx="4194292" cy="3060188"/>
            <a:chOff x="811655" y="1440494"/>
            <a:chExt cx="4194292" cy="3060188"/>
          </a:xfrm>
        </p:grpSpPr>
        <p:sp>
          <p:nvSpPr>
            <p:cNvPr id="45" name="Line 6"/>
            <p:cNvSpPr>
              <a:spLocks noChangeShapeType="1"/>
            </p:cNvSpPr>
            <p:nvPr/>
          </p:nvSpPr>
          <p:spPr bwMode="auto">
            <a:xfrm>
              <a:off x="1212586" y="1590152"/>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6" name="Line 7"/>
            <p:cNvSpPr>
              <a:spLocks noChangeShapeType="1"/>
            </p:cNvSpPr>
            <p:nvPr/>
          </p:nvSpPr>
          <p:spPr bwMode="auto">
            <a:xfrm>
              <a:off x="1212586" y="1952289"/>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7" name="Line 8"/>
            <p:cNvSpPr>
              <a:spLocks noChangeShapeType="1"/>
            </p:cNvSpPr>
            <p:nvPr/>
          </p:nvSpPr>
          <p:spPr bwMode="auto">
            <a:xfrm>
              <a:off x="1212586" y="2305906"/>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8" name="Line 9"/>
            <p:cNvSpPr>
              <a:spLocks noChangeShapeType="1"/>
            </p:cNvSpPr>
            <p:nvPr/>
          </p:nvSpPr>
          <p:spPr bwMode="auto">
            <a:xfrm>
              <a:off x="1212586" y="2668043"/>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9" name="Line 10"/>
            <p:cNvSpPr>
              <a:spLocks noChangeShapeType="1"/>
            </p:cNvSpPr>
            <p:nvPr/>
          </p:nvSpPr>
          <p:spPr bwMode="auto">
            <a:xfrm>
              <a:off x="1212586" y="3030180"/>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0" name="Line 11"/>
            <p:cNvSpPr>
              <a:spLocks noChangeShapeType="1"/>
            </p:cNvSpPr>
            <p:nvPr/>
          </p:nvSpPr>
          <p:spPr bwMode="auto">
            <a:xfrm>
              <a:off x="1212586" y="3392316"/>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1" name="Line 12"/>
            <p:cNvSpPr>
              <a:spLocks noChangeShapeType="1"/>
            </p:cNvSpPr>
            <p:nvPr/>
          </p:nvSpPr>
          <p:spPr bwMode="auto">
            <a:xfrm>
              <a:off x="1212586" y="3745933"/>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2" name="Line 13"/>
            <p:cNvSpPr>
              <a:spLocks noChangeShapeType="1"/>
            </p:cNvSpPr>
            <p:nvPr/>
          </p:nvSpPr>
          <p:spPr bwMode="auto">
            <a:xfrm>
              <a:off x="1212586" y="4108071"/>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3" name="Rectangle 14"/>
            <p:cNvSpPr>
              <a:spLocks noChangeArrowheads="1"/>
            </p:cNvSpPr>
            <p:nvPr/>
          </p:nvSpPr>
          <p:spPr bwMode="auto">
            <a:xfrm>
              <a:off x="4363074" y="1884123"/>
              <a:ext cx="370397" cy="222394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5" name="Rectangle 16"/>
            <p:cNvSpPr>
              <a:spLocks noChangeArrowheads="1"/>
            </p:cNvSpPr>
            <p:nvPr/>
          </p:nvSpPr>
          <p:spPr bwMode="auto">
            <a:xfrm>
              <a:off x="3426444" y="2629701"/>
              <a:ext cx="374653" cy="147837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4" name="Rectangle 19"/>
            <p:cNvSpPr>
              <a:spLocks noChangeArrowheads="1"/>
            </p:cNvSpPr>
            <p:nvPr/>
          </p:nvSpPr>
          <p:spPr bwMode="auto">
            <a:xfrm>
              <a:off x="2460011" y="2506147"/>
              <a:ext cx="361881" cy="16019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6" name="Rectangle 21"/>
            <p:cNvSpPr>
              <a:spLocks noChangeArrowheads="1"/>
            </p:cNvSpPr>
            <p:nvPr/>
          </p:nvSpPr>
          <p:spPr bwMode="auto">
            <a:xfrm>
              <a:off x="1514863" y="2535968"/>
              <a:ext cx="374653" cy="157210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71" name="TextBox 70"/>
            <p:cNvSpPr txBox="1"/>
            <p:nvPr/>
          </p:nvSpPr>
          <p:spPr>
            <a:xfrm>
              <a:off x="1001195" y="3958412"/>
              <a:ext cx="240958" cy="262666"/>
            </a:xfrm>
            <a:prstGeom prst="rect">
              <a:avLst/>
            </a:prstGeom>
            <a:noFill/>
          </p:spPr>
          <p:txBody>
            <a:bodyPr wrap="none" lIns="77245" tIns="38623" rIns="77245" bIns="38623" rtlCol="0">
              <a:spAutoFit/>
            </a:bodyPr>
            <a:lstStyle/>
            <a:p>
              <a:r>
                <a:rPr lang="en-US" altLang="zh-CN" sz="1200">
                  <a:solidFill>
                    <a:srgbClr val="7F7F7F"/>
                  </a:solidFill>
                </a:rPr>
                <a:t>0</a:t>
              </a:r>
              <a:endParaRPr lang="zh-CN" altLang="en-US" sz="1200">
                <a:solidFill>
                  <a:srgbClr val="7F7F7F"/>
                </a:solidFill>
              </a:endParaRPr>
            </a:p>
          </p:txBody>
        </p:sp>
        <p:sp>
          <p:nvSpPr>
            <p:cNvPr id="72" name="TextBox 71"/>
            <p:cNvSpPr txBox="1"/>
            <p:nvPr/>
          </p:nvSpPr>
          <p:spPr>
            <a:xfrm>
              <a:off x="811655" y="3598712"/>
              <a:ext cx="410877" cy="262666"/>
            </a:xfrm>
            <a:prstGeom prst="rect">
              <a:avLst/>
            </a:prstGeom>
            <a:noFill/>
          </p:spPr>
          <p:txBody>
            <a:bodyPr wrap="none" lIns="77245" tIns="38623" rIns="77245" bIns="38623" rtlCol="0">
              <a:spAutoFit/>
            </a:bodyPr>
            <a:lstStyle/>
            <a:p>
              <a:r>
                <a:rPr lang="en-US" altLang="zh-CN" sz="1200">
                  <a:solidFill>
                    <a:srgbClr val="7F7F7F"/>
                  </a:solidFill>
                </a:rPr>
                <a:t>100</a:t>
              </a:r>
              <a:endParaRPr lang="zh-CN" altLang="en-US" sz="1200">
                <a:solidFill>
                  <a:srgbClr val="7F7F7F"/>
                </a:solidFill>
              </a:endParaRPr>
            </a:p>
          </p:txBody>
        </p:sp>
        <p:sp>
          <p:nvSpPr>
            <p:cNvPr id="87" name="TextBox 86"/>
            <p:cNvSpPr txBox="1"/>
            <p:nvPr/>
          </p:nvSpPr>
          <p:spPr>
            <a:xfrm>
              <a:off x="811655" y="3239008"/>
              <a:ext cx="410877" cy="262666"/>
            </a:xfrm>
            <a:prstGeom prst="rect">
              <a:avLst/>
            </a:prstGeom>
            <a:noFill/>
          </p:spPr>
          <p:txBody>
            <a:bodyPr wrap="none" lIns="77245" tIns="38623" rIns="77245" bIns="38623" rtlCol="0">
              <a:spAutoFit/>
            </a:bodyPr>
            <a:lstStyle/>
            <a:p>
              <a:r>
                <a:rPr lang="en-US" altLang="zh-CN" sz="1200">
                  <a:solidFill>
                    <a:srgbClr val="7F7F7F"/>
                  </a:solidFill>
                </a:rPr>
                <a:t>200</a:t>
              </a:r>
              <a:endParaRPr lang="zh-CN" altLang="en-US" sz="1200">
                <a:solidFill>
                  <a:srgbClr val="7F7F7F"/>
                </a:solidFill>
              </a:endParaRPr>
            </a:p>
          </p:txBody>
        </p:sp>
        <p:sp>
          <p:nvSpPr>
            <p:cNvPr id="88" name="TextBox 87"/>
            <p:cNvSpPr txBox="1"/>
            <p:nvPr/>
          </p:nvSpPr>
          <p:spPr>
            <a:xfrm>
              <a:off x="811655" y="2879306"/>
              <a:ext cx="410877" cy="262666"/>
            </a:xfrm>
            <a:prstGeom prst="rect">
              <a:avLst/>
            </a:prstGeom>
            <a:noFill/>
          </p:spPr>
          <p:txBody>
            <a:bodyPr wrap="none" lIns="77245" tIns="38623" rIns="77245" bIns="38623" rtlCol="0">
              <a:spAutoFit/>
            </a:bodyPr>
            <a:lstStyle/>
            <a:p>
              <a:r>
                <a:rPr lang="en-US" altLang="zh-CN" sz="1200">
                  <a:solidFill>
                    <a:srgbClr val="7F7F7F"/>
                  </a:solidFill>
                </a:rPr>
                <a:t>300</a:t>
              </a:r>
              <a:endParaRPr lang="zh-CN" altLang="en-US" sz="1200">
                <a:solidFill>
                  <a:srgbClr val="7F7F7F"/>
                </a:solidFill>
              </a:endParaRPr>
            </a:p>
          </p:txBody>
        </p:sp>
        <p:sp>
          <p:nvSpPr>
            <p:cNvPr id="89" name="TextBox 88"/>
            <p:cNvSpPr txBox="1"/>
            <p:nvPr/>
          </p:nvSpPr>
          <p:spPr>
            <a:xfrm>
              <a:off x="811655" y="2519603"/>
              <a:ext cx="410877" cy="262666"/>
            </a:xfrm>
            <a:prstGeom prst="rect">
              <a:avLst/>
            </a:prstGeom>
            <a:noFill/>
          </p:spPr>
          <p:txBody>
            <a:bodyPr wrap="none" lIns="77245" tIns="38623" rIns="77245" bIns="38623" rtlCol="0">
              <a:spAutoFit/>
            </a:bodyPr>
            <a:lstStyle/>
            <a:p>
              <a:r>
                <a:rPr lang="en-US" altLang="zh-CN" sz="1200">
                  <a:solidFill>
                    <a:srgbClr val="7F7F7F"/>
                  </a:solidFill>
                </a:rPr>
                <a:t>400</a:t>
              </a:r>
              <a:endParaRPr lang="zh-CN" altLang="en-US" sz="1200">
                <a:solidFill>
                  <a:srgbClr val="7F7F7F"/>
                </a:solidFill>
              </a:endParaRPr>
            </a:p>
          </p:txBody>
        </p:sp>
        <p:sp>
          <p:nvSpPr>
            <p:cNvPr id="90" name="TextBox 89"/>
            <p:cNvSpPr txBox="1"/>
            <p:nvPr/>
          </p:nvSpPr>
          <p:spPr>
            <a:xfrm>
              <a:off x="811655" y="2159900"/>
              <a:ext cx="410877" cy="262666"/>
            </a:xfrm>
            <a:prstGeom prst="rect">
              <a:avLst/>
            </a:prstGeom>
            <a:noFill/>
          </p:spPr>
          <p:txBody>
            <a:bodyPr wrap="none" lIns="77245" tIns="38623" rIns="77245" bIns="38623" rtlCol="0">
              <a:spAutoFit/>
            </a:bodyPr>
            <a:lstStyle/>
            <a:p>
              <a:r>
                <a:rPr lang="en-US" altLang="zh-CN" sz="1200">
                  <a:solidFill>
                    <a:srgbClr val="7F7F7F"/>
                  </a:solidFill>
                </a:rPr>
                <a:t>500</a:t>
              </a:r>
              <a:endParaRPr lang="zh-CN" altLang="en-US" sz="1200">
                <a:solidFill>
                  <a:srgbClr val="7F7F7F"/>
                </a:solidFill>
              </a:endParaRPr>
            </a:p>
          </p:txBody>
        </p:sp>
        <p:sp>
          <p:nvSpPr>
            <p:cNvPr id="91" name="TextBox 90"/>
            <p:cNvSpPr txBox="1"/>
            <p:nvPr/>
          </p:nvSpPr>
          <p:spPr>
            <a:xfrm>
              <a:off x="811655" y="1800197"/>
              <a:ext cx="410877" cy="262666"/>
            </a:xfrm>
            <a:prstGeom prst="rect">
              <a:avLst/>
            </a:prstGeom>
            <a:noFill/>
          </p:spPr>
          <p:txBody>
            <a:bodyPr wrap="none" lIns="77245" tIns="38623" rIns="77245" bIns="38623" rtlCol="0">
              <a:spAutoFit/>
            </a:bodyPr>
            <a:lstStyle/>
            <a:p>
              <a:r>
                <a:rPr lang="en-US" altLang="zh-CN" sz="1200">
                  <a:solidFill>
                    <a:srgbClr val="7F7F7F"/>
                  </a:solidFill>
                </a:rPr>
                <a:t>600</a:t>
              </a:r>
              <a:endParaRPr lang="zh-CN" altLang="en-US" sz="1200">
                <a:solidFill>
                  <a:srgbClr val="7F7F7F"/>
                </a:solidFill>
              </a:endParaRPr>
            </a:p>
          </p:txBody>
        </p:sp>
        <p:sp>
          <p:nvSpPr>
            <p:cNvPr id="92" name="TextBox 91"/>
            <p:cNvSpPr txBox="1"/>
            <p:nvPr/>
          </p:nvSpPr>
          <p:spPr>
            <a:xfrm>
              <a:off x="811655" y="1440494"/>
              <a:ext cx="410877" cy="262666"/>
            </a:xfrm>
            <a:prstGeom prst="rect">
              <a:avLst/>
            </a:prstGeom>
            <a:noFill/>
          </p:spPr>
          <p:txBody>
            <a:bodyPr wrap="none" lIns="77245" tIns="38623" rIns="77245" bIns="38623" rtlCol="0">
              <a:spAutoFit/>
            </a:bodyPr>
            <a:lstStyle/>
            <a:p>
              <a:r>
                <a:rPr lang="en-US" altLang="zh-CN" sz="1200">
                  <a:solidFill>
                    <a:srgbClr val="7F7F7F"/>
                  </a:solidFill>
                </a:rPr>
                <a:t>700</a:t>
              </a:r>
              <a:endParaRPr lang="zh-CN" altLang="en-US" sz="1200">
                <a:solidFill>
                  <a:srgbClr val="7F7F7F"/>
                </a:solidFill>
              </a:endParaRPr>
            </a:p>
          </p:txBody>
        </p:sp>
        <p:sp>
          <p:nvSpPr>
            <p:cNvPr id="93" name="TextBox 92"/>
            <p:cNvSpPr txBox="1"/>
            <p:nvPr/>
          </p:nvSpPr>
          <p:spPr>
            <a:xfrm>
              <a:off x="1482010"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sp>
          <p:nvSpPr>
            <p:cNvPr id="94" name="TextBox 93"/>
            <p:cNvSpPr txBox="1"/>
            <p:nvPr/>
          </p:nvSpPr>
          <p:spPr>
            <a:xfrm>
              <a:off x="2420772"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sp>
          <p:nvSpPr>
            <p:cNvPr id="95" name="TextBox 94"/>
            <p:cNvSpPr txBox="1"/>
            <p:nvPr/>
          </p:nvSpPr>
          <p:spPr>
            <a:xfrm>
              <a:off x="3393593"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sp>
          <p:nvSpPr>
            <p:cNvPr id="96" name="TextBox 95"/>
            <p:cNvSpPr txBox="1"/>
            <p:nvPr/>
          </p:nvSpPr>
          <p:spPr>
            <a:xfrm>
              <a:off x="4328096"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grpSp>
      <p:grpSp>
        <p:nvGrpSpPr>
          <p:cNvPr id="11" name="组合 10"/>
          <p:cNvGrpSpPr/>
          <p:nvPr/>
        </p:nvGrpSpPr>
        <p:grpSpPr>
          <a:xfrm>
            <a:off x="5402981" y="1396164"/>
            <a:ext cx="3314270" cy="2951939"/>
            <a:chOff x="5402981" y="1396164"/>
            <a:chExt cx="3314270" cy="2951939"/>
          </a:xfrm>
        </p:grpSpPr>
        <p:sp>
          <p:nvSpPr>
            <p:cNvPr id="97" name="TextBox 96"/>
            <p:cNvSpPr txBox="1"/>
            <p:nvPr/>
          </p:nvSpPr>
          <p:spPr>
            <a:xfrm>
              <a:off x="5409444" y="1751262"/>
              <a:ext cx="3307807" cy="678165"/>
            </a:xfrm>
            <a:prstGeom prst="rect">
              <a:avLst/>
            </a:prstGeom>
            <a:noFill/>
          </p:spPr>
          <p:txBody>
            <a:bodyPr wrap="square" lIns="77245" tIns="38623" rIns="77245" bIns="38623" rtlCol="0">
              <a:spAutoFit/>
            </a:bodyPr>
            <a:lstStyle/>
            <a:p>
              <a:pPr algn="just">
                <a:lnSpc>
                  <a:spcPct val="130000"/>
                </a:lnSpc>
              </a:pPr>
              <a:r>
                <a:rPr lang="zh-CN" altLang="en-US" sz="1000" dirty="0">
                  <a:solidFill>
                    <a:srgbClr val="7F7F7F"/>
                  </a:solidFill>
                  <a:latin typeface="微软雅黑" pitchFamily="34" charset="-122"/>
                </a:rPr>
                <a:t>您的内容打在这里，或者通过复制您的文本后，在此框中选择粘贴，并选择只保留文字。您的内容打在</a:t>
              </a:r>
              <a:r>
                <a:rPr lang="zh-CN" altLang="en-US" sz="1000">
                  <a:solidFill>
                    <a:srgbClr val="7F7F7F"/>
                  </a:solidFill>
                  <a:latin typeface="微软雅黑" pitchFamily="34" charset="-122"/>
                </a:rPr>
                <a:t>这里，或者通过通过复制您的文本。</a:t>
              </a:r>
            </a:p>
          </p:txBody>
        </p:sp>
        <p:sp>
          <p:nvSpPr>
            <p:cNvPr id="98" name="TextBox 97"/>
            <p:cNvSpPr txBox="1"/>
            <p:nvPr/>
          </p:nvSpPr>
          <p:spPr>
            <a:xfrm>
              <a:off x="5409444" y="1396164"/>
              <a:ext cx="1867656" cy="325858"/>
            </a:xfrm>
            <a:prstGeom prst="rect">
              <a:avLst/>
            </a:prstGeom>
            <a:noFill/>
          </p:spPr>
          <p:txBody>
            <a:bodyPr wrap="square" lIns="77245" tIns="0" rIns="77245" bIns="0" rtlCol="0" anchor="t">
              <a:spAutoFit/>
            </a:bodyPr>
            <a:lstStyle/>
            <a:p>
              <a:pPr>
                <a:lnSpc>
                  <a:spcPct val="150000"/>
                </a:lnSpc>
              </a:pPr>
              <a:r>
                <a:rPr lang="zh-CN" altLang="en-US" sz="1600" dirty="0">
                  <a:solidFill>
                    <a:schemeClr val="bg2"/>
                  </a:solidFill>
                  <a:latin typeface="微软雅黑" pitchFamily="34" charset="-122"/>
                  <a:cs typeface="华文黑体" pitchFamily="2" charset="-122"/>
                </a:rPr>
                <a:t>点击添加标题</a:t>
              </a:r>
            </a:p>
          </p:txBody>
        </p:sp>
        <p:sp>
          <p:nvSpPr>
            <p:cNvPr id="99" name="TextBox 98"/>
            <p:cNvSpPr txBox="1"/>
            <p:nvPr/>
          </p:nvSpPr>
          <p:spPr>
            <a:xfrm>
              <a:off x="5402981" y="2550534"/>
              <a:ext cx="1438401" cy="539665"/>
            </a:xfrm>
            <a:prstGeom prst="rect">
              <a:avLst/>
            </a:prstGeom>
            <a:noFill/>
          </p:spPr>
          <p:txBody>
            <a:bodyPr wrap="none" lIns="77245" tIns="38623" rIns="77245" bIns="38623" rtlCol="0">
              <a:spAutoFit/>
            </a:bodyPr>
            <a:lstStyle/>
            <a:p>
              <a:r>
                <a:rPr lang="en-US" altLang="zh-CN" sz="3000" dirty="0">
                  <a:solidFill>
                    <a:schemeClr val="tx2"/>
                  </a:solidFill>
                  <a:latin typeface="Bebas" pitchFamily="2" charset="0"/>
                </a:rPr>
                <a:t>192,058,166</a:t>
              </a:r>
              <a:endParaRPr lang="zh-CN" altLang="en-US" sz="3000" dirty="0">
                <a:solidFill>
                  <a:schemeClr val="tx2"/>
                </a:solidFill>
                <a:latin typeface="Bebas" pitchFamily="2" charset="0"/>
              </a:endParaRPr>
            </a:p>
          </p:txBody>
        </p:sp>
        <p:sp>
          <p:nvSpPr>
            <p:cNvPr id="100" name="TextBox 99"/>
            <p:cNvSpPr txBox="1"/>
            <p:nvPr/>
          </p:nvSpPr>
          <p:spPr>
            <a:xfrm>
              <a:off x="5859736" y="3275411"/>
              <a:ext cx="1233217" cy="293444"/>
            </a:xfrm>
            <a:prstGeom prst="rect">
              <a:avLst/>
            </a:prstGeom>
            <a:noFill/>
          </p:spPr>
          <p:txBody>
            <a:bodyPr wrap="none" lIns="77245" tIns="38623" rIns="77245" bIns="38623" rtlCol="0">
              <a:spAutoFit/>
            </a:bodyPr>
            <a:lstStyle/>
            <a:p>
              <a:r>
                <a:rPr lang="zh-CN" altLang="en-US">
                  <a:solidFill>
                    <a:srgbClr val="7F7F7F"/>
                  </a:solidFill>
                  <a:latin typeface="微软雅黑" pitchFamily="34" charset="-122"/>
                </a:rPr>
                <a:t>此处输入标题</a:t>
              </a:r>
            </a:p>
          </p:txBody>
        </p:sp>
        <p:sp>
          <p:nvSpPr>
            <p:cNvPr id="102" name="TextBox 101"/>
            <p:cNvSpPr txBox="1"/>
            <p:nvPr/>
          </p:nvSpPr>
          <p:spPr>
            <a:xfrm>
              <a:off x="5859735" y="3647837"/>
              <a:ext cx="874144" cy="293444"/>
            </a:xfrm>
            <a:prstGeom prst="rect">
              <a:avLst/>
            </a:prstGeom>
            <a:noFill/>
          </p:spPr>
          <p:txBody>
            <a:bodyPr wrap="none" lIns="77245" tIns="38623" rIns="77245" bIns="38623" rtlCol="0">
              <a:spAutoFit/>
            </a:bodyPr>
            <a:lstStyle/>
            <a:p>
              <a:r>
                <a:rPr lang="zh-CN" altLang="en-US">
                  <a:solidFill>
                    <a:srgbClr val="7F7F7F"/>
                  </a:solidFill>
                  <a:latin typeface="微软雅黑" pitchFamily="34" charset="-122"/>
                </a:rPr>
                <a:t>添加标题</a:t>
              </a:r>
            </a:p>
          </p:txBody>
        </p:sp>
        <p:sp>
          <p:nvSpPr>
            <p:cNvPr id="104" name="TextBox 103"/>
            <p:cNvSpPr txBox="1"/>
            <p:nvPr/>
          </p:nvSpPr>
          <p:spPr>
            <a:xfrm>
              <a:off x="5859738" y="4054659"/>
              <a:ext cx="1592289" cy="293444"/>
            </a:xfrm>
            <a:prstGeom prst="rect">
              <a:avLst/>
            </a:prstGeom>
            <a:noFill/>
          </p:spPr>
          <p:txBody>
            <a:bodyPr wrap="none" lIns="77245" tIns="38623" rIns="77245" bIns="38623" rtlCol="0">
              <a:spAutoFit/>
            </a:bodyPr>
            <a:lstStyle/>
            <a:p>
              <a:r>
                <a:rPr lang="zh-CN" altLang="en-US" dirty="0">
                  <a:solidFill>
                    <a:srgbClr val="7F7F7F"/>
                  </a:solidFill>
                  <a:latin typeface="微软雅黑" pitchFamily="34" charset="-122"/>
                </a:rPr>
                <a:t>点击此处添加标题</a:t>
              </a:r>
            </a:p>
          </p:txBody>
        </p:sp>
        <p:sp>
          <p:nvSpPr>
            <p:cNvPr id="105" name="Freeform 35"/>
            <p:cNvSpPr>
              <a:spLocks noEditPoints="1"/>
            </p:cNvSpPr>
            <p:nvPr/>
          </p:nvSpPr>
          <p:spPr bwMode="auto">
            <a:xfrm>
              <a:off x="7725868" y="2604671"/>
              <a:ext cx="190790" cy="40247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bg2"/>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106" name="Freeform 36"/>
            <p:cNvSpPr>
              <a:spLocks noEditPoints="1"/>
            </p:cNvSpPr>
            <p:nvPr/>
          </p:nvSpPr>
          <p:spPr bwMode="auto">
            <a:xfrm>
              <a:off x="7510618" y="2624269"/>
              <a:ext cx="158551" cy="40088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2"/>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107" name="Freeform 37"/>
            <p:cNvSpPr>
              <a:spLocks noEditPoints="1"/>
            </p:cNvSpPr>
            <p:nvPr/>
          </p:nvSpPr>
          <p:spPr bwMode="auto">
            <a:xfrm>
              <a:off x="5527400" y="3276453"/>
              <a:ext cx="274021" cy="27229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08" name="Freeform 38"/>
            <p:cNvSpPr>
              <a:spLocks noEditPoints="1"/>
            </p:cNvSpPr>
            <p:nvPr/>
          </p:nvSpPr>
          <p:spPr bwMode="auto">
            <a:xfrm>
              <a:off x="5527400" y="3647837"/>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09" name="Freeform 39"/>
            <p:cNvSpPr>
              <a:spLocks noEditPoints="1"/>
            </p:cNvSpPr>
            <p:nvPr/>
          </p:nvSpPr>
          <p:spPr bwMode="auto">
            <a:xfrm>
              <a:off x="5527400" y="4054821"/>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Tree>
    <p:extLst>
      <p:ext uri="{BB962C8B-B14F-4D97-AF65-F5344CB8AC3E}">
        <p14:creationId xmlns:p14="http://schemas.microsoft.com/office/powerpoint/2010/main" val="267048971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30" name="Freeform 5"/>
          <p:cNvSpPr>
            <a:spLocks/>
          </p:cNvSpPr>
          <p:nvPr/>
        </p:nvSpPr>
        <p:spPr bwMode="invGray">
          <a:xfrm>
            <a:off x="3719557" y="4826849"/>
            <a:ext cx="262800" cy="24335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1" name="Freeform 7"/>
          <p:cNvSpPr>
            <a:spLocks/>
          </p:cNvSpPr>
          <p:nvPr/>
        </p:nvSpPr>
        <p:spPr bwMode="invGray">
          <a:xfrm>
            <a:off x="4664835" y="859370"/>
            <a:ext cx="1049859" cy="1054553"/>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2" name="Freeform 8"/>
          <p:cNvSpPr>
            <a:spLocks/>
          </p:cNvSpPr>
          <p:nvPr/>
        </p:nvSpPr>
        <p:spPr bwMode="invGray">
          <a:xfrm>
            <a:off x="4770758" y="1670564"/>
            <a:ext cx="787060" cy="607659"/>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3" name="Freeform 9"/>
          <p:cNvSpPr>
            <a:spLocks/>
          </p:cNvSpPr>
          <p:nvPr/>
        </p:nvSpPr>
        <p:spPr bwMode="gray">
          <a:xfrm>
            <a:off x="4604496" y="2008317"/>
            <a:ext cx="561803" cy="59585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4" name="Freeform 10"/>
          <p:cNvSpPr>
            <a:spLocks/>
          </p:cNvSpPr>
          <p:nvPr/>
        </p:nvSpPr>
        <p:spPr bwMode="gray">
          <a:xfrm>
            <a:off x="4175435" y="2142532"/>
            <a:ext cx="525600" cy="81267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5" name="Freeform 11"/>
          <p:cNvSpPr>
            <a:spLocks/>
          </p:cNvSpPr>
          <p:nvPr/>
        </p:nvSpPr>
        <p:spPr bwMode="gray">
          <a:xfrm>
            <a:off x="4328288" y="2349018"/>
            <a:ext cx="168942" cy="193212"/>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6" name="Freeform 12"/>
          <p:cNvSpPr>
            <a:spLocks/>
          </p:cNvSpPr>
          <p:nvPr/>
        </p:nvSpPr>
        <p:spPr bwMode="gray">
          <a:xfrm>
            <a:off x="4436895" y="2444887"/>
            <a:ext cx="132741" cy="182887"/>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7" name="Freeform 13"/>
          <p:cNvSpPr>
            <a:spLocks/>
          </p:cNvSpPr>
          <p:nvPr/>
        </p:nvSpPr>
        <p:spPr bwMode="gray">
          <a:xfrm>
            <a:off x="4436895" y="2456686"/>
            <a:ext cx="50951" cy="61945"/>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8" name="Freeform 14"/>
          <p:cNvSpPr>
            <a:spLocks/>
          </p:cNvSpPr>
          <p:nvPr/>
        </p:nvSpPr>
        <p:spPr bwMode="gray">
          <a:xfrm>
            <a:off x="4317562" y="2674971"/>
            <a:ext cx="646274" cy="438045"/>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39" name="Freeform 15"/>
          <p:cNvSpPr>
            <a:spLocks/>
          </p:cNvSpPr>
          <p:nvPr/>
        </p:nvSpPr>
        <p:spPr bwMode="gray">
          <a:xfrm>
            <a:off x="4450303" y="3025998"/>
            <a:ext cx="536327" cy="485242"/>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0" name="Freeform 16"/>
          <p:cNvSpPr>
            <a:spLocks/>
          </p:cNvSpPr>
          <p:nvPr/>
        </p:nvSpPr>
        <p:spPr bwMode="invGray">
          <a:xfrm>
            <a:off x="4890092" y="3413896"/>
            <a:ext cx="96539" cy="84070"/>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1" name="Freeform 17"/>
          <p:cNvSpPr>
            <a:spLocks/>
          </p:cNvSpPr>
          <p:nvPr/>
        </p:nvSpPr>
        <p:spPr bwMode="gray">
          <a:xfrm>
            <a:off x="4652766" y="3472892"/>
            <a:ext cx="356658" cy="448369"/>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2" name="Freeform 18"/>
          <p:cNvSpPr>
            <a:spLocks/>
          </p:cNvSpPr>
          <p:nvPr/>
        </p:nvSpPr>
        <p:spPr bwMode="gray">
          <a:xfrm>
            <a:off x="4473096" y="3825394"/>
            <a:ext cx="406268" cy="557512"/>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3" name="Freeform 19"/>
          <p:cNvSpPr>
            <a:spLocks/>
          </p:cNvSpPr>
          <p:nvPr/>
        </p:nvSpPr>
        <p:spPr bwMode="gray">
          <a:xfrm>
            <a:off x="3852299" y="4176419"/>
            <a:ext cx="753540" cy="581110"/>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4" name="Freeform 20"/>
          <p:cNvSpPr>
            <a:spLocks/>
          </p:cNvSpPr>
          <p:nvPr/>
        </p:nvSpPr>
        <p:spPr bwMode="gray">
          <a:xfrm>
            <a:off x="3350833" y="4067276"/>
            <a:ext cx="741472" cy="581110"/>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5" name="Freeform 21"/>
          <p:cNvSpPr>
            <a:spLocks/>
          </p:cNvSpPr>
          <p:nvPr/>
        </p:nvSpPr>
        <p:spPr bwMode="invGray">
          <a:xfrm>
            <a:off x="3279769" y="3739849"/>
            <a:ext cx="551076" cy="535388"/>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6" name="Freeform 22"/>
          <p:cNvSpPr>
            <a:spLocks/>
          </p:cNvSpPr>
          <p:nvPr/>
        </p:nvSpPr>
        <p:spPr bwMode="invGray">
          <a:xfrm>
            <a:off x="2657629" y="3702976"/>
            <a:ext cx="848738" cy="933612"/>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7" name="Freeform 23"/>
          <p:cNvSpPr>
            <a:spLocks/>
          </p:cNvSpPr>
          <p:nvPr/>
        </p:nvSpPr>
        <p:spPr bwMode="invGray">
          <a:xfrm>
            <a:off x="1072783" y="2624825"/>
            <a:ext cx="1804741" cy="1187293"/>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8" name="Freeform 24"/>
          <p:cNvSpPr>
            <a:spLocks/>
          </p:cNvSpPr>
          <p:nvPr/>
        </p:nvSpPr>
        <p:spPr bwMode="gray">
          <a:xfrm>
            <a:off x="2768917" y="3111542"/>
            <a:ext cx="1132990" cy="95720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9" name="Freeform 25"/>
          <p:cNvSpPr>
            <a:spLocks/>
          </p:cNvSpPr>
          <p:nvPr/>
        </p:nvSpPr>
        <p:spPr bwMode="invGray">
          <a:xfrm>
            <a:off x="2111916" y="2444887"/>
            <a:ext cx="1170534" cy="933611"/>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0" name="Freeform 26"/>
          <p:cNvSpPr>
            <a:spLocks/>
          </p:cNvSpPr>
          <p:nvPr/>
        </p:nvSpPr>
        <p:spPr bwMode="gray">
          <a:xfrm>
            <a:off x="4234431" y="3629231"/>
            <a:ext cx="454537" cy="646006"/>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1" name="Freeform 27"/>
          <p:cNvSpPr>
            <a:spLocks/>
          </p:cNvSpPr>
          <p:nvPr/>
        </p:nvSpPr>
        <p:spPr bwMode="gray">
          <a:xfrm>
            <a:off x="3779895" y="3629231"/>
            <a:ext cx="525600" cy="634206"/>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2" name="Freeform 28"/>
          <p:cNvSpPr>
            <a:spLocks/>
          </p:cNvSpPr>
          <p:nvPr/>
        </p:nvSpPr>
        <p:spPr bwMode="gray">
          <a:xfrm>
            <a:off x="3734307" y="3269355"/>
            <a:ext cx="728064" cy="483767"/>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3" name="Freeform 29"/>
          <p:cNvSpPr>
            <a:spLocks/>
          </p:cNvSpPr>
          <p:nvPr/>
        </p:nvSpPr>
        <p:spPr bwMode="gray">
          <a:xfrm>
            <a:off x="4317562" y="3098267"/>
            <a:ext cx="454537" cy="584060"/>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4" name="Freeform 30"/>
          <p:cNvSpPr>
            <a:spLocks/>
          </p:cNvSpPr>
          <p:nvPr/>
        </p:nvSpPr>
        <p:spPr bwMode="gray">
          <a:xfrm>
            <a:off x="3912634" y="2916854"/>
            <a:ext cx="561803" cy="544237"/>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5" name="Freeform 31"/>
          <p:cNvSpPr>
            <a:spLocks/>
          </p:cNvSpPr>
          <p:nvPr/>
        </p:nvSpPr>
        <p:spPr bwMode="invGray">
          <a:xfrm>
            <a:off x="3901909" y="2421289"/>
            <a:ext cx="371407" cy="691727"/>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6" name="Freeform 32"/>
          <p:cNvSpPr>
            <a:spLocks/>
          </p:cNvSpPr>
          <p:nvPr/>
        </p:nvSpPr>
        <p:spPr bwMode="gray">
          <a:xfrm>
            <a:off x="3506368" y="2542230"/>
            <a:ext cx="480013" cy="918862"/>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7" name="Freeform 33"/>
          <p:cNvSpPr>
            <a:spLocks/>
          </p:cNvSpPr>
          <p:nvPr/>
        </p:nvSpPr>
        <p:spPr bwMode="invGray">
          <a:xfrm>
            <a:off x="3417873" y="2554029"/>
            <a:ext cx="261459" cy="473443"/>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8" name="Freeform 34"/>
          <p:cNvSpPr>
            <a:spLocks/>
          </p:cNvSpPr>
          <p:nvPr/>
        </p:nvSpPr>
        <p:spPr bwMode="invGray">
          <a:xfrm>
            <a:off x="2480641" y="2082062"/>
            <a:ext cx="1277800" cy="1271363"/>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9" name="Freeform 35"/>
          <p:cNvSpPr>
            <a:spLocks/>
          </p:cNvSpPr>
          <p:nvPr/>
        </p:nvSpPr>
        <p:spPr bwMode="invGray">
          <a:xfrm>
            <a:off x="2886910" y="908042"/>
            <a:ext cx="2122514" cy="1877546"/>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0" name="Freeform 36"/>
          <p:cNvSpPr>
            <a:spLocks/>
          </p:cNvSpPr>
          <p:nvPr/>
        </p:nvSpPr>
        <p:spPr bwMode="invGray">
          <a:xfrm>
            <a:off x="930656" y="1223670"/>
            <a:ext cx="1897258" cy="1561918"/>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1" name="Freeform 37"/>
          <p:cNvSpPr>
            <a:spLocks/>
          </p:cNvSpPr>
          <p:nvPr/>
        </p:nvSpPr>
        <p:spPr bwMode="invGray">
          <a:xfrm>
            <a:off x="4879365" y="4090875"/>
            <a:ext cx="190396" cy="390848"/>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6" name="TextBox 77"/>
          <p:cNvSpPr txBox="1"/>
          <p:nvPr/>
        </p:nvSpPr>
        <p:spPr>
          <a:xfrm>
            <a:off x="6048855" y="247372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tx2"/>
                </a:solidFill>
                <a:latin typeface="+mj-ea"/>
              </a:rPr>
              <a:t>标题文字</a:t>
            </a:r>
            <a:endParaRPr lang="en-US" altLang="zh-CN" sz="1200" dirty="0" smtClean="0">
              <a:solidFill>
                <a:schemeClr val="tx2"/>
              </a:solidFill>
              <a:latin typeface="+mj-ea"/>
            </a:endParaRPr>
          </a:p>
          <a:p>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67" name="TextBox 77"/>
          <p:cNvSpPr txBox="1"/>
          <p:nvPr/>
        </p:nvSpPr>
        <p:spPr>
          <a:xfrm>
            <a:off x="6048855" y="3311622"/>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2"/>
                </a:solidFill>
                <a:latin typeface="+mj-ea"/>
              </a:rPr>
              <a:t>标题文字</a:t>
            </a:r>
            <a:endParaRPr lang="en-US" altLang="zh-CN" sz="1200" dirty="0" smtClean="0">
              <a:solidFill>
                <a:schemeClr val="bg2"/>
              </a:solidFill>
              <a:latin typeface="+mj-ea"/>
            </a:endParaRPr>
          </a:p>
          <a:p>
            <a:r>
              <a:rPr lang="zh-CN" altLang="en-US" sz="800" dirty="0" smtClean="0">
                <a:latin typeface="+mj-ea"/>
              </a:rPr>
              <a:t>单击</a:t>
            </a:r>
            <a:r>
              <a:rPr lang="zh-CN" altLang="en-US" sz="800" dirty="0">
                <a:latin typeface="+mj-ea"/>
              </a:rPr>
              <a:t>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Tree>
    <p:extLst>
      <p:ext uri="{BB962C8B-B14F-4D97-AF65-F5344CB8AC3E}">
        <p14:creationId xmlns:p14="http://schemas.microsoft.com/office/powerpoint/2010/main" val="175941291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1+#ppt_w/2"/>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1+#ppt_w/2"/>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fill="hold"/>
                                        <p:tgtEl>
                                          <p:spTgt spid="43"/>
                                        </p:tgtEl>
                                        <p:attrNameLst>
                                          <p:attrName>ppt_x</p:attrName>
                                        </p:attrNameLst>
                                      </p:cBhvr>
                                      <p:tavLst>
                                        <p:tav tm="0">
                                          <p:val>
                                            <p:strVal val="1+#ppt_w/2"/>
                                          </p:val>
                                        </p:tav>
                                        <p:tav tm="100000">
                                          <p:val>
                                            <p:strVal val="#ppt_x"/>
                                          </p:val>
                                        </p:tav>
                                      </p:tavLst>
                                    </p:anim>
                                    <p:anim calcmode="lin" valueType="num">
                                      <p:cBhvr additive="base">
                                        <p:cTn id="66" dur="500" fill="hold"/>
                                        <p:tgtEl>
                                          <p:spTgt spid="43"/>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1+#ppt_w/2"/>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fill="hold"/>
                                        <p:tgtEl>
                                          <p:spTgt spid="48"/>
                                        </p:tgtEl>
                                        <p:attrNameLst>
                                          <p:attrName>ppt_x</p:attrName>
                                        </p:attrNameLst>
                                      </p:cBhvr>
                                      <p:tavLst>
                                        <p:tav tm="0">
                                          <p:val>
                                            <p:strVal val="1+#ppt_w/2"/>
                                          </p:val>
                                        </p:tav>
                                        <p:tav tm="100000">
                                          <p:val>
                                            <p:strVal val="#ppt_x"/>
                                          </p:val>
                                        </p:tav>
                                      </p:tavLst>
                                    </p:anim>
                                    <p:anim calcmode="lin" valueType="num">
                                      <p:cBhvr additive="base">
                                        <p:cTn id="86" dur="500" fill="hold"/>
                                        <p:tgtEl>
                                          <p:spTgt spid="48"/>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1+#ppt_w/2"/>
                                          </p:val>
                                        </p:tav>
                                        <p:tav tm="100000">
                                          <p:val>
                                            <p:strVal val="#ppt_x"/>
                                          </p:val>
                                        </p:tav>
                                      </p:tavLst>
                                    </p:anim>
                                    <p:anim calcmode="lin" valueType="num">
                                      <p:cBhvr additive="base">
                                        <p:cTn id="94" dur="500" fill="hold"/>
                                        <p:tgtEl>
                                          <p:spTgt spid="50"/>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1+#ppt_w/2"/>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1+#ppt_w/2"/>
                                          </p:val>
                                        </p:tav>
                                        <p:tav tm="100000">
                                          <p:val>
                                            <p:strVal val="#ppt_x"/>
                                          </p:val>
                                        </p:tav>
                                      </p:tavLst>
                                    </p:anim>
                                    <p:anim calcmode="lin" valueType="num">
                                      <p:cBhvr additive="base">
                                        <p:cTn id="102" dur="500" fill="hold"/>
                                        <p:tgtEl>
                                          <p:spTgt spid="52"/>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1+#ppt_w/2"/>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1+#ppt_w/2"/>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55"/>
                                        </p:tgtEl>
                                        <p:attrNameLst>
                                          <p:attrName>style.visibility</p:attrName>
                                        </p:attrNameLst>
                                      </p:cBhvr>
                                      <p:to>
                                        <p:strVal val="visible"/>
                                      </p:to>
                                    </p:set>
                                    <p:anim calcmode="lin" valueType="num">
                                      <p:cBhvr additive="base">
                                        <p:cTn id="113" dur="500" fill="hold"/>
                                        <p:tgtEl>
                                          <p:spTgt spid="55"/>
                                        </p:tgtEl>
                                        <p:attrNameLst>
                                          <p:attrName>ppt_x</p:attrName>
                                        </p:attrNameLst>
                                      </p:cBhvr>
                                      <p:tavLst>
                                        <p:tav tm="0">
                                          <p:val>
                                            <p:strVal val="1+#ppt_w/2"/>
                                          </p:val>
                                        </p:tav>
                                        <p:tav tm="100000">
                                          <p:val>
                                            <p:strVal val="#ppt_x"/>
                                          </p:val>
                                        </p:tav>
                                      </p:tavLst>
                                    </p:anim>
                                    <p:anim calcmode="lin" valueType="num">
                                      <p:cBhvr additive="base">
                                        <p:cTn id="114" dur="500" fill="hold"/>
                                        <p:tgtEl>
                                          <p:spTgt spid="55"/>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1+#ppt_w/2"/>
                                          </p:val>
                                        </p:tav>
                                        <p:tav tm="100000">
                                          <p:val>
                                            <p:strVal val="#ppt_x"/>
                                          </p:val>
                                        </p:tav>
                                      </p:tavLst>
                                    </p:anim>
                                    <p:anim calcmode="lin" valueType="num">
                                      <p:cBhvr additive="base">
                                        <p:cTn id="118" dur="500" fill="hold"/>
                                        <p:tgtEl>
                                          <p:spTgt spid="56"/>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additive="base">
                                        <p:cTn id="121" dur="500" fill="hold"/>
                                        <p:tgtEl>
                                          <p:spTgt spid="57"/>
                                        </p:tgtEl>
                                        <p:attrNameLst>
                                          <p:attrName>ppt_x</p:attrName>
                                        </p:attrNameLst>
                                      </p:cBhvr>
                                      <p:tavLst>
                                        <p:tav tm="0">
                                          <p:val>
                                            <p:strVal val="1+#ppt_w/2"/>
                                          </p:val>
                                        </p:tav>
                                        <p:tav tm="100000">
                                          <p:val>
                                            <p:strVal val="#ppt_x"/>
                                          </p:val>
                                        </p:tav>
                                      </p:tavLst>
                                    </p:anim>
                                    <p:anim calcmode="lin" valueType="num">
                                      <p:cBhvr additive="base">
                                        <p:cTn id="122" dur="500" fill="hold"/>
                                        <p:tgtEl>
                                          <p:spTgt spid="57"/>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additive="base">
                                        <p:cTn id="129" dur="500" fill="hold"/>
                                        <p:tgtEl>
                                          <p:spTgt spid="59"/>
                                        </p:tgtEl>
                                        <p:attrNameLst>
                                          <p:attrName>ppt_x</p:attrName>
                                        </p:attrNameLst>
                                      </p:cBhvr>
                                      <p:tavLst>
                                        <p:tav tm="0">
                                          <p:val>
                                            <p:strVal val="1+#ppt_w/2"/>
                                          </p:val>
                                        </p:tav>
                                        <p:tav tm="100000">
                                          <p:val>
                                            <p:strVal val="#ppt_x"/>
                                          </p:val>
                                        </p:tav>
                                      </p:tavLst>
                                    </p:anim>
                                    <p:anim calcmode="lin" valueType="num">
                                      <p:cBhvr additive="base">
                                        <p:cTn id="130" dur="500" fill="hold"/>
                                        <p:tgtEl>
                                          <p:spTgt spid="59"/>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1+#ppt_w/2"/>
                                          </p:val>
                                        </p:tav>
                                        <p:tav tm="100000">
                                          <p:val>
                                            <p:strVal val="#ppt_x"/>
                                          </p:val>
                                        </p:tav>
                                      </p:tavLst>
                                    </p:anim>
                                    <p:anim calcmode="lin" valueType="num">
                                      <p:cBhvr additive="base">
                                        <p:cTn id="134" dur="500" fill="hold"/>
                                        <p:tgtEl>
                                          <p:spTgt spid="60"/>
                                        </p:tgtEl>
                                        <p:attrNameLst>
                                          <p:attrName>ppt_y</p:attrName>
                                        </p:attrNameLst>
                                      </p:cBhvr>
                                      <p:tavLst>
                                        <p:tav tm="0">
                                          <p:val>
                                            <p:strVal val="1+#ppt_h/2"/>
                                          </p:val>
                                        </p:tav>
                                        <p:tav tm="100000">
                                          <p:val>
                                            <p:strVal val="#ppt_y"/>
                                          </p:val>
                                        </p:tav>
                                      </p:tavLst>
                                    </p:anim>
                                  </p:childTnLst>
                                </p:cTn>
                              </p:par>
                              <p:par>
                                <p:cTn id="135" presetID="2" presetClass="entr" presetSubtype="6" fill="hold" grpId="0" nodeType="withEffect">
                                  <p:stCondLst>
                                    <p:cond delay="0"/>
                                  </p:stCondLst>
                                  <p:childTnLst>
                                    <p:set>
                                      <p:cBhvr>
                                        <p:cTn id="136" dur="1" fill="hold">
                                          <p:stCondLst>
                                            <p:cond delay="0"/>
                                          </p:stCondLst>
                                        </p:cTn>
                                        <p:tgtEl>
                                          <p:spTgt spid="61"/>
                                        </p:tgtEl>
                                        <p:attrNameLst>
                                          <p:attrName>style.visibility</p:attrName>
                                        </p:attrNameLst>
                                      </p:cBhvr>
                                      <p:to>
                                        <p:strVal val="visible"/>
                                      </p:to>
                                    </p:set>
                                    <p:anim calcmode="lin" valueType="num">
                                      <p:cBhvr additive="base">
                                        <p:cTn id="137" dur="500" fill="hold"/>
                                        <p:tgtEl>
                                          <p:spTgt spid="61"/>
                                        </p:tgtEl>
                                        <p:attrNameLst>
                                          <p:attrName>ppt_x</p:attrName>
                                        </p:attrNameLst>
                                      </p:cBhvr>
                                      <p:tavLst>
                                        <p:tav tm="0">
                                          <p:val>
                                            <p:strVal val="1+#ppt_w/2"/>
                                          </p:val>
                                        </p:tav>
                                        <p:tav tm="100000">
                                          <p:val>
                                            <p:strVal val="#ppt_x"/>
                                          </p:val>
                                        </p:tav>
                                      </p:tavLst>
                                    </p:anim>
                                    <p:anim calcmode="lin" valueType="num">
                                      <p:cBhvr additive="base">
                                        <p:cTn id="138" dur="500" fill="hold"/>
                                        <p:tgtEl>
                                          <p:spTgt spid="61"/>
                                        </p:tgtEl>
                                        <p:attrNameLst>
                                          <p:attrName>ppt_y</p:attrName>
                                        </p:attrNameLst>
                                      </p:cBhvr>
                                      <p:tavLst>
                                        <p:tav tm="0">
                                          <p:val>
                                            <p:strVal val="1+#ppt_h/2"/>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500" fill="hold"/>
                                        <p:tgtEl>
                                          <p:spTgt spid="66"/>
                                        </p:tgtEl>
                                        <p:attrNameLst>
                                          <p:attrName>ppt_x</p:attrName>
                                        </p:attrNameLst>
                                      </p:cBhvr>
                                      <p:tavLst>
                                        <p:tav tm="0">
                                          <p:val>
                                            <p:strVal val="1+#ppt_w/2"/>
                                          </p:val>
                                        </p:tav>
                                        <p:tav tm="100000">
                                          <p:val>
                                            <p:strVal val="#ppt_x"/>
                                          </p:val>
                                        </p:tav>
                                      </p:tavLst>
                                    </p:anim>
                                    <p:anim calcmode="lin" valueType="num">
                                      <p:cBhvr additive="base">
                                        <p:cTn id="142" dur="500" fill="hold"/>
                                        <p:tgtEl>
                                          <p:spTgt spid="66"/>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 calcmode="lin" valueType="num">
                                      <p:cBhvr additive="base">
                                        <p:cTn id="145" dur="500" fill="hold"/>
                                        <p:tgtEl>
                                          <p:spTgt spid="67"/>
                                        </p:tgtEl>
                                        <p:attrNameLst>
                                          <p:attrName>ppt_x</p:attrName>
                                        </p:attrNameLst>
                                      </p:cBhvr>
                                      <p:tavLst>
                                        <p:tav tm="0">
                                          <p:val>
                                            <p:strVal val="1+#ppt_w/2"/>
                                          </p:val>
                                        </p:tav>
                                        <p:tav tm="100000">
                                          <p:val>
                                            <p:strVal val="#ppt_x"/>
                                          </p:val>
                                        </p:tav>
                                      </p:tavLst>
                                    </p:anim>
                                    <p:anim calcmode="lin" valueType="num">
                                      <p:cBhvr additive="base">
                                        <p:cTn id="14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3177031" y="1165408"/>
            <a:ext cx="2855627" cy="2855627"/>
            <a:chOff x="3177031" y="1165408"/>
            <a:chExt cx="2855627" cy="2855627"/>
          </a:xfrm>
        </p:grpSpPr>
        <p:grpSp>
          <p:nvGrpSpPr>
            <p:cNvPr id="63" name="组合 62"/>
            <p:cNvGrpSpPr/>
            <p:nvPr/>
          </p:nvGrpSpPr>
          <p:grpSpPr>
            <a:xfrm>
              <a:off x="3177031" y="1165408"/>
              <a:ext cx="2855627" cy="2855627"/>
              <a:chOff x="2848131" y="1860029"/>
              <a:chExt cx="3807502" cy="3807502"/>
            </a:xfrm>
          </p:grpSpPr>
          <p:sp>
            <p:nvSpPr>
              <p:cNvPr id="69" name="椭圆 6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0" name="椭圆 6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4" name="组合 63"/>
            <p:cNvGrpSpPr/>
            <p:nvPr/>
          </p:nvGrpSpPr>
          <p:grpSpPr>
            <a:xfrm>
              <a:off x="3697397" y="2328838"/>
              <a:ext cx="1826141" cy="872715"/>
              <a:chOff x="3541952" y="3411269"/>
              <a:chExt cx="2434855" cy="1163620"/>
            </a:xfrm>
          </p:grpSpPr>
          <p:sp>
            <p:nvSpPr>
              <p:cNvPr id="65" name="文本框 19"/>
              <p:cNvSpPr txBox="1"/>
              <p:nvPr/>
            </p:nvSpPr>
            <p:spPr>
              <a:xfrm>
                <a:off x="3587307" y="3411269"/>
                <a:ext cx="2344147" cy="430887"/>
              </a:xfrm>
              <a:prstGeom prst="rect">
                <a:avLst/>
              </a:prstGeom>
              <a:noFill/>
            </p:spPr>
            <p:txBody>
              <a:bodyPr wrap="none" rtlCol="0">
                <a:spAutoFit/>
              </a:bodyPr>
              <a:lstStyle/>
              <a:p>
                <a:pPr algn="ctr"/>
                <a:r>
                  <a:rPr lang="en-US" altLang="zh-CN" sz="1500" dirty="0">
                    <a:latin typeface="+mj-ea"/>
                    <a:ea typeface="+mj-ea"/>
                  </a:rPr>
                  <a:t>www.ooopic.com</a:t>
                </a:r>
                <a:endParaRPr lang="zh-CN" altLang="en-US" sz="1500" dirty="0">
                  <a:latin typeface="+mj-ea"/>
                  <a:ea typeface="+mj-ea"/>
                </a:endParaRPr>
              </a:p>
            </p:txBody>
          </p:sp>
          <p:sp>
            <p:nvSpPr>
              <p:cNvPr id="68" name="文本框 20"/>
              <p:cNvSpPr txBox="1"/>
              <p:nvPr/>
            </p:nvSpPr>
            <p:spPr>
              <a:xfrm>
                <a:off x="3541952" y="3795189"/>
                <a:ext cx="2434855" cy="779700"/>
              </a:xfrm>
              <a:prstGeom prst="rect">
                <a:avLst/>
              </a:prstGeom>
              <a:noFill/>
            </p:spPr>
            <p:txBody>
              <a:bodyPr wrap="none" rtlCol="0">
                <a:spAutoFit/>
              </a:bodyPr>
              <a:lstStyle/>
              <a:p>
                <a:pPr algn="ctr"/>
                <a:r>
                  <a:rPr lang="zh-CN" altLang="en-US" sz="3200" b="1" dirty="0" smtClean="0">
                    <a:solidFill>
                      <a:schemeClr val="tx2"/>
                    </a:solidFill>
                    <a:latin typeface="+mj-ea"/>
                    <a:ea typeface="+mj-ea"/>
                  </a:rPr>
                  <a:t>工作总结</a:t>
                </a:r>
                <a:endParaRPr lang="zh-CN" altLang="en-US" sz="3200" b="1" dirty="0">
                  <a:solidFill>
                    <a:schemeClr val="tx2"/>
                  </a:solidFill>
                  <a:latin typeface="+mj-ea"/>
                  <a:ea typeface="+mj-ea"/>
                </a:endParaRPr>
              </a:p>
            </p:txBody>
          </p:sp>
        </p:grpSp>
      </p:grpSp>
      <p:grpSp>
        <p:nvGrpSpPr>
          <p:cNvPr id="71" name="组合 70"/>
          <p:cNvGrpSpPr/>
          <p:nvPr/>
        </p:nvGrpSpPr>
        <p:grpSpPr>
          <a:xfrm>
            <a:off x="5258235" y="1153582"/>
            <a:ext cx="1014647" cy="1014647"/>
            <a:chOff x="5258235" y="1153582"/>
            <a:chExt cx="1014647" cy="1014647"/>
          </a:xfrm>
        </p:grpSpPr>
        <p:grpSp>
          <p:nvGrpSpPr>
            <p:cNvPr id="72" name="组合 71"/>
            <p:cNvGrpSpPr/>
            <p:nvPr/>
          </p:nvGrpSpPr>
          <p:grpSpPr>
            <a:xfrm>
              <a:off x="5258235" y="1153582"/>
              <a:ext cx="1014647" cy="1014647"/>
              <a:chOff x="2848131" y="1860029"/>
              <a:chExt cx="3807502" cy="3807502"/>
            </a:xfrm>
          </p:grpSpPr>
          <p:sp>
            <p:nvSpPr>
              <p:cNvPr id="74" name="椭圆 7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5" name="椭圆 7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3" name="文本框 18"/>
            <p:cNvSpPr txBox="1"/>
            <p:nvPr/>
          </p:nvSpPr>
          <p:spPr>
            <a:xfrm>
              <a:off x="5479121" y="1402939"/>
              <a:ext cx="579005" cy="477054"/>
            </a:xfrm>
            <a:prstGeom prst="rect">
              <a:avLst/>
            </a:prstGeom>
            <a:noFill/>
          </p:spPr>
          <p:txBody>
            <a:bodyPr wrap="none" rtlCol="0">
              <a:spAutoFit/>
            </a:bodyPr>
            <a:lstStyle/>
            <a:p>
              <a:r>
                <a:rPr lang="en-US" altLang="zh-CN" sz="2500" b="1" dirty="0" smtClean="0">
                  <a:solidFill>
                    <a:schemeClr val="bg2"/>
                  </a:solidFill>
                  <a:latin typeface="+mj-ea"/>
                  <a:ea typeface="+mj-ea"/>
                </a:rPr>
                <a:t>03</a:t>
              </a:r>
              <a:endParaRPr lang="zh-CN" altLang="en-US" sz="2500" b="1" dirty="0">
                <a:solidFill>
                  <a:schemeClr val="bg2"/>
                </a:solidFill>
                <a:latin typeface="+mj-ea"/>
                <a:ea typeface="+mj-ea"/>
              </a:endParaRPr>
            </a:p>
          </p:txBody>
        </p:sp>
      </p:grpSp>
    </p:spTree>
    <p:extLst>
      <p:ext uri="{BB962C8B-B14F-4D97-AF65-F5344CB8AC3E}">
        <p14:creationId xmlns:p14="http://schemas.microsoft.com/office/powerpoint/2010/main" val="9108881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340538" cy="451406"/>
            </a:xfrm>
            <a:prstGeom prst="rect">
              <a:avLst/>
            </a:prstGeom>
            <a:noFill/>
          </p:spPr>
          <p:txBody>
            <a:bodyPr wrap="none" rtlCol="0">
              <a:spAutoFit/>
            </a:bodyPr>
            <a:lstStyle/>
            <a:p>
              <a:r>
                <a:rPr lang="zh-CN" altLang="en-US" sz="1600" dirty="0" smtClean="0">
                  <a:solidFill>
                    <a:schemeClr val="bg2"/>
                  </a:solidFill>
                  <a:latin typeface="微软雅黑"/>
                </a:rPr>
                <a:t>公司简介</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41" name="组合 40"/>
          <p:cNvGrpSpPr/>
          <p:nvPr/>
        </p:nvGrpSpPr>
        <p:grpSpPr>
          <a:xfrm>
            <a:off x="1156189" y="1324578"/>
            <a:ext cx="1971148" cy="1798186"/>
            <a:chOff x="1422889" y="1324578"/>
            <a:chExt cx="1971148" cy="1798186"/>
          </a:xfrm>
        </p:grpSpPr>
        <p:grpSp>
          <p:nvGrpSpPr>
            <p:cNvPr id="42" name="组合 41"/>
            <p:cNvGrpSpPr/>
            <p:nvPr/>
          </p:nvGrpSpPr>
          <p:grpSpPr>
            <a:xfrm>
              <a:off x="1599479" y="1324578"/>
              <a:ext cx="1794558" cy="1798186"/>
              <a:chOff x="972024" y="1336728"/>
              <a:chExt cx="1755524" cy="1759073"/>
            </a:xfrm>
          </p:grpSpPr>
          <p:grpSp>
            <p:nvGrpSpPr>
              <p:cNvPr id="48" name="组合 79"/>
              <p:cNvGrpSpPr>
                <a:grpSpLocks/>
              </p:cNvGrpSpPr>
              <p:nvPr/>
            </p:nvGrpSpPr>
            <p:grpSpPr bwMode="auto">
              <a:xfrm>
                <a:off x="972024" y="1336728"/>
                <a:ext cx="1755524" cy="1759073"/>
                <a:chOff x="6379729" y="2488774"/>
                <a:chExt cx="2513016" cy="2513016"/>
              </a:xfrm>
            </p:grpSpPr>
            <p:sp>
              <p:nvSpPr>
                <p:cNvPr id="5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6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9" name="椭圆 10"/>
              <p:cNvSpPr>
                <a:spLocks noChangeArrowheads="1"/>
              </p:cNvSpPr>
              <p:nvPr/>
            </p:nvSpPr>
            <p:spPr bwMode="auto">
              <a:xfrm>
                <a:off x="1048872" y="1414732"/>
                <a:ext cx="1601829" cy="1603064"/>
              </a:xfrm>
              <a:prstGeom prst="ellipse">
                <a:avLst/>
              </a:prstGeom>
              <a:blipFill dpi="0" rotWithShape="1">
                <a:blip r:embed="rId3"/>
                <a:srcRect/>
                <a:stretch>
                  <a:fillRect l="-10000" t="-10000" r="-10000" b="-10000"/>
                </a:stretch>
              </a:blipFill>
              <a:ln w="12700">
                <a:noFill/>
                <a:miter lim="800000"/>
                <a:headEnd/>
                <a:tailEnd/>
              </a:ln>
              <a:effectLst>
                <a:innerShdw blurRad="63500" dist="25400" dir="1866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43" name="组合 42"/>
            <p:cNvGrpSpPr/>
            <p:nvPr/>
          </p:nvGrpSpPr>
          <p:grpSpPr>
            <a:xfrm>
              <a:off x="1422889" y="1497707"/>
              <a:ext cx="510293" cy="511325"/>
              <a:chOff x="1589596" y="810715"/>
              <a:chExt cx="2340698" cy="2345431"/>
            </a:xfrm>
          </p:grpSpPr>
          <p:grpSp>
            <p:nvGrpSpPr>
              <p:cNvPr id="44" name="组合 79"/>
              <p:cNvGrpSpPr>
                <a:grpSpLocks/>
              </p:cNvGrpSpPr>
              <p:nvPr/>
            </p:nvGrpSpPr>
            <p:grpSpPr bwMode="auto">
              <a:xfrm>
                <a:off x="1589596" y="810715"/>
                <a:ext cx="2340698" cy="2345431"/>
                <a:chOff x="6379729" y="2488774"/>
                <a:chExt cx="2513016" cy="2513016"/>
              </a:xfrm>
            </p:grpSpPr>
            <p:sp>
              <p:nvSpPr>
                <p:cNvPr id="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5" name="椭圆 80"/>
              <p:cNvSpPr/>
              <p:nvPr/>
            </p:nvSpPr>
            <p:spPr bwMode="auto">
              <a:xfrm>
                <a:off x="1932719" y="1141999"/>
                <a:ext cx="1691508" cy="1694936"/>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1</a:t>
                </a:r>
                <a:endParaRPr lang="zh-CN" altLang="en-US" sz="1800" kern="0" dirty="0">
                  <a:solidFill>
                    <a:srgbClr val="FFFFFF"/>
                  </a:solidFill>
                  <a:latin typeface="微软雅黑"/>
                  <a:ea typeface="微软雅黑"/>
                </a:endParaRPr>
              </a:p>
            </p:txBody>
          </p:sp>
        </p:grpSp>
      </p:grpSp>
      <p:grpSp>
        <p:nvGrpSpPr>
          <p:cNvPr id="61" name="组合 60"/>
          <p:cNvGrpSpPr/>
          <p:nvPr/>
        </p:nvGrpSpPr>
        <p:grpSpPr>
          <a:xfrm>
            <a:off x="3575539" y="1324578"/>
            <a:ext cx="1971148" cy="1798186"/>
            <a:chOff x="3575539" y="1324578"/>
            <a:chExt cx="1971148" cy="1798186"/>
          </a:xfrm>
        </p:grpSpPr>
        <p:grpSp>
          <p:nvGrpSpPr>
            <p:cNvPr id="62" name="组合 61"/>
            <p:cNvGrpSpPr/>
            <p:nvPr/>
          </p:nvGrpSpPr>
          <p:grpSpPr>
            <a:xfrm>
              <a:off x="3752129" y="1324578"/>
              <a:ext cx="1794558" cy="1798186"/>
              <a:chOff x="972024" y="1336728"/>
              <a:chExt cx="1755524" cy="1759073"/>
            </a:xfrm>
          </p:grpSpPr>
          <p:grpSp>
            <p:nvGrpSpPr>
              <p:cNvPr id="74" name="组合 79"/>
              <p:cNvGrpSpPr>
                <a:grpSpLocks/>
              </p:cNvGrpSpPr>
              <p:nvPr/>
            </p:nvGrpSpPr>
            <p:grpSpPr bwMode="auto">
              <a:xfrm>
                <a:off x="972024" y="1336728"/>
                <a:ext cx="1755524" cy="1759073"/>
                <a:chOff x="6379729" y="2488774"/>
                <a:chExt cx="2513016" cy="2513016"/>
              </a:xfrm>
            </p:grpSpPr>
            <p:sp>
              <p:nvSpPr>
                <p:cNvPr id="7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8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8" name="椭圆 10"/>
              <p:cNvSpPr>
                <a:spLocks noChangeArrowheads="1"/>
              </p:cNvSpPr>
              <p:nvPr/>
            </p:nvSpPr>
            <p:spPr bwMode="auto">
              <a:xfrm>
                <a:off x="1048872" y="1414731"/>
                <a:ext cx="1601829" cy="1603064"/>
              </a:xfrm>
              <a:prstGeom prst="flowChartConnector">
                <a:avLst/>
              </a:prstGeom>
              <a:blipFill dpi="0" rotWithShape="1">
                <a:blip r:embed="rId4"/>
                <a:srcRect/>
                <a:stretch>
                  <a:fillRect/>
                </a:stretch>
              </a:blipFill>
              <a:ln w="12700">
                <a:noFill/>
                <a:miter lim="800000"/>
                <a:headEnd/>
                <a:tailEnd/>
              </a:ln>
              <a:effectLst>
                <a:innerShdw blurRad="63500" dist="25400" dir="1890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64" name="组合 63"/>
            <p:cNvGrpSpPr/>
            <p:nvPr/>
          </p:nvGrpSpPr>
          <p:grpSpPr>
            <a:xfrm>
              <a:off x="3575539" y="1497707"/>
              <a:ext cx="510293" cy="511325"/>
              <a:chOff x="1589596" y="810715"/>
              <a:chExt cx="2340698" cy="2345431"/>
            </a:xfrm>
          </p:grpSpPr>
          <p:grpSp>
            <p:nvGrpSpPr>
              <p:cNvPr id="65" name="组合 79"/>
              <p:cNvGrpSpPr>
                <a:grpSpLocks/>
              </p:cNvGrpSpPr>
              <p:nvPr/>
            </p:nvGrpSpPr>
            <p:grpSpPr bwMode="auto">
              <a:xfrm>
                <a:off x="1589596" y="810715"/>
                <a:ext cx="2340698" cy="2345431"/>
                <a:chOff x="6379729" y="2488774"/>
                <a:chExt cx="2513016" cy="2513016"/>
              </a:xfrm>
            </p:grpSpPr>
            <p:sp>
              <p:nvSpPr>
                <p:cNvPr id="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7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0" name="椭圆 80"/>
              <p:cNvSpPr/>
              <p:nvPr/>
            </p:nvSpPr>
            <p:spPr bwMode="auto">
              <a:xfrm>
                <a:off x="1932719" y="1141999"/>
                <a:ext cx="1691508" cy="1694936"/>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2</a:t>
                </a:r>
                <a:endParaRPr lang="zh-CN" altLang="en-US" sz="1800" kern="0" dirty="0">
                  <a:solidFill>
                    <a:srgbClr val="FFFFFF"/>
                  </a:solidFill>
                  <a:latin typeface="微软雅黑"/>
                  <a:ea typeface="微软雅黑"/>
                </a:endParaRPr>
              </a:p>
            </p:txBody>
          </p:sp>
        </p:grpSp>
      </p:grpSp>
      <p:grpSp>
        <p:nvGrpSpPr>
          <p:cNvPr id="85" name="组合 84"/>
          <p:cNvGrpSpPr/>
          <p:nvPr/>
        </p:nvGrpSpPr>
        <p:grpSpPr>
          <a:xfrm>
            <a:off x="6028904" y="1324578"/>
            <a:ext cx="1971148" cy="1798186"/>
            <a:chOff x="1422889" y="1324578"/>
            <a:chExt cx="1971148" cy="1798186"/>
          </a:xfrm>
        </p:grpSpPr>
        <p:grpSp>
          <p:nvGrpSpPr>
            <p:cNvPr id="90" name="组合 89"/>
            <p:cNvGrpSpPr/>
            <p:nvPr/>
          </p:nvGrpSpPr>
          <p:grpSpPr>
            <a:xfrm>
              <a:off x="1599479" y="1324578"/>
              <a:ext cx="1794558" cy="1798186"/>
              <a:chOff x="972024" y="1336728"/>
              <a:chExt cx="1755524" cy="1759073"/>
            </a:xfrm>
          </p:grpSpPr>
          <p:grpSp>
            <p:nvGrpSpPr>
              <p:cNvPr id="96" name="组合 79"/>
              <p:cNvGrpSpPr>
                <a:grpSpLocks/>
              </p:cNvGrpSpPr>
              <p:nvPr/>
            </p:nvGrpSpPr>
            <p:grpSpPr bwMode="auto">
              <a:xfrm>
                <a:off x="972024" y="1336728"/>
                <a:ext cx="1755524" cy="1759073"/>
                <a:chOff x="6379729" y="2488774"/>
                <a:chExt cx="2513016" cy="2513016"/>
              </a:xfrm>
            </p:grpSpPr>
            <p:sp>
              <p:nvSpPr>
                <p:cNvPr id="10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0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4" name="椭圆 10"/>
              <p:cNvSpPr>
                <a:spLocks noChangeArrowheads="1"/>
              </p:cNvSpPr>
              <p:nvPr/>
            </p:nvSpPr>
            <p:spPr bwMode="auto">
              <a:xfrm>
                <a:off x="1048872" y="1414732"/>
                <a:ext cx="1601828" cy="1603064"/>
              </a:xfrm>
              <a:prstGeom prst="ellipse">
                <a:avLst/>
              </a:prstGeom>
              <a:blipFill dpi="0" rotWithShape="1">
                <a:blip r:embed="rId5"/>
                <a:srcRect/>
                <a:stretch>
                  <a:fillRect l="-10000" t="-10000" r="-10000" b="-10000"/>
                </a:stretch>
              </a:blipFill>
              <a:ln w="12700">
                <a:noFill/>
                <a:miter lim="800000"/>
                <a:headEnd/>
                <a:tailEnd/>
              </a:ln>
              <a:effectLst>
                <a:innerShdw blurRad="63500" dist="25400" dir="1890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91" name="组合 90"/>
            <p:cNvGrpSpPr/>
            <p:nvPr/>
          </p:nvGrpSpPr>
          <p:grpSpPr>
            <a:xfrm>
              <a:off x="1422889" y="1497707"/>
              <a:ext cx="510293" cy="511325"/>
              <a:chOff x="1589596" y="810715"/>
              <a:chExt cx="2340698" cy="2345431"/>
            </a:xfrm>
          </p:grpSpPr>
          <p:grpSp>
            <p:nvGrpSpPr>
              <p:cNvPr id="92" name="组合 79"/>
              <p:cNvGrpSpPr>
                <a:grpSpLocks/>
              </p:cNvGrpSpPr>
              <p:nvPr/>
            </p:nvGrpSpPr>
            <p:grpSpPr bwMode="auto">
              <a:xfrm>
                <a:off x="1589596" y="810715"/>
                <a:ext cx="2340698" cy="2345431"/>
                <a:chOff x="6379729" y="2488774"/>
                <a:chExt cx="2513016" cy="2513016"/>
              </a:xfrm>
            </p:grpSpPr>
            <p:sp>
              <p:nvSpPr>
                <p:cNvPr id="9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9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3" name="椭圆 80"/>
              <p:cNvSpPr/>
              <p:nvPr/>
            </p:nvSpPr>
            <p:spPr bwMode="auto">
              <a:xfrm>
                <a:off x="1932719" y="1141999"/>
                <a:ext cx="1691508" cy="1694936"/>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3</a:t>
                </a:r>
                <a:endParaRPr lang="zh-CN" altLang="en-US" sz="1800" kern="0" dirty="0">
                  <a:solidFill>
                    <a:srgbClr val="FFFFFF"/>
                  </a:solidFill>
                  <a:latin typeface="微软雅黑"/>
                  <a:ea typeface="微软雅黑"/>
                </a:endParaRPr>
              </a:p>
            </p:txBody>
          </p:sp>
        </p:grpSp>
      </p:grpSp>
      <p:grpSp>
        <p:nvGrpSpPr>
          <p:cNvPr id="107" name="组合 106"/>
          <p:cNvGrpSpPr/>
          <p:nvPr/>
        </p:nvGrpSpPr>
        <p:grpSpPr>
          <a:xfrm>
            <a:off x="1093744" y="3155247"/>
            <a:ext cx="7209941" cy="1422018"/>
            <a:chOff x="1093744" y="3155247"/>
            <a:chExt cx="7209941" cy="1422018"/>
          </a:xfrm>
        </p:grpSpPr>
        <p:grpSp>
          <p:nvGrpSpPr>
            <p:cNvPr id="108" name="组合 107"/>
            <p:cNvGrpSpPr/>
            <p:nvPr/>
          </p:nvGrpSpPr>
          <p:grpSpPr>
            <a:xfrm>
              <a:off x="1093744" y="3155247"/>
              <a:ext cx="2337226" cy="1422018"/>
              <a:chOff x="1360444" y="3155247"/>
              <a:chExt cx="2337226" cy="1422018"/>
            </a:xfrm>
          </p:grpSpPr>
          <p:sp>
            <p:nvSpPr>
              <p:cNvPr id="115"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tx2"/>
                    </a:solidFill>
                    <a:latin typeface="微软雅黑" pitchFamily="34" charset="-122"/>
                    <a:ea typeface="微软雅黑" pitchFamily="34" charset="-122"/>
                    <a:cs typeface="宋体" charset="-122"/>
                  </a:rPr>
                  <a:t>【 </a:t>
                </a:r>
                <a:r>
                  <a:rPr lang="zh-CN" altLang="en-US" sz="1800" dirty="0" smtClean="0">
                    <a:solidFill>
                      <a:schemeClr val="tx2"/>
                    </a:solidFill>
                    <a:latin typeface="微软雅黑" pitchFamily="34" charset="-122"/>
                    <a:ea typeface="微软雅黑" pitchFamily="34" charset="-122"/>
                    <a:cs typeface="宋体" charset="-122"/>
                  </a:rPr>
                  <a:t>总经理 </a:t>
                </a:r>
                <a:r>
                  <a:rPr lang="en-US" altLang="zh-CN" sz="1800" dirty="0" smtClean="0">
                    <a:solidFill>
                      <a:schemeClr val="tx2"/>
                    </a:solidFill>
                    <a:latin typeface="微软雅黑" pitchFamily="34" charset="-122"/>
                    <a:ea typeface="微软雅黑" pitchFamily="34" charset="-122"/>
                    <a:cs typeface="宋体" charset="-122"/>
                  </a:rPr>
                  <a:t>】</a:t>
                </a:r>
                <a:endParaRPr lang="zh-CN" altLang="en-US" sz="1800" dirty="0">
                  <a:solidFill>
                    <a:schemeClr val="tx2"/>
                  </a:solidFill>
                  <a:latin typeface="微软雅黑" pitchFamily="34" charset="-122"/>
                  <a:ea typeface="微软雅黑" pitchFamily="34" charset="-122"/>
                  <a:cs typeface="宋体" charset="-122"/>
                </a:endParaRPr>
              </a:p>
            </p:txBody>
          </p:sp>
          <p:sp>
            <p:nvSpPr>
              <p:cNvPr id="116" name="矩形 115"/>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nvGrpSpPr>
            <p:cNvPr id="109" name="组合 108"/>
            <p:cNvGrpSpPr/>
            <p:nvPr/>
          </p:nvGrpSpPr>
          <p:grpSpPr>
            <a:xfrm>
              <a:off x="3513094" y="3155247"/>
              <a:ext cx="2337226" cy="1422018"/>
              <a:chOff x="1360444" y="3155247"/>
              <a:chExt cx="2337226" cy="1422018"/>
            </a:xfrm>
          </p:grpSpPr>
          <p:sp>
            <p:nvSpPr>
              <p:cNvPr id="113"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bg2"/>
                    </a:solidFill>
                    <a:latin typeface="微软雅黑" pitchFamily="34" charset="-122"/>
                    <a:ea typeface="微软雅黑" pitchFamily="34" charset="-122"/>
                    <a:cs typeface="宋体" charset="-122"/>
                  </a:rPr>
                  <a:t>【 </a:t>
                </a:r>
                <a:r>
                  <a:rPr lang="zh-CN" altLang="en-US" sz="1800" dirty="0" smtClean="0">
                    <a:solidFill>
                      <a:schemeClr val="bg2"/>
                    </a:solidFill>
                    <a:latin typeface="微软雅黑" pitchFamily="34" charset="-122"/>
                    <a:ea typeface="微软雅黑" pitchFamily="34" charset="-122"/>
                    <a:cs typeface="宋体" charset="-122"/>
                  </a:rPr>
                  <a:t>副总经理 </a:t>
                </a:r>
                <a:r>
                  <a:rPr lang="en-US" altLang="zh-CN" sz="1800" dirty="0" smtClean="0">
                    <a:solidFill>
                      <a:schemeClr val="bg2"/>
                    </a:solidFill>
                    <a:latin typeface="微软雅黑" pitchFamily="34" charset="-122"/>
                    <a:ea typeface="微软雅黑" pitchFamily="34" charset="-122"/>
                    <a:cs typeface="宋体" charset="-122"/>
                  </a:rPr>
                  <a:t>】</a:t>
                </a:r>
                <a:endParaRPr lang="zh-CN" altLang="en-US" sz="1800" dirty="0">
                  <a:solidFill>
                    <a:schemeClr val="bg2"/>
                  </a:solidFill>
                  <a:latin typeface="微软雅黑" pitchFamily="34" charset="-122"/>
                  <a:ea typeface="微软雅黑" pitchFamily="34" charset="-122"/>
                  <a:cs typeface="宋体" charset="-122"/>
                </a:endParaRPr>
              </a:p>
            </p:txBody>
          </p:sp>
          <p:sp>
            <p:nvSpPr>
              <p:cNvPr id="114" name="矩形 113"/>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nvGrpSpPr>
            <p:cNvPr id="110" name="组合 109"/>
            <p:cNvGrpSpPr/>
            <p:nvPr/>
          </p:nvGrpSpPr>
          <p:grpSpPr>
            <a:xfrm>
              <a:off x="5966459" y="3155247"/>
              <a:ext cx="2337226" cy="1422018"/>
              <a:chOff x="1360444" y="3155247"/>
              <a:chExt cx="2337226" cy="1422018"/>
            </a:xfrm>
          </p:grpSpPr>
          <p:sp>
            <p:nvSpPr>
              <p:cNvPr id="111"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tx2"/>
                    </a:solidFill>
                    <a:latin typeface="微软雅黑" pitchFamily="34" charset="-122"/>
                    <a:ea typeface="微软雅黑" pitchFamily="34" charset="-122"/>
                    <a:cs typeface="宋体" charset="-122"/>
                  </a:rPr>
                  <a:t>【 </a:t>
                </a:r>
                <a:r>
                  <a:rPr lang="zh-CN" altLang="en-US" sz="1800" dirty="0" smtClean="0">
                    <a:solidFill>
                      <a:schemeClr val="tx2"/>
                    </a:solidFill>
                    <a:latin typeface="微软雅黑" pitchFamily="34" charset="-122"/>
                    <a:ea typeface="微软雅黑" pitchFamily="34" charset="-122"/>
                    <a:cs typeface="宋体" charset="-122"/>
                  </a:rPr>
                  <a:t>业务主管 </a:t>
                </a:r>
                <a:r>
                  <a:rPr lang="en-US" altLang="zh-CN" sz="1800" dirty="0" smtClean="0">
                    <a:solidFill>
                      <a:schemeClr val="tx2"/>
                    </a:solidFill>
                    <a:latin typeface="微软雅黑" pitchFamily="34" charset="-122"/>
                    <a:ea typeface="微软雅黑" pitchFamily="34" charset="-122"/>
                    <a:cs typeface="宋体" charset="-122"/>
                  </a:rPr>
                  <a:t>】</a:t>
                </a:r>
                <a:endParaRPr lang="zh-CN" altLang="en-US" sz="1800" dirty="0">
                  <a:solidFill>
                    <a:schemeClr val="tx2"/>
                  </a:solidFill>
                  <a:latin typeface="微软雅黑" pitchFamily="34" charset="-122"/>
                  <a:ea typeface="微软雅黑" pitchFamily="34" charset="-122"/>
                  <a:cs typeface="宋体" charset="-122"/>
                </a:endParaRPr>
              </a:p>
            </p:txBody>
          </p:sp>
          <p:sp>
            <p:nvSpPr>
              <p:cNvPr id="112" name="矩形 111"/>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spTree>
    <p:extLst>
      <p:ext uri="{BB962C8B-B14F-4D97-AF65-F5344CB8AC3E}">
        <p14:creationId xmlns:p14="http://schemas.microsoft.com/office/powerpoint/2010/main" val="379936898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1+#ppt_w/2"/>
                                          </p:val>
                                        </p:tav>
                                        <p:tav tm="100000">
                                          <p:val>
                                            <p:strVal val="#ppt_x"/>
                                          </p:val>
                                        </p:tav>
                                      </p:tavLst>
                                    </p:anim>
                                    <p:anim calcmode="lin" valueType="num">
                                      <p:cBhvr additive="base">
                                        <p:cTn id="18" dur="500" fill="hold"/>
                                        <p:tgtEl>
                                          <p:spTgt spid="61"/>
                                        </p:tgtEl>
                                        <p:attrNameLst>
                                          <p:attrName>ppt_y</p:attrName>
                                        </p:attrNameLst>
                                      </p:cBhvr>
                                      <p:tavLst>
                                        <p:tav tm="0">
                                          <p:val>
                                            <p:strVal val="1+#ppt_h/2"/>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 calcmode="lin" valueType="num">
                                      <p:cBhvr additive="base">
                                        <p:cTn id="21" dur="500" fill="hold"/>
                                        <p:tgtEl>
                                          <p:spTgt spid="85"/>
                                        </p:tgtEl>
                                        <p:attrNameLst>
                                          <p:attrName>ppt_x</p:attrName>
                                        </p:attrNameLst>
                                      </p:cBhvr>
                                      <p:tavLst>
                                        <p:tav tm="0">
                                          <p:val>
                                            <p:strVal val="1+#ppt_w/2"/>
                                          </p:val>
                                        </p:tav>
                                        <p:tav tm="100000">
                                          <p:val>
                                            <p:strVal val="#ppt_x"/>
                                          </p:val>
                                        </p:tav>
                                      </p:tavLst>
                                    </p:anim>
                                    <p:anim calcmode="lin" valueType="num">
                                      <p:cBhvr additive="base">
                                        <p:cTn id="22"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fade">
                                      <p:cBhvr>
                                        <p:cTn id="27" dur="500"/>
                                        <p:tgtEl>
                                          <p:spTgt spid="107"/>
                                        </p:tgtEl>
                                      </p:cBhvr>
                                    </p:animEffect>
                                    <p:anim calcmode="lin" valueType="num">
                                      <p:cBhvr>
                                        <p:cTn id="28" dur="500" fill="hold"/>
                                        <p:tgtEl>
                                          <p:spTgt spid="107"/>
                                        </p:tgtEl>
                                        <p:attrNameLst>
                                          <p:attrName>ppt_x</p:attrName>
                                        </p:attrNameLst>
                                      </p:cBhvr>
                                      <p:tavLst>
                                        <p:tav tm="0">
                                          <p:val>
                                            <p:strVal val="#ppt_x"/>
                                          </p:val>
                                        </p:tav>
                                        <p:tav tm="100000">
                                          <p:val>
                                            <p:strVal val="#ppt_x"/>
                                          </p:val>
                                        </p:tav>
                                      </p:tavLst>
                                    </p:anim>
                                    <p:anim calcmode="lin" valueType="num">
                                      <p:cBhvr>
                                        <p:cTn id="29" dur="5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44" name="组合 43"/>
          <p:cNvGrpSpPr/>
          <p:nvPr/>
        </p:nvGrpSpPr>
        <p:grpSpPr>
          <a:xfrm>
            <a:off x="3963425" y="1466798"/>
            <a:ext cx="4500562" cy="2739579"/>
            <a:chOff x="3963425" y="1323923"/>
            <a:chExt cx="4500562" cy="2739579"/>
          </a:xfrm>
        </p:grpSpPr>
        <p:cxnSp>
          <p:nvCxnSpPr>
            <p:cNvPr id="45"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006286" y="1758309"/>
              <a:ext cx="4457701" cy="1774032"/>
              <a:chOff x="4006286" y="1758309"/>
              <a:chExt cx="4457701" cy="1774032"/>
            </a:xfrm>
          </p:grpSpPr>
          <p:sp>
            <p:nvSpPr>
              <p:cNvPr id="47" name="Line 18"/>
              <p:cNvSpPr>
                <a:spLocks noChangeShapeType="1"/>
              </p:cNvSpPr>
              <p:nvPr/>
            </p:nvSpPr>
            <p:spPr bwMode="auto">
              <a:xfrm>
                <a:off x="4006287" y="175830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48" name="Line 19"/>
              <p:cNvSpPr>
                <a:spLocks noChangeShapeType="1"/>
              </p:cNvSpPr>
              <p:nvPr/>
            </p:nvSpPr>
            <p:spPr bwMode="auto">
              <a:xfrm>
                <a:off x="4006287" y="269175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49"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grpSp>
      </p:grpSp>
      <p:sp>
        <p:nvSpPr>
          <p:cNvPr id="50" name="Rectangle 12"/>
          <p:cNvSpPr/>
          <p:nvPr/>
        </p:nvSpPr>
        <p:spPr>
          <a:xfrm>
            <a:off x="4613188" y="2146856"/>
            <a:ext cx="3850799"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51" name="Rectangle 13"/>
          <p:cNvSpPr/>
          <p:nvPr/>
        </p:nvSpPr>
        <p:spPr>
          <a:xfrm>
            <a:off x="4592365" y="1187491"/>
            <a:ext cx="3871622" cy="761747"/>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rgbClr val="7F7F7F"/>
                </a:solidFill>
                <a:latin typeface="微软雅黑" pitchFamily="34" charset="-122"/>
                <a:sym typeface="微软雅黑" pitchFamily="34" charset="-122"/>
              </a:rPr>
              <a:t>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52" name="Rectangle 14"/>
          <p:cNvSpPr/>
          <p:nvPr/>
        </p:nvSpPr>
        <p:spPr>
          <a:xfrm>
            <a:off x="4613188" y="3011892"/>
            <a:ext cx="3850800"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53" name="TextBox 15"/>
          <p:cNvSpPr txBox="1"/>
          <p:nvPr/>
        </p:nvSpPr>
        <p:spPr>
          <a:xfrm>
            <a:off x="4613187" y="3849090"/>
            <a:ext cx="3850800" cy="734560"/>
          </a:xfrm>
          <a:prstGeom prst="rect">
            <a:avLst/>
          </a:prstGeom>
          <a:noFill/>
        </p:spPr>
        <p:txBody>
          <a:bodyPr wrap="square" lIns="68580" tIns="34290" rIns="68580" bIns="34290" rtlCol="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grpSp>
        <p:nvGrpSpPr>
          <p:cNvPr id="54" name="Group 24"/>
          <p:cNvGrpSpPr/>
          <p:nvPr/>
        </p:nvGrpSpPr>
        <p:grpSpPr>
          <a:xfrm>
            <a:off x="3493649" y="1186945"/>
            <a:ext cx="1025275" cy="491907"/>
            <a:chOff x="2187746" y="2123279"/>
            <a:chExt cx="1927113" cy="1931011"/>
          </a:xfrm>
        </p:grpSpPr>
        <p:sp>
          <p:nvSpPr>
            <p:cNvPr id="5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5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57"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smtClean="0">
                  <a:solidFill>
                    <a:srgbClr val="FFFFFF"/>
                  </a:solidFill>
                  <a:latin typeface="微软雅黑" panose="020B0503020204020204" pitchFamily="34" charset="-122"/>
                  <a:ea typeface="微软雅黑" panose="020B0503020204020204" pitchFamily="34" charset="-122"/>
                </a:rPr>
                <a:t>标题文字</a:t>
              </a:r>
              <a:endParaRPr lang="zh-CN" altLang="en-US" sz="1000" kern="0" dirty="0">
                <a:solidFill>
                  <a:srgbClr val="FFFFFF"/>
                </a:solidFill>
                <a:latin typeface="微软雅黑" panose="020B0503020204020204" pitchFamily="34" charset="-122"/>
                <a:ea typeface="微软雅黑" panose="020B0503020204020204" pitchFamily="34" charset="-122"/>
              </a:endParaRPr>
            </a:p>
          </p:txBody>
        </p:sp>
      </p:grpSp>
      <p:grpSp>
        <p:nvGrpSpPr>
          <p:cNvPr id="58" name="Group 28"/>
          <p:cNvGrpSpPr/>
          <p:nvPr/>
        </p:nvGrpSpPr>
        <p:grpSpPr>
          <a:xfrm>
            <a:off x="3493649" y="2223057"/>
            <a:ext cx="1017887" cy="491907"/>
            <a:chOff x="2187746" y="2123279"/>
            <a:chExt cx="1927113" cy="1931011"/>
          </a:xfrm>
        </p:grpSpPr>
        <p:sp>
          <p:nvSpPr>
            <p:cNvPr id="5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6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61"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62" name="Group 32"/>
          <p:cNvGrpSpPr/>
          <p:nvPr/>
        </p:nvGrpSpPr>
        <p:grpSpPr>
          <a:xfrm>
            <a:off x="3493649" y="2955278"/>
            <a:ext cx="1010553" cy="491907"/>
            <a:chOff x="2187746" y="2123279"/>
            <a:chExt cx="1927113" cy="1931011"/>
          </a:xfrm>
        </p:grpSpPr>
        <p:sp>
          <p:nvSpPr>
            <p:cNvPr id="6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6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65"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66" name="Group 36"/>
          <p:cNvGrpSpPr/>
          <p:nvPr/>
        </p:nvGrpSpPr>
        <p:grpSpPr>
          <a:xfrm>
            <a:off x="3493649" y="3858543"/>
            <a:ext cx="1010553" cy="491907"/>
            <a:chOff x="2187746" y="2123279"/>
            <a:chExt cx="1927113" cy="1931011"/>
          </a:xfrm>
        </p:grpSpPr>
        <p:sp>
          <p:nvSpPr>
            <p:cNvPr id="6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6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69"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70" name="组合 69"/>
          <p:cNvGrpSpPr/>
          <p:nvPr/>
        </p:nvGrpSpPr>
        <p:grpSpPr>
          <a:xfrm>
            <a:off x="530483" y="1889520"/>
            <a:ext cx="2538591" cy="1883404"/>
            <a:chOff x="520958" y="1683691"/>
            <a:chExt cx="2687638" cy="1993983"/>
          </a:xfrm>
        </p:grpSpPr>
        <p:grpSp>
          <p:nvGrpSpPr>
            <p:cNvPr id="71" name="组合 70"/>
            <p:cNvGrpSpPr/>
            <p:nvPr/>
          </p:nvGrpSpPr>
          <p:grpSpPr>
            <a:xfrm>
              <a:off x="520958" y="1683691"/>
              <a:ext cx="2687638" cy="1993983"/>
              <a:chOff x="3073918" y="203757"/>
              <a:chExt cx="1017887" cy="491907"/>
            </a:xfrm>
          </p:grpSpPr>
          <p:sp>
            <p:nvSpPr>
              <p:cNvPr id="73"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74"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2" name="矩形 41"/>
            <p:cNvSpPr>
              <a:spLocks noChangeAspect="1" noChangeArrowheads="1"/>
            </p:cNvSpPr>
            <p:nvPr/>
          </p:nvSpPr>
          <p:spPr bwMode="auto">
            <a:xfrm>
              <a:off x="645374" y="1794270"/>
              <a:ext cx="2438806" cy="1772825"/>
            </a:xfrm>
            <a:prstGeom prst="round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214121699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sp>
        <p:nvSpPr>
          <p:cNvPr id="73" name="Oval 9"/>
          <p:cNvSpPr/>
          <p:nvPr/>
        </p:nvSpPr>
        <p:spPr>
          <a:xfrm>
            <a:off x="5593086" y="2158865"/>
            <a:ext cx="1480945" cy="1480945"/>
          </a:xfrm>
          <a:prstGeom prst="ellipse">
            <a:avLst/>
          </a:prstGeom>
          <a:blipFill>
            <a:blip r:embed="rId3"/>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74" name="Oval 10"/>
          <p:cNvSpPr/>
          <p:nvPr/>
        </p:nvSpPr>
        <p:spPr>
          <a:xfrm>
            <a:off x="1838104" y="2476584"/>
            <a:ext cx="1480945" cy="1480945"/>
          </a:xfrm>
          <a:prstGeom prst="ellipse">
            <a:avLst/>
          </a:prstGeom>
          <a:blipFill dpi="0" rotWithShape="1">
            <a:blip r:embed="rId4"/>
            <a:srcRect/>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nvGrpSpPr>
          <p:cNvPr id="6" name="组合 5"/>
          <p:cNvGrpSpPr/>
          <p:nvPr/>
        </p:nvGrpSpPr>
        <p:grpSpPr>
          <a:xfrm>
            <a:off x="4768498" y="1547937"/>
            <a:ext cx="1223921" cy="1223921"/>
            <a:chOff x="4768498" y="1674937"/>
            <a:chExt cx="1223921" cy="1223921"/>
          </a:xfrm>
        </p:grpSpPr>
        <p:sp>
          <p:nvSpPr>
            <p:cNvPr id="71" name="Oval 5"/>
            <p:cNvSpPr/>
            <p:nvPr/>
          </p:nvSpPr>
          <p:spPr>
            <a:xfrm>
              <a:off x="4768498" y="1674937"/>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77" name="Group 11"/>
            <p:cNvGrpSpPr/>
            <p:nvPr/>
          </p:nvGrpSpPr>
          <p:grpSpPr>
            <a:xfrm>
              <a:off x="5187500" y="2073772"/>
              <a:ext cx="385917" cy="386577"/>
              <a:chOff x="9145588" y="4435475"/>
              <a:chExt cx="464344" cy="465138"/>
            </a:xfrm>
            <a:solidFill>
              <a:schemeClr val="bg2"/>
            </a:solidFill>
          </p:grpSpPr>
          <p:sp>
            <p:nvSpPr>
              <p:cNvPr id="7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7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8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8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8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3" name="组合 2"/>
          <p:cNvGrpSpPr/>
          <p:nvPr/>
        </p:nvGrpSpPr>
        <p:grpSpPr>
          <a:xfrm>
            <a:off x="1032589" y="1902373"/>
            <a:ext cx="1223921" cy="1223921"/>
            <a:chOff x="1032589" y="2029373"/>
            <a:chExt cx="1223921" cy="1223921"/>
          </a:xfrm>
        </p:grpSpPr>
        <p:sp>
          <p:nvSpPr>
            <p:cNvPr id="70" name="Oval 4"/>
            <p:cNvSpPr/>
            <p:nvPr/>
          </p:nvSpPr>
          <p:spPr>
            <a:xfrm>
              <a:off x="1032589" y="2029373"/>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94" name="Group 22"/>
            <p:cNvGrpSpPr/>
            <p:nvPr/>
          </p:nvGrpSpPr>
          <p:grpSpPr>
            <a:xfrm>
              <a:off x="1495165" y="2481864"/>
              <a:ext cx="298767" cy="318939"/>
              <a:chOff x="9159875" y="1647825"/>
              <a:chExt cx="434975" cy="464344"/>
            </a:xfrm>
            <a:solidFill>
              <a:schemeClr val="tx2"/>
            </a:solidFill>
          </p:grpSpPr>
          <p:sp>
            <p:nvSpPr>
              <p:cNvPr id="95"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sp>
            <p:nvSpPr>
              <p:cNvPr id="96"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sp>
            <p:nvSpPr>
              <p:cNvPr id="97"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3828534" y="2385822"/>
            <a:ext cx="1480945" cy="1480945"/>
            <a:chOff x="3828534" y="2512822"/>
            <a:chExt cx="1480945" cy="1480945"/>
          </a:xfrm>
        </p:grpSpPr>
        <p:sp>
          <p:nvSpPr>
            <p:cNvPr id="72" name="Oval 7"/>
            <p:cNvSpPr/>
            <p:nvPr/>
          </p:nvSpPr>
          <p:spPr>
            <a:xfrm>
              <a:off x="3828534" y="2512822"/>
              <a:ext cx="1480945" cy="148094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98" name="Group 26"/>
            <p:cNvGrpSpPr/>
            <p:nvPr/>
          </p:nvGrpSpPr>
          <p:grpSpPr>
            <a:xfrm>
              <a:off x="4375718" y="3072210"/>
              <a:ext cx="386577" cy="362168"/>
              <a:chOff x="5368132" y="3540125"/>
              <a:chExt cx="465138" cy="435769"/>
            </a:xfrm>
            <a:solidFill>
              <a:schemeClr val="tx2"/>
            </a:solidFill>
          </p:grpSpPr>
          <p:sp>
            <p:nvSpPr>
              <p:cNvPr id="13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 name="组合 6"/>
          <p:cNvGrpSpPr/>
          <p:nvPr/>
        </p:nvGrpSpPr>
        <p:grpSpPr>
          <a:xfrm>
            <a:off x="6764379" y="1747772"/>
            <a:ext cx="1223921" cy="1223921"/>
            <a:chOff x="6764379" y="1874772"/>
            <a:chExt cx="1223921" cy="1223921"/>
          </a:xfrm>
        </p:grpSpPr>
        <p:sp>
          <p:nvSpPr>
            <p:cNvPr id="76" name="Oval 6"/>
            <p:cNvSpPr/>
            <p:nvPr/>
          </p:nvSpPr>
          <p:spPr>
            <a:xfrm>
              <a:off x="6764379" y="1874772"/>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133" name="Group 29"/>
            <p:cNvGrpSpPr/>
            <p:nvPr/>
          </p:nvGrpSpPr>
          <p:grpSpPr>
            <a:xfrm>
              <a:off x="7243741" y="2293444"/>
              <a:ext cx="265195" cy="386577"/>
              <a:chOff x="3582988" y="3510757"/>
              <a:chExt cx="319088" cy="465138"/>
            </a:xfrm>
            <a:solidFill>
              <a:schemeClr val="tx2"/>
            </a:solidFill>
          </p:grpSpPr>
          <p:sp>
            <p:nvSpPr>
              <p:cNvPr id="134"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3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4" name="组合 3"/>
          <p:cNvGrpSpPr/>
          <p:nvPr/>
        </p:nvGrpSpPr>
        <p:grpSpPr>
          <a:xfrm>
            <a:off x="2939086" y="1686576"/>
            <a:ext cx="1346313" cy="1346313"/>
            <a:chOff x="2939086" y="1813576"/>
            <a:chExt cx="1346313" cy="1346313"/>
          </a:xfrm>
        </p:grpSpPr>
        <p:sp>
          <p:nvSpPr>
            <p:cNvPr id="75" name="Oval 8"/>
            <p:cNvSpPr/>
            <p:nvPr/>
          </p:nvSpPr>
          <p:spPr>
            <a:xfrm>
              <a:off x="2939086" y="1813576"/>
              <a:ext cx="1346313" cy="13463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136" name="Group 32"/>
            <p:cNvGrpSpPr/>
            <p:nvPr/>
          </p:nvGrpSpPr>
          <p:grpSpPr>
            <a:xfrm>
              <a:off x="3422288" y="2324119"/>
              <a:ext cx="386577" cy="325226"/>
              <a:chOff x="5368132" y="2625725"/>
              <a:chExt cx="465138" cy="391319"/>
            </a:xfrm>
            <a:solidFill>
              <a:schemeClr val="bg2"/>
            </a:solidFill>
          </p:grpSpPr>
          <p:sp>
            <p:nvSpPr>
              <p:cNvPr id="13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141" name="TextBox 140"/>
          <p:cNvSpPr txBox="1"/>
          <p:nvPr/>
        </p:nvSpPr>
        <p:spPr>
          <a:xfrm>
            <a:off x="4779071" y="3853295"/>
            <a:ext cx="4195923" cy="646363"/>
          </a:xfrm>
          <a:prstGeom prst="rect">
            <a:avLst/>
          </a:prstGeom>
          <a:noFill/>
        </p:spPr>
        <p:txBody>
          <a:bodyPr wrap="square" lIns="91472" tIns="45736" rIns="91472" bIns="45736" rtlCol="0">
            <a:spAutoFit/>
          </a:bodyPr>
          <a:lstStyle/>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文本单击</a:t>
            </a:r>
            <a:r>
              <a:rPr lang="zh-CN" altLang="en-US" sz="900" dirty="0">
                <a:solidFill>
                  <a:srgbClr val="7F7F7F"/>
                </a:solidFill>
                <a:latin typeface="微软雅黑"/>
              </a:rPr>
              <a:t>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a:t>
            </a:r>
            <a:r>
              <a:rPr lang="zh-CN" altLang="en-US" sz="900" dirty="0">
                <a:solidFill>
                  <a:srgbClr val="7F7F7F"/>
                </a:solidFill>
                <a:latin typeface="微软雅黑"/>
              </a:rPr>
              <a:t>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r>
              <a:rPr lang="zh-CN" altLang="en-US" sz="900" dirty="0" smtClean="0">
                <a:solidFill>
                  <a:srgbClr val="7F7F7F"/>
                </a:solidFill>
                <a:latin typeface="微软雅黑"/>
              </a:rPr>
              <a:t>文本单击</a:t>
            </a:r>
            <a:r>
              <a:rPr lang="zh-CN" altLang="en-US" sz="900" dirty="0">
                <a:solidFill>
                  <a:srgbClr val="7F7F7F"/>
                </a:solidFill>
                <a:latin typeface="微软雅黑"/>
              </a:rPr>
              <a:t>此处添加文本单击此处添加文本</a:t>
            </a:r>
            <a:endParaRPr lang="en-US" altLang="zh-CN" sz="900" dirty="0">
              <a:solidFill>
                <a:srgbClr val="7F7F7F"/>
              </a:solidFill>
              <a:latin typeface="微软雅黑"/>
            </a:endParaRPr>
          </a:p>
          <a:p>
            <a:endParaRPr lang="en-US" altLang="zh-CN" sz="900" dirty="0">
              <a:solidFill>
                <a:srgbClr val="7F7F7F"/>
              </a:solidFill>
              <a:latin typeface="微软雅黑"/>
            </a:endParaRPr>
          </a:p>
        </p:txBody>
      </p:sp>
    </p:spTree>
    <p:extLst>
      <p:ext uri="{BB962C8B-B14F-4D97-AF65-F5344CB8AC3E}">
        <p14:creationId xmlns:p14="http://schemas.microsoft.com/office/powerpoint/2010/main" val="230753227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500" fill="hold"/>
                                        <p:tgtEl>
                                          <p:spTgt spid="73"/>
                                        </p:tgtEl>
                                        <p:attrNameLst>
                                          <p:attrName>ppt_x</p:attrName>
                                        </p:attrNameLst>
                                      </p:cBhvr>
                                      <p:tavLst>
                                        <p:tav tm="0">
                                          <p:val>
                                            <p:strVal val="0-#ppt_w/2"/>
                                          </p:val>
                                        </p:tav>
                                        <p:tav tm="100000">
                                          <p:val>
                                            <p:strVal val="#ppt_x"/>
                                          </p:val>
                                        </p:tav>
                                      </p:tavLst>
                                    </p:anim>
                                    <p:anim calcmode="lin" valueType="num">
                                      <p:cBhvr additive="base">
                                        <p:cTn id="14" dur="500" fill="hold"/>
                                        <p:tgtEl>
                                          <p:spTgt spid="73"/>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0-#ppt_w/2"/>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1"/>
                                        </p:tgtEl>
                                        <p:attrNameLst>
                                          <p:attrName>style.visibility</p:attrName>
                                        </p:attrNameLst>
                                      </p:cBhvr>
                                      <p:to>
                                        <p:strVal val="visible"/>
                                      </p:to>
                                    </p:set>
                                    <p:anim calcmode="lin" valueType="num">
                                      <p:cBhvr additive="base">
                                        <p:cTn id="43" dur="500" fill="hold"/>
                                        <p:tgtEl>
                                          <p:spTgt spid="141"/>
                                        </p:tgtEl>
                                        <p:attrNameLst>
                                          <p:attrName>ppt_x</p:attrName>
                                        </p:attrNameLst>
                                      </p:cBhvr>
                                      <p:tavLst>
                                        <p:tav tm="0">
                                          <p:val>
                                            <p:strVal val="#ppt_x"/>
                                          </p:val>
                                        </p:tav>
                                        <p:tav tm="100000">
                                          <p:val>
                                            <p:strVal val="#ppt_x"/>
                                          </p:val>
                                        </p:tav>
                                      </p:tavLst>
                                    </p:anim>
                                    <p:anim calcmode="lin" valueType="num">
                                      <p:cBhvr additive="base">
                                        <p:cTn id="44"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1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64" name="Freeform 5"/>
          <p:cNvSpPr>
            <a:spLocks/>
          </p:cNvSpPr>
          <p:nvPr/>
        </p:nvSpPr>
        <p:spPr bwMode="auto">
          <a:xfrm>
            <a:off x="3939353" y="3225368"/>
            <a:ext cx="1559533" cy="1935187"/>
          </a:xfrm>
          <a:custGeom>
            <a:avLst/>
            <a:gdLst>
              <a:gd name="T0" fmla="*/ 776 w 1043"/>
              <a:gd name="T1" fmla="*/ 985 h 1423"/>
              <a:gd name="T2" fmla="*/ 860 w 1043"/>
              <a:gd name="T3" fmla="*/ 623 h 1423"/>
              <a:gd name="T4" fmla="*/ 953 w 1043"/>
              <a:gd name="T5" fmla="*/ 413 h 1423"/>
              <a:gd name="T6" fmla="*/ 1031 w 1043"/>
              <a:gd name="T7" fmla="*/ 243 h 1423"/>
              <a:gd name="T8" fmla="*/ 885 w 1043"/>
              <a:gd name="T9" fmla="*/ 383 h 1423"/>
              <a:gd name="T10" fmla="*/ 771 w 1043"/>
              <a:gd name="T11" fmla="*/ 485 h 1423"/>
              <a:gd name="T12" fmla="*/ 815 w 1043"/>
              <a:gd name="T13" fmla="*/ 293 h 1423"/>
              <a:gd name="T14" fmla="*/ 835 w 1043"/>
              <a:gd name="T15" fmla="*/ 70 h 1423"/>
              <a:gd name="T16" fmla="*/ 720 w 1043"/>
              <a:gd name="T17" fmla="*/ 306 h 1423"/>
              <a:gd name="T18" fmla="*/ 640 w 1043"/>
              <a:gd name="T19" fmla="*/ 426 h 1423"/>
              <a:gd name="T20" fmla="*/ 616 w 1043"/>
              <a:gd name="T21" fmla="*/ 232 h 1423"/>
              <a:gd name="T22" fmla="*/ 579 w 1043"/>
              <a:gd name="T23" fmla="*/ 1 h 1423"/>
              <a:gd name="T24" fmla="*/ 520 w 1043"/>
              <a:gd name="T25" fmla="*/ 216 h 1423"/>
              <a:gd name="T26" fmla="*/ 519 w 1043"/>
              <a:gd name="T27" fmla="*/ 419 h 1423"/>
              <a:gd name="T28" fmla="*/ 420 w 1043"/>
              <a:gd name="T29" fmla="*/ 222 h 1423"/>
              <a:gd name="T30" fmla="*/ 303 w 1043"/>
              <a:gd name="T31" fmla="*/ 63 h 1423"/>
              <a:gd name="T32" fmla="*/ 361 w 1043"/>
              <a:gd name="T33" fmla="*/ 381 h 1423"/>
              <a:gd name="T34" fmla="*/ 378 w 1043"/>
              <a:gd name="T35" fmla="*/ 613 h 1423"/>
              <a:gd name="T36" fmla="*/ 206 w 1043"/>
              <a:gd name="T37" fmla="*/ 583 h 1423"/>
              <a:gd name="T38" fmla="*/ 33 w 1043"/>
              <a:gd name="T39" fmla="*/ 574 h 1423"/>
              <a:gd name="T40" fmla="*/ 35 w 1043"/>
              <a:gd name="T41" fmla="*/ 643 h 1423"/>
              <a:gd name="T42" fmla="*/ 138 w 1043"/>
              <a:gd name="T43" fmla="*/ 682 h 1423"/>
              <a:gd name="T44" fmla="*/ 313 w 1043"/>
              <a:gd name="T45" fmla="*/ 832 h 1423"/>
              <a:gd name="T46" fmla="*/ 449 w 1043"/>
              <a:gd name="T47" fmla="*/ 974 h 1423"/>
              <a:gd name="T48" fmla="*/ 470 w 1043"/>
              <a:gd name="T49" fmla="*/ 1223 h 1423"/>
              <a:gd name="T50" fmla="*/ 469 w 1043"/>
              <a:gd name="T51" fmla="*/ 1423 h 1423"/>
              <a:gd name="T52" fmla="*/ 752 w 1043"/>
              <a:gd name="T53" fmla="*/ 1423 h 1423"/>
              <a:gd name="T54" fmla="*/ 776 w 1043"/>
              <a:gd name="T55" fmla="*/ 985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3" h="1423">
                <a:moveTo>
                  <a:pt x="776" y="985"/>
                </a:moveTo>
                <a:cubicBezTo>
                  <a:pt x="856" y="821"/>
                  <a:pt x="842" y="714"/>
                  <a:pt x="860" y="623"/>
                </a:cubicBezTo>
                <a:cubicBezTo>
                  <a:pt x="877" y="532"/>
                  <a:pt x="927" y="451"/>
                  <a:pt x="953" y="413"/>
                </a:cubicBezTo>
                <a:cubicBezTo>
                  <a:pt x="985" y="368"/>
                  <a:pt x="1043" y="271"/>
                  <a:pt x="1031" y="243"/>
                </a:cubicBezTo>
                <a:cubicBezTo>
                  <a:pt x="1008" y="187"/>
                  <a:pt x="935" y="315"/>
                  <a:pt x="885" y="383"/>
                </a:cubicBezTo>
                <a:cubicBezTo>
                  <a:pt x="835" y="452"/>
                  <a:pt x="787" y="488"/>
                  <a:pt x="771" y="485"/>
                </a:cubicBezTo>
                <a:cubicBezTo>
                  <a:pt x="754" y="481"/>
                  <a:pt x="788" y="383"/>
                  <a:pt x="815" y="293"/>
                </a:cubicBezTo>
                <a:cubicBezTo>
                  <a:pt x="858" y="145"/>
                  <a:pt x="882" y="81"/>
                  <a:pt x="835" y="70"/>
                </a:cubicBezTo>
                <a:cubicBezTo>
                  <a:pt x="777" y="56"/>
                  <a:pt x="753" y="219"/>
                  <a:pt x="720" y="306"/>
                </a:cubicBezTo>
                <a:cubicBezTo>
                  <a:pt x="691" y="386"/>
                  <a:pt x="671" y="429"/>
                  <a:pt x="640" y="426"/>
                </a:cubicBezTo>
                <a:cubicBezTo>
                  <a:pt x="627" y="425"/>
                  <a:pt x="618" y="363"/>
                  <a:pt x="616" y="232"/>
                </a:cubicBezTo>
                <a:cubicBezTo>
                  <a:pt x="612" y="41"/>
                  <a:pt x="608" y="0"/>
                  <a:pt x="579" y="1"/>
                </a:cubicBezTo>
                <a:cubicBezTo>
                  <a:pt x="511" y="4"/>
                  <a:pt x="524" y="118"/>
                  <a:pt x="520" y="216"/>
                </a:cubicBezTo>
                <a:cubicBezTo>
                  <a:pt x="517" y="314"/>
                  <a:pt x="528" y="416"/>
                  <a:pt x="519" y="419"/>
                </a:cubicBezTo>
                <a:cubicBezTo>
                  <a:pt x="482" y="436"/>
                  <a:pt x="457" y="312"/>
                  <a:pt x="420" y="222"/>
                </a:cubicBezTo>
                <a:cubicBezTo>
                  <a:pt x="384" y="132"/>
                  <a:pt x="358" y="4"/>
                  <a:pt x="303" y="63"/>
                </a:cubicBezTo>
                <a:cubicBezTo>
                  <a:pt x="263" y="106"/>
                  <a:pt x="318" y="276"/>
                  <a:pt x="361" y="381"/>
                </a:cubicBezTo>
                <a:cubicBezTo>
                  <a:pt x="403" y="486"/>
                  <a:pt x="422" y="570"/>
                  <a:pt x="378" y="613"/>
                </a:cubicBezTo>
                <a:cubicBezTo>
                  <a:pt x="318" y="672"/>
                  <a:pt x="278" y="628"/>
                  <a:pt x="206" y="583"/>
                </a:cubicBezTo>
                <a:cubicBezTo>
                  <a:pt x="135" y="538"/>
                  <a:pt x="67" y="536"/>
                  <a:pt x="33" y="574"/>
                </a:cubicBezTo>
                <a:cubicBezTo>
                  <a:pt x="0" y="612"/>
                  <a:pt x="16" y="650"/>
                  <a:pt x="35" y="643"/>
                </a:cubicBezTo>
                <a:cubicBezTo>
                  <a:pt x="53" y="636"/>
                  <a:pt x="80" y="644"/>
                  <a:pt x="138" y="682"/>
                </a:cubicBezTo>
                <a:cubicBezTo>
                  <a:pt x="196" y="720"/>
                  <a:pt x="225" y="781"/>
                  <a:pt x="313" y="832"/>
                </a:cubicBezTo>
                <a:cubicBezTo>
                  <a:pt x="400" y="882"/>
                  <a:pt x="425" y="913"/>
                  <a:pt x="449" y="974"/>
                </a:cubicBezTo>
                <a:cubicBezTo>
                  <a:pt x="473" y="1034"/>
                  <a:pt x="470" y="1223"/>
                  <a:pt x="470" y="1223"/>
                </a:cubicBezTo>
                <a:cubicBezTo>
                  <a:pt x="471" y="1289"/>
                  <a:pt x="471" y="1356"/>
                  <a:pt x="469" y="1423"/>
                </a:cubicBezTo>
                <a:cubicBezTo>
                  <a:pt x="752" y="1423"/>
                  <a:pt x="752" y="1423"/>
                  <a:pt x="752" y="1423"/>
                </a:cubicBezTo>
                <a:cubicBezTo>
                  <a:pt x="763" y="1157"/>
                  <a:pt x="776" y="985"/>
                  <a:pt x="776" y="985"/>
                </a:cubicBezTo>
                <a:close/>
              </a:path>
            </a:pathLst>
          </a:custGeom>
          <a:solidFill>
            <a:schemeClr val="tx1">
              <a:lumMod val="60000"/>
              <a:lumOff val="40000"/>
            </a:schemeClr>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latin typeface="+mj-ea"/>
              <a:ea typeface="+mj-ea"/>
            </a:endParaRPr>
          </a:p>
        </p:txBody>
      </p:sp>
      <p:grpSp>
        <p:nvGrpSpPr>
          <p:cNvPr id="6" name="组合 5"/>
          <p:cNvGrpSpPr/>
          <p:nvPr/>
        </p:nvGrpSpPr>
        <p:grpSpPr>
          <a:xfrm>
            <a:off x="4053394" y="1948508"/>
            <a:ext cx="987652" cy="968833"/>
            <a:chOff x="4116894" y="1948508"/>
            <a:chExt cx="987652" cy="968833"/>
          </a:xfrm>
        </p:grpSpPr>
        <p:grpSp>
          <p:nvGrpSpPr>
            <p:cNvPr id="135" name="组合 134"/>
            <p:cNvGrpSpPr/>
            <p:nvPr/>
          </p:nvGrpSpPr>
          <p:grpSpPr>
            <a:xfrm rot="4348561">
              <a:off x="4126303" y="1939099"/>
              <a:ext cx="968833" cy="987652"/>
              <a:chOff x="2720209" y="3507822"/>
              <a:chExt cx="926822" cy="944825"/>
            </a:xfrm>
          </p:grpSpPr>
          <p:sp>
            <p:nvSpPr>
              <p:cNvPr id="13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37"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grpSp>
          <p:nvGrpSpPr>
            <p:cNvPr id="91" name="Group 72"/>
            <p:cNvGrpSpPr/>
            <p:nvPr/>
          </p:nvGrpSpPr>
          <p:grpSpPr>
            <a:xfrm>
              <a:off x="4410453" y="2259240"/>
              <a:ext cx="361093" cy="303786"/>
              <a:chOff x="5368132" y="2625725"/>
              <a:chExt cx="465138" cy="391319"/>
            </a:xfrm>
            <a:solidFill>
              <a:schemeClr val="bg1"/>
            </a:solidFill>
          </p:grpSpPr>
          <p:sp>
            <p:nvSpPr>
              <p:cNvPr id="9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3046876" y="2415672"/>
            <a:ext cx="968833" cy="987652"/>
            <a:chOff x="3046876" y="2364872"/>
            <a:chExt cx="968833" cy="987652"/>
          </a:xfrm>
        </p:grpSpPr>
        <p:grpSp>
          <p:nvGrpSpPr>
            <p:cNvPr id="132" name="组合 131"/>
            <p:cNvGrpSpPr/>
            <p:nvPr/>
          </p:nvGrpSpPr>
          <p:grpSpPr>
            <a:xfrm rot="2082787">
              <a:off x="3046876" y="2364872"/>
              <a:ext cx="968833" cy="987652"/>
              <a:chOff x="2720209" y="3507822"/>
              <a:chExt cx="926822" cy="944825"/>
            </a:xfrm>
          </p:grpSpPr>
          <p:sp>
            <p:nvSpPr>
              <p:cNvPr id="133"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34"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grpSp>
          <p:nvGrpSpPr>
            <p:cNvPr id="95" name="Group 76"/>
            <p:cNvGrpSpPr/>
            <p:nvPr/>
          </p:nvGrpSpPr>
          <p:grpSpPr>
            <a:xfrm>
              <a:off x="3373014" y="2686882"/>
              <a:ext cx="360476" cy="360476"/>
              <a:chOff x="4439444" y="2582069"/>
              <a:chExt cx="464344" cy="464344"/>
            </a:xfrm>
            <a:solidFill>
              <a:schemeClr val="bg1"/>
            </a:solidFill>
          </p:grpSpPr>
          <p:sp>
            <p:nvSpPr>
              <p:cNvPr id="96"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97"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98"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4" name="组合 3"/>
          <p:cNvGrpSpPr/>
          <p:nvPr/>
        </p:nvGrpSpPr>
        <p:grpSpPr>
          <a:xfrm>
            <a:off x="2678198" y="3464996"/>
            <a:ext cx="968833" cy="987652"/>
            <a:chOff x="2678198" y="3464996"/>
            <a:chExt cx="968833" cy="987652"/>
          </a:xfrm>
        </p:grpSpPr>
        <p:grpSp>
          <p:nvGrpSpPr>
            <p:cNvPr id="3" name="组合 2"/>
            <p:cNvGrpSpPr/>
            <p:nvPr/>
          </p:nvGrpSpPr>
          <p:grpSpPr>
            <a:xfrm>
              <a:off x="2678198" y="3464996"/>
              <a:ext cx="968833" cy="987652"/>
              <a:chOff x="2720209" y="3507822"/>
              <a:chExt cx="926822" cy="944825"/>
            </a:xfrm>
          </p:grpSpPr>
          <p:sp>
            <p:nvSpPr>
              <p:cNvPr id="65"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31"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sp>
          <p:nvSpPr>
            <p:cNvPr id="145" name="Freeform 13"/>
            <p:cNvSpPr>
              <a:spLocks noEditPoints="1"/>
            </p:cNvSpPr>
            <p:nvPr/>
          </p:nvSpPr>
          <p:spPr bwMode="auto">
            <a:xfrm>
              <a:off x="3018694" y="3779256"/>
              <a:ext cx="312529" cy="359134"/>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5192565" y="2143850"/>
            <a:ext cx="987652" cy="968833"/>
            <a:chOff x="5192565" y="2143850"/>
            <a:chExt cx="987652" cy="968833"/>
          </a:xfrm>
        </p:grpSpPr>
        <p:grpSp>
          <p:nvGrpSpPr>
            <p:cNvPr id="87" name="Group 68"/>
            <p:cNvGrpSpPr/>
            <p:nvPr/>
          </p:nvGrpSpPr>
          <p:grpSpPr>
            <a:xfrm>
              <a:off x="5227488" y="2406237"/>
              <a:ext cx="360476" cy="360476"/>
              <a:chOff x="7287419" y="2577307"/>
              <a:chExt cx="464344" cy="464344"/>
            </a:xfrm>
            <a:solidFill>
              <a:schemeClr val="bg2"/>
            </a:solidFill>
          </p:grpSpPr>
          <p:sp>
            <p:nvSpPr>
              <p:cNvPr id="88"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8" name="组合 137"/>
            <p:cNvGrpSpPr/>
            <p:nvPr/>
          </p:nvGrpSpPr>
          <p:grpSpPr>
            <a:xfrm rot="6212144">
              <a:off x="5201974" y="2134441"/>
              <a:ext cx="968833" cy="987652"/>
              <a:chOff x="2720209" y="3507822"/>
              <a:chExt cx="926822" cy="944825"/>
            </a:xfrm>
          </p:grpSpPr>
          <p:sp>
            <p:nvSpPr>
              <p:cNvPr id="139"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40"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grpSp>
          <p:nvGrpSpPr>
            <p:cNvPr id="70" name="Group 51"/>
            <p:cNvGrpSpPr/>
            <p:nvPr/>
          </p:nvGrpSpPr>
          <p:grpSpPr>
            <a:xfrm>
              <a:off x="5531582" y="2441523"/>
              <a:ext cx="360476" cy="361093"/>
              <a:chOff x="9145588" y="4435475"/>
              <a:chExt cx="464344" cy="465138"/>
            </a:xfrm>
            <a:solidFill>
              <a:schemeClr val="bg1"/>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7" name="组合 6"/>
          <p:cNvGrpSpPr/>
          <p:nvPr/>
        </p:nvGrpSpPr>
        <p:grpSpPr>
          <a:xfrm>
            <a:off x="5762894" y="3127213"/>
            <a:ext cx="968833" cy="987652"/>
            <a:chOff x="5762894" y="3127213"/>
            <a:chExt cx="968833" cy="987652"/>
          </a:xfrm>
        </p:grpSpPr>
        <p:grpSp>
          <p:nvGrpSpPr>
            <p:cNvPr id="141" name="组合 140"/>
            <p:cNvGrpSpPr/>
            <p:nvPr/>
          </p:nvGrpSpPr>
          <p:grpSpPr>
            <a:xfrm rot="9985777">
              <a:off x="5762894" y="3127213"/>
              <a:ext cx="968833" cy="987652"/>
              <a:chOff x="2720209" y="3507822"/>
              <a:chExt cx="926822" cy="944825"/>
            </a:xfrm>
          </p:grpSpPr>
          <p:sp>
            <p:nvSpPr>
              <p:cNvPr id="142"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43"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sp>
          <p:nvSpPr>
            <p:cNvPr id="146" name="Freeform 5"/>
            <p:cNvSpPr>
              <a:spLocks noEditPoints="1"/>
            </p:cNvSpPr>
            <p:nvPr/>
          </p:nvSpPr>
          <p:spPr bwMode="auto">
            <a:xfrm>
              <a:off x="6049663" y="3454150"/>
              <a:ext cx="395295" cy="333776"/>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7" name="组合 146"/>
          <p:cNvGrpSpPr/>
          <p:nvPr/>
        </p:nvGrpSpPr>
        <p:grpSpPr>
          <a:xfrm>
            <a:off x="499469" y="1644835"/>
            <a:ext cx="1923767" cy="766298"/>
            <a:chOff x="1072034" y="1783252"/>
            <a:chExt cx="1923767" cy="766298"/>
          </a:xfrm>
        </p:grpSpPr>
        <p:sp>
          <p:nvSpPr>
            <p:cNvPr id="148" name="TextBox 147"/>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49" name="TextBox 148"/>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159" name="组合 158"/>
          <p:cNvGrpSpPr/>
          <p:nvPr/>
        </p:nvGrpSpPr>
        <p:grpSpPr>
          <a:xfrm>
            <a:off x="499469" y="2695298"/>
            <a:ext cx="1923767" cy="766298"/>
            <a:chOff x="1072034" y="1783252"/>
            <a:chExt cx="1923767" cy="766298"/>
          </a:xfrm>
        </p:grpSpPr>
        <p:sp>
          <p:nvSpPr>
            <p:cNvPr id="160" name="TextBox 159"/>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61" name="TextBox 160"/>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162" name="组合 161"/>
          <p:cNvGrpSpPr/>
          <p:nvPr/>
        </p:nvGrpSpPr>
        <p:grpSpPr>
          <a:xfrm>
            <a:off x="499469" y="3788407"/>
            <a:ext cx="1923767" cy="766298"/>
            <a:chOff x="1072034" y="1783252"/>
            <a:chExt cx="1923767" cy="766298"/>
          </a:xfrm>
        </p:grpSpPr>
        <p:sp>
          <p:nvSpPr>
            <p:cNvPr id="163" name="TextBox 162"/>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64" name="TextBox 163"/>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165" name="组合 164"/>
          <p:cNvGrpSpPr/>
          <p:nvPr/>
        </p:nvGrpSpPr>
        <p:grpSpPr>
          <a:xfrm>
            <a:off x="6819247" y="1457851"/>
            <a:ext cx="1923767" cy="766298"/>
            <a:chOff x="1072034" y="1783252"/>
            <a:chExt cx="1923767" cy="766298"/>
          </a:xfrm>
        </p:grpSpPr>
        <p:sp>
          <p:nvSpPr>
            <p:cNvPr id="166" name="TextBox 165"/>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67" name="TextBox 166"/>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168" name="组合 167"/>
          <p:cNvGrpSpPr/>
          <p:nvPr/>
        </p:nvGrpSpPr>
        <p:grpSpPr>
          <a:xfrm>
            <a:off x="6819247" y="2550960"/>
            <a:ext cx="1923767" cy="766298"/>
            <a:chOff x="1072034" y="1783252"/>
            <a:chExt cx="1923767" cy="766298"/>
          </a:xfrm>
        </p:grpSpPr>
        <p:sp>
          <p:nvSpPr>
            <p:cNvPr id="169" name="TextBox 168"/>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70" name="TextBox 169"/>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spTree>
    <p:extLst>
      <p:ext uri="{BB962C8B-B14F-4D97-AF65-F5344CB8AC3E}">
        <p14:creationId xmlns:p14="http://schemas.microsoft.com/office/powerpoint/2010/main" val="351413501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7"/>
                                        </p:tgtEl>
                                        <p:attrNameLst>
                                          <p:attrName>style.visibility</p:attrName>
                                        </p:attrNameLst>
                                      </p:cBhvr>
                                      <p:to>
                                        <p:strVal val="visible"/>
                                      </p:to>
                                    </p:set>
                                    <p:anim calcmode="lin" valueType="num">
                                      <p:cBhvr additive="base">
                                        <p:cTn id="46" dur="500" fill="hold"/>
                                        <p:tgtEl>
                                          <p:spTgt spid="147"/>
                                        </p:tgtEl>
                                        <p:attrNameLst>
                                          <p:attrName>ppt_x</p:attrName>
                                        </p:attrNameLst>
                                      </p:cBhvr>
                                      <p:tavLst>
                                        <p:tav tm="0">
                                          <p:val>
                                            <p:strVal val="0-#ppt_w/2"/>
                                          </p:val>
                                        </p:tav>
                                        <p:tav tm="100000">
                                          <p:val>
                                            <p:strVal val="#ppt_x"/>
                                          </p:val>
                                        </p:tav>
                                      </p:tavLst>
                                    </p:anim>
                                    <p:anim calcmode="lin" valueType="num">
                                      <p:cBhvr additive="base">
                                        <p:cTn id="47" dur="500" fill="hold"/>
                                        <p:tgtEl>
                                          <p:spTgt spid="14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159"/>
                                        </p:tgtEl>
                                        <p:attrNameLst>
                                          <p:attrName>style.visibility</p:attrName>
                                        </p:attrNameLst>
                                      </p:cBhvr>
                                      <p:to>
                                        <p:strVal val="visible"/>
                                      </p:to>
                                    </p:set>
                                    <p:anim calcmode="lin" valueType="num">
                                      <p:cBhvr additive="base">
                                        <p:cTn id="52" dur="500" fill="hold"/>
                                        <p:tgtEl>
                                          <p:spTgt spid="159"/>
                                        </p:tgtEl>
                                        <p:attrNameLst>
                                          <p:attrName>ppt_x</p:attrName>
                                        </p:attrNameLst>
                                      </p:cBhvr>
                                      <p:tavLst>
                                        <p:tav tm="0">
                                          <p:val>
                                            <p:strVal val="0-#ppt_w/2"/>
                                          </p:val>
                                        </p:tav>
                                        <p:tav tm="100000">
                                          <p:val>
                                            <p:strVal val="#ppt_x"/>
                                          </p:val>
                                        </p:tav>
                                      </p:tavLst>
                                    </p:anim>
                                    <p:anim calcmode="lin" valueType="num">
                                      <p:cBhvr additive="base">
                                        <p:cTn id="53" dur="500" fill="hold"/>
                                        <p:tgtEl>
                                          <p:spTgt spid="15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162"/>
                                        </p:tgtEl>
                                        <p:attrNameLst>
                                          <p:attrName>style.visibility</p:attrName>
                                        </p:attrNameLst>
                                      </p:cBhvr>
                                      <p:to>
                                        <p:strVal val="visible"/>
                                      </p:to>
                                    </p:set>
                                    <p:anim calcmode="lin" valueType="num">
                                      <p:cBhvr additive="base">
                                        <p:cTn id="58" dur="500" fill="hold"/>
                                        <p:tgtEl>
                                          <p:spTgt spid="162"/>
                                        </p:tgtEl>
                                        <p:attrNameLst>
                                          <p:attrName>ppt_x</p:attrName>
                                        </p:attrNameLst>
                                      </p:cBhvr>
                                      <p:tavLst>
                                        <p:tav tm="0">
                                          <p:val>
                                            <p:strVal val="0-#ppt_w/2"/>
                                          </p:val>
                                        </p:tav>
                                        <p:tav tm="100000">
                                          <p:val>
                                            <p:strVal val="#ppt_x"/>
                                          </p:val>
                                        </p:tav>
                                      </p:tavLst>
                                    </p:anim>
                                    <p:anim calcmode="lin" valueType="num">
                                      <p:cBhvr additive="base">
                                        <p:cTn id="59" dur="500" fill="hold"/>
                                        <p:tgtEl>
                                          <p:spTgt spid="162"/>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additive="base">
                                        <p:cTn id="64" dur="500" fill="hold"/>
                                        <p:tgtEl>
                                          <p:spTgt spid="165"/>
                                        </p:tgtEl>
                                        <p:attrNameLst>
                                          <p:attrName>ppt_x</p:attrName>
                                        </p:attrNameLst>
                                      </p:cBhvr>
                                      <p:tavLst>
                                        <p:tav tm="0">
                                          <p:val>
                                            <p:strVal val="1+#ppt_w/2"/>
                                          </p:val>
                                        </p:tav>
                                        <p:tav tm="100000">
                                          <p:val>
                                            <p:strVal val="#ppt_x"/>
                                          </p:val>
                                        </p:tav>
                                      </p:tavLst>
                                    </p:anim>
                                    <p:anim calcmode="lin" valueType="num">
                                      <p:cBhvr additive="base">
                                        <p:cTn id="65" dur="500" fill="hold"/>
                                        <p:tgtEl>
                                          <p:spTgt spid="16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168"/>
                                        </p:tgtEl>
                                        <p:attrNameLst>
                                          <p:attrName>style.visibility</p:attrName>
                                        </p:attrNameLst>
                                      </p:cBhvr>
                                      <p:to>
                                        <p:strVal val="visible"/>
                                      </p:to>
                                    </p:set>
                                    <p:anim calcmode="lin" valueType="num">
                                      <p:cBhvr additive="base">
                                        <p:cTn id="70" dur="500" fill="hold"/>
                                        <p:tgtEl>
                                          <p:spTgt spid="168"/>
                                        </p:tgtEl>
                                        <p:attrNameLst>
                                          <p:attrName>ppt_x</p:attrName>
                                        </p:attrNameLst>
                                      </p:cBhvr>
                                      <p:tavLst>
                                        <p:tav tm="0">
                                          <p:val>
                                            <p:strVal val="1+#ppt_w/2"/>
                                          </p:val>
                                        </p:tav>
                                        <p:tav tm="100000">
                                          <p:val>
                                            <p:strVal val="#ppt_x"/>
                                          </p:val>
                                        </p:tav>
                                      </p:tavLst>
                                    </p:anim>
                                    <p:anim calcmode="lin" valueType="num">
                                      <p:cBhvr additive="base">
                                        <p:cTn id="71" dur="500" fill="hold"/>
                                        <p:tgtEl>
                                          <p:spTgt spid="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9" name="组合 8"/>
          <p:cNvGrpSpPr/>
          <p:nvPr/>
        </p:nvGrpSpPr>
        <p:grpSpPr>
          <a:xfrm>
            <a:off x="2823820" y="1428107"/>
            <a:ext cx="3246780" cy="2922185"/>
            <a:chOff x="2740422" y="1159995"/>
            <a:chExt cx="3812778" cy="3431598"/>
          </a:xfrm>
        </p:grpSpPr>
        <p:sp>
          <p:nvSpPr>
            <p:cNvPr id="80" name="Freeform 5"/>
            <p:cNvSpPr>
              <a:spLocks/>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1" name="Freeform 6"/>
            <p:cNvSpPr>
              <a:spLocks/>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2" name="Freeform 7"/>
            <p:cNvSpPr>
              <a:spLocks/>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3" name="Freeform 8"/>
            <p:cNvSpPr>
              <a:spLocks/>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4" name="Freeform 9"/>
            <p:cNvSpPr>
              <a:spLocks/>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5" name="Freeform 10"/>
            <p:cNvSpPr>
              <a:spLocks/>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0"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7"/>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56" name="TextBox 155"/>
            <p:cNvSpPr txBox="1"/>
            <p:nvPr/>
          </p:nvSpPr>
          <p:spPr>
            <a:xfrm>
              <a:off x="4237703" y="3188878"/>
              <a:ext cx="819241" cy="469860"/>
            </a:xfrm>
            <a:prstGeom prst="rect">
              <a:avLst/>
            </a:prstGeom>
            <a:noFill/>
          </p:spPr>
          <p:txBody>
            <a:bodyPr wrap="none" rtlCol="0">
              <a:spAutoFit/>
            </a:bodyPr>
            <a:lstStyle/>
            <a:p>
              <a:pPr algn="ctr"/>
              <a:r>
                <a:rPr lang="zh-CN" altLang="en-US" sz="2000" dirty="0" smtClean="0">
                  <a:latin typeface="Source Sans Pro" panose="020B0503030403020204" pitchFamily="34" charset="0"/>
                </a:rPr>
                <a:t>标题</a:t>
              </a:r>
              <a:endParaRPr lang="en-GB" sz="2000" dirty="0">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2"/>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1939" fontAlgn="base">
                <a:lnSpc>
                  <a:spcPct val="90000"/>
                </a:lnSpc>
                <a:spcBef>
                  <a:spcPct val="0"/>
                </a:spcBef>
                <a:spcAft>
                  <a:spcPct val="0"/>
                </a:spcAft>
                <a:defRPr/>
              </a:pPr>
              <a:endParaRPr lang="en-US" sz="2200" kern="0" dirty="0">
                <a:gradFill>
                  <a:gsLst>
                    <a:gs pos="0">
                      <a:srgbClr val="FFFFFF"/>
                    </a:gs>
                    <a:gs pos="100000">
                      <a:srgbClr val="FFFFFF"/>
                    </a:gs>
                  </a:gsLst>
                  <a:lin ang="5400000" scaled="0"/>
                </a:gradFill>
              </a:endParaRPr>
            </a:p>
          </p:txBody>
        </p:sp>
      </p:grpSp>
      <p:grpSp>
        <p:nvGrpSpPr>
          <p:cNvPr id="171" name="组合 170"/>
          <p:cNvGrpSpPr/>
          <p:nvPr/>
        </p:nvGrpSpPr>
        <p:grpSpPr>
          <a:xfrm>
            <a:off x="664569" y="1454335"/>
            <a:ext cx="1923767" cy="766298"/>
            <a:chOff x="1072034" y="1783252"/>
            <a:chExt cx="1923767" cy="766298"/>
          </a:xfrm>
        </p:grpSpPr>
        <p:sp>
          <p:nvSpPr>
            <p:cNvPr id="172" name="TextBox 171"/>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73" name="TextBox 172"/>
            <p:cNvSpPr txBox="1"/>
            <p:nvPr/>
          </p:nvSpPr>
          <p:spPr>
            <a:xfrm>
              <a:off x="2117089" y="1783252"/>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174" name="组合 173"/>
          <p:cNvGrpSpPr/>
          <p:nvPr/>
        </p:nvGrpSpPr>
        <p:grpSpPr>
          <a:xfrm>
            <a:off x="664569" y="2504798"/>
            <a:ext cx="1923767" cy="766298"/>
            <a:chOff x="1072034" y="1783252"/>
            <a:chExt cx="1923767" cy="766298"/>
          </a:xfrm>
        </p:grpSpPr>
        <p:sp>
          <p:nvSpPr>
            <p:cNvPr id="175" name="TextBox 174"/>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76" name="TextBox 175"/>
            <p:cNvSpPr txBox="1"/>
            <p:nvPr/>
          </p:nvSpPr>
          <p:spPr>
            <a:xfrm>
              <a:off x="2033917" y="1783252"/>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177" name="组合 176"/>
          <p:cNvGrpSpPr/>
          <p:nvPr/>
        </p:nvGrpSpPr>
        <p:grpSpPr>
          <a:xfrm>
            <a:off x="664569" y="3597907"/>
            <a:ext cx="1923767" cy="766298"/>
            <a:chOff x="1072034" y="1783252"/>
            <a:chExt cx="1923767" cy="766298"/>
          </a:xfrm>
        </p:grpSpPr>
        <p:sp>
          <p:nvSpPr>
            <p:cNvPr id="178" name="TextBox 177"/>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79" name="TextBox 178"/>
            <p:cNvSpPr txBox="1"/>
            <p:nvPr/>
          </p:nvSpPr>
          <p:spPr>
            <a:xfrm>
              <a:off x="2033917" y="1783252"/>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180" name="组合 179"/>
          <p:cNvGrpSpPr/>
          <p:nvPr/>
        </p:nvGrpSpPr>
        <p:grpSpPr>
          <a:xfrm>
            <a:off x="6463647" y="1457851"/>
            <a:ext cx="1923767" cy="766298"/>
            <a:chOff x="1072034" y="1783252"/>
            <a:chExt cx="1923767" cy="766298"/>
          </a:xfrm>
        </p:grpSpPr>
        <p:sp>
          <p:nvSpPr>
            <p:cNvPr id="181" name="TextBox 180"/>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82" name="TextBox 181"/>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grpSp>
        <p:nvGrpSpPr>
          <p:cNvPr id="183" name="组合 182"/>
          <p:cNvGrpSpPr/>
          <p:nvPr/>
        </p:nvGrpSpPr>
        <p:grpSpPr>
          <a:xfrm>
            <a:off x="6463647" y="2550960"/>
            <a:ext cx="1923767" cy="766298"/>
            <a:chOff x="1072034" y="1783252"/>
            <a:chExt cx="1923767" cy="766298"/>
          </a:xfrm>
        </p:grpSpPr>
        <p:sp>
          <p:nvSpPr>
            <p:cNvPr id="184" name="TextBox 183"/>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85" name="TextBox 184"/>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mj-ea"/>
                  <a:ea typeface="+mj-ea"/>
                </a:rPr>
                <a:t>标题文字</a:t>
              </a:r>
              <a:endParaRPr lang="en-US" sz="1600" dirty="0" smtClean="0">
                <a:solidFill>
                  <a:schemeClr val="bg2"/>
                </a:solidFill>
                <a:latin typeface="+mj-ea"/>
                <a:ea typeface="+mj-ea"/>
              </a:endParaRPr>
            </a:p>
          </p:txBody>
        </p:sp>
      </p:grpSp>
      <p:grpSp>
        <p:nvGrpSpPr>
          <p:cNvPr id="186" name="组合 185"/>
          <p:cNvGrpSpPr/>
          <p:nvPr/>
        </p:nvGrpSpPr>
        <p:grpSpPr>
          <a:xfrm>
            <a:off x="6463647" y="3519391"/>
            <a:ext cx="1923767" cy="766298"/>
            <a:chOff x="1072034" y="1783252"/>
            <a:chExt cx="1923767" cy="766298"/>
          </a:xfrm>
        </p:grpSpPr>
        <p:sp>
          <p:nvSpPr>
            <p:cNvPr id="187" name="TextBox 186"/>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smtClean="0">
                <a:latin typeface="+mj-ea"/>
              </a:endParaRPr>
            </a:p>
            <a:p>
              <a:r>
                <a:rPr lang="zh-CN" altLang="en-US" sz="900" dirty="0">
                  <a:latin typeface="+mj-ea"/>
                </a:rPr>
                <a:t>单击此处添加文本单击此处添加</a:t>
              </a:r>
              <a:r>
                <a:rPr lang="zh-CN" altLang="en-US" sz="900" dirty="0" smtClean="0">
                  <a:latin typeface="+mj-ea"/>
                </a:rPr>
                <a:t>文本</a:t>
              </a:r>
              <a:endParaRPr lang="en-US" altLang="zh-CN" sz="900" dirty="0">
                <a:latin typeface="+mj-ea"/>
              </a:endParaRPr>
            </a:p>
          </p:txBody>
        </p:sp>
        <p:sp>
          <p:nvSpPr>
            <p:cNvPr id="188" name="TextBox 187"/>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mj-ea"/>
                  <a:ea typeface="+mj-ea"/>
                </a:rPr>
                <a:t>标题文字</a:t>
              </a:r>
              <a:endParaRPr lang="en-US" sz="1600" dirty="0" smtClean="0">
                <a:solidFill>
                  <a:schemeClr val="tx2"/>
                </a:solidFill>
                <a:latin typeface="+mj-ea"/>
                <a:ea typeface="+mj-ea"/>
              </a:endParaRPr>
            </a:p>
          </p:txBody>
        </p:sp>
      </p:grpSp>
    </p:spTree>
    <p:extLst>
      <p:ext uri="{BB962C8B-B14F-4D97-AF65-F5344CB8AC3E}">
        <p14:creationId xmlns:p14="http://schemas.microsoft.com/office/powerpoint/2010/main" val="74087690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71"/>
                                        </p:tgtEl>
                                        <p:attrNameLst>
                                          <p:attrName>style.visibility</p:attrName>
                                        </p:attrNameLst>
                                      </p:cBhvr>
                                      <p:to>
                                        <p:strVal val="visible"/>
                                      </p:to>
                                    </p:set>
                                    <p:anim calcmode="lin" valueType="num">
                                      <p:cBhvr additive="base">
                                        <p:cTn id="20" dur="500" fill="hold"/>
                                        <p:tgtEl>
                                          <p:spTgt spid="171"/>
                                        </p:tgtEl>
                                        <p:attrNameLst>
                                          <p:attrName>ppt_x</p:attrName>
                                        </p:attrNameLst>
                                      </p:cBhvr>
                                      <p:tavLst>
                                        <p:tav tm="0">
                                          <p:val>
                                            <p:strVal val="0-#ppt_w/2"/>
                                          </p:val>
                                        </p:tav>
                                        <p:tav tm="100000">
                                          <p:val>
                                            <p:strVal val="#ppt_x"/>
                                          </p:val>
                                        </p:tav>
                                      </p:tavLst>
                                    </p:anim>
                                    <p:anim calcmode="lin" valueType="num">
                                      <p:cBhvr additive="base">
                                        <p:cTn id="21" dur="500" fill="hold"/>
                                        <p:tgtEl>
                                          <p:spTgt spid="17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additive="base">
                                        <p:cTn id="26" dur="500" fill="hold"/>
                                        <p:tgtEl>
                                          <p:spTgt spid="174"/>
                                        </p:tgtEl>
                                        <p:attrNameLst>
                                          <p:attrName>ppt_x</p:attrName>
                                        </p:attrNameLst>
                                      </p:cBhvr>
                                      <p:tavLst>
                                        <p:tav tm="0">
                                          <p:val>
                                            <p:strVal val="0-#ppt_w/2"/>
                                          </p:val>
                                        </p:tav>
                                        <p:tav tm="100000">
                                          <p:val>
                                            <p:strVal val="#ppt_x"/>
                                          </p:val>
                                        </p:tav>
                                      </p:tavLst>
                                    </p:anim>
                                    <p:anim calcmode="lin" valueType="num">
                                      <p:cBhvr additive="base">
                                        <p:cTn id="27" dur="500" fill="hold"/>
                                        <p:tgtEl>
                                          <p:spTgt spid="1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 calcmode="lin" valueType="num">
                                      <p:cBhvr additive="base">
                                        <p:cTn id="32" dur="500" fill="hold"/>
                                        <p:tgtEl>
                                          <p:spTgt spid="177"/>
                                        </p:tgtEl>
                                        <p:attrNameLst>
                                          <p:attrName>ppt_x</p:attrName>
                                        </p:attrNameLst>
                                      </p:cBhvr>
                                      <p:tavLst>
                                        <p:tav tm="0">
                                          <p:val>
                                            <p:strVal val="0-#ppt_w/2"/>
                                          </p:val>
                                        </p:tav>
                                        <p:tav tm="100000">
                                          <p:val>
                                            <p:strVal val="#ppt_x"/>
                                          </p:val>
                                        </p:tav>
                                      </p:tavLst>
                                    </p:anim>
                                    <p:anim calcmode="lin" valueType="num">
                                      <p:cBhvr additive="base">
                                        <p:cTn id="33" dur="500" fill="hold"/>
                                        <p:tgtEl>
                                          <p:spTgt spid="17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0"/>
                                        </p:tgtEl>
                                        <p:attrNameLst>
                                          <p:attrName>style.visibility</p:attrName>
                                        </p:attrNameLst>
                                      </p:cBhvr>
                                      <p:to>
                                        <p:strVal val="visible"/>
                                      </p:to>
                                    </p:set>
                                    <p:anim calcmode="lin" valueType="num">
                                      <p:cBhvr additive="base">
                                        <p:cTn id="36" dur="500" fill="hold"/>
                                        <p:tgtEl>
                                          <p:spTgt spid="180"/>
                                        </p:tgtEl>
                                        <p:attrNameLst>
                                          <p:attrName>ppt_x</p:attrName>
                                        </p:attrNameLst>
                                      </p:cBhvr>
                                      <p:tavLst>
                                        <p:tav tm="0">
                                          <p:val>
                                            <p:strVal val="1+#ppt_w/2"/>
                                          </p:val>
                                        </p:tav>
                                        <p:tav tm="100000">
                                          <p:val>
                                            <p:strVal val="#ppt_x"/>
                                          </p:val>
                                        </p:tav>
                                      </p:tavLst>
                                    </p:anim>
                                    <p:anim calcmode="lin" valueType="num">
                                      <p:cBhvr additive="base">
                                        <p:cTn id="37" dur="500" fill="hold"/>
                                        <p:tgtEl>
                                          <p:spTgt spid="18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83"/>
                                        </p:tgtEl>
                                        <p:attrNameLst>
                                          <p:attrName>style.visibility</p:attrName>
                                        </p:attrNameLst>
                                      </p:cBhvr>
                                      <p:to>
                                        <p:strVal val="visible"/>
                                      </p:to>
                                    </p:set>
                                    <p:anim calcmode="lin" valueType="num">
                                      <p:cBhvr additive="base">
                                        <p:cTn id="42" dur="500" fill="hold"/>
                                        <p:tgtEl>
                                          <p:spTgt spid="183"/>
                                        </p:tgtEl>
                                        <p:attrNameLst>
                                          <p:attrName>ppt_x</p:attrName>
                                        </p:attrNameLst>
                                      </p:cBhvr>
                                      <p:tavLst>
                                        <p:tav tm="0">
                                          <p:val>
                                            <p:strVal val="1+#ppt_w/2"/>
                                          </p:val>
                                        </p:tav>
                                        <p:tav tm="100000">
                                          <p:val>
                                            <p:strVal val="#ppt_x"/>
                                          </p:val>
                                        </p:tav>
                                      </p:tavLst>
                                    </p:anim>
                                    <p:anim calcmode="lin" valueType="num">
                                      <p:cBhvr additive="base">
                                        <p:cTn id="43" dur="500" fill="hold"/>
                                        <p:tgtEl>
                                          <p:spTgt spid="18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1+#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110" name="Rounded Rectangle 5"/>
          <p:cNvSpPr/>
          <p:nvPr/>
        </p:nvSpPr>
        <p:spPr>
          <a:xfrm>
            <a:off x="796414" y="2763652"/>
            <a:ext cx="7518910" cy="69950"/>
          </a:xfrm>
          <a:prstGeom prst="roundRect">
            <a:avLst>
              <a:gd name="adj" fmla="val 50000"/>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nvGrpSpPr>
          <p:cNvPr id="116" name="Group 24"/>
          <p:cNvGrpSpPr/>
          <p:nvPr/>
        </p:nvGrpSpPr>
        <p:grpSpPr>
          <a:xfrm>
            <a:off x="7045561" y="1206500"/>
            <a:ext cx="1097035" cy="1492467"/>
            <a:chOff x="800793" y="1501529"/>
            <a:chExt cx="1619915" cy="2203823"/>
          </a:xfrm>
        </p:grpSpPr>
        <p:grpSp>
          <p:nvGrpSpPr>
            <p:cNvPr id="117" name="Group 25"/>
            <p:cNvGrpSpPr/>
            <p:nvPr/>
          </p:nvGrpSpPr>
          <p:grpSpPr>
            <a:xfrm>
              <a:off x="800793" y="1501529"/>
              <a:ext cx="1619915" cy="1817422"/>
              <a:chOff x="2897739" y="3942989"/>
              <a:chExt cx="1619915" cy="1817422"/>
            </a:xfrm>
          </p:grpSpPr>
          <p:sp>
            <p:nvSpPr>
              <p:cNvPr id="119" name="Isosceles Triangle 27"/>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20" name="Donut 28"/>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18" name="Straight Connector 26"/>
            <p:cNvCxnSpPr>
              <a:endCxn id="119"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tx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21" name="AutoShape 59"/>
          <p:cNvSpPr>
            <a:spLocks/>
          </p:cNvSpPr>
          <p:nvPr/>
        </p:nvSpPr>
        <p:spPr bwMode="auto">
          <a:xfrm>
            <a:off x="7420108" y="1578292"/>
            <a:ext cx="346500" cy="3459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2"/>
          </a:solidFill>
          <a:ln>
            <a:noFill/>
          </a:ln>
          <a:effectLs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nvGrpSpPr>
          <p:cNvPr id="122" name="Group 39"/>
          <p:cNvGrpSpPr/>
          <p:nvPr/>
        </p:nvGrpSpPr>
        <p:grpSpPr>
          <a:xfrm flipV="1">
            <a:off x="5526097" y="2896279"/>
            <a:ext cx="1097035" cy="1492467"/>
            <a:chOff x="800793" y="1501529"/>
            <a:chExt cx="1619915" cy="2203823"/>
          </a:xfrm>
        </p:grpSpPr>
        <p:grpSp>
          <p:nvGrpSpPr>
            <p:cNvPr id="123" name="Group 40"/>
            <p:cNvGrpSpPr/>
            <p:nvPr/>
          </p:nvGrpSpPr>
          <p:grpSpPr>
            <a:xfrm>
              <a:off x="800793" y="1501529"/>
              <a:ext cx="1619915" cy="1817422"/>
              <a:chOff x="2897739" y="3942989"/>
              <a:chExt cx="1619915" cy="1817422"/>
            </a:xfrm>
          </p:grpSpPr>
          <p:sp>
            <p:nvSpPr>
              <p:cNvPr id="125" name="Isosceles Triangle 4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26" name="Donut 4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24" name="Straight Connector 41"/>
            <p:cNvCxnSpPr>
              <a:endCxn id="125"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27" name="Group 45"/>
          <p:cNvGrpSpPr/>
          <p:nvPr/>
        </p:nvGrpSpPr>
        <p:grpSpPr>
          <a:xfrm>
            <a:off x="5901364" y="3667274"/>
            <a:ext cx="346500" cy="324621"/>
            <a:chOff x="5368132" y="3540125"/>
            <a:chExt cx="465138" cy="435769"/>
          </a:xfrm>
          <a:solidFill>
            <a:schemeClr val="bg2"/>
          </a:solidFill>
        </p:grpSpPr>
        <p:sp>
          <p:nvSpPr>
            <p:cNvPr id="128"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9"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0" name="Group 18"/>
          <p:cNvGrpSpPr/>
          <p:nvPr/>
        </p:nvGrpSpPr>
        <p:grpSpPr>
          <a:xfrm>
            <a:off x="969863" y="1207504"/>
            <a:ext cx="1097035" cy="1501994"/>
            <a:chOff x="800793" y="1501529"/>
            <a:chExt cx="1619915" cy="2217891"/>
          </a:xfrm>
        </p:grpSpPr>
        <p:grpSp>
          <p:nvGrpSpPr>
            <p:cNvPr id="140" name="Group 13"/>
            <p:cNvGrpSpPr/>
            <p:nvPr/>
          </p:nvGrpSpPr>
          <p:grpSpPr>
            <a:xfrm>
              <a:off x="800793" y="1501529"/>
              <a:ext cx="1619915" cy="1817422"/>
              <a:chOff x="2897739" y="3942989"/>
              <a:chExt cx="1619915" cy="1817422"/>
            </a:xfrm>
          </p:grpSpPr>
          <p:sp>
            <p:nvSpPr>
              <p:cNvPr id="143" name="Isosceles Triangle 1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44" name="Donut 11"/>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42" name="Straight Connector 15"/>
            <p:cNvCxnSpPr>
              <a:stCxn id="113" idx="0"/>
              <a:endCxn id="143" idx="0"/>
            </p:cNvCxnSpPr>
            <p:nvPr/>
          </p:nvCxnSpPr>
          <p:spPr>
            <a:xfrm flipH="1" flipV="1">
              <a:off x="1610750" y="3318950"/>
              <a:ext cx="1" cy="400470"/>
            </a:xfrm>
            <a:prstGeom prst="line">
              <a:avLst/>
            </a:prstGeom>
            <a:gradFill flip="none" rotWithShape="1">
              <a:gsLst>
                <a:gs pos="100000">
                  <a:srgbClr val="FCFCFC"/>
                </a:gs>
                <a:gs pos="0">
                  <a:srgbClr val="CCCCCC"/>
                </a:gs>
              </a:gsLst>
              <a:lin ang="7200000" scaled="0"/>
              <a:tileRect/>
            </a:gradFill>
            <a:ln w="12700">
              <a:solidFill>
                <a:schemeClr val="tx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45" name="Group 48"/>
          <p:cNvGrpSpPr/>
          <p:nvPr/>
        </p:nvGrpSpPr>
        <p:grpSpPr>
          <a:xfrm>
            <a:off x="1399529" y="1581767"/>
            <a:ext cx="237701" cy="346500"/>
            <a:chOff x="3582988" y="3510757"/>
            <a:chExt cx="319088" cy="465138"/>
          </a:xfrm>
          <a:solidFill>
            <a:schemeClr val="tx2"/>
          </a:solidFill>
        </p:grpSpPr>
        <p:sp>
          <p:nvSpPr>
            <p:cNvPr id="14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4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48" name="Group 19"/>
          <p:cNvGrpSpPr/>
          <p:nvPr/>
        </p:nvGrpSpPr>
        <p:grpSpPr>
          <a:xfrm>
            <a:off x="4007352" y="1206500"/>
            <a:ext cx="1097035" cy="1492467"/>
            <a:chOff x="800793" y="1501529"/>
            <a:chExt cx="1619915" cy="2203823"/>
          </a:xfrm>
        </p:grpSpPr>
        <p:grpSp>
          <p:nvGrpSpPr>
            <p:cNvPr id="149" name="Group 20"/>
            <p:cNvGrpSpPr/>
            <p:nvPr/>
          </p:nvGrpSpPr>
          <p:grpSpPr>
            <a:xfrm>
              <a:off x="800793" y="1501529"/>
              <a:ext cx="1619915" cy="1817422"/>
              <a:chOff x="2897739" y="3942989"/>
              <a:chExt cx="1619915" cy="1817422"/>
            </a:xfrm>
          </p:grpSpPr>
          <p:sp>
            <p:nvSpPr>
              <p:cNvPr id="156" name="Isosceles Triangle 2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58" name="Donut 2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55" name="Straight Connector 21"/>
            <p:cNvCxnSpPr>
              <a:endCxn id="15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tx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59" name="Group 51"/>
          <p:cNvGrpSpPr/>
          <p:nvPr/>
        </p:nvGrpSpPr>
        <p:grpSpPr>
          <a:xfrm>
            <a:off x="4382620" y="1610266"/>
            <a:ext cx="346500" cy="291509"/>
            <a:chOff x="5368132" y="2625725"/>
            <a:chExt cx="465138" cy="391319"/>
          </a:xfrm>
          <a:solidFill>
            <a:schemeClr val="tx2"/>
          </a:solidFill>
        </p:grpSpPr>
        <p:sp>
          <p:nvSpPr>
            <p:cNvPr id="160"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1"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2"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63" name="Group 29"/>
          <p:cNvGrpSpPr/>
          <p:nvPr/>
        </p:nvGrpSpPr>
        <p:grpSpPr>
          <a:xfrm flipV="1">
            <a:off x="2488608" y="2896279"/>
            <a:ext cx="1097035" cy="1492467"/>
            <a:chOff x="800793" y="1501529"/>
            <a:chExt cx="1619915" cy="2203823"/>
          </a:xfrm>
        </p:grpSpPr>
        <p:grpSp>
          <p:nvGrpSpPr>
            <p:cNvPr id="164" name="Group 30"/>
            <p:cNvGrpSpPr/>
            <p:nvPr/>
          </p:nvGrpSpPr>
          <p:grpSpPr>
            <a:xfrm>
              <a:off x="800793" y="1501529"/>
              <a:ext cx="1619915" cy="1817422"/>
              <a:chOff x="2897739" y="3942989"/>
              <a:chExt cx="1619915" cy="1817422"/>
            </a:xfrm>
          </p:grpSpPr>
          <p:sp>
            <p:nvSpPr>
              <p:cNvPr id="166" name="Isosceles Triangle 3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67" name="Donut 3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65" name="Straight Connector 31"/>
            <p:cNvCxnSpPr>
              <a:endCxn id="16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68" name="Group 55"/>
          <p:cNvGrpSpPr/>
          <p:nvPr/>
        </p:nvGrpSpPr>
        <p:grpSpPr>
          <a:xfrm>
            <a:off x="2864171" y="3667274"/>
            <a:ext cx="345908" cy="345908"/>
            <a:chOff x="4439444" y="1652588"/>
            <a:chExt cx="464344" cy="464344"/>
          </a:xfrm>
          <a:solidFill>
            <a:schemeClr val="bg2"/>
          </a:solidFill>
        </p:grpSpPr>
        <p:sp>
          <p:nvSpPr>
            <p:cNvPr id="16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sp>
        <p:nvSpPr>
          <p:cNvPr id="111" name="Oval 6"/>
          <p:cNvSpPr/>
          <p:nvPr/>
        </p:nvSpPr>
        <p:spPr>
          <a:xfrm>
            <a:off x="4457214" y="2699971"/>
            <a:ext cx="197311" cy="19731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2" name="Oval 7"/>
          <p:cNvSpPr/>
          <p:nvPr/>
        </p:nvSpPr>
        <p:spPr>
          <a:xfrm>
            <a:off x="7494703" y="2700975"/>
            <a:ext cx="197311" cy="19731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3" name="Oval 8"/>
          <p:cNvSpPr/>
          <p:nvPr/>
        </p:nvSpPr>
        <p:spPr>
          <a:xfrm>
            <a:off x="1419725" y="2699971"/>
            <a:ext cx="197311" cy="19731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4" name="Oval 9"/>
          <p:cNvSpPr/>
          <p:nvPr/>
        </p:nvSpPr>
        <p:spPr>
          <a:xfrm>
            <a:off x="2938469" y="2699972"/>
            <a:ext cx="197311" cy="19731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5" name="Oval 10"/>
          <p:cNvSpPr/>
          <p:nvPr/>
        </p:nvSpPr>
        <p:spPr>
          <a:xfrm>
            <a:off x="5975958" y="2699971"/>
            <a:ext cx="197311" cy="19731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87" name="TextBox 77"/>
          <p:cNvSpPr txBox="1"/>
          <p:nvPr/>
        </p:nvSpPr>
        <p:spPr>
          <a:xfrm>
            <a:off x="2268332" y="1613461"/>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tx2"/>
                </a:solidFill>
                <a:latin typeface="+mj-ea"/>
              </a:rPr>
              <a:t>标题文字</a:t>
            </a:r>
            <a:endParaRPr lang="en-US" altLang="zh-CN" sz="1200" dirty="0" smtClean="0">
              <a:solidFill>
                <a:schemeClr val="tx2"/>
              </a:solidFill>
              <a:latin typeface="+mj-ea"/>
            </a:endParaRPr>
          </a:p>
          <a:p>
            <a:r>
              <a:rPr lang="zh-CN" altLang="en-US" sz="800" dirty="0" smtClean="0">
                <a:latin typeface="+mj-ea"/>
              </a:rPr>
              <a:t>单击</a:t>
            </a:r>
            <a:r>
              <a:rPr lang="zh-CN" altLang="en-US" sz="800" dirty="0">
                <a:latin typeface="+mj-ea"/>
              </a:rPr>
              <a:t>此处添加文本单击此处</a:t>
            </a:r>
            <a:r>
              <a:rPr lang="zh-CN" altLang="en-US" sz="800" dirty="0" smtClean="0">
                <a:latin typeface="+mj-ea"/>
              </a:rPr>
              <a:t>添加</a:t>
            </a:r>
            <a:endParaRPr lang="en-US" altLang="zh-CN" sz="800" dirty="0">
              <a:latin typeface="+mj-ea"/>
            </a:endParaRPr>
          </a:p>
          <a:p>
            <a:r>
              <a:rPr lang="zh-CN" altLang="en-US" sz="800" dirty="0">
                <a:latin typeface="+mj-ea"/>
              </a:rPr>
              <a:t>单击此处添加文本单击此处</a:t>
            </a:r>
            <a:r>
              <a:rPr lang="zh-CN" altLang="en-US" sz="800" dirty="0" smtClean="0">
                <a:latin typeface="+mj-ea"/>
              </a:rPr>
              <a:t>添加</a:t>
            </a:r>
            <a:endParaRPr lang="en-US" altLang="zh-CN" sz="800" dirty="0">
              <a:latin typeface="+mj-ea"/>
            </a:endParaRPr>
          </a:p>
        </p:txBody>
      </p:sp>
      <p:sp>
        <p:nvSpPr>
          <p:cNvPr id="188" name="TextBox 77"/>
          <p:cNvSpPr txBox="1"/>
          <p:nvPr/>
        </p:nvSpPr>
        <p:spPr>
          <a:xfrm>
            <a:off x="5282705" y="1613461"/>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tx2"/>
                </a:solidFill>
                <a:latin typeface="+mj-ea"/>
              </a:rPr>
              <a:t>标题文字</a:t>
            </a:r>
            <a:endParaRPr lang="en-US" altLang="zh-CN" sz="1200" dirty="0" smtClean="0">
              <a:solidFill>
                <a:schemeClr val="tx2"/>
              </a:solidFill>
              <a:latin typeface="+mj-ea"/>
            </a:endParaRPr>
          </a:p>
          <a:p>
            <a:r>
              <a:rPr lang="zh-CN" altLang="en-US" sz="800" dirty="0" smtClean="0">
                <a:latin typeface="+mj-ea"/>
              </a:rPr>
              <a:t>单击</a:t>
            </a:r>
            <a:r>
              <a:rPr lang="zh-CN" altLang="en-US" sz="800" dirty="0">
                <a:latin typeface="+mj-ea"/>
              </a:rPr>
              <a:t>此处添加文本单击此处</a:t>
            </a:r>
            <a:r>
              <a:rPr lang="zh-CN" altLang="en-US" sz="800" dirty="0" smtClean="0">
                <a:latin typeface="+mj-ea"/>
              </a:rPr>
              <a:t>添加</a:t>
            </a:r>
            <a:endParaRPr lang="en-US" altLang="zh-CN" sz="800" dirty="0">
              <a:latin typeface="+mj-ea"/>
            </a:endParaRPr>
          </a:p>
          <a:p>
            <a:r>
              <a:rPr lang="zh-CN" altLang="en-US" sz="800" dirty="0">
                <a:latin typeface="+mj-ea"/>
              </a:rPr>
              <a:t>单击此处添加文本单击此处</a:t>
            </a:r>
            <a:r>
              <a:rPr lang="zh-CN" altLang="en-US" sz="800" dirty="0" smtClean="0">
                <a:latin typeface="+mj-ea"/>
              </a:rPr>
              <a:t>添加</a:t>
            </a:r>
            <a:endParaRPr lang="en-US" altLang="zh-CN" sz="800" dirty="0">
              <a:latin typeface="+mj-ea"/>
            </a:endParaRPr>
          </a:p>
        </p:txBody>
      </p:sp>
      <p:sp>
        <p:nvSpPr>
          <p:cNvPr id="189" name="TextBox 77"/>
          <p:cNvSpPr txBox="1"/>
          <p:nvPr/>
        </p:nvSpPr>
        <p:spPr>
          <a:xfrm>
            <a:off x="823299" y="3632145"/>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2"/>
                </a:solidFill>
                <a:latin typeface="+mj-ea"/>
              </a:rPr>
              <a:t>标题文字</a:t>
            </a:r>
            <a:endParaRPr lang="en-US" altLang="zh-CN" sz="1200" dirty="0" smtClean="0">
              <a:solidFill>
                <a:schemeClr val="bg2"/>
              </a:solidFill>
              <a:latin typeface="+mj-ea"/>
            </a:endParaRPr>
          </a:p>
          <a:p>
            <a:r>
              <a:rPr lang="zh-CN" altLang="en-US" sz="800" dirty="0" smtClean="0">
                <a:latin typeface="+mj-ea"/>
              </a:rPr>
              <a:t>单击</a:t>
            </a:r>
            <a:r>
              <a:rPr lang="zh-CN" altLang="en-US" sz="800" dirty="0">
                <a:latin typeface="+mj-ea"/>
              </a:rPr>
              <a:t>此处添加文本单击此处</a:t>
            </a:r>
            <a:r>
              <a:rPr lang="zh-CN" altLang="en-US" sz="800" dirty="0" smtClean="0">
                <a:latin typeface="+mj-ea"/>
              </a:rPr>
              <a:t>添加</a:t>
            </a:r>
            <a:endParaRPr lang="en-US" altLang="zh-CN" sz="800" dirty="0">
              <a:latin typeface="+mj-ea"/>
            </a:endParaRPr>
          </a:p>
          <a:p>
            <a:r>
              <a:rPr lang="zh-CN" altLang="en-US" sz="800" dirty="0">
                <a:latin typeface="+mj-ea"/>
              </a:rPr>
              <a:t>单击此处添加文本单击此处</a:t>
            </a:r>
            <a:r>
              <a:rPr lang="zh-CN" altLang="en-US" sz="800" dirty="0" smtClean="0">
                <a:latin typeface="+mj-ea"/>
              </a:rPr>
              <a:t>添加</a:t>
            </a:r>
            <a:endParaRPr lang="en-US" altLang="zh-CN" sz="800" dirty="0">
              <a:latin typeface="+mj-ea"/>
            </a:endParaRPr>
          </a:p>
        </p:txBody>
      </p:sp>
      <p:sp>
        <p:nvSpPr>
          <p:cNvPr id="190" name="TextBox 77"/>
          <p:cNvSpPr txBox="1"/>
          <p:nvPr/>
        </p:nvSpPr>
        <p:spPr>
          <a:xfrm>
            <a:off x="3837672" y="3632145"/>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2"/>
                </a:solidFill>
                <a:latin typeface="+mj-ea"/>
              </a:rPr>
              <a:t>标题文字</a:t>
            </a:r>
            <a:endParaRPr lang="en-US" altLang="zh-CN" sz="1200" dirty="0" smtClean="0">
              <a:solidFill>
                <a:schemeClr val="bg2"/>
              </a:solidFill>
              <a:latin typeface="+mj-ea"/>
            </a:endParaRPr>
          </a:p>
          <a:p>
            <a:r>
              <a:rPr lang="zh-CN" altLang="en-US" sz="800" dirty="0" smtClean="0">
                <a:latin typeface="+mj-ea"/>
              </a:rPr>
              <a:t>单击</a:t>
            </a:r>
            <a:r>
              <a:rPr lang="zh-CN" altLang="en-US" sz="800" dirty="0">
                <a:latin typeface="+mj-ea"/>
              </a:rPr>
              <a:t>此处添加文本单击此处</a:t>
            </a:r>
            <a:r>
              <a:rPr lang="zh-CN" altLang="en-US" sz="800" dirty="0" smtClean="0">
                <a:latin typeface="+mj-ea"/>
              </a:rPr>
              <a:t>添加</a:t>
            </a:r>
            <a:endParaRPr lang="en-US" altLang="zh-CN" sz="800" dirty="0">
              <a:latin typeface="+mj-ea"/>
            </a:endParaRPr>
          </a:p>
          <a:p>
            <a:r>
              <a:rPr lang="zh-CN" altLang="en-US" sz="800" dirty="0">
                <a:latin typeface="+mj-ea"/>
              </a:rPr>
              <a:t>单击此处添加文本单击此处</a:t>
            </a:r>
            <a:r>
              <a:rPr lang="zh-CN" altLang="en-US" sz="800" dirty="0" smtClean="0">
                <a:latin typeface="+mj-ea"/>
              </a:rPr>
              <a:t>添加</a:t>
            </a:r>
            <a:endParaRPr lang="en-US" altLang="zh-CN" sz="800" dirty="0">
              <a:latin typeface="+mj-ea"/>
            </a:endParaRPr>
          </a:p>
        </p:txBody>
      </p:sp>
      <p:sp>
        <p:nvSpPr>
          <p:cNvPr id="191" name="TextBox 77"/>
          <p:cNvSpPr txBox="1"/>
          <p:nvPr/>
        </p:nvSpPr>
        <p:spPr>
          <a:xfrm>
            <a:off x="6704697" y="3632145"/>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solidFill>
                  <a:schemeClr val="bg2"/>
                </a:solidFill>
                <a:latin typeface="+mj-ea"/>
              </a:rPr>
              <a:t>标题文字</a:t>
            </a:r>
            <a:endParaRPr lang="en-US" altLang="zh-CN" sz="1200" dirty="0" smtClean="0">
              <a:solidFill>
                <a:schemeClr val="bg2"/>
              </a:solidFill>
              <a:latin typeface="+mj-ea"/>
            </a:endParaRPr>
          </a:p>
          <a:p>
            <a:r>
              <a:rPr lang="zh-CN" altLang="en-US" sz="800" dirty="0" smtClean="0">
                <a:latin typeface="+mj-ea"/>
              </a:rPr>
              <a:t>单击</a:t>
            </a:r>
            <a:r>
              <a:rPr lang="zh-CN" altLang="en-US" sz="800" dirty="0">
                <a:latin typeface="+mj-ea"/>
              </a:rPr>
              <a:t>此处添加文本单击此处</a:t>
            </a:r>
            <a:r>
              <a:rPr lang="zh-CN" altLang="en-US" sz="800" dirty="0" smtClean="0">
                <a:latin typeface="+mj-ea"/>
              </a:rPr>
              <a:t>添加</a:t>
            </a:r>
            <a:endParaRPr lang="en-US" altLang="zh-CN" sz="800" dirty="0">
              <a:latin typeface="+mj-ea"/>
            </a:endParaRPr>
          </a:p>
          <a:p>
            <a:r>
              <a:rPr lang="zh-CN" altLang="en-US" sz="800" dirty="0">
                <a:latin typeface="+mj-ea"/>
              </a:rPr>
              <a:t>单击此处添加文本单击此处</a:t>
            </a:r>
            <a:r>
              <a:rPr lang="zh-CN" altLang="en-US" sz="800" dirty="0" smtClean="0">
                <a:latin typeface="+mj-ea"/>
              </a:rPr>
              <a:t>添加</a:t>
            </a:r>
            <a:endParaRPr lang="en-US" altLang="zh-CN" sz="800" dirty="0">
              <a:latin typeface="+mj-ea"/>
            </a:endParaRPr>
          </a:p>
        </p:txBody>
      </p:sp>
    </p:spTree>
    <p:extLst>
      <p:ext uri="{BB962C8B-B14F-4D97-AF65-F5344CB8AC3E}">
        <p14:creationId xmlns:p14="http://schemas.microsoft.com/office/powerpoint/2010/main" val="217005539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0-#ppt_w/2"/>
                                          </p:val>
                                        </p:tav>
                                        <p:tav tm="100000">
                                          <p:val>
                                            <p:strVal val="#ppt_x"/>
                                          </p:val>
                                        </p:tav>
                                      </p:tavLst>
                                    </p:anim>
                                    <p:anim calcmode="lin" valueType="num">
                                      <p:cBhvr additive="base">
                                        <p:cTn id="1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6"/>
                                        </p:tgtEl>
                                        <p:attrNameLst>
                                          <p:attrName>style.visibility</p:attrName>
                                        </p:attrNameLst>
                                      </p:cBhvr>
                                      <p:to>
                                        <p:strVal val="visible"/>
                                      </p:to>
                                    </p:set>
                                    <p:animEffect transition="in" filter="fade">
                                      <p:cBhvr>
                                        <p:cTn id="36" dur="500"/>
                                        <p:tgtEl>
                                          <p:spTgt spid="116"/>
                                        </p:tgtEl>
                                      </p:cBhvr>
                                    </p:animEffect>
                                    <p:anim calcmode="lin" valueType="num">
                                      <p:cBhvr>
                                        <p:cTn id="37" dur="500" fill="hold"/>
                                        <p:tgtEl>
                                          <p:spTgt spid="116"/>
                                        </p:tgtEl>
                                        <p:attrNameLst>
                                          <p:attrName>ppt_x</p:attrName>
                                        </p:attrNameLst>
                                      </p:cBhvr>
                                      <p:tavLst>
                                        <p:tav tm="0">
                                          <p:val>
                                            <p:strVal val="#ppt_x"/>
                                          </p:val>
                                        </p:tav>
                                        <p:tav tm="100000">
                                          <p:val>
                                            <p:strVal val="#ppt_x"/>
                                          </p:val>
                                        </p:tav>
                                      </p:tavLst>
                                    </p:anim>
                                    <p:anim calcmode="lin" valueType="num">
                                      <p:cBhvr>
                                        <p:cTn id="38" dur="500" fill="hold"/>
                                        <p:tgtEl>
                                          <p:spTgt spid="1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500"/>
                                        <p:tgtEl>
                                          <p:spTgt spid="121"/>
                                        </p:tgtEl>
                                      </p:cBhvr>
                                    </p:animEffect>
                                    <p:anim calcmode="lin" valueType="num">
                                      <p:cBhvr>
                                        <p:cTn id="42" dur="500" fill="hold"/>
                                        <p:tgtEl>
                                          <p:spTgt spid="121"/>
                                        </p:tgtEl>
                                        <p:attrNameLst>
                                          <p:attrName>ppt_x</p:attrName>
                                        </p:attrNameLst>
                                      </p:cBhvr>
                                      <p:tavLst>
                                        <p:tav tm="0">
                                          <p:val>
                                            <p:strVal val="#ppt_x"/>
                                          </p:val>
                                        </p:tav>
                                        <p:tav tm="100000">
                                          <p:val>
                                            <p:strVal val="#ppt_x"/>
                                          </p:val>
                                        </p:tav>
                                      </p:tavLst>
                                    </p:anim>
                                    <p:anim calcmode="lin" valueType="num">
                                      <p:cBhvr>
                                        <p:cTn id="43" dur="500" fill="hold"/>
                                        <p:tgtEl>
                                          <p:spTgt spid="1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0"/>
                                        </p:tgtEl>
                                        <p:attrNameLst>
                                          <p:attrName>style.visibility</p:attrName>
                                        </p:attrNameLst>
                                      </p:cBhvr>
                                      <p:to>
                                        <p:strVal val="visible"/>
                                      </p:to>
                                    </p:set>
                                    <p:animEffect transition="in" filter="fade">
                                      <p:cBhvr>
                                        <p:cTn id="46" dur="500"/>
                                        <p:tgtEl>
                                          <p:spTgt spid="130"/>
                                        </p:tgtEl>
                                      </p:cBhvr>
                                    </p:animEffect>
                                    <p:anim calcmode="lin" valueType="num">
                                      <p:cBhvr>
                                        <p:cTn id="47" dur="500" fill="hold"/>
                                        <p:tgtEl>
                                          <p:spTgt spid="130"/>
                                        </p:tgtEl>
                                        <p:attrNameLst>
                                          <p:attrName>ppt_x</p:attrName>
                                        </p:attrNameLst>
                                      </p:cBhvr>
                                      <p:tavLst>
                                        <p:tav tm="0">
                                          <p:val>
                                            <p:strVal val="#ppt_x"/>
                                          </p:val>
                                        </p:tav>
                                        <p:tav tm="100000">
                                          <p:val>
                                            <p:strVal val="#ppt_x"/>
                                          </p:val>
                                        </p:tav>
                                      </p:tavLst>
                                    </p:anim>
                                    <p:anim calcmode="lin" valueType="num">
                                      <p:cBhvr>
                                        <p:cTn id="48" dur="500" fill="hold"/>
                                        <p:tgtEl>
                                          <p:spTgt spid="1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500"/>
                                        <p:tgtEl>
                                          <p:spTgt spid="145"/>
                                        </p:tgtEl>
                                      </p:cBhvr>
                                    </p:animEffect>
                                    <p:anim calcmode="lin" valueType="num">
                                      <p:cBhvr>
                                        <p:cTn id="52" dur="500" fill="hold"/>
                                        <p:tgtEl>
                                          <p:spTgt spid="145"/>
                                        </p:tgtEl>
                                        <p:attrNameLst>
                                          <p:attrName>ppt_x</p:attrName>
                                        </p:attrNameLst>
                                      </p:cBhvr>
                                      <p:tavLst>
                                        <p:tav tm="0">
                                          <p:val>
                                            <p:strVal val="#ppt_x"/>
                                          </p:val>
                                        </p:tav>
                                        <p:tav tm="100000">
                                          <p:val>
                                            <p:strVal val="#ppt_x"/>
                                          </p:val>
                                        </p:tav>
                                      </p:tavLst>
                                    </p:anim>
                                    <p:anim calcmode="lin" valueType="num">
                                      <p:cBhvr>
                                        <p:cTn id="53" dur="500" fill="hold"/>
                                        <p:tgtEl>
                                          <p:spTgt spid="14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500"/>
                                        <p:tgtEl>
                                          <p:spTgt spid="148"/>
                                        </p:tgtEl>
                                      </p:cBhvr>
                                    </p:animEffect>
                                    <p:anim calcmode="lin" valueType="num">
                                      <p:cBhvr>
                                        <p:cTn id="57" dur="500" fill="hold"/>
                                        <p:tgtEl>
                                          <p:spTgt spid="148"/>
                                        </p:tgtEl>
                                        <p:attrNameLst>
                                          <p:attrName>ppt_x</p:attrName>
                                        </p:attrNameLst>
                                      </p:cBhvr>
                                      <p:tavLst>
                                        <p:tav tm="0">
                                          <p:val>
                                            <p:strVal val="#ppt_x"/>
                                          </p:val>
                                        </p:tav>
                                        <p:tav tm="100000">
                                          <p:val>
                                            <p:strVal val="#ppt_x"/>
                                          </p:val>
                                        </p:tav>
                                      </p:tavLst>
                                    </p:anim>
                                    <p:anim calcmode="lin" valueType="num">
                                      <p:cBhvr>
                                        <p:cTn id="58" dur="500" fill="hold"/>
                                        <p:tgtEl>
                                          <p:spTgt spid="14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fade">
                                      <p:cBhvr>
                                        <p:cTn id="61" dur="500"/>
                                        <p:tgtEl>
                                          <p:spTgt spid="159"/>
                                        </p:tgtEl>
                                      </p:cBhvr>
                                    </p:animEffect>
                                    <p:anim calcmode="lin" valueType="num">
                                      <p:cBhvr>
                                        <p:cTn id="62" dur="500" fill="hold"/>
                                        <p:tgtEl>
                                          <p:spTgt spid="159"/>
                                        </p:tgtEl>
                                        <p:attrNameLst>
                                          <p:attrName>ppt_x</p:attrName>
                                        </p:attrNameLst>
                                      </p:cBhvr>
                                      <p:tavLst>
                                        <p:tav tm="0">
                                          <p:val>
                                            <p:strVal val="#ppt_x"/>
                                          </p:val>
                                        </p:tav>
                                        <p:tav tm="100000">
                                          <p:val>
                                            <p:strVal val="#ppt_x"/>
                                          </p:val>
                                        </p:tav>
                                      </p:tavLst>
                                    </p:anim>
                                    <p:anim calcmode="lin" valueType="num">
                                      <p:cBhvr>
                                        <p:cTn id="63"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fade">
                                      <p:cBhvr>
                                        <p:cTn id="68" dur="500"/>
                                        <p:tgtEl>
                                          <p:spTgt spid="122"/>
                                        </p:tgtEl>
                                      </p:cBhvr>
                                    </p:animEffect>
                                    <p:anim calcmode="lin" valueType="num">
                                      <p:cBhvr>
                                        <p:cTn id="69" dur="500" fill="hold"/>
                                        <p:tgtEl>
                                          <p:spTgt spid="122"/>
                                        </p:tgtEl>
                                        <p:attrNameLst>
                                          <p:attrName>ppt_x</p:attrName>
                                        </p:attrNameLst>
                                      </p:cBhvr>
                                      <p:tavLst>
                                        <p:tav tm="0">
                                          <p:val>
                                            <p:strVal val="#ppt_x"/>
                                          </p:val>
                                        </p:tav>
                                        <p:tav tm="100000">
                                          <p:val>
                                            <p:strVal val="#ppt_x"/>
                                          </p:val>
                                        </p:tav>
                                      </p:tavLst>
                                    </p:anim>
                                    <p:anim calcmode="lin" valueType="num">
                                      <p:cBhvr>
                                        <p:cTn id="70" dur="500" fill="hold"/>
                                        <p:tgtEl>
                                          <p:spTgt spid="122"/>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fade">
                                      <p:cBhvr>
                                        <p:cTn id="73" dur="500"/>
                                        <p:tgtEl>
                                          <p:spTgt spid="127"/>
                                        </p:tgtEl>
                                      </p:cBhvr>
                                    </p:animEffect>
                                    <p:anim calcmode="lin" valueType="num">
                                      <p:cBhvr>
                                        <p:cTn id="74" dur="500" fill="hold"/>
                                        <p:tgtEl>
                                          <p:spTgt spid="127"/>
                                        </p:tgtEl>
                                        <p:attrNameLst>
                                          <p:attrName>ppt_x</p:attrName>
                                        </p:attrNameLst>
                                      </p:cBhvr>
                                      <p:tavLst>
                                        <p:tav tm="0">
                                          <p:val>
                                            <p:strVal val="#ppt_x"/>
                                          </p:val>
                                        </p:tav>
                                        <p:tav tm="100000">
                                          <p:val>
                                            <p:strVal val="#ppt_x"/>
                                          </p:val>
                                        </p:tav>
                                      </p:tavLst>
                                    </p:anim>
                                    <p:anim calcmode="lin" valueType="num">
                                      <p:cBhvr>
                                        <p:cTn id="75" dur="500" fill="hold"/>
                                        <p:tgtEl>
                                          <p:spTgt spid="127"/>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3"/>
                                        </p:tgtEl>
                                        <p:attrNameLst>
                                          <p:attrName>style.visibility</p:attrName>
                                        </p:attrNameLst>
                                      </p:cBhvr>
                                      <p:to>
                                        <p:strVal val="visible"/>
                                      </p:to>
                                    </p:set>
                                    <p:animEffect transition="in" filter="fade">
                                      <p:cBhvr>
                                        <p:cTn id="78" dur="500"/>
                                        <p:tgtEl>
                                          <p:spTgt spid="163"/>
                                        </p:tgtEl>
                                      </p:cBhvr>
                                    </p:animEffect>
                                    <p:anim calcmode="lin" valueType="num">
                                      <p:cBhvr>
                                        <p:cTn id="79" dur="500" fill="hold"/>
                                        <p:tgtEl>
                                          <p:spTgt spid="163"/>
                                        </p:tgtEl>
                                        <p:attrNameLst>
                                          <p:attrName>ppt_x</p:attrName>
                                        </p:attrNameLst>
                                      </p:cBhvr>
                                      <p:tavLst>
                                        <p:tav tm="0">
                                          <p:val>
                                            <p:strVal val="#ppt_x"/>
                                          </p:val>
                                        </p:tav>
                                        <p:tav tm="100000">
                                          <p:val>
                                            <p:strVal val="#ppt_x"/>
                                          </p:val>
                                        </p:tav>
                                      </p:tavLst>
                                    </p:anim>
                                    <p:anim calcmode="lin" valueType="num">
                                      <p:cBhvr>
                                        <p:cTn id="80" dur="500" fill="hold"/>
                                        <p:tgtEl>
                                          <p:spTgt spid="163"/>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168"/>
                                        </p:tgtEl>
                                        <p:attrNameLst>
                                          <p:attrName>style.visibility</p:attrName>
                                        </p:attrNameLst>
                                      </p:cBhvr>
                                      <p:to>
                                        <p:strVal val="visible"/>
                                      </p:to>
                                    </p:set>
                                    <p:animEffect transition="in" filter="fade">
                                      <p:cBhvr>
                                        <p:cTn id="83" dur="500"/>
                                        <p:tgtEl>
                                          <p:spTgt spid="168"/>
                                        </p:tgtEl>
                                      </p:cBhvr>
                                    </p:animEffect>
                                    <p:anim calcmode="lin" valueType="num">
                                      <p:cBhvr>
                                        <p:cTn id="84" dur="500" fill="hold"/>
                                        <p:tgtEl>
                                          <p:spTgt spid="168"/>
                                        </p:tgtEl>
                                        <p:attrNameLst>
                                          <p:attrName>ppt_x</p:attrName>
                                        </p:attrNameLst>
                                      </p:cBhvr>
                                      <p:tavLst>
                                        <p:tav tm="0">
                                          <p:val>
                                            <p:strVal val="#ppt_x"/>
                                          </p:val>
                                        </p:tav>
                                        <p:tav tm="100000">
                                          <p:val>
                                            <p:strVal val="#ppt_x"/>
                                          </p:val>
                                        </p:tav>
                                      </p:tavLst>
                                    </p:anim>
                                    <p:anim calcmode="lin" valueType="num">
                                      <p:cBhvr>
                                        <p:cTn id="85" dur="500" fill="hold"/>
                                        <p:tgtEl>
                                          <p:spTgt spid="168"/>
                                        </p:tgtEl>
                                        <p:attrNameLst>
                                          <p:attrName>ppt_y</p:attrName>
                                        </p:attrNameLst>
                                      </p:cBhvr>
                                      <p:tavLst>
                                        <p:tav tm="0">
                                          <p:val>
                                            <p:strVal val="#ppt_y-.1"/>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187"/>
                                        </p:tgtEl>
                                        <p:attrNameLst>
                                          <p:attrName>style.visibility</p:attrName>
                                        </p:attrNameLst>
                                      </p:cBhvr>
                                      <p:to>
                                        <p:strVal val="visible"/>
                                      </p:to>
                                    </p:set>
                                    <p:anim calcmode="lin" valueType="num">
                                      <p:cBhvr additive="base">
                                        <p:cTn id="88" dur="500" fill="hold"/>
                                        <p:tgtEl>
                                          <p:spTgt spid="187"/>
                                        </p:tgtEl>
                                        <p:attrNameLst>
                                          <p:attrName>ppt_x</p:attrName>
                                        </p:attrNameLst>
                                      </p:cBhvr>
                                      <p:tavLst>
                                        <p:tav tm="0">
                                          <p:val>
                                            <p:strVal val="1+#ppt_w/2"/>
                                          </p:val>
                                        </p:tav>
                                        <p:tav tm="100000">
                                          <p:val>
                                            <p:strVal val="#ppt_x"/>
                                          </p:val>
                                        </p:tav>
                                      </p:tavLst>
                                    </p:anim>
                                    <p:anim calcmode="lin" valueType="num">
                                      <p:cBhvr additive="base">
                                        <p:cTn id="89" dur="500" fill="hold"/>
                                        <p:tgtEl>
                                          <p:spTgt spid="187"/>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188"/>
                                        </p:tgtEl>
                                        <p:attrNameLst>
                                          <p:attrName>style.visibility</p:attrName>
                                        </p:attrNameLst>
                                      </p:cBhvr>
                                      <p:to>
                                        <p:strVal val="visible"/>
                                      </p:to>
                                    </p:set>
                                    <p:anim calcmode="lin" valueType="num">
                                      <p:cBhvr additive="base">
                                        <p:cTn id="92" dur="500" fill="hold"/>
                                        <p:tgtEl>
                                          <p:spTgt spid="188"/>
                                        </p:tgtEl>
                                        <p:attrNameLst>
                                          <p:attrName>ppt_x</p:attrName>
                                        </p:attrNameLst>
                                      </p:cBhvr>
                                      <p:tavLst>
                                        <p:tav tm="0">
                                          <p:val>
                                            <p:strVal val="1+#ppt_w/2"/>
                                          </p:val>
                                        </p:tav>
                                        <p:tav tm="100000">
                                          <p:val>
                                            <p:strVal val="#ppt_x"/>
                                          </p:val>
                                        </p:tav>
                                      </p:tavLst>
                                    </p:anim>
                                    <p:anim calcmode="lin" valueType="num">
                                      <p:cBhvr additive="base">
                                        <p:cTn id="93" dur="500" fill="hold"/>
                                        <p:tgtEl>
                                          <p:spTgt spid="18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189"/>
                                        </p:tgtEl>
                                        <p:attrNameLst>
                                          <p:attrName>style.visibility</p:attrName>
                                        </p:attrNameLst>
                                      </p:cBhvr>
                                      <p:to>
                                        <p:strVal val="visible"/>
                                      </p:to>
                                    </p:set>
                                    <p:anim calcmode="lin" valueType="num">
                                      <p:cBhvr additive="base">
                                        <p:cTn id="96" dur="500" fill="hold"/>
                                        <p:tgtEl>
                                          <p:spTgt spid="189"/>
                                        </p:tgtEl>
                                        <p:attrNameLst>
                                          <p:attrName>ppt_x</p:attrName>
                                        </p:attrNameLst>
                                      </p:cBhvr>
                                      <p:tavLst>
                                        <p:tav tm="0">
                                          <p:val>
                                            <p:strVal val="1+#ppt_w/2"/>
                                          </p:val>
                                        </p:tav>
                                        <p:tav tm="100000">
                                          <p:val>
                                            <p:strVal val="#ppt_x"/>
                                          </p:val>
                                        </p:tav>
                                      </p:tavLst>
                                    </p:anim>
                                    <p:anim calcmode="lin" valueType="num">
                                      <p:cBhvr additive="base">
                                        <p:cTn id="97" dur="500" fill="hold"/>
                                        <p:tgtEl>
                                          <p:spTgt spid="189"/>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 calcmode="lin" valueType="num">
                                      <p:cBhvr additive="base">
                                        <p:cTn id="100" dur="500" fill="hold"/>
                                        <p:tgtEl>
                                          <p:spTgt spid="190"/>
                                        </p:tgtEl>
                                        <p:attrNameLst>
                                          <p:attrName>ppt_x</p:attrName>
                                        </p:attrNameLst>
                                      </p:cBhvr>
                                      <p:tavLst>
                                        <p:tav tm="0">
                                          <p:val>
                                            <p:strVal val="1+#ppt_w/2"/>
                                          </p:val>
                                        </p:tav>
                                        <p:tav tm="100000">
                                          <p:val>
                                            <p:strVal val="#ppt_x"/>
                                          </p:val>
                                        </p:tav>
                                      </p:tavLst>
                                    </p:anim>
                                    <p:anim calcmode="lin" valueType="num">
                                      <p:cBhvr additive="base">
                                        <p:cTn id="101" dur="500" fill="hold"/>
                                        <p:tgtEl>
                                          <p:spTgt spid="19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191"/>
                                        </p:tgtEl>
                                        <p:attrNameLst>
                                          <p:attrName>style.visibility</p:attrName>
                                        </p:attrNameLst>
                                      </p:cBhvr>
                                      <p:to>
                                        <p:strVal val="visible"/>
                                      </p:to>
                                    </p:set>
                                    <p:anim calcmode="lin" valueType="num">
                                      <p:cBhvr additive="base">
                                        <p:cTn id="104" dur="500" fill="hold"/>
                                        <p:tgtEl>
                                          <p:spTgt spid="191"/>
                                        </p:tgtEl>
                                        <p:attrNameLst>
                                          <p:attrName>ppt_x</p:attrName>
                                        </p:attrNameLst>
                                      </p:cBhvr>
                                      <p:tavLst>
                                        <p:tav tm="0">
                                          <p:val>
                                            <p:strVal val="1+#ppt_w/2"/>
                                          </p:val>
                                        </p:tav>
                                        <p:tav tm="100000">
                                          <p:val>
                                            <p:strVal val="#ppt_x"/>
                                          </p:val>
                                        </p:tav>
                                      </p:tavLst>
                                    </p:anim>
                                    <p:anim calcmode="lin" valueType="num">
                                      <p:cBhvr additive="base">
                                        <p:cTn id="105" dur="500" fill="hold"/>
                                        <p:tgtEl>
                                          <p:spTgt spid="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21" grpId="0" animBg="1"/>
      <p:bldP spid="111" grpId="0" animBg="1"/>
      <p:bldP spid="112" grpId="0" animBg="1"/>
      <p:bldP spid="113" grpId="0" animBg="1"/>
      <p:bldP spid="114" grpId="0" animBg="1"/>
      <p:bldP spid="115" grpId="0" animBg="1"/>
      <p:bldP spid="187" grpId="0"/>
      <p:bldP spid="188" grpId="0"/>
      <p:bldP spid="189" grpId="0"/>
      <p:bldP spid="190" grpId="0"/>
      <p:bldP spid="19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104" name="空心弧 103"/>
          <p:cNvSpPr/>
          <p:nvPr/>
        </p:nvSpPr>
        <p:spPr>
          <a:xfrm rot="5400000">
            <a:off x="5493086" y="1772209"/>
            <a:ext cx="1997979" cy="1997979"/>
          </a:xfrm>
          <a:prstGeom prst="blockArc">
            <a:avLst>
              <a:gd name="adj1" fmla="val 10884798"/>
              <a:gd name="adj2" fmla="val 21542696"/>
              <a:gd name="adj3" fmla="val 3108"/>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5" name="右箭头 104"/>
          <p:cNvSpPr/>
          <p:nvPr/>
        </p:nvSpPr>
        <p:spPr>
          <a:xfrm flipH="1">
            <a:off x="4651866" y="3660822"/>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右箭头 106"/>
          <p:cNvSpPr/>
          <p:nvPr/>
        </p:nvSpPr>
        <p:spPr>
          <a:xfrm>
            <a:off x="4595862" y="1805189"/>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8" name="右箭头 107"/>
          <p:cNvSpPr/>
          <p:nvPr/>
        </p:nvSpPr>
        <p:spPr>
          <a:xfrm flipH="1">
            <a:off x="2677511" y="3666857"/>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0" name="右箭头 109"/>
          <p:cNvSpPr/>
          <p:nvPr/>
        </p:nvSpPr>
        <p:spPr>
          <a:xfrm>
            <a:off x="2592908" y="1798492"/>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0" name="组合 9"/>
          <p:cNvGrpSpPr/>
          <p:nvPr/>
        </p:nvGrpSpPr>
        <p:grpSpPr>
          <a:xfrm>
            <a:off x="1874262" y="1495847"/>
            <a:ext cx="746973" cy="746973"/>
            <a:chOff x="1874262" y="1495847"/>
            <a:chExt cx="746973" cy="746973"/>
          </a:xfrm>
        </p:grpSpPr>
        <p:sp>
          <p:nvSpPr>
            <p:cNvPr id="112" name="椭圆 111"/>
            <p:cNvSpPr/>
            <p:nvPr/>
          </p:nvSpPr>
          <p:spPr>
            <a:xfrm>
              <a:off x="1874262" y="1495847"/>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3" name="Freeform 13"/>
            <p:cNvSpPr>
              <a:spLocks noEditPoints="1"/>
            </p:cNvSpPr>
            <p:nvPr/>
          </p:nvSpPr>
          <p:spPr bwMode="auto">
            <a:xfrm>
              <a:off x="2036244" y="1612427"/>
              <a:ext cx="423008" cy="486088"/>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1887522" y="3293370"/>
            <a:ext cx="746973" cy="746973"/>
            <a:chOff x="1887522" y="3293370"/>
            <a:chExt cx="746973" cy="746973"/>
          </a:xfrm>
        </p:grpSpPr>
        <p:sp>
          <p:nvSpPr>
            <p:cNvPr id="115" name="椭圆 114"/>
            <p:cNvSpPr/>
            <p:nvPr/>
          </p:nvSpPr>
          <p:spPr>
            <a:xfrm>
              <a:off x="1887522"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6" name="Freeform 5"/>
            <p:cNvSpPr>
              <a:spLocks noEditPoints="1"/>
            </p:cNvSpPr>
            <p:nvPr/>
          </p:nvSpPr>
          <p:spPr bwMode="auto">
            <a:xfrm>
              <a:off x="2041457" y="3468078"/>
              <a:ext cx="439103" cy="397557"/>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3891030" y="1494239"/>
            <a:ext cx="746973" cy="746973"/>
            <a:chOff x="3891030" y="1494239"/>
            <a:chExt cx="746973" cy="746973"/>
          </a:xfrm>
        </p:grpSpPr>
        <p:sp>
          <p:nvSpPr>
            <p:cNvPr id="118" name="椭圆 117"/>
            <p:cNvSpPr/>
            <p:nvPr/>
          </p:nvSpPr>
          <p:spPr>
            <a:xfrm>
              <a:off x="3891030" y="1494239"/>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19" name="组合 118"/>
            <p:cNvGrpSpPr/>
            <p:nvPr/>
          </p:nvGrpSpPr>
          <p:grpSpPr>
            <a:xfrm>
              <a:off x="4058107" y="1694150"/>
              <a:ext cx="461647" cy="322016"/>
              <a:chOff x="-60285" y="3175"/>
              <a:chExt cx="1354138" cy="944563"/>
            </a:xfrm>
            <a:solidFill>
              <a:schemeClr val="bg2"/>
            </a:solidFill>
          </p:grpSpPr>
          <p:sp>
            <p:nvSpPr>
              <p:cNvPr id="120" name="Freeform 51"/>
              <p:cNvSpPr>
                <a:spLocks noEditPoints="1"/>
              </p:cNvSpPr>
              <p:nvPr/>
            </p:nvSpPr>
            <p:spPr bwMode="auto">
              <a:xfrm>
                <a:off x="-42803" y="3175"/>
                <a:ext cx="1255713" cy="804863"/>
              </a:xfrm>
              <a:custGeom>
                <a:avLst/>
                <a:gdLst>
                  <a:gd name="T0" fmla="*/ 16 w 332"/>
                  <a:gd name="T1" fmla="*/ 212 h 212"/>
                  <a:gd name="T2" fmla="*/ 316 w 332"/>
                  <a:gd name="T3" fmla="*/ 212 h 212"/>
                  <a:gd name="T4" fmla="*/ 332 w 332"/>
                  <a:gd name="T5" fmla="*/ 196 h 212"/>
                  <a:gd name="T6" fmla="*/ 332 w 332"/>
                  <a:gd name="T7" fmla="*/ 16 h 212"/>
                  <a:gd name="T8" fmla="*/ 316 w 332"/>
                  <a:gd name="T9" fmla="*/ 0 h 212"/>
                  <a:gd name="T10" fmla="*/ 24 w 332"/>
                  <a:gd name="T11" fmla="*/ 0 h 212"/>
                  <a:gd name="T12" fmla="*/ 0 w 332"/>
                  <a:gd name="T13" fmla="*/ 16 h 212"/>
                  <a:gd name="T14" fmla="*/ 0 w 332"/>
                  <a:gd name="T15" fmla="*/ 196 h 212"/>
                  <a:gd name="T16" fmla="*/ 16 w 332"/>
                  <a:gd name="T17" fmla="*/ 212 h 212"/>
                  <a:gd name="T18" fmla="*/ 22 w 332"/>
                  <a:gd name="T19" fmla="*/ 23 h 212"/>
                  <a:gd name="T20" fmla="*/ 24 w 332"/>
                  <a:gd name="T21" fmla="*/ 22 h 212"/>
                  <a:gd name="T22" fmla="*/ 310 w 332"/>
                  <a:gd name="T23" fmla="*/ 22 h 212"/>
                  <a:gd name="T24" fmla="*/ 310 w 332"/>
                  <a:gd name="T25" fmla="*/ 190 h 212"/>
                  <a:gd name="T26" fmla="*/ 22 w 332"/>
                  <a:gd name="T27" fmla="*/ 190 h 212"/>
                  <a:gd name="T28" fmla="*/ 22 w 332"/>
                  <a:gd name="T29"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12">
                    <a:moveTo>
                      <a:pt x="16" y="212"/>
                    </a:moveTo>
                    <a:cubicBezTo>
                      <a:pt x="316" y="212"/>
                      <a:pt x="316" y="212"/>
                      <a:pt x="316" y="212"/>
                    </a:cubicBezTo>
                    <a:cubicBezTo>
                      <a:pt x="325" y="212"/>
                      <a:pt x="332" y="205"/>
                      <a:pt x="332" y="196"/>
                    </a:cubicBezTo>
                    <a:cubicBezTo>
                      <a:pt x="332" y="16"/>
                      <a:pt x="332" y="16"/>
                      <a:pt x="332" y="16"/>
                    </a:cubicBezTo>
                    <a:cubicBezTo>
                      <a:pt x="332" y="7"/>
                      <a:pt x="325" y="0"/>
                      <a:pt x="316" y="0"/>
                    </a:cubicBezTo>
                    <a:cubicBezTo>
                      <a:pt x="24" y="0"/>
                      <a:pt x="24" y="0"/>
                      <a:pt x="24" y="0"/>
                    </a:cubicBezTo>
                    <a:cubicBezTo>
                      <a:pt x="15" y="0"/>
                      <a:pt x="0" y="7"/>
                      <a:pt x="0" y="16"/>
                    </a:cubicBezTo>
                    <a:cubicBezTo>
                      <a:pt x="0" y="196"/>
                      <a:pt x="0" y="196"/>
                      <a:pt x="0" y="196"/>
                    </a:cubicBezTo>
                    <a:cubicBezTo>
                      <a:pt x="0" y="205"/>
                      <a:pt x="7" y="212"/>
                      <a:pt x="16" y="212"/>
                    </a:cubicBezTo>
                    <a:close/>
                    <a:moveTo>
                      <a:pt x="22" y="23"/>
                    </a:moveTo>
                    <a:cubicBezTo>
                      <a:pt x="23" y="22"/>
                      <a:pt x="24" y="22"/>
                      <a:pt x="24" y="22"/>
                    </a:cubicBezTo>
                    <a:cubicBezTo>
                      <a:pt x="310" y="22"/>
                      <a:pt x="310" y="22"/>
                      <a:pt x="310" y="22"/>
                    </a:cubicBezTo>
                    <a:cubicBezTo>
                      <a:pt x="310" y="190"/>
                      <a:pt x="310" y="190"/>
                      <a:pt x="310" y="190"/>
                    </a:cubicBezTo>
                    <a:cubicBezTo>
                      <a:pt x="22" y="190"/>
                      <a:pt x="22" y="190"/>
                      <a:pt x="22" y="190"/>
                    </a:cubicBezTo>
                    <a:lnTo>
                      <a:pt x="2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Freeform 52"/>
              <p:cNvSpPr>
                <a:spLocks/>
              </p:cNvSpPr>
              <p:nvPr/>
            </p:nvSpPr>
            <p:spPr bwMode="auto">
              <a:xfrm>
                <a:off x="209570" y="249238"/>
                <a:ext cx="836614" cy="338137"/>
              </a:xfrm>
              <a:custGeom>
                <a:avLst/>
                <a:gdLst>
                  <a:gd name="T0" fmla="*/ 221 w 221"/>
                  <a:gd name="T1" fmla="*/ 9 h 89"/>
                  <a:gd name="T2" fmla="*/ 220 w 221"/>
                  <a:gd name="T3" fmla="*/ 7 h 89"/>
                  <a:gd name="T4" fmla="*/ 220 w 221"/>
                  <a:gd name="T5" fmla="*/ 5 h 89"/>
                  <a:gd name="T6" fmla="*/ 218 w 221"/>
                  <a:gd name="T7" fmla="*/ 3 h 89"/>
                  <a:gd name="T8" fmla="*/ 217 w 221"/>
                  <a:gd name="T9" fmla="*/ 2 h 89"/>
                  <a:gd name="T10" fmla="*/ 212 w 221"/>
                  <a:gd name="T11" fmla="*/ 0 h 89"/>
                  <a:gd name="T12" fmla="*/ 209 w 221"/>
                  <a:gd name="T13" fmla="*/ 0 h 89"/>
                  <a:gd name="T14" fmla="*/ 208 w 221"/>
                  <a:gd name="T15" fmla="*/ 0 h 89"/>
                  <a:gd name="T16" fmla="*/ 185 w 221"/>
                  <a:gd name="T17" fmla="*/ 4 h 89"/>
                  <a:gd name="T18" fmla="*/ 184 w 221"/>
                  <a:gd name="T19" fmla="*/ 4 h 89"/>
                  <a:gd name="T20" fmla="*/ 182 w 221"/>
                  <a:gd name="T21" fmla="*/ 5 h 89"/>
                  <a:gd name="T22" fmla="*/ 180 w 221"/>
                  <a:gd name="T23" fmla="*/ 6 h 89"/>
                  <a:gd name="T24" fmla="*/ 179 w 221"/>
                  <a:gd name="T25" fmla="*/ 7 h 89"/>
                  <a:gd name="T26" fmla="*/ 178 w 221"/>
                  <a:gd name="T27" fmla="*/ 9 h 89"/>
                  <a:gd name="T28" fmla="*/ 177 w 221"/>
                  <a:gd name="T29" fmla="*/ 10 h 89"/>
                  <a:gd name="T30" fmla="*/ 176 w 221"/>
                  <a:gd name="T31" fmla="*/ 12 h 89"/>
                  <a:gd name="T32" fmla="*/ 176 w 221"/>
                  <a:gd name="T33" fmla="*/ 15 h 89"/>
                  <a:gd name="T34" fmla="*/ 176 w 221"/>
                  <a:gd name="T35" fmla="*/ 16 h 89"/>
                  <a:gd name="T36" fmla="*/ 177 w 221"/>
                  <a:gd name="T37" fmla="*/ 18 h 89"/>
                  <a:gd name="T38" fmla="*/ 177 w 221"/>
                  <a:gd name="T39" fmla="*/ 20 h 89"/>
                  <a:gd name="T40" fmla="*/ 178 w 221"/>
                  <a:gd name="T41" fmla="*/ 21 h 89"/>
                  <a:gd name="T42" fmla="*/ 124 w 221"/>
                  <a:gd name="T43" fmla="*/ 64 h 89"/>
                  <a:gd name="T44" fmla="*/ 77 w 221"/>
                  <a:gd name="T45" fmla="*/ 30 h 89"/>
                  <a:gd name="T46" fmla="*/ 75 w 221"/>
                  <a:gd name="T47" fmla="*/ 29 h 89"/>
                  <a:gd name="T48" fmla="*/ 73 w 221"/>
                  <a:gd name="T49" fmla="*/ 28 h 89"/>
                  <a:gd name="T50" fmla="*/ 71 w 221"/>
                  <a:gd name="T51" fmla="*/ 28 h 89"/>
                  <a:gd name="T52" fmla="*/ 69 w 221"/>
                  <a:gd name="T53" fmla="*/ 28 h 89"/>
                  <a:gd name="T54" fmla="*/ 67 w 221"/>
                  <a:gd name="T55" fmla="*/ 29 h 89"/>
                  <a:gd name="T56" fmla="*/ 65 w 221"/>
                  <a:gd name="T57" fmla="*/ 30 h 89"/>
                  <a:gd name="T58" fmla="*/ 6 w 221"/>
                  <a:gd name="T59" fmla="*/ 68 h 89"/>
                  <a:gd name="T60" fmla="*/ 12 w 221"/>
                  <a:gd name="T61" fmla="*/ 89 h 89"/>
                  <a:gd name="T62" fmla="*/ 71 w 221"/>
                  <a:gd name="T63" fmla="*/ 52 h 89"/>
                  <a:gd name="T64" fmla="*/ 120 w 221"/>
                  <a:gd name="T65" fmla="*/ 87 h 89"/>
                  <a:gd name="T66" fmla="*/ 122 w 221"/>
                  <a:gd name="T67" fmla="*/ 88 h 89"/>
                  <a:gd name="T68" fmla="*/ 125 w 221"/>
                  <a:gd name="T69" fmla="*/ 89 h 89"/>
                  <a:gd name="T70" fmla="*/ 125 w 221"/>
                  <a:gd name="T71" fmla="*/ 89 h 89"/>
                  <a:gd name="T72" fmla="*/ 127 w 221"/>
                  <a:gd name="T73" fmla="*/ 88 h 89"/>
                  <a:gd name="T74" fmla="*/ 130 w 221"/>
                  <a:gd name="T75" fmla="*/ 87 h 89"/>
                  <a:gd name="T76" fmla="*/ 192 w 221"/>
                  <a:gd name="T77" fmla="*/ 39 h 89"/>
                  <a:gd name="T78" fmla="*/ 193 w 221"/>
                  <a:gd name="T79" fmla="*/ 41 h 89"/>
                  <a:gd name="T80" fmla="*/ 196 w 221"/>
                  <a:gd name="T81" fmla="*/ 42 h 89"/>
                  <a:gd name="T82" fmla="*/ 197 w 221"/>
                  <a:gd name="T83" fmla="*/ 43 h 89"/>
                  <a:gd name="T84" fmla="*/ 200 w 221"/>
                  <a:gd name="T85" fmla="*/ 43 h 89"/>
                  <a:gd name="T86" fmla="*/ 200 w 221"/>
                  <a:gd name="T87" fmla="*/ 43 h 89"/>
                  <a:gd name="T88" fmla="*/ 203 w 221"/>
                  <a:gd name="T89" fmla="*/ 43 h 89"/>
                  <a:gd name="T90" fmla="*/ 206 w 221"/>
                  <a:gd name="T91" fmla="*/ 41 h 89"/>
                  <a:gd name="T92" fmla="*/ 208 w 221"/>
                  <a:gd name="T93" fmla="*/ 40 h 89"/>
                  <a:gd name="T94" fmla="*/ 210 w 221"/>
                  <a:gd name="T95" fmla="*/ 37 h 89"/>
                  <a:gd name="T96" fmla="*/ 220 w 221"/>
                  <a:gd name="T97" fmla="*/ 16 h 89"/>
                  <a:gd name="T98" fmla="*/ 220 w 221"/>
                  <a:gd name="T99" fmla="*/ 16 h 89"/>
                  <a:gd name="T100" fmla="*/ 221 w 221"/>
                  <a:gd name="T101" fmla="*/ 14 h 89"/>
                  <a:gd name="T102" fmla="*/ 221 w 221"/>
                  <a:gd name="T103"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89">
                    <a:moveTo>
                      <a:pt x="221" y="9"/>
                    </a:moveTo>
                    <a:cubicBezTo>
                      <a:pt x="221" y="9"/>
                      <a:pt x="221" y="9"/>
                      <a:pt x="221" y="9"/>
                    </a:cubicBezTo>
                    <a:cubicBezTo>
                      <a:pt x="221" y="9"/>
                      <a:pt x="221" y="9"/>
                      <a:pt x="221" y="9"/>
                    </a:cubicBezTo>
                    <a:cubicBezTo>
                      <a:pt x="221" y="9"/>
                      <a:pt x="221" y="8"/>
                      <a:pt x="220" y="7"/>
                    </a:cubicBezTo>
                    <a:cubicBezTo>
                      <a:pt x="220" y="7"/>
                      <a:pt x="220" y="7"/>
                      <a:pt x="220" y="6"/>
                    </a:cubicBezTo>
                    <a:cubicBezTo>
                      <a:pt x="220" y="6"/>
                      <a:pt x="220" y="6"/>
                      <a:pt x="220" y="5"/>
                    </a:cubicBezTo>
                    <a:cubicBezTo>
                      <a:pt x="219" y="5"/>
                      <a:pt x="219" y="5"/>
                      <a:pt x="219" y="4"/>
                    </a:cubicBezTo>
                    <a:cubicBezTo>
                      <a:pt x="219" y="4"/>
                      <a:pt x="219" y="4"/>
                      <a:pt x="218" y="3"/>
                    </a:cubicBezTo>
                    <a:cubicBezTo>
                      <a:pt x="218" y="3"/>
                      <a:pt x="218" y="3"/>
                      <a:pt x="217" y="3"/>
                    </a:cubicBezTo>
                    <a:cubicBezTo>
                      <a:pt x="217" y="3"/>
                      <a:pt x="217" y="2"/>
                      <a:pt x="217" y="2"/>
                    </a:cubicBezTo>
                    <a:cubicBezTo>
                      <a:pt x="215" y="1"/>
                      <a:pt x="214" y="1"/>
                      <a:pt x="213" y="0"/>
                    </a:cubicBezTo>
                    <a:cubicBezTo>
                      <a:pt x="213" y="0"/>
                      <a:pt x="212" y="0"/>
                      <a:pt x="212" y="0"/>
                    </a:cubicBezTo>
                    <a:cubicBezTo>
                      <a:pt x="212" y="0"/>
                      <a:pt x="211" y="0"/>
                      <a:pt x="211" y="0"/>
                    </a:cubicBezTo>
                    <a:cubicBezTo>
                      <a:pt x="210" y="0"/>
                      <a:pt x="209" y="0"/>
                      <a:pt x="209" y="0"/>
                    </a:cubicBezTo>
                    <a:cubicBezTo>
                      <a:pt x="209" y="0"/>
                      <a:pt x="209" y="0"/>
                      <a:pt x="208" y="0"/>
                    </a:cubicBezTo>
                    <a:cubicBezTo>
                      <a:pt x="208" y="0"/>
                      <a:pt x="208" y="0"/>
                      <a:pt x="208" y="0"/>
                    </a:cubicBezTo>
                    <a:cubicBezTo>
                      <a:pt x="208" y="0"/>
                      <a:pt x="208" y="0"/>
                      <a:pt x="208" y="0"/>
                    </a:cubicBezTo>
                    <a:cubicBezTo>
                      <a:pt x="185" y="4"/>
                      <a:pt x="185" y="4"/>
                      <a:pt x="185" y="4"/>
                    </a:cubicBezTo>
                    <a:cubicBezTo>
                      <a:pt x="185" y="4"/>
                      <a:pt x="185" y="4"/>
                      <a:pt x="185" y="4"/>
                    </a:cubicBezTo>
                    <a:cubicBezTo>
                      <a:pt x="185" y="4"/>
                      <a:pt x="184" y="4"/>
                      <a:pt x="184" y="4"/>
                    </a:cubicBezTo>
                    <a:cubicBezTo>
                      <a:pt x="183" y="4"/>
                      <a:pt x="183" y="4"/>
                      <a:pt x="183" y="4"/>
                    </a:cubicBezTo>
                    <a:cubicBezTo>
                      <a:pt x="182" y="5"/>
                      <a:pt x="182" y="5"/>
                      <a:pt x="182" y="5"/>
                    </a:cubicBezTo>
                    <a:cubicBezTo>
                      <a:pt x="181" y="5"/>
                      <a:pt x="181" y="5"/>
                      <a:pt x="181" y="5"/>
                    </a:cubicBezTo>
                    <a:cubicBezTo>
                      <a:pt x="181" y="6"/>
                      <a:pt x="181" y="6"/>
                      <a:pt x="180" y="6"/>
                    </a:cubicBezTo>
                    <a:cubicBezTo>
                      <a:pt x="180" y="6"/>
                      <a:pt x="180" y="6"/>
                      <a:pt x="180" y="6"/>
                    </a:cubicBezTo>
                    <a:cubicBezTo>
                      <a:pt x="180" y="6"/>
                      <a:pt x="179" y="7"/>
                      <a:pt x="179" y="7"/>
                    </a:cubicBezTo>
                    <a:cubicBezTo>
                      <a:pt x="179" y="7"/>
                      <a:pt x="179" y="7"/>
                      <a:pt x="178" y="8"/>
                    </a:cubicBezTo>
                    <a:cubicBezTo>
                      <a:pt x="178" y="8"/>
                      <a:pt x="178" y="8"/>
                      <a:pt x="178" y="9"/>
                    </a:cubicBezTo>
                    <a:cubicBezTo>
                      <a:pt x="178" y="9"/>
                      <a:pt x="177" y="9"/>
                      <a:pt x="177" y="9"/>
                    </a:cubicBezTo>
                    <a:cubicBezTo>
                      <a:pt x="177" y="10"/>
                      <a:pt x="177" y="10"/>
                      <a:pt x="177" y="10"/>
                    </a:cubicBezTo>
                    <a:cubicBezTo>
                      <a:pt x="177" y="11"/>
                      <a:pt x="177" y="11"/>
                      <a:pt x="177" y="11"/>
                    </a:cubicBezTo>
                    <a:cubicBezTo>
                      <a:pt x="176" y="12"/>
                      <a:pt x="176" y="12"/>
                      <a:pt x="176" y="12"/>
                    </a:cubicBezTo>
                    <a:cubicBezTo>
                      <a:pt x="176" y="13"/>
                      <a:pt x="176" y="13"/>
                      <a:pt x="176" y="13"/>
                    </a:cubicBezTo>
                    <a:cubicBezTo>
                      <a:pt x="176" y="14"/>
                      <a:pt x="176" y="14"/>
                      <a:pt x="176" y="15"/>
                    </a:cubicBezTo>
                    <a:cubicBezTo>
                      <a:pt x="176" y="15"/>
                      <a:pt x="176" y="15"/>
                      <a:pt x="176" y="16"/>
                    </a:cubicBezTo>
                    <a:cubicBezTo>
                      <a:pt x="176" y="16"/>
                      <a:pt x="176" y="16"/>
                      <a:pt x="176" y="16"/>
                    </a:cubicBezTo>
                    <a:cubicBezTo>
                      <a:pt x="176" y="16"/>
                      <a:pt x="176" y="17"/>
                      <a:pt x="176" y="17"/>
                    </a:cubicBezTo>
                    <a:cubicBezTo>
                      <a:pt x="176" y="17"/>
                      <a:pt x="176" y="17"/>
                      <a:pt x="177" y="18"/>
                    </a:cubicBezTo>
                    <a:cubicBezTo>
                      <a:pt x="177" y="18"/>
                      <a:pt x="177" y="18"/>
                      <a:pt x="177" y="19"/>
                    </a:cubicBezTo>
                    <a:cubicBezTo>
                      <a:pt x="177" y="19"/>
                      <a:pt x="177" y="19"/>
                      <a:pt x="177" y="20"/>
                    </a:cubicBezTo>
                    <a:cubicBezTo>
                      <a:pt x="177" y="20"/>
                      <a:pt x="178" y="20"/>
                      <a:pt x="178" y="21"/>
                    </a:cubicBezTo>
                    <a:cubicBezTo>
                      <a:pt x="178" y="21"/>
                      <a:pt x="178" y="21"/>
                      <a:pt x="178" y="21"/>
                    </a:cubicBezTo>
                    <a:cubicBezTo>
                      <a:pt x="179" y="22"/>
                      <a:pt x="179" y="22"/>
                      <a:pt x="179" y="22"/>
                    </a:cubicBezTo>
                    <a:cubicBezTo>
                      <a:pt x="124" y="64"/>
                      <a:pt x="124" y="64"/>
                      <a:pt x="124" y="64"/>
                    </a:cubicBezTo>
                    <a:cubicBezTo>
                      <a:pt x="77" y="30"/>
                      <a:pt x="77" y="30"/>
                      <a:pt x="77" y="30"/>
                    </a:cubicBezTo>
                    <a:cubicBezTo>
                      <a:pt x="77" y="30"/>
                      <a:pt x="77" y="30"/>
                      <a:pt x="77" y="30"/>
                    </a:cubicBezTo>
                    <a:cubicBezTo>
                      <a:pt x="77" y="30"/>
                      <a:pt x="77" y="30"/>
                      <a:pt x="76" y="29"/>
                    </a:cubicBezTo>
                    <a:cubicBezTo>
                      <a:pt x="76" y="29"/>
                      <a:pt x="76" y="29"/>
                      <a:pt x="75" y="29"/>
                    </a:cubicBezTo>
                    <a:cubicBezTo>
                      <a:pt x="75" y="29"/>
                      <a:pt x="75" y="29"/>
                      <a:pt x="74" y="29"/>
                    </a:cubicBezTo>
                    <a:cubicBezTo>
                      <a:pt x="74" y="29"/>
                      <a:pt x="74" y="28"/>
                      <a:pt x="73" y="28"/>
                    </a:cubicBezTo>
                    <a:cubicBezTo>
                      <a:pt x="73" y="28"/>
                      <a:pt x="73" y="28"/>
                      <a:pt x="73" y="28"/>
                    </a:cubicBezTo>
                    <a:cubicBezTo>
                      <a:pt x="72" y="28"/>
                      <a:pt x="72" y="28"/>
                      <a:pt x="71" y="28"/>
                    </a:cubicBezTo>
                    <a:cubicBezTo>
                      <a:pt x="71" y="28"/>
                      <a:pt x="71" y="28"/>
                      <a:pt x="70" y="28"/>
                    </a:cubicBezTo>
                    <a:cubicBezTo>
                      <a:pt x="70" y="28"/>
                      <a:pt x="70" y="28"/>
                      <a:pt x="69" y="28"/>
                    </a:cubicBezTo>
                    <a:cubicBezTo>
                      <a:pt x="69" y="28"/>
                      <a:pt x="69" y="28"/>
                      <a:pt x="68" y="28"/>
                    </a:cubicBezTo>
                    <a:cubicBezTo>
                      <a:pt x="68" y="29"/>
                      <a:pt x="67" y="29"/>
                      <a:pt x="67" y="29"/>
                    </a:cubicBezTo>
                    <a:cubicBezTo>
                      <a:pt x="67" y="29"/>
                      <a:pt x="67" y="29"/>
                      <a:pt x="66" y="29"/>
                    </a:cubicBezTo>
                    <a:cubicBezTo>
                      <a:pt x="66" y="29"/>
                      <a:pt x="66" y="30"/>
                      <a:pt x="65" y="30"/>
                    </a:cubicBezTo>
                    <a:cubicBezTo>
                      <a:pt x="65" y="30"/>
                      <a:pt x="65" y="30"/>
                      <a:pt x="65" y="30"/>
                    </a:cubicBezTo>
                    <a:cubicBezTo>
                      <a:pt x="6" y="68"/>
                      <a:pt x="6" y="68"/>
                      <a:pt x="6" y="68"/>
                    </a:cubicBezTo>
                    <a:cubicBezTo>
                      <a:pt x="1" y="72"/>
                      <a:pt x="0" y="79"/>
                      <a:pt x="3" y="84"/>
                    </a:cubicBezTo>
                    <a:cubicBezTo>
                      <a:pt x="5" y="87"/>
                      <a:pt x="9" y="89"/>
                      <a:pt x="12" y="89"/>
                    </a:cubicBezTo>
                    <a:cubicBezTo>
                      <a:pt x="15" y="89"/>
                      <a:pt x="17" y="88"/>
                      <a:pt x="18" y="87"/>
                    </a:cubicBezTo>
                    <a:cubicBezTo>
                      <a:pt x="71" y="52"/>
                      <a:pt x="71" y="52"/>
                      <a:pt x="71" y="52"/>
                    </a:cubicBezTo>
                    <a:cubicBezTo>
                      <a:pt x="118" y="87"/>
                      <a:pt x="118" y="87"/>
                      <a:pt x="118" y="87"/>
                    </a:cubicBezTo>
                    <a:cubicBezTo>
                      <a:pt x="119" y="87"/>
                      <a:pt x="119" y="87"/>
                      <a:pt x="120" y="87"/>
                    </a:cubicBezTo>
                    <a:cubicBezTo>
                      <a:pt x="120" y="88"/>
                      <a:pt x="120" y="88"/>
                      <a:pt x="120" y="88"/>
                    </a:cubicBezTo>
                    <a:cubicBezTo>
                      <a:pt x="121" y="88"/>
                      <a:pt x="121" y="88"/>
                      <a:pt x="122" y="88"/>
                    </a:cubicBezTo>
                    <a:cubicBezTo>
                      <a:pt x="122" y="88"/>
                      <a:pt x="122" y="88"/>
                      <a:pt x="122" y="88"/>
                    </a:cubicBezTo>
                    <a:cubicBezTo>
                      <a:pt x="123" y="88"/>
                      <a:pt x="124" y="89"/>
                      <a:pt x="125" y="89"/>
                    </a:cubicBezTo>
                    <a:cubicBezTo>
                      <a:pt x="125" y="89"/>
                      <a:pt x="125" y="89"/>
                      <a:pt x="125" y="89"/>
                    </a:cubicBezTo>
                    <a:cubicBezTo>
                      <a:pt x="125" y="89"/>
                      <a:pt x="125" y="89"/>
                      <a:pt x="125" y="89"/>
                    </a:cubicBezTo>
                    <a:cubicBezTo>
                      <a:pt x="125" y="89"/>
                      <a:pt x="126" y="88"/>
                      <a:pt x="127" y="88"/>
                    </a:cubicBezTo>
                    <a:cubicBezTo>
                      <a:pt x="127" y="88"/>
                      <a:pt x="127" y="88"/>
                      <a:pt x="127" y="88"/>
                    </a:cubicBezTo>
                    <a:cubicBezTo>
                      <a:pt x="128" y="88"/>
                      <a:pt x="129" y="88"/>
                      <a:pt x="129" y="88"/>
                    </a:cubicBezTo>
                    <a:cubicBezTo>
                      <a:pt x="129" y="87"/>
                      <a:pt x="129" y="87"/>
                      <a:pt x="130" y="87"/>
                    </a:cubicBezTo>
                    <a:cubicBezTo>
                      <a:pt x="130" y="87"/>
                      <a:pt x="131" y="87"/>
                      <a:pt x="131" y="86"/>
                    </a:cubicBezTo>
                    <a:cubicBezTo>
                      <a:pt x="192" y="39"/>
                      <a:pt x="192" y="39"/>
                      <a:pt x="192" y="39"/>
                    </a:cubicBezTo>
                    <a:cubicBezTo>
                      <a:pt x="192" y="40"/>
                      <a:pt x="193" y="40"/>
                      <a:pt x="193" y="40"/>
                    </a:cubicBezTo>
                    <a:cubicBezTo>
                      <a:pt x="193" y="40"/>
                      <a:pt x="193" y="41"/>
                      <a:pt x="193" y="41"/>
                    </a:cubicBezTo>
                    <a:cubicBezTo>
                      <a:pt x="194" y="41"/>
                      <a:pt x="194" y="41"/>
                      <a:pt x="195" y="42"/>
                    </a:cubicBezTo>
                    <a:cubicBezTo>
                      <a:pt x="195" y="42"/>
                      <a:pt x="195" y="42"/>
                      <a:pt x="196" y="42"/>
                    </a:cubicBezTo>
                    <a:cubicBezTo>
                      <a:pt x="196" y="42"/>
                      <a:pt x="196" y="42"/>
                      <a:pt x="196" y="42"/>
                    </a:cubicBezTo>
                    <a:cubicBezTo>
                      <a:pt x="196" y="42"/>
                      <a:pt x="197" y="42"/>
                      <a:pt x="197" y="43"/>
                    </a:cubicBezTo>
                    <a:cubicBezTo>
                      <a:pt x="197" y="43"/>
                      <a:pt x="198" y="43"/>
                      <a:pt x="198" y="43"/>
                    </a:cubicBezTo>
                    <a:cubicBezTo>
                      <a:pt x="199" y="43"/>
                      <a:pt x="199" y="43"/>
                      <a:pt x="200" y="43"/>
                    </a:cubicBezTo>
                    <a:cubicBezTo>
                      <a:pt x="200" y="43"/>
                      <a:pt x="200" y="43"/>
                      <a:pt x="200" y="43"/>
                    </a:cubicBezTo>
                    <a:cubicBezTo>
                      <a:pt x="200" y="43"/>
                      <a:pt x="200" y="43"/>
                      <a:pt x="200" y="43"/>
                    </a:cubicBezTo>
                    <a:cubicBezTo>
                      <a:pt x="201" y="43"/>
                      <a:pt x="202" y="43"/>
                      <a:pt x="203" y="43"/>
                    </a:cubicBezTo>
                    <a:cubicBezTo>
                      <a:pt x="203" y="43"/>
                      <a:pt x="203" y="43"/>
                      <a:pt x="203" y="43"/>
                    </a:cubicBezTo>
                    <a:cubicBezTo>
                      <a:pt x="204" y="42"/>
                      <a:pt x="205" y="42"/>
                      <a:pt x="206" y="42"/>
                    </a:cubicBezTo>
                    <a:cubicBezTo>
                      <a:pt x="206" y="41"/>
                      <a:pt x="206" y="41"/>
                      <a:pt x="206" y="41"/>
                    </a:cubicBezTo>
                    <a:cubicBezTo>
                      <a:pt x="207" y="41"/>
                      <a:pt x="207" y="41"/>
                      <a:pt x="207" y="41"/>
                    </a:cubicBezTo>
                    <a:cubicBezTo>
                      <a:pt x="207" y="41"/>
                      <a:pt x="208" y="40"/>
                      <a:pt x="208" y="40"/>
                    </a:cubicBezTo>
                    <a:cubicBezTo>
                      <a:pt x="208" y="40"/>
                      <a:pt x="208" y="39"/>
                      <a:pt x="208" y="39"/>
                    </a:cubicBezTo>
                    <a:cubicBezTo>
                      <a:pt x="209" y="39"/>
                      <a:pt x="210" y="38"/>
                      <a:pt x="210" y="37"/>
                    </a:cubicBezTo>
                    <a:cubicBezTo>
                      <a:pt x="210" y="37"/>
                      <a:pt x="210" y="37"/>
                      <a:pt x="210" y="37"/>
                    </a:cubicBezTo>
                    <a:cubicBezTo>
                      <a:pt x="220" y="16"/>
                      <a:pt x="220" y="16"/>
                      <a:pt x="220" y="16"/>
                    </a:cubicBezTo>
                    <a:cubicBezTo>
                      <a:pt x="220" y="16"/>
                      <a:pt x="220" y="16"/>
                      <a:pt x="220" y="16"/>
                    </a:cubicBezTo>
                    <a:cubicBezTo>
                      <a:pt x="220" y="16"/>
                      <a:pt x="220" y="16"/>
                      <a:pt x="220" y="16"/>
                    </a:cubicBezTo>
                    <a:cubicBezTo>
                      <a:pt x="220" y="15"/>
                      <a:pt x="220" y="15"/>
                      <a:pt x="220" y="15"/>
                    </a:cubicBezTo>
                    <a:cubicBezTo>
                      <a:pt x="220" y="15"/>
                      <a:pt x="221" y="14"/>
                      <a:pt x="221" y="14"/>
                    </a:cubicBezTo>
                    <a:cubicBezTo>
                      <a:pt x="221" y="13"/>
                      <a:pt x="221" y="13"/>
                      <a:pt x="221" y="12"/>
                    </a:cubicBezTo>
                    <a:cubicBezTo>
                      <a:pt x="221" y="12"/>
                      <a:pt x="221" y="12"/>
                      <a:pt x="221" y="11"/>
                    </a:cubicBezTo>
                    <a:cubicBezTo>
                      <a:pt x="221" y="11"/>
                      <a:pt x="221" y="10"/>
                      <a:pt x="22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53"/>
              <p:cNvSpPr>
                <a:spLocks/>
              </p:cNvSpPr>
              <p:nvPr/>
            </p:nvSpPr>
            <p:spPr bwMode="auto">
              <a:xfrm>
                <a:off x="-60285" y="865188"/>
                <a:ext cx="1354138" cy="82550"/>
              </a:xfrm>
              <a:custGeom>
                <a:avLst/>
                <a:gdLst>
                  <a:gd name="T0" fmla="*/ 347 w 358"/>
                  <a:gd name="T1" fmla="*/ 0 h 22"/>
                  <a:gd name="T2" fmla="*/ 11 w 358"/>
                  <a:gd name="T3" fmla="*/ 0 h 22"/>
                  <a:gd name="T4" fmla="*/ 0 w 358"/>
                  <a:gd name="T5" fmla="*/ 11 h 22"/>
                  <a:gd name="T6" fmla="*/ 11 w 358"/>
                  <a:gd name="T7" fmla="*/ 22 h 22"/>
                  <a:gd name="T8" fmla="*/ 347 w 358"/>
                  <a:gd name="T9" fmla="*/ 22 h 22"/>
                  <a:gd name="T10" fmla="*/ 358 w 358"/>
                  <a:gd name="T11" fmla="*/ 11 h 22"/>
                  <a:gd name="T12" fmla="*/ 347 w 35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58" h="22">
                    <a:moveTo>
                      <a:pt x="347" y="0"/>
                    </a:moveTo>
                    <a:cubicBezTo>
                      <a:pt x="11" y="0"/>
                      <a:pt x="11" y="0"/>
                      <a:pt x="11" y="0"/>
                    </a:cubicBezTo>
                    <a:cubicBezTo>
                      <a:pt x="5" y="0"/>
                      <a:pt x="0" y="5"/>
                      <a:pt x="0" y="11"/>
                    </a:cubicBezTo>
                    <a:cubicBezTo>
                      <a:pt x="0" y="17"/>
                      <a:pt x="5" y="22"/>
                      <a:pt x="11" y="22"/>
                    </a:cubicBezTo>
                    <a:cubicBezTo>
                      <a:pt x="347" y="22"/>
                      <a:pt x="347" y="22"/>
                      <a:pt x="347" y="22"/>
                    </a:cubicBezTo>
                    <a:cubicBezTo>
                      <a:pt x="353" y="22"/>
                      <a:pt x="358" y="17"/>
                      <a:pt x="358" y="11"/>
                    </a:cubicBezTo>
                    <a:cubicBezTo>
                      <a:pt x="358" y="5"/>
                      <a:pt x="353" y="0"/>
                      <a:pt x="3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14" name="组合 13"/>
          <p:cNvGrpSpPr/>
          <p:nvPr/>
        </p:nvGrpSpPr>
        <p:grpSpPr>
          <a:xfrm>
            <a:off x="3891030" y="3293370"/>
            <a:ext cx="746973" cy="746973"/>
            <a:chOff x="3891030" y="3293370"/>
            <a:chExt cx="746973" cy="746973"/>
          </a:xfrm>
        </p:grpSpPr>
        <p:sp>
          <p:nvSpPr>
            <p:cNvPr id="124" name="椭圆 123"/>
            <p:cNvSpPr/>
            <p:nvPr/>
          </p:nvSpPr>
          <p:spPr>
            <a:xfrm>
              <a:off x="3891030"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5" name="Freeform 5"/>
            <p:cNvSpPr>
              <a:spLocks noEditPoints="1"/>
            </p:cNvSpPr>
            <p:nvPr/>
          </p:nvSpPr>
          <p:spPr bwMode="auto">
            <a:xfrm>
              <a:off x="3998536" y="3471741"/>
              <a:ext cx="535368" cy="335359"/>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5894538" y="1481984"/>
            <a:ext cx="746973" cy="746973"/>
            <a:chOff x="5894538" y="1481984"/>
            <a:chExt cx="746973" cy="746973"/>
          </a:xfrm>
        </p:grpSpPr>
        <p:sp>
          <p:nvSpPr>
            <p:cNvPr id="127" name="椭圆 126"/>
            <p:cNvSpPr/>
            <p:nvPr/>
          </p:nvSpPr>
          <p:spPr>
            <a:xfrm>
              <a:off x="5894538" y="1481984"/>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28" name="组合 127"/>
            <p:cNvGrpSpPr/>
            <p:nvPr/>
          </p:nvGrpSpPr>
          <p:grpSpPr>
            <a:xfrm>
              <a:off x="6106960" y="1707018"/>
              <a:ext cx="322128" cy="321416"/>
              <a:chOff x="9166770" y="4602851"/>
              <a:chExt cx="482923" cy="481855"/>
            </a:xfrm>
            <a:solidFill>
              <a:schemeClr val="tx2"/>
            </a:solidFill>
          </p:grpSpPr>
          <p:sp>
            <p:nvSpPr>
              <p:cNvPr id="129" name="Freeform 9"/>
              <p:cNvSpPr>
                <a:spLocks/>
              </p:cNvSpPr>
              <p:nvPr/>
            </p:nvSpPr>
            <p:spPr bwMode="auto">
              <a:xfrm>
                <a:off x="9457379" y="4895596"/>
                <a:ext cx="192314" cy="189110"/>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130" name="Freeform 10"/>
              <p:cNvSpPr>
                <a:spLocks noEditPoints="1"/>
              </p:cNvSpPr>
              <p:nvPr/>
            </p:nvSpPr>
            <p:spPr bwMode="auto">
              <a:xfrm>
                <a:off x="9166770" y="4602851"/>
                <a:ext cx="356850" cy="358987"/>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134" name="Freeform 11"/>
              <p:cNvSpPr>
                <a:spLocks/>
              </p:cNvSpPr>
              <p:nvPr/>
            </p:nvSpPr>
            <p:spPr bwMode="auto">
              <a:xfrm>
                <a:off x="9241559" y="4677640"/>
                <a:ext cx="105773" cy="10470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grpSp>
      <p:grpSp>
        <p:nvGrpSpPr>
          <p:cNvPr id="13" name="组合 12"/>
          <p:cNvGrpSpPr/>
          <p:nvPr/>
        </p:nvGrpSpPr>
        <p:grpSpPr>
          <a:xfrm>
            <a:off x="5894538" y="3293370"/>
            <a:ext cx="746973" cy="746973"/>
            <a:chOff x="5894538" y="3293370"/>
            <a:chExt cx="746973" cy="746973"/>
          </a:xfrm>
        </p:grpSpPr>
        <p:sp>
          <p:nvSpPr>
            <p:cNvPr id="137" name="椭圆 136"/>
            <p:cNvSpPr/>
            <p:nvPr/>
          </p:nvSpPr>
          <p:spPr>
            <a:xfrm>
              <a:off x="5894538"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8" name="Freeform 7"/>
            <p:cNvSpPr>
              <a:spLocks noEditPoints="1"/>
            </p:cNvSpPr>
            <p:nvPr/>
          </p:nvSpPr>
          <p:spPr bwMode="auto">
            <a:xfrm>
              <a:off x="6102471" y="3450467"/>
              <a:ext cx="363652" cy="395507"/>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69281001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left)">
                                      <p:cBhvr>
                                        <p:cTn id="20" dur="500"/>
                                        <p:tgtEl>
                                          <p:spTgt spid="110"/>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left)">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wipe(up)">
                                      <p:cBhvr>
                                        <p:cTn id="44" dur="500"/>
                                        <p:tgtEl>
                                          <p:spTgt spid="10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wipe(right)">
                                      <p:cBhvr>
                                        <p:cTn id="56" dur="500"/>
                                        <p:tgtEl>
                                          <p:spTgt spid="105"/>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108"/>
                                        </p:tgtEl>
                                        <p:attrNameLst>
                                          <p:attrName>style.visibility</p:attrName>
                                        </p:attrNameLst>
                                      </p:cBhvr>
                                      <p:to>
                                        <p:strVal val="visible"/>
                                      </p:to>
                                    </p:set>
                                    <p:animEffect transition="in" filter="wipe(right)">
                                      <p:cBhvr>
                                        <p:cTn id="68" dur="500"/>
                                        <p:tgtEl>
                                          <p:spTgt spid="108"/>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7" grpId="0" animBg="1"/>
      <p:bldP spid="108" grpId="0" animBg="1"/>
      <p:bldP spid="1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4" name="组合 3"/>
          <p:cNvGrpSpPr/>
          <p:nvPr/>
        </p:nvGrpSpPr>
        <p:grpSpPr>
          <a:xfrm>
            <a:off x="627410" y="1915090"/>
            <a:ext cx="1773218" cy="2112579"/>
            <a:chOff x="640110" y="1915090"/>
            <a:chExt cx="1773218" cy="2112579"/>
          </a:xfrm>
        </p:grpSpPr>
        <p:sp>
          <p:nvSpPr>
            <p:cNvPr id="46" name="矩形 45"/>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47" name="矩形 46"/>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2"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grpSp>
        <p:nvGrpSpPr>
          <p:cNvPr id="58" name="组合 57"/>
          <p:cNvGrpSpPr/>
          <p:nvPr/>
        </p:nvGrpSpPr>
        <p:grpSpPr>
          <a:xfrm>
            <a:off x="2652639" y="1915090"/>
            <a:ext cx="1773218" cy="2112579"/>
            <a:chOff x="640110" y="1915090"/>
            <a:chExt cx="1773218" cy="2112579"/>
          </a:xfrm>
        </p:grpSpPr>
        <p:sp>
          <p:nvSpPr>
            <p:cNvPr id="59" name="矩形 5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60" name="矩形 5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1"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2"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grpSp>
        <p:nvGrpSpPr>
          <p:cNvPr id="63" name="组合 62"/>
          <p:cNvGrpSpPr/>
          <p:nvPr/>
        </p:nvGrpSpPr>
        <p:grpSpPr>
          <a:xfrm>
            <a:off x="4677868" y="1915090"/>
            <a:ext cx="1773218" cy="2112579"/>
            <a:chOff x="640110" y="1915090"/>
            <a:chExt cx="1773218" cy="2112579"/>
          </a:xfrm>
        </p:grpSpPr>
        <p:sp>
          <p:nvSpPr>
            <p:cNvPr id="64" name="矩形 63"/>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65" name="矩形 6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7"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grpSp>
        <p:nvGrpSpPr>
          <p:cNvPr id="68" name="组合 67"/>
          <p:cNvGrpSpPr/>
          <p:nvPr/>
        </p:nvGrpSpPr>
        <p:grpSpPr>
          <a:xfrm>
            <a:off x="6703096" y="1915090"/>
            <a:ext cx="1773218" cy="2112579"/>
            <a:chOff x="640110" y="1915090"/>
            <a:chExt cx="1773218" cy="2112579"/>
          </a:xfrm>
        </p:grpSpPr>
        <p:sp>
          <p:nvSpPr>
            <p:cNvPr id="69" name="矩形 6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70" name="矩形 6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1"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2"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spTree>
    <p:extLst>
      <p:ext uri="{BB962C8B-B14F-4D97-AF65-F5344CB8AC3E}">
        <p14:creationId xmlns:p14="http://schemas.microsoft.com/office/powerpoint/2010/main" val="11012305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97" name="任意多边形 96"/>
          <p:cNvSpPr/>
          <p:nvPr/>
        </p:nvSpPr>
        <p:spPr>
          <a:xfrm>
            <a:off x="2615377" y="1750172"/>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p>
        </p:txBody>
      </p:sp>
      <p:sp>
        <p:nvSpPr>
          <p:cNvPr id="100" name="椭圆 99"/>
          <p:cNvSpPr/>
          <p:nvPr/>
        </p:nvSpPr>
        <p:spPr>
          <a:xfrm>
            <a:off x="3709803" y="2426321"/>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文本框 15"/>
          <p:cNvSpPr txBox="1">
            <a:spLocks noChangeArrowheads="1"/>
          </p:cNvSpPr>
          <p:nvPr/>
        </p:nvSpPr>
        <p:spPr bwMode="auto">
          <a:xfrm>
            <a:off x="3910465" y="3034688"/>
            <a:ext cx="1210588" cy="400110"/>
          </a:xfrm>
          <a:prstGeom prst="rect">
            <a:avLst/>
          </a:prstGeom>
          <a:noFill/>
          <a:ln w="9525">
            <a:noFill/>
            <a:miter lim="800000"/>
            <a:headEnd/>
            <a:tailEnd/>
          </a:ln>
        </p:spPr>
        <p:txBody>
          <a:bodyPr wrap="none">
            <a:spAutoFit/>
          </a:bodyPr>
          <a:lstStyle/>
          <a:p>
            <a:r>
              <a:rPr lang="zh-CN" altLang="en-US" sz="2000" dirty="0" smtClean="0">
                <a:solidFill>
                  <a:schemeClr val="bg2"/>
                </a:solidFill>
                <a:latin typeface="微软雅黑" pitchFamily="34" charset="-122"/>
                <a:ea typeface="微软雅黑" pitchFamily="34" charset="-122"/>
              </a:rPr>
              <a:t>标题文字</a:t>
            </a:r>
            <a:endParaRPr lang="zh-CN" altLang="en-US" sz="2000" dirty="0">
              <a:solidFill>
                <a:schemeClr val="bg2"/>
              </a:solidFill>
              <a:latin typeface="微软雅黑" pitchFamily="34" charset="-122"/>
              <a:ea typeface="微软雅黑" pitchFamily="34" charset="-122"/>
            </a:endParaRPr>
          </a:p>
        </p:txBody>
      </p:sp>
      <p:sp>
        <p:nvSpPr>
          <p:cNvPr id="107" name="椭圆 106"/>
          <p:cNvSpPr/>
          <p:nvPr/>
        </p:nvSpPr>
        <p:spPr>
          <a:xfrm>
            <a:off x="5073266" y="1306514"/>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9" name="文本框 16"/>
          <p:cNvSpPr txBox="1">
            <a:spLocks noChangeArrowheads="1"/>
          </p:cNvSpPr>
          <p:nvPr/>
        </p:nvSpPr>
        <p:spPr bwMode="auto">
          <a:xfrm>
            <a:off x="5233784" y="1771777"/>
            <a:ext cx="954107" cy="323165"/>
          </a:xfrm>
          <a:prstGeom prst="rect">
            <a:avLst/>
          </a:prstGeom>
          <a:noFill/>
          <a:ln w="9525">
            <a:noFill/>
            <a:miter lim="800000"/>
            <a:headEnd/>
            <a:tailEnd/>
          </a:ln>
        </p:spPr>
        <p:txBody>
          <a:bodyPr wrap="none">
            <a:spAutoFit/>
          </a:bodyPr>
          <a:lstStyle/>
          <a:p>
            <a:r>
              <a:rPr lang="zh-CN" altLang="en-US" sz="1500" dirty="0" smtClean="0">
                <a:solidFill>
                  <a:schemeClr val="tx2"/>
                </a:solidFill>
                <a:latin typeface="微软雅黑" pitchFamily="34" charset="-122"/>
                <a:ea typeface="微软雅黑" pitchFamily="34" charset="-122"/>
              </a:rPr>
              <a:t>标题文字</a:t>
            </a:r>
            <a:endParaRPr lang="zh-CN" altLang="en-US" sz="1500" dirty="0">
              <a:solidFill>
                <a:schemeClr val="tx2"/>
              </a:solidFill>
              <a:latin typeface="微软雅黑" pitchFamily="34" charset="-122"/>
              <a:ea typeface="微软雅黑" pitchFamily="34" charset="-122"/>
            </a:endParaRPr>
          </a:p>
        </p:txBody>
      </p:sp>
      <p:sp>
        <p:nvSpPr>
          <p:cNvPr id="112" name="椭圆 111"/>
          <p:cNvSpPr/>
          <p:nvPr/>
        </p:nvSpPr>
        <p:spPr>
          <a:xfrm>
            <a:off x="2197099" y="1584689"/>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0" name="椭圆 129"/>
          <p:cNvSpPr/>
          <p:nvPr/>
        </p:nvSpPr>
        <p:spPr>
          <a:xfrm>
            <a:off x="2108773" y="3221252"/>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3" name="椭圆 132"/>
          <p:cNvSpPr/>
          <p:nvPr/>
        </p:nvSpPr>
        <p:spPr>
          <a:xfrm>
            <a:off x="5796115" y="3131911"/>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4" name="文本框 19"/>
          <p:cNvSpPr txBox="1">
            <a:spLocks noChangeArrowheads="1"/>
          </p:cNvSpPr>
          <p:nvPr/>
        </p:nvSpPr>
        <p:spPr bwMode="auto">
          <a:xfrm>
            <a:off x="5925581" y="3577411"/>
            <a:ext cx="954107" cy="323165"/>
          </a:xfrm>
          <a:prstGeom prst="rect">
            <a:avLst/>
          </a:prstGeom>
          <a:noFill/>
          <a:ln w="9525">
            <a:noFill/>
            <a:miter lim="800000"/>
            <a:headEnd/>
            <a:tailEnd/>
          </a:ln>
        </p:spPr>
        <p:txBody>
          <a:bodyPr wrap="none">
            <a:spAutoFit/>
          </a:bodyPr>
          <a:lstStyle/>
          <a:p>
            <a:r>
              <a:rPr lang="zh-CN" altLang="en-US" sz="1500" dirty="0" smtClean="0">
                <a:solidFill>
                  <a:schemeClr val="bg2"/>
                </a:solidFill>
                <a:latin typeface="微软雅黑" pitchFamily="34" charset="-122"/>
                <a:ea typeface="微软雅黑" pitchFamily="34" charset="-122"/>
              </a:rPr>
              <a:t>标题文字</a:t>
            </a:r>
            <a:endParaRPr lang="zh-CN" altLang="en-US" sz="1500" dirty="0">
              <a:solidFill>
                <a:schemeClr val="bg2"/>
              </a:solidFill>
              <a:latin typeface="微软雅黑" pitchFamily="34" charset="-122"/>
              <a:ea typeface="微软雅黑" pitchFamily="34" charset="-122"/>
            </a:endParaRPr>
          </a:p>
        </p:txBody>
      </p:sp>
      <p:sp>
        <p:nvSpPr>
          <p:cNvPr id="135" name="椭圆 134"/>
          <p:cNvSpPr/>
          <p:nvPr/>
        </p:nvSpPr>
        <p:spPr>
          <a:xfrm>
            <a:off x="5160577" y="4055777"/>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6" name="椭圆 135"/>
          <p:cNvSpPr/>
          <p:nvPr/>
        </p:nvSpPr>
        <p:spPr>
          <a:xfrm>
            <a:off x="1349375" y="2800944"/>
            <a:ext cx="506604" cy="506603"/>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7" name="椭圆 136"/>
          <p:cNvSpPr/>
          <p:nvPr/>
        </p:nvSpPr>
        <p:spPr>
          <a:xfrm>
            <a:off x="6709829" y="1722761"/>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8" name="椭圆 137"/>
          <p:cNvSpPr/>
          <p:nvPr/>
        </p:nvSpPr>
        <p:spPr>
          <a:xfrm>
            <a:off x="7333185" y="3358309"/>
            <a:ext cx="336044" cy="336044"/>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9" name="椭圆 138"/>
          <p:cNvSpPr/>
          <p:nvPr/>
        </p:nvSpPr>
        <p:spPr>
          <a:xfrm>
            <a:off x="3814372" y="1446617"/>
            <a:ext cx="465994" cy="465994"/>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0" name="文本框 19"/>
          <p:cNvSpPr txBox="1">
            <a:spLocks noChangeArrowheads="1"/>
          </p:cNvSpPr>
          <p:nvPr/>
        </p:nvSpPr>
        <p:spPr bwMode="auto">
          <a:xfrm>
            <a:off x="2229655" y="1946980"/>
            <a:ext cx="954107" cy="323165"/>
          </a:xfrm>
          <a:prstGeom prst="rect">
            <a:avLst/>
          </a:prstGeom>
          <a:noFill/>
          <a:ln w="9525">
            <a:noFill/>
            <a:miter lim="800000"/>
            <a:headEnd/>
            <a:tailEnd/>
          </a:ln>
        </p:spPr>
        <p:txBody>
          <a:bodyPr wrap="none">
            <a:spAutoFit/>
          </a:bodyPr>
          <a:lstStyle/>
          <a:p>
            <a:r>
              <a:rPr lang="zh-CN" altLang="en-US" sz="1500" dirty="0" smtClean="0">
                <a:solidFill>
                  <a:schemeClr val="bg2"/>
                </a:solidFill>
                <a:latin typeface="微软雅黑" pitchFamily="34" charset="-122"/>
                <a:ea typeface="微软雅黑" pitchFamily="34" charset="-122"/>
              </a:rPr>
              <a:t>标题文字</a:t>
            </a:r>
            <a:endParaRPr lang="zh-CN" altLang="en-US" sz="1500" dirty="0">
              <a:solidFill>
                <a:schemeClr val="bg2"/>
              </a:solidFill>
              <a:latin typeface="微软雅黑" pitchFamily="34" charset="-122"/>
              <a:ea typeface="微软雅黑" pitchFamily="34" charset="-122"/>
            </a:endParaRPr>
          </a:p>
        </p:txBody>
      </p:sp>
      <p:sp>
        <p:nvSpPr>
          <p:cNvPr id="141" name="文本框 16"/>
          <p:cNvSpPr txBox="1">
            <a:spLocks noChangeArrowheads="1"/>
          </p:cNvSpPr>
          <p:nvPr/>
        </p:nvSpPr>
        <p:spPr bwMode="auto">
          <a:xfrm>
            <a:off x="2183501" y="3587063"/>
            <a:ext cx="954107" cy="323165"/>
          </a:xfrm>
          <a:prstGeom prst="rect">
            <a:avLst/>
          </a:prstGeom>
          <a:noFill/>
          <a:ln w="9525">
            <a:noFill/>
            <a:miter lim="800000"/>
            <a:headEnd/>
            <a:tailEnd/>
          </a:ln>
        </p:spPr>
        <p:txBody>
          <a:bodyPr wrap="none">
            <a:spAutoFit/>
          </a:bodyPr>
          <a:lstStyle/>
          <a:p>
            <a:r>
              <a:rPr lang="zh-CN" altLang="en-US" sz="1500" dirty="0" smtClean="0">
                <a:solidFill>
                  <a:schemeClr val="tx2"/>
                </a:solidFill>
                <a:latin typeface="微软雅黑" pitchFamily="34" charset="-122"/>
                <a:ea typeface="微软雅黑" pitchFamily="34" charset="-122"/>
              </a:rPr>
              <a:t>标题文字</a:t>
            </a:r>
            <a:endParaRPr lang="zh-CN" altLang="en-US" sz="150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6611387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500" fill="hold"/>
                                        <p:tgtEl>
                                          <p:spTgt spid="100"/>
                                        </p:tgtEl>
                                        <p:attrNameLst>
                                          <p:attrName>ppt_w</p:attrName>
                                        </p:attrNameLst>
                                      </p:cBhvr>
                                      <p:tavLst>
                                        <p:tav tm="0">
                                          <p:val>
                                            <p:fltVal val="0"/>
                                          </p:val>
                                        </p:tav>
                                        <p:tav tm="100000">
                                          <p:val>
                                            <p:strVal val="#ppt_w"/>
                                          </p:val>
                                        </p:tav>
                                      </p:tavLst>
                                    </p:anim>
                                    <p:anim calcmode="lin" valueType="num">
                                      <p:cBhvr>
                                        <p:cTn id="19" dur="500" fill="hold"/>
                                        <p:tgtEl>
                                          <p:spTgt spid="100"/>
                                        </p:tgtEl>
                                        <p:attrNameLst>
                                          <p:attrName>ppt_h</p:attrName>
                                        </p:attrNameLst>
                                      </p:cBhvr>
                                      <p:tavLst>
                                        <p:tav tm="0">
                                          <p:val>
                                            <p:fltVal val="0"/>
                                          </p:val>
                                        </p:tav>
                                        <p:tav tm="100000">
                                          <p:val>
                                            <p:strVal val="#ppt_h"/>
                                          </p:val>
                                        </p:tav>
                                      </p:tavLst>
                                    </p:anim>
                                    <p:animEffect transition="in" filter="fade">
                                      <p:cBhvr>
                                        <p:cTn id="20" dur="500"/>
                                        <p:tgtEl>
                                          <p:spTgt spid="10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p:cTn id="23" dur="500" fill="hold"/>
                                        <p:tgtEl>
                                          <p:spTgt spid="104"/>
                                        </p:tgtEl>
                                        <p:attrNameLst>
                                          <p:attrName>ppt_w</p:attrName>
                                        </p:attrNameLst>
                                      </p:cBhvr>
                                      <p:tavLst>
                                        <p:tav tm="0">
                                          <p:val>
                                            <p:fltVal val="0"/>
                                          </p:val>
                                        </p:tav>
                                        <p:tav tm="100000">
                                          <p:val>
                                            <p:strVal val="#ppt_w"/>
                                          </p:val>
                                        </p:tav>
                                      </p:tavLst>
                                    </p:anim>
                                    <p:anim calcmode="lin" valueType="num">
                                      <p:cBhvr>
                                        <p:cTn id="24" dur="500" fill="hold"/>
                                        <p:tgtEl>
                                          <p:spTgt spid="104"/>
                                        </p:tgtEl>
                                        <p:attrNameLst>
                                          <p:attrName>ppt_h</p:attrName>
                                        </p:attrNameLst>
                                      </p:cBhvr>
                                      <p:tavLst>
                                        <p:tav tm="0">
                                          <p:val>
                                            <p:fltVal val="0"/>
                                          </p:val>
                                        </p:tav>
                                        <p:tav tm="100000">
                                          <p:val>
                                            <p:strVal val="#ppt_h"/>
                                          </p:val>
                                        </p:tav>
                                      </p:tavLst>
                                    </p:anim>
                                    <p:animEffect transition="in" filter="fade">
                                      <p:cBhvr>
                                        <p:cTn id="25" dur="500"/>
                                        <p:tgtEl>
                                          <p:spTgt spid="1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 calcmode="lin" valueType="num">
                                      <p:cBhvr>
                                        <p:cTn id="28" dur="500" fill="hold"/>
                                        <p:tgtEl>
                                          <p:spTgt spid="107"/>
                                        </p:tgtEl>
                                        <p:attrNameLst>
                                          <p:attrName>ppt_w</p:attrName>
                                        </p:attrNameLst>
                                      </p:cBhvr>
                                      <p:tavLst>
                                        <p:tav tm="0">
                                          <p:val>
                                            <p:fltVal val="0"/>
                                          </p:val>
                                        </p:tav>
                                        <p:tav tm="100000">
                                          <p:val>
                                            <p:strVal val="#ppt_w"/>
                                          </p:val>
                                        </p:tav>
                                      </p:tavLst>
                                    </p:anim>
                                    <p:anim calcmode="lin" valueType="num">
                                      <p:cBhvr>
                                        <p:cTn id="29" dur="500" fill="hold"/>
                                        <p:tgtEl>
                                          <p:spTgt spid="107"/>
                                        </p:tgtEl>
                                        <p:attrNameLst>
                                          <p:attrName>ppt_h</p:attrName>
                                        </p:attrNameLst>
                                      </p:cBhvr>
                                      <p:tavLst>
                                        <p:tav tm="0">
                                          <p:val>
                                            <p:fltVal val="0"/>
                                          </p:val>
                                        </p:tav>
                                        <p:tav tm="100000">
                                          <p:val>
                                            <p:strVal val="#ppt_h"/>
                                          </p:val>
                                        </p:tav>
                                      </p:tavLst>
                                    </p:anim>
                                    <p:animEffect transition="in" filter="fade">
                                      <p:cBhvr>
                                        <p:cTn id="30" dur="500"/>
                                        <p:tgtEl>
                                          <p:spTgt spid="10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fltVal val="0"/>
                                          </p:val>
                                        </p:tav>
                                        <p:tav tm="100000">
                                          <p:val>
                                            <p:strVal val="#ppt_w"/>
                                          </p:val>
                                        </p:tav>
                                      </p:tavLst>
                                    </p:anim>
                                    <p:anim calcmode="lin" valueType="num">
                                      <p:cBhvr>
                                        <p:cTn id="34" dur="500" fill="hold"/>
                                        <p:tgtEl>
                                          <p:spTgt spid="109"/>
                                        </p:tgtEl>
                                        <p:attrNameLst>
                                          <p:attrName>ppt_h</p:attrName>
                                        </p:attrNameLst>
                                      </p:cBhvr>
                                      <p:tavLst>
                                        <p:tav tm="0">
                                          <p:val>
                                            <p:fltVal val="0"/>
                                          </p:val>
                                        </p:tav>
                                        <p:tav tm="100000">
                                          <p:val>
                                            <p:strVal val="#ppt_h"/>
                                          </p:val>
                                        </p:tav>
                                      </p:tavLst>
                                    </p:anim>
                                    <p:animEffect transition="in" filter="fade">
                                      <p:cBhvr>
                                        <p:cTn id="35" dur="500"/>
                                        <p:tgtEl>
                                          <p:spTgt spid="10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fltVal val="0"/>
                                          </p:val>
                                        </p:tav>
                                        <p:tav tm="100000">
                                          <p:val>
                                            <p:strVal val="#ppt_w"/>
                                          </p:val>
                                        </p:tav>
                                      </p:tavLst>
                                    </p:anim>
                                    <p:anim calcmode="lin" valueType="num">
                                      <p:cBhvr>
                                        <p:cTn id="39" dur="500" fill="hold"/>
                                        <p:tgtEl>
                                          <p:spTgt spid="112"/>
                                        </p:tgtEl>
                                        <p:attrNameLst>
                                          <p:attrName>ppt_h</p:attrName>
                                        </p:attrNameLst>
                                      </p:cBhvr>
                                      <p:tavLst>
                                        <p:tav tm="0">
                                          <p:val>
                                            <p:fltVal val="0"/>
                                          </p:val>
                                        </p:tav>
                                        <p:tav tm="100000">
                                          <p:val>
                                            <p:strVal val="#ppt_h"/>
                                          </p:val>
                                        </p:tav>
                                      </p:tavLst>
                                    </p:anim>
                                    <p:animEffect transition="in" filter="fade">
                                      <p:cBhvr>
                                        <p:cTn id="40" dur="500"/>
                                        <p:tgtEl>
                                          <p:spTgt spid="1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4"/>
                                        </p:tgtEl>
                                        <p:attrNameLst>
                                          <p:attrName>style.visibility</p:attrName>
                                        </p:attrNameLst>
                                      </p:cBhvr>
                                      <p:to>
                                        <p:strVal val="visible"/>
                                      </p:to>
                                    </p:set>
                                    <p:anim calcmode="lin" valueType="num">
                                      <p:cBhvr>
                                        <p:cTn id="53" dur="500" fill="hold"/>
                                        <p:tgtEl>
                                          <p:spTgt spid="134"/>
                                        </p:tgtEl>
                                        <p:attrNameLst>
                                          <p:attrName>ppt_w</p:attrName>
                                        </p:attrNameLst>
                                      </p:cBhvr>
                                      <p:tavLst>
                                        <p:tav tm="0">
                                          <p:val>
                                            <p:fltVal val="0"/>
                                          </p:val>
                                        </p:tav>
                                        <p:tav tm="100000">
                                          <p:val>
                                            <p:strVal val="#ppt_w"/>
                                          </p:val>
                                        </p:tav>
                                      </p:tavLst>
                                    </p:anim>
                                    <p:anim calcmode="lin" valueType="num">
                                      <p:cBhvr>
                                        <p:cTn id="54" dur="500" fill="hold"/>
                                        <p:tgtEl>
                                          <p:spTgt spid="134"/>
                                        </p:tgtEl>
                                        <p:attrNameLst>
                                          <p:attrName>ppt_h</p:attrName>
                                        </p:attrNameLst>
                                      </p:cBhvr>
                                      <p:tavLst>
                                        <p:tav tm="0">
                                          <p:val>
                                            <p:fltVal val="0"/>
                                          </p:val>
                                        </p:tav>
                                        <p:tav tm="100000">
                                          <p:val>
                                            <p:strVal val="#ppt_h"/>
                                          </p:val>
                                        </p:tav>
                                      </p:tavLst>
                                    </p:anim>
                                    <p:animEffect transition="in" filter="fade">
                                      <p:cBhvr>
                                        <p:cTn id="55" dur="500"/>
                                        <p:tgtEl>
                                          <p:spTgt spid="1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500" fill="hold"/>
                                        <p:tgtEl>
                                          <p:spTgt spid="135"/>
                                        </p:tgtEl>
                                        <p:attrNameLst>
                                          <p:attrName>ppt_w</p:attrName>
                                        </p:attrNameLst>
                                      </p:cBhvr>
                                      <p:tavLst>
                                        <p:tav tm="0">
                                          <p:val>
                                            <p:fltVal val="0"/>
                                          </p:val>
                                        </p:tav>
                                        <p:tav tm="100000">
                                          <p:val>
                                            <p:strVal val="#ppt_w"/>
                                          </p:val>
                                        </p:tav>
                                      </p:tavLst>
                                    </p:anim>
                                    <p:anim calcmode="lin" valueType="num">
                                      <p:cBhvr>
                                        <p:cTn id="59" dur="500" fill="hold"/>
                                        <p:tgtEl>
                                          <p:spTgt spid="135"/>
                                        </p:tgtEl>
                                        <p:attrNameLst>
                                          <p:attrName>ppt_h</p:attrName>
                                        </p:attrNameLst>
                                      </p:cBhvr>
                                      <p:tavLst>
                                        <p:tav tm="0">
                                          <p:val>
                                            <p:fltVal val="0"/>
                                          </p:val>
                                        </p:tav>
                                        <p:tav tm="100000">
                                          <p:val>
                                            <p:strVal val="#ppt_h"/>
                                          </p:val>
                                        </p:tav>
                                      </p:tavLst>
                                    </p:anim>
                                    <p:animEffect transition="in" filter="fade">
                                      <p:cBhvr>
                                        <p:cTn id="60" dur="500"/>
                                        <p:tgtEl>
                                          <p:spTgt spid="1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6"/>
                                        </p:tgtEl>
                                        <p:attrNameLst>
                                          <p:attrName>style.visibility</p:attrName>
                                        </p:attrNameLst>
                                      </p:cBhvr>
                                      <p:to>
                                        <p:strVal val="visible"/>
                                      </p:to>
                                    </p:set>
                                    <p:anim calcmode="lin" valueType="num">
                                      <p:cBhvr>
                                        <p:cTn id="63" dur="500" fill="hold"/>
                                        <p:tgtEl>
                                          <p:spTgt spid="136"/>
                                        </p:tgtEl>
                                        <p:attrNameLst>
                                          <p:attrName>ppt_w</p:attrName>
                                        </p:attrNameLst>
                                      </p:cBhvr>
                                      <p:tavLst>
                                        <p:tav tm="0">
                                          <p:val>
                                            <p:fltVal val="0"/>
                                          </p:val>
                                        </p:tav>
                                        <p:tav tm="100000">
                                          <p:val>
                                            <p:strVal val="#ppt_w"/>
                                          </p:val>
                                        </p:tav>
                                      </p:tavLst>
                                    </p:anim>
                                    <p:anim calcmode="lin" valueType="num">
                                      <p:cBhvr>
                                        <p:cTn id="64" dur="500" fill="hold"/>
                                        <p:tgtEl>
                                          <p:spTgt spid="136"/>
                                        </p:tgtEl>
                                        <p:attrNameLst>
                                          <p:attrName>ppt_h</p:attrName>
                                        </p:attrNameLst>
                                      </p:cBhvr>
                                      <p:tavLst>
                                        <p:tav tm="0">
                                          <p:val>
                                            <p:fltVal val="0"/>
                                          </p:val>
                                        </p:tav>
                                        <p:tav tm="100000">
                                          <p:val>
                                            <p:strVal val="#ppt_h"/>
                                          </p:val>
                                        </p:tav>
                                      </p:tavLst>
                                    </p:anim>
                                    <p:animEffect transition="in" filter="fade">
                                      <p:cBhvr>
                                        <p:cTn id="65" dur="500"/>
                                        <p:tgtEl>
                                          <p:spTgt spid="1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500" fill="hold"/>
                                        <p:tgtEl>
                                          <p:spTgt spid="139"/>
                                        </p:tgtEl>
                                        <p:attrNameLst>
                                          <p:attrName>ppt_w</p:attrName>
                                        </p:attrNameLst>
                                      </p:cBhvr>
                                      <p:tavLst>
                                        <p:tav tm="0">
                                          <p:val>
                                            <p:fltVal val="0"/>
                                          </p:val>
                                        </p:tav>
                                        <p:tav tm="100000">
                                          <p:val>
                                            <p:strVal val="#ppt_w"/>
                                          </p:val>
                                        </p:tav>
                                      </p:tavLst>
                                    </p:anim>
                                    <p:anim calcmode="lin" valueType="num">
                                      <p:cBhvr>
                                        <p:cTn id="79" dur="500" fill="hold"/>
                                        <p:tgtEl>
                                          <p:spTgt spid="139"/>
                                        </p:tgtEl>
                                        <p:attrNameLst>
                                          <p:attrName>ppt_h</p:attrName>
                                        </p:attrNameLst>
                                      </p:cBhvr>
                                      <p:tavLst>
                                        <p:tav tm="0">
                                          <p:val>
                                            <p:fltVal val="0"/>
                                          </p:val>
                                        </p:tav>
                                        <p:tav tm="100000">
                                          <p:val>
                                            <p:strVal val="#ppt_h"/>
                                          </p:val>
                                        </p:tav>
                                      </p:tavLst>
                                    </p:anim>
                                    <p:animEffect transition="in" filter="fade">
                                      <p:cBhvr>
                                        <p:cTn id="80" dur="500"/>
                                        <p:tgtEl>
                                          <p:spTgt spid="13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40"/>
                                        </p:tgtEl>
                                        <p:attrNameLst>
                                          <p:attrName>style.visibility</p:attrName>
                                        </p:attrNameLst>
                                      </p:cBhvr>
                                      <p:to>
                                        <p:strVal val="visible"/>
                                      </p:to>
                                    </p:set>
                                    <p:anim calcmode="lin" valueType="num">
                                      <p:cBhvr>
                                        <p:cTn id="83" dur="500" fill="hold"/>
                                        <p:tgtEl>
                                          <p:spTgt spid="140"/>
                                        </p:tgtEl>
                                        <p:attrNameLst>
                                          <p:attrName>ppt_w</p:attrName>
                                        </p:attrNameLst>
                                      </p:cBhvr>
                                      <p:tavLst>
                                        <p:tav tm="0">
                                          <p:val>
                                            <p:fltVal val="0"/>
                                          </p:val>
                                        </p:tav>
                                        <p:tav tm="100000">
                                          <p:val>
                                            <p:strVal val="#ppt_w"/>
                                          </p:val>
                                        </p:tav>
                                      </p:tavLst>
                                    </p:anim>
                                    <p:anim calcmode="lin" valueType="num">
                                      <p:cBhvr>
                                        <p:cTn id="84" dur="500" fill="hold"/>
                                        <p:tgtEl>
                                          <p:spTgt spid="140"/>
                                        </p:tgtEl>
                                        <p:attrNameLst>
                                          <p:attrName>ppt_h</p:attrName>
                                        </p:attrNameLst>
                                      </p:cBhvr>
                                      <p:tavLst>
                                        <p:tav tm="0">
                                          <p:val>
                                            <p:fltVal val="0"/>
                                          </p:val>
                                        </p:tav>
                                        <p:tav tm="100000">
                                          <p:val>
                                            <p:strVal val="#ppt_h"/>
                                          </p:val>
                                        </p:tav>
                                      </p:tavLst>
                                    </p:anim>
                                    <p:animEffect transition="in" filter="fade">
                                      <p:cBhvr>
                                        <p:cTn id="85" dur="500"/>
                                        <p:tgtEl>
                                          <p:spTgt spid="1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cxnSp>
        <p:nvCxnSpPr>
          <p:cNvPr id="38" name="直接连接符 37"/>
          <p:cNvCxnSpPr/>
          <p:nvPr/>
        </p:nvCxnSpPr>
        <p:spPr>
          <a:xfrm>
            <a:off x="486389" y="3287779"/>
            <a:ext cx="8052620"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23242" y="3587071"/>
            <a:ext cx="7841216" cy="702756"/>
            <a:chOff x="689917" y="3167971"/>
            <a:chExt cx="7841216" cy="702756"/>
          </a:xfrm>
        </p:grpSpPr>
        <p:sp>
          <p:nvSpPr>
            <p:cNvPr id="40" name="文本框 7"/>
            <p:cNvSpPr txBox="1"/>
            <p:nvPr/>
          </p:nvSpPr>
          <p:spPr>
            <a:xfrm>
              <a:off x="689917"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pitchFamily="34" charset="-122"/>
                </a:rPr>
                <a:t>添加标题</a:t>
              </a:r>
              <a:endParaRPr lang="en-US" altLang="zh-CN" sz="1500" dirty="0">
                <a:solidFill>
                  <a:srgbClr val="7F7F7F"/>
                </a:solidFill>
                <a:latin typeface="微软雅黑" panose="020B0503020204020204" pitchFamily="34" charset="-122"/>
              </a:endParaRPr>
            </a:p>
            <a:p>
              <a:pPr algn="ctr">
                <a:spcBef>
                  <a:spcPts val="450"/>
                </a:spcBef>
              </a:pPr>
              <a:r>
                <a:rPr lang="zh-CN" altLang="en-US" sz="1100" dirty="0" smtClean="0">
                  <a:solidFill>
                    <a:srgbClr val="7F7F7F"/>
                  </a:solidFill>
                  <a:latin typeface="微软雅黑" panose="020B0503020204020204" pitchFamily="34" charset="-122"/>
                </a:rPr>
                <a:t>在</a:t>
              </a:r>
              <a:r>
                <a:rPr lang="zh-CN" altLang="en-US" sz="1100" dirty="0">
                  <a:solidFill>
                    <a:srgbClr val="7F7F7F"/>
                  </a:solidFill>
                  <a:latin typeface="微软雅黑" panose="020B0503020204020204" pitchFamily="34" charset="-122"/>
                </a:rPr>
                <a:t>此处添加</a:t>
              </a:r>
              <a:r>
                <a:rPr lang="zh-CN" altLang="en-US" sz="1100" dirty="0" smtClean="0">
                  <a:solidFill>
                    <a:srgbClr val="7F7F7F"/>
                  </a:solidFill>
                  <a:latin typeface="微软雅黑" panose="020B0503020204020204" pitchFamily="34" charset="-122"/>
                </a:rPr>
                <a:t>文字在</a:t>
              </a:r>
              <a:r>
                <a:rPr lang="zh-CN" altLang="en-US" sz="1100" dirty="0">
                  <a:solidFill>
                    <a:srgbClr val="7F7F7F"/>
                  </a:solidFill>
                  <a:latin typeface="微软雅黑" panose="020B0503020204020204" pitchFamily="34" charset="-122"/>
                </a:rPr>
                <a:t>此处添加文字，在此处添加</a:t>
              </a:r>
              <a:r>
                <a:rPr lang="zh-CN" altLang="en-US" sz="1100" dirty="0" smtClean="0">
                  <a:solidFill>
                    <a:srgbClr val="7F7F7F"/>
                  </a:solidFill>
                  <a:latin typeface="微软雅黑" panose="020B0503020204020204" pitchFamily="34" charset="-122"/>
                </a:rPr>
                <a:t>文字。</a:t>
              </a:r>
              <a:endParaRPr lang="en-US" altLang="zh-CN" sz="1100" dirty="0" smtClean="0">
                <a:solidFill>
                  <a:srgbClr val="7F7F7F"/>
                </a:solidFill>
                <a:latin typeface="微软雅黑" panose="020B0503020204020204" pitchFamily="34" charset="-122"/>
              </a:endParaRPr>
            </a:p>
          </p:txBody>
        </p:sp>
        <p:sp>
          <p:nvSpPr>
            <p:cNvPr id="41" name="文本框 8"/>
            <p:cNvSpPr txBox="1"/>
            <p:nvPr/>
          </p:nvSpPr>
          <p:spPr>
            <a:xfrm>
              <a:off x="2654998"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pitchFamily="34" charset="-122"/>
                </a:rPr>
                <a:t>添加标题</a:t>
              </a:r>
              <a:endParaRPr lang="en-US" altLang="zh-CN" sz="1500" dirty="0">
                <a:solidFill>
                  <a:srgbClr val="7F7F7F"/>
                </a:solidFill>
                <a:latin typeface="微软雅黑" panose="020B0503020204020204" pitchFamily="34" charset="-122"/>
              </a:endParaRPr>
            </a:p>
            <a:p>
              <a:pPr algn="ctr">
                <a:spcBef>
                  <a:spcPts val="450"/>
                </a:spcBef>
              </a:pPr>
              <a:r>
                <a:rPr lang="zh-CN" altLang="en-US" sz="1100" dirty="0" smtClean="0">
                  <a:solidFill>
                    <a:srgbClr val="7F7F7F"/>
                  </a:solidFill>
                  <a:latin typeface="微软雅黑" panose="020B0503020204020204" pitchFamily="34" charset="-122"/>
                </a:rPr>
                <a:t>在</a:t>
              </a:r>
              <a:r>
                <a:rPr lang="zh-CN" altLang="en-US" sz="1100" dirty="0">
                  <a:solidFill>
                    <a:srgbClr val="7F7F7F"/>
                  </a:solidFill>
                  <a:latin typeface="微软雅黑" panose="020B0503020204020204" pitchFamily="34" charset="-122"/>
                </a:rPr>
                <a:t>此处添加</a:t>
              </a:r>
              <a:r>
                <a:rPr lang="zh-CN" altLang="en-US" sz="1100" dirty="0" smtClean="0">
                  <a:solidFill>
                    <a:srgbClr val="7F7F7F"/>
                  </a:solidFill>
                  <a:latin typeface="微软雅黑" panose="020B0503020204020204" pitchFamily="34" charset="-122"/>
                </a:rPr>
                <a:t>文字在</a:t>
              </a:r>
              <a:r>
                <a:rPr lang="zh-CN" altLang="en-US" sz="1100" dirty="0">
                  <a:solidFill>
                    <a:srgbClr val="7F7F7F"/>
                  </a:solidFill>
                  <a:latin typeface="微软雅黑" panose="020B0503020204020204" pitchFamily="34" charset="-122"/>
                </a:rPr>
                <a:t>此处添加文字，在此处添加</a:t>
              </a:r>
              <a:r>
                <a:rPr lang="zh-CN" altLang="en-US" sz="1100" dirty="0" smtClean="0">
                  <a:solidFill>
                    <a:srgbClr val="7F7F7F"/>
                  </a:solidFill>
                  <a:latin typeface="微软雅黑" panose="020B0503020204020204" pitchFamily="34" charset="-122"/>
                </a:rPr>
                <a:t>文字。</a:t>
              </a:r>
              <a:endParaRPr lang="en-US" altLang="zh-CN" sz="1100" dirty="0" smtClean="0">
                <a:solidFill>
                  <a:srgbClr val="7F7F7F"/>
                </a:solidFill>
                <a:latin typeface="微软雅黑" panose="020B0503020204020204" pitchFamily="34" charset="-122"/>
              </a:endParaRPr>
            </a:p>
          </p:txBody>
        </p:sp>
        <p:sp>
          <p:nvSpPr>
            <p:cNvPr id="42" name="文本框 9"/>
            <p:cNvSpPr txBox="1"/>
            <p:nvPr/>
          </p:nvSpPr>
          <p:spPr>
            <a:xfrm>
              <a:off x="462007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pitchFamily="34" charset="-122"/>
                </a:rPr>
                <a:t>添加标题</a:t>
              </a:r>
              <a:endParaRPr lang="en-US" altLang="zh-CN" sz="1500" dirty="0">
                <a:solidFill>
                  <a:srgbClr val="7F7F7F"/>
                </a:solidFill>
                <a:latin typeface="微软雅黑" panose="020B0503020204020204" pitchFamily="34" charset="-122"/>
              </a:endParaRPr>
            </a:p>
            <a:p>
              <a:pPr algn="ctr">
                <a:spcBef>
                  <a:spcPts val="450"/>
                </a:spcBef>
              </a:pPr>
              <a:r>
                <a:rPr lang="zh-CN" altLang="en-US" sz="1100" dirty="0" smtClean="0">
                  <a:solidFill>
                    <a:srgbClr val="7F7F7F"/>
                  </a:solidFill>
                  <a:latin typeface="微软雅黑" panose="020B0503020204020204" pitchFamily="34" charset="-122"/>
                </a:rPr>
                <a:t>在</a:t>
              </a:r>
              <a:r>
                <a:rPr lang="zh-CN" altLang="en-US" sz="1100" dirty="0">
                  <a:solidFill>
                    <a:srgbClr val="7F7F7F"/>
                  </a:solidFill>
                  <a:latin typeface="微软雅黑" panose="020B0503020204020204" pitchFamily="34" charset="-122"/>
                </a:rPr>
                <a:t>此处添加</a:t>
              </a:r>
              <a:r>
                <a:rPr lang="zh-CN" altLang="en-US" sz="1100" dirty="0" smtClean="0">
                  <a:solidFill>
                    <a:srgbClr val="7F7F7F"/>
                  </a:solidFill>
                  <a:latin typeface="微软雅黑" panose="020B0503020204020204" pitchFamily="34" charset="-122"/>
                </a:rPr>
                <a:t>文字在</a:t>
              </a:r>
              <a:r>
                <a:rPr lang="zh-CN" altLang="en-US" sz="1100" dirty="0">
                  <a:solidFill>
                    <a:srgbClr val="7F7F7F"/>
                  </a:solidFill>
                  <a:latin typeface="微软雅黑" panose="020B0503020204020204" pitchFamily="34" charset="-122"/>
                </a:rPr>
                <a:t>此处添加文字，在此处添加</a:t>
              </a:r>
              <a:r>
                <a:rPr lang="zh-CN" altLang="en-US" sz="1100" dirty="0" smtClean="0">
                  <a:solidFill>
                    <a:srgbClr val="7F7F7F"/>
                  </a:solidFill>
                  <a:latin typeface="微软雅黑" panose="020B0503020204020204" pitchFamily="34" charset="-122"/>
                </a:rPr>
                <a:t>文字。</a:t>
              </a:r>
              <a:endParaRPr lang="en-US" altLang="zh-CN" sz="1100" dirty="0" smtClean="0">
                <a:solidFill>
                  <a:srgbClr val="7F7F7F"/>
                </a:solidFill>
                <a:latin typeface="微软雅黑" panose="020B0503020204020204" pitchFamily="34" charset="-122"/>
              </a:endParaRPr>
            </a:p>
          </p:txBody>
        </p:sp>
        <p:sp>
          <p:nvSpPr>
            <p:cNvPr id="43" name="文本框 10"/>
            <p:cNvSpPr txBox="1"/>
            <p:nvPr/>
          </p:nvSpPr>
          <p:spPr>
            <a:xfrm>
              <a:off x="658515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pitchFamily="34" charset="-122"/>
                </a:rPr>
                <a:t>添加标题</a:t>
              </a:r>
              <a:endParaRPr lang="en-US" altLang="zh-CN" sz="1500" dirty="0">
                <a:solidFill>
                  <a:srgbClr val="7F7F7F"/>
                </a:solidFill>
                <a:latin typeface="微软雅黑" panose="020B0503020204020204" pitchFamily="34" charset="-122"/>
              </a:endParaRPr>
            </a:p>
            <a:p>
              <a:pPr algn="ctr">
                <a:spcBef>
                  <a:spcPts val="450"/>
                </a:spcBef>
              </a:pPr>
              <a:r>
                <a:rPr lang="zh-CN" altLang="en-US" sz="1100" dirty="0" smtClean="0">
                  <a:solidFill>
                    <a:srgbClr val="7F7F7F"/>
                  </a:solidFill>
                  <a:latin typeface="微软雅黑" panose="020B0503020204020204" pitchFamily="34" charset="-122"/>
                </a:rPr>
                <a:t>在</a:t>
              </a:r>
              <a:r>
                <a:rPr lang="zh-CN" altLang="en-US" sz="1100" dirty="0">
                  <a:solidFill>
                    <a:srgbClr val="7F7F7F"/>
                  </a:solidFill>
                  <a:latin typeface="微软雅黑" panose="020B0503020204020204" pitchFamily="34" charset="-122"/>
                </a:rPr>
                <a:t>此处添加</a:t>
              </a:r>
              <a:r>
                <a:rPr lang="zh-CN" altLang="en-US" sz="1100" dirty="0" smtClean="0">
                  <a:solidFill>
                    <a:srgbClr val="7F7F7F"/>
                  </a:solidFill>
                  <a:latin typeface="微软雅黑" panose="020B0503020204020204" pitchFamily="34" charset="-122"/>
                </a:rPr>
                <a:t>文字在</a:t>
              </a:r>
              <a:r>
                <a:rPr lang="zh-CN" altLang="en-US" sz="1100" dirty="0">
                  <a:solidFill>
                    <a:srgbClr val="7F7F7F"/>
                  </a:solidFill>
                  <a:latin typeface="微软雅黑" panose="020B0503020204020204" pitchFamily="34" charset="-122"/>
                </a:rPr>
                <a:t>此处添加文字，在此处添加</a:t>
              </a:r>
              <a:r>
                <a:rPr lang="zh-CN" altLang="en-US" sz="1100" dirty="0" smtClean="0">
                  <a:solidFill>
                    <a:srgbClr val="7F7F7F"/>
                  </a:solidFill>
                  <a:latin typeface="微软雅黑" panose="020B0503020204020204" pitchFamily="34" charset="-122"/>
                </a:rPr>
                <a:t>文字。</a:t>
              </a:r>
              <a:endParaRPr lang="en-US" altLang="zh-CN" sz="1100" dirty="0" smtClean="0">
                <a:solidFill>
                  <a:srgbClr val="7F7F7F"/>
                </a:solidFill>
                <a:latin typeface="微软雅黑" panose="020B0503020204020204" pitchFamily="34" charset="-122"/>
              </a:endParaRPr>
            </a:p>
          </p:txBody>
        </p:sp>
      </p:grpSp>
      <p:grpSp>
        <p:nvGrpSpPr>
          <p:cNvPr id="44" name="Group 22"/>
          <p:cNvGrpSpPr/>
          <p:nvPr/>
        </p:nvGrpSpPr>
        <p:grpSpPr>
          <a:xfrm>
            <a:off x="1452559" y="3116954"/>
            <a:ext cx="284549" cy="285125"/>
            <a:chOff x="2495600" y="3102417"/>
            <a:chExt cx="646764" cy="648072"/>
          </a:xfrm>
        </p:grpSpPr>
        <p:grpSp>
          <p:nvGrpSpPr>
            <p:cNvPr id="45" name="组合 79"/>
            <p:cNvGrpSpPr>
              <a:grpSpLocks/>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6"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49" name="组合 48"/>
          <p:cNvGrpSpPr/>
          <p:nvPr/>
        </p:nvGrpSpPr>
        <p:grpSpPr>
          <a:xfrm>
            <a:off x="915178" y="1278981"/>
            <a:ext cx="1423062" cy="1772953"/>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itchFamily="34" charset="0"/>
                </a:endParaRPr>
              </a:p>
            </p:txBody>
          </p:sp>
        </p:grpSp>
        <p:sp>
          <p:nvSpPr>
            <p:cNvPr id="51"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prstClr val="white"/>
                  </a:solidFill>
                </a:rPr>
                <a:t>标题文字</a:t>
              </a:r>
              <a:endParaRPr lang="en-US" altLang="zh-CN" sz="1500" dirty="0" smtClean="0">
                <a:solidFill>
                  <a:prstClr val="white"/>
                </a:solidFill>
              </a:endParaRPr>
            </a:p>
          </p:txBody>
        </p:sp>
        <p:sp>
          <p:nvSpPr>
            <p:cNvPr id="52" name="TextBox 34"/>
            <p:cNvSpPr txBox="1"/>
            <p:nvPr/>
          </p:nvSpPr>
          <p:spPr>
            <a:xfrm>
              <a:off x="1083645" y="1388452"/>
              <a:ext cx="1063999" cy="530915"/>
            </a:xfrm>
            <a:prstGeom prst="rect">
              <a:avLst/>
            </a:prstGeom>
            <a:noFill/>
          </p:spPr>
          <p:txBody>
            <a:bodyPr wrap="square" lIns="68580" tIns="34290" rIns="68580" bIns="34290" rtlCol="0">
              <a:spAutoFit/>
            </a:bodyPr>
            <a:lstStyle/>
            <a:p>
              <a:r>
                <a:rPr lang="en-US" altLang="zh-CN" sz="3000" dirty="0" smtClean="0">
                  <a:solidFill>
                    <a:prstClr val="white"/>
                  </a:solidFill>
                  <a:latin typeface="微软雅黑"/>
                </a:rPr>
                <a:t>01</a:t>
              </a:r>
            </a:p>
          </p:txBody>
        </p:sp>
      </p:grpSp>
      <p:grpSp>
        <p:nvGrpSpPr>
          <p:cNvPr id="55" name="Group 22"/>
          <p:cNvGrpSpPr/>
          <p:nvPr/>
        </p:nvGrpSpPr>
        <p:grpSpPr>
          <a:xfrm>
            <a:off x="3417640" y="3124574"/>
            <a:ext cx="284549" cy="285125"/>
            <a:chOff x="2495600" y="3102417"/>
            <a:chExt cx="646764" cy="648072"/>
          </a:xfrm>
        </p:grpSpPr>
        <p:grpSp>
          <p:nvGrpSpPr>
            <p:cNvPr id="56" name="组合 79"/>
            <p:cNvGrpSpPr>
              <a:grpSpLocks/>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60" name="组合 59"/>
          <p:cNvGrpSpPr/>
          <p:nvPr/>
        </p:nvGrpSpPr>
        <p:grpSpPr>
          <a:xfrm>
            <a:off x="2880259" y="1286601"/>
            <a:ext cx="1423062" cy="1772953"/>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itchFamily="34" charset="0"/>
                </a:endParaRPr>
              </a:p>
            </p:txBody>
          </p:sp>
        </p:grpSp>
        <p:sp>
          <p:nvSpPr>
            <p:cNvPr id="62"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prstClr val="white"/>
                  </a:solidFill>
                </a:rPr>
                <a:t>标题文字</a:t>
              </a:r>
              <a:endParaRPr lang="en-US" altLang="zh-CN" sz="1500" dirty="0" smtClean="0">
                <a:solidFill>
                  <a:prstClr val="white"/>
                </a:solidFill>
              </a:endParaRPr>
            </a:p>
          </p:txBody>
        </p:sp>
        <p:sp>
          <p:nvSpPr>
            <p:cNvPr id="63"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prstClr val="white"/>
                  </a:solidFill>
                  <a:latin typeface="微软雅黑"/>
                </a:rPr>
                <a:t>02</a:t>
              </a:r>
            </a:p>
          </p:txBody>
        </p:sp>
      </p:grpSp>
      <p:grpSp>
        <p:nvGrpSpPr>
          <p:cNvPr id="66" name="Group 22"/>
          <p:cNvGrpSpPr/>
          <p:nvPr/>
        </p:nvGrpSpPr>
        <p:grpSpPr>
          <a:xfrm>
            <a:off x="5429320" y="3124574"/>
            <a:ext cx="284549" cy="285125"/>
            <a:chOff x="2495600" y="3102417"/>
            <a:chExt cx="646764" cy="648072"/>
          </a:xfrm>
        </p:grpSpPr>
        <p:grpSp>
          <p:nvGrpSpPr>
            <p:cNvPr id="67" name="组合 79"/>
            <p:cNvGrpSpPr>
              <a:grpSpLocks/>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8"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75" name="组合 74"/>
          <p:cNvGrpSpPr/>
          <p:nvPr/>
        </p:nvGrpSpPr>
        <p:grpSpPr>
          <a:xfrm>
            <a:off x="4891939" y="1286601"/>
            <a:ext cx="1423062" cy="1772953"/>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itchFamily="34" charset="0"/>
                </a:endParaRPr>
              </a:p>
            </p:txBody>
          </p:sp>
        </p:grpSp>
        <p:sp>
          <p:nvSpPr>
            <p:cNvPr id="77"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prstClr val="white"/>
                  </a:solidFill>
                </a:rPr>
                <a:t>标题文字</a:t>
              </a:r>
              <a:endParaRPr lang="en-US" altLang="zh-CN" sz="1500" dirty="0" smtClean="0">
                <a:solidFill>
                  <a:prstClr val="white"/>
                </a:solidFill>
              </a:endParaRPr>
            </a:p>
          </p:txBody>
        </p:sp>
        <p:sp>
          <p:nvSpPr>
            <p:cNvPr id="80"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prstClr val="white"/>
                  </a:solidFill>
                  <a:latin typeface="微软雅黑"/>
                </a:rPr>
                <a:t>03</a:t>
              </a:r>
            </a:p>
          </p:txBody>
        </p:sp>
      </p:grpSp>
      <p:grpSp>
        <p:nvGrpSpPr>
          <p:cNvPr id="83" name="Group 22"/>
          <p:cNvGrpSpPr/>
          <p:nvPr/>
        </p:nvGrpSpPr>
        <p:grpSpPr>
          <a:xfrm>
            <a:off x="7317321" y="3124574"/>
            <a:ext cx="284549" cy="285125"/>
            <a:chOff x="2495600" y="3102417"/>
            <a:chExt cx="646764" cy="648072"/>
          </a:xfrm>
        </p:grpSpPr>
        <p:grpSp>
          <p:nvGrpSpPr>
            <p:cNvPr id="86" name="组合 79"/>
            <p:cNvGrpSpPr>
              <a:grpSpLocks/>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97" name="组合 96"/>
          <p:cNvGrpSpPr/>
          <p:nvPr/>
        </p:nvGrpSpPr>
        <p:grpSpPr>
          <a:xfrm>
            <a:off x="6779940" y="1286601"/>
            <a:ext cx="1423062" cy="1772953"/>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itchFamily="34" charset="0"/>
                </a:endParaRPr>
              </a:p>
            </p:txBody>
          </p:sp>
        </p:grpSp>
        <p:sp>
          <p:nvSpPr>
            <p:cNvPr id="99"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prstClr val="white"/>
                  </a:solidFill>
                </a:rPr>
                <a:t>标题文字</a:t>
              </a:r>
              <a:endParaRPr lang="en-US" altLang="zh-CN" sz="1500" dirty="0" smtClean="0">
                <a:solidFill>
                  <a:prstClr val="white"/>
                </a:solidFill>
              </a:endParaRPr>
            </a:p>
          </p:txBody>
        </p:sp>
        <p:sp>
          <p:nvSpPr>
            <p:cNvPr id="100"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prstClr val="white"/>
                  </a:solidFill>
                  <a:latin typeface="微软雅黑"/>
                </a:rPr>
                <a:t>04</a:t>
              </a:r>
            </a:p>
          </p:txBody>
        </p:sp>
      </p:grpSp>
    </p:spTree>
    <p:extLst>
      <p:ext uri="{BB962C8B-B14F-4D97-AF65-F5344CB8AC3E}">
        <p14:creationId xmlns:p14="http://schemas.microsoft.com/office/powerpoint/2010/main" val="19887949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anim calcmode="lin" valueType="num">
                                      <p:cBhvr>
                                        <p:cTn id="41" dur="500" fill="hold"/>
                                        <p:tgtEl>
                                          <p:spTgt spid="60"/>
                                        </p:tgtEl>
                                        <p:attrNameLst>
                                          <p:attrName>ppt_x</p:attrName>
                                        </p:attrNameLst>
                                      </p:cBhvr>
                                      <p:tavLst>
                                        <p:tav tm="0">
                                          <p:val>
                                            <p:strVal val="#ppt_x"/>
                                          </p:val>
                                        </p:tav>
                                        <p:tav tm="100000">
                                          <p:val>
                                            <p:strVal val="#ppt_x"/>
                                          </p:val>
                                        </p:tav>
                                      </p:tavLst>
                                    </p:anim>
                                    <p:anim calcmode="lin" valueType="num">
                                      <p:cBhvr>
                                        <p:cTn id="42" dur="500" fill="hold"/>
                                        <p:tgtEl>
                                          <p:spTgt spid="60"/>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anim calcmode="lin" valueType="num">
                                      <p:cBhvr>
                                        <p:cTn id="63" dur="500" fill="hold"/>
                                        <p:tgtEl>
                                          <p:spTgt spid="97"/>
                                        </p:tgtEl>
                                        <p:attrNameLst>
                                          <p:attrName>ppt_x</p:attrName>
                                        </p:attrNameLst>
                                      </p:cBhvr>
                                      <p:tavLst>
                                        <p:tav tm="0">
                                          <p:val>
                                            <p:strVal val="#ppt_x"/>
                                          </p:val>
                                        </p:tav>
                                        <p:tav tm="100000">
                                          <p:val>
                                            <p:strVal val="#ppt_x"/>
                                          </p:val>
                                        </p:tav>
                                      </p:tavLst>
                                    </p:anim>
                                    <p:anim calcmode="lin" valueType="num">
                                      <p:cBhvr>
                                        <p:cTn id="64"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54" name="Oval 22"/>
          <p:cNvSpPr>
            <a:spLocks noChangeArrowheads="1"/>
          </p:cNvSpPr>
          <p:nvPr/>
        </p:nvSpPr>
        <p:spPr bwMode="auto">
          <a:xfrm>
            <a:off x="3571798" y="1212317"/>
            <a:ext cx="1024952" cy="102429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tx2"/>
                </a:solidFill>
                <a:latin typeface="+mj-ea"/>
                <a:ea typeface="+mj-ea"/>
              </a:rPr>
              <a:t>标题文字</a:t>
            </a:r>
          </a:p>
        </p:txBody>
      </p:sp>
      <p:sp>
        <p:nvSpPr>
          <p:cNvPr id="56" name="Line 23"/>
          <p:cNvSpPr>
            <a:spLocks noChangeShapeType="1"/>
          </p:cNvSpPr>
          <p:nvPr/>
        </p:nvSpPr>
        <p:spPr bwMode="auto">
          <a:xfrm flipH="1">
            <a:off x="1083762" y="1725759"/>
            <a:ext cx="2488036" cy="0"/>
          </a:xfrm>
          <a:prstGeom prst="line">
            <a:avLst/>
          </a:prstGeom>
          <a:noFill/>
          <a:ln w="5" cap="flat">
            <a:solidFill>
              <a:schemeClr val="tx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p>
        </p:txBody>
      </p:sp>
      <p:sp>
        <p:nvSpPr>
          <p:cNvPr id="6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2" name="Freeform 29"/>
          <p:cNvSpPr>
            <a:spLocks/>
          </p:cNvSpPr>
          <p:nvPr/>
        </p:nvSpPr>
        <p:spPr bwMode="auto">
          <a:xfrm>
            <a:off x="1537503" y="1806147"/>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 name="矩形 2"/>
          <p:cNvSpPr/>
          <p:nvPr/>
        </p:nvSpPr>
        <p:spPr>
          <a:xfrm>
            <a:off x="4392167" y="2645065"/>
            <a:ext cx="4572000" cy="400110"/>
          </a:xfrm>
          <a:prstGeom prst="rect">
            <a:avLst/>
          </a:prstGeom>
        </p:spPr>
        <p:txBody>
          <a:bodyPr>
            <a:spAutoFit/>
          </a:bodyPr>
          <a:lstStyle/>
          <a:p>
            <a:r>
              <a:rPr lang="zh-CN" altLang="en-US" sz="1000" dirty="0">
                <a:latin typeface="+mj-ea"/>
              </a:rPr>
              <a:t>单击此处添加文本单击此处</a:t>
            </a:r>
            <a:r>
              <a:rPr lang="zh-CN" altLang="en-US" sz="1000" dirty="0" smtClean="0">
                <a:latin typeface="+mj-ea"/>
              </a:rPr>
              <a:t>添加单击</a:t>
            </a:r>
            <a:r>
              <a:rPr lang="zh-CN" altLang="en-US" sz="1000" dirty="0">
                <a:latin typeface="+mj-ea"/>
              </a:rPr>
              <a:t>此处添加文本单击此处添加</a:t>
            </a:r>
            <a:endParaRPr lang="en-US" altLang="zh-CN" sz="1000" dirty="0">
              <a:latin typeface="+mj-ea"/>
            </a:endParaRPr>
          </a:p>
          <a:p>
            <a:r>
              <a:rPr lang="zh-CN" altLang="en-US" sz="1000" dirty="0">
                <a:latin typeface="+mj-ea"/>
              </a:rPr>
              <a:t>单击此处添加文本单击此处</a:t>
            </a:r>
            <a:r>
              <a:rPr lang="zh-CN" altLang="en-US" sz="1000" dirty="0" smtClean="0">
                <a:latin typeface="+mj-ea"/>
              </a:rPr>
              <a:t>添加</a:t>
            </a:r>
            <a:r>
              <a:rPr lang="zh-CN" altLang="en-US" sz="1000" dirty="0">
                <a:latin typeface="+mj-ea"/>
              </a:rPr>
              <a:t>单击此处添加文本单击此处</a:t>
            </a:r>
            <a:r>
              <a:rPr lang="zh-CN" altLang="en-US" sz="1000" dirty="0" smtClean="0">
                <a:latin typeface="+mj-ea"/>
              </a:rPr>
              <a:t>添加</a:t>
            </a:r>
            <a:endParaRPr lang="en-US" altLang="zh-CN" sz="1000" dirty="0">
              <a:latin typeface="+mj-ea"/>
            </a:endParaRPr>
          </a:p>
        </p:txBody>
      </p:sp>
      <p:sp>
        <p:nvSpPr>
          <p:cNvPr id="73" name="矩形 72"/>
          <p:cNvSpPr/>
          <p:nvPr/>
        </p:nvSpPr>
        <p:spPr>
          <a:xfrm>
            <a:off x="4435449" y="3262727"/>
            <a:ext cx="4572000" cy="400110"/>
          </a:xfrm>
          <a:prstGeom prst="rect">
            <a:avLst/>
          </a:prstGeom>
        </p:spPr>
        <p:txBody>
          <a:bodyPr>
            <a:spAutoFit/>
          </a:bodyPr>
          <a:lstStyle/>
          <a:p>
            <a:r>
              <a:rPr lang="zh-CN" altLang="en-US" sz="1000" dirty="0">
                <a:latin typeface="+mj-ea"/>
              </a:rPr>
              <a:t>单击此处添加文本单击此处</a:t>
            </a:r>
            <a:r>
              <a:rPr lang="zh-CN" altLang="en-US" sz="1000" dirty="0" smtClean="0">
                <a:latin typeface="+mj-ea"/>
              </a:rPr>
              <a:t>添加单击</a:t>
            </a:r>
            <a:r>
              <a:rPr lang="zh-CN" altLang="en-US" sz="1000" dirty="0">
                <a:latin typeface="+mj-ea"/>
              </a:rPr>
              <a:t>此处添加文本单击此处添加</a:t>
            </a:r>
            <a:endParaRPr lang="en-US" altLang="zh-CN" sz="1000" dirty="0">
              <a:latin typeface="+mj-ea"/>
            </a:endParaRPr>
          </a:p>
          <a:p>
            <a:r>
              <a:rPr lang="zh-CN" altLang="en-US" sz="1000" dirty="0">
                <a:latin typeface="+mj-ea"/>
              </a:rPr>
              <a:t>单击此处添加文本单击此处</a:t>
            </a:r>
            <a:r>
              <a:rPr lang="zh-CN" altLang="en-US" sz="1000" dirty="0" smtClean="0">
                <a:latin typeface="+mj-ea"/>
              </a:rPr>
              <a:t>添加</a:t>
            </a:r>
            <a:r>
              <a:rPr lang="zh-CN" altLang="en-US" sz="1000" dirty="0">
                <a:latin typeface="+mj-ea"/>
              </a:rPr>
              <a:t>单击此处添加文本单击此处</a:t>
            </a:r>
            <a:r>
              <a:rPr lang="zh-CN" altLang="en-US" sz="1000" dirty="0" smtClean="0">
                <a:latin typeface="+mj-ea"/>
              </a:rPr>
              <a:t>添加</a:t>
            </a:r>
            <a:endParaRPr lang="en-US" altLang="zh-CN" sz="1000" dirty="0">
              <a:latin typeface="+mj-ea"/>
            </a:endParaRPr>
          </a:p>
        </p:txBody>
      </p:sp>
      <p:sp>
        <p:nvSpPr>
          <p:cNvPr id="74" name="矩形 73"/>
          <p:cNvSpPr/>
          <p:nvPr/>
        </p:nvSpPr>
        <p:spPr>
          <a:xfrm>
            <a:off x="4435449" y="3969438"/>
            <a:ext cx="4572000" cy="400110"/>
          </a:xfrm>
          <a:prstGeom prst="rect">
            <a:avLst/>
          </a:prstGeom>
        </p:spPr>
        <p:txBody>
          <a:bodyPr>
            <a:spAutoFit/>
          </a:bodyPr>
          <a:lstStyle/>
          <a:p>
            <a:r>
              <a:rPr lang="zh-CN" altLang="en-US" sz="1000" dirty="0">
                <a:latin typeface="+mj-ea"/>
              </a:rPr>
              <a:t>单击此处添加文本单击此处</a:t>
            </a:r>
            <a:r>
              <a:rPr lang="zh-CN" altLang="en-US" sz="1000" dirty="0" smtClean="0">
                <a:latin typeface="+mj-ea"/>
              </a:rPr>
              <a:t>添加单击</a:t>
            </a:r>
            <a:r>
              <a:rPr lang="zh-CN" altLang="en-US" sz="1000" dirty="0">
                <a:latin typeface="+mj-ea"/>
              </a:rPr>
              <a:t>此处添加文本单击此处添加</a:t>
            </a:r>
            <a:endParaRPr lang="en-US" altLang="zh-CN" sz="1000" dirty="0">
              <a:latin typeface="+mj-ea"/>
            </a:endParaRPr>
          </a:p>
          <a:p>
            <a:r>
              <a:rPr lang="zh-CN" altLang="en-US" sz="1000" dirty="0">
                <a:latin typeface="+mj-ea"/>
              </a:rPr>
              <a:t>单击此处添加文本单击此处</a:t>
            </a:r>
            <a:r>
              <a:rPr lang="zh-CN" altLang="en-US" sz="1000" dirty="0" smtClean="0">
                <a:latin typeface="+mj-ea"/>
              </a:rPr>
              <a:t>添加</a:t>
            </a:r>
            <a:r>
              <a:rPr lang="zh-CN" altLang="en-US" sz="1000" dirty="0">
                <a:latin typeface="+mj-ea"/>
              </a:rPr>
              <a:t>单击此处添加文本单击此处</a:t>
            </a:r>
            <a:r>
              <a:rPr lang="zh-CN" altLang="en-US" sz="1000" dirty="0" smtClean="0">
                <a:latin typeface="+mj-ea"/>
              </a:rPr>
              <a:t>添加</a:t>
            </a:r>
            <a:endParaRPr lang="en-US" altLang="zh-CN" sz="1000" dirty="0">
              <a:latin typeface="+mj-ea"/>
            </a:endParaRPr>
          </a:p>
        </p:txBody>
      </p:sp>
      <p:sp>
        <p:nvSpPr>
          <p:cNvPr id="57"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8"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9"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Tree>
    <p:extLst>
      <p:ext uri="{BB962C8B-B14F-4D97-AF65-F5344CB8AC3E}">
        <p14:creationId xmlns:p14="http://schemas.microsoft.com/office/powerpoint/2010/main" val="41556124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up)">
                                      <p:cBhvr>
                                        <p:cTn id="42" dur="500"/>
                                        <p:tgtEl>
                                          <p:spTgt spid="6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additive="base">
                                        <p:cTn id="61" dur="500" fill="hold"/>
                                        <p:tgtEl>
                                          <p:spTgt spid="74"/>
                                        </p:tgtEl>
                                        <p:attrNameLst>
                                          <p:attrName>ppt_x</p:attrName>
                                        </p:attrNameLst>
                                      </p:cBhvr>
                                      <p:tavLst>
                                        <p:tav tm="0">
                                          <p:val>
                                            <p:strVal val="1+#ppt_w/2"/>
                                          </p:val>
                                        </p:tav>
                                        <p:tav tm="100000">
                                          <p:val>
                                            <p:strVal val="#ppt_x"/>
                                          </p:val>
                                        </p:tav>
                                      </p:tavLst>
                                    </p:anim>
                                    <p:anim calcmode="lin" valueType="num">
                                      <p:cBhvr additive="base">
                                        <p:cTn id="6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3" grpId="0"/>
      <p:bldP spid="73" grpId="0"/>
      <p:bldP spid="74" grpId="0"/>
      <p:bldP spid="57" grpId="0" animBg="1"/>
      <p:bldP spid="58" grpId="0" animBg="1"/>
      <p:bldP spid="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935015" y="1794356"/>
            <a:ext cx="1468208" cy="1468208"/>
            <a:chOff x="2848131" y="1860029"/>
            <a:chExt cx="3807502" cy="3807502"/>
          </a:xfrm>
        </p:grpSpPr>
        <p:grpSp>
          <p:nvGrpSpPr>
            <p:cNvPr id="25" name="组合 24"/>
            <p:cNvGrpSpPr/>
            <p:nvPr/>
          </p:nvGrpSpPr>
          <p:grpSpPr>
            <a:xfrm>
              <a:off x="2848131" y="1860029"/>
              <a:ext cx="3807502" cy="3807502"/>
              <a:chOff x="2848131" y="1860029"/>
              <a:chExt cx="3807502" cy="3807502"/>
            </a:xfrm>
          </p:grpSpPr>
          <p:sp>
            <p:nvSpPr>
              <p:cNvPr id="33" name="椭圆 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4" name="椭圆 33"/>
              <p:cNvSpPr/>
              <p:nvPr/>
            </p:nvSpPr>
            <p:spPr>
              <a:xfrm>
                <a:off x="2936822" y="1948720"/>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8" name="组合 27"/>
            <p:cNvGrpSpPr/>
            <p:nvPr/>
          </p:nvGrpSpPr>
          <p:grpSpPr>
            <a:xfrm>
              <a:off x="3239556" y="2956054"/>
              <a:ext cx="3039648" cy="1943985"/>
              <a:chOff x="3239556" y="2956054"/>
              <a:chExt cx="3039648" cy="1943985"/>
            </a:xfrm>
          </p:grpSpPr>
          <p:sp>
            <p:nvSpPr>
              <p:cNvPr id="29" name="文本框 28"/>
              <p:cNvSpPr txBox="1"/>
              <p:nvPr/>
            </p:nvSpPr>
            <p:spPr>
              <a:xfrm>
                <a:off x="3239556" y="2956054"/>
                <a:ext cx="3039648" cy="798157"/>
              </a:xfrm>
              <a:prstGeom prst="rect">
                <a:avLst/>
              </a:prstGeom>
              <a:noFill/>
            </p:spPr>
            <p:txBody>
              <a:bodyPr wrap="none" rtlCol="0">
                <a:spAutoFit/>
              </a:bodyPr>
              <a:lstStyle/>
              <a:p>
                <a:pPr algn="ctr"/>
                <a:r>
                  <a:rPr lang="en-US" altLang="zh-CN" dirty="0">
                    <a:latin typeface="+mj-ea"/>
                    <a:ea typeface="+mj-ea"/>
                  </a:rPr>
                  <a:t>CONTENTS</a:t>
                </a:r>
                <a:endParaRPr lang="zh-CN" altLang="en-US" dirty="0">
                  <a:latin typeface="+mj-ea"/>
                  <a:ea typeface="+mj-ea"/>
                </a:endParaRPr>
              </a:p>
            </p:txBody>
          </p:sp>
          <p:sp>
            <p:nvSpPr>
              <p:cNvPr id="30" name="文本框 29"/>
              <p:cNvSpPr txBox="1"/>
              <p:nvPr/>
            </p:nvSpPr>
            <p:spPr>
              <a:xfrm>
                <a:off x="3310223" y="3543174"/>
                <a:ext cx="2898308" cy="1356865"/>
              </a:xfrm>
              <a:prstGeom prst="rect">
                <a:avLst/>
              </a:prstGeom>
              <a:noFill/>
            </p:spPr>
            <p:txBody>
              <a:bodyPr wrap="none" rtlCol="0">
                <a:spAutoFit/>
              </a:bodyPr>
              <a:lstStyle/>
              <a:p>
                <a:pPr algn="ctr"/>
                <a:r>
                  <a:rPr lang="zh-CN" altLang="en-US" sz="2800" b="1" dirty="0">
                    <a:solidFill>
                      <a:schemeClr val="tx2"/>
                    </a:solidFill>
                    <a:latin typeface="+mj-ea"/>
                    <a:ea typeface="+mj-ea"/>
                  </a:rPr>
                  <a:t>目  录</a:t>
                </a:r>
              </a:p>
            </p:txBody>
          </p:sp>
        </p:grpSp>
      </p:grpSp>
      <p:grpSp>
        <p:nvGrpSpPr>
          <p:cNvPr id="26" name="组合 25"/>
          <p:cNvGrpSpPr/>
          <p:nvPr/>
        </p:nvGrpSpPr>
        <p:grpSpPr>
          <a:xfrm>
            <a:off x="3284833" y="824510"/>
            <a:ext cx="4502557" cy="688095"/>
            <a:chOff x="736575" y="3188469"/>
            <a:chExt cx="8755767" cy="1338084"/>
          </a:xfrm>
        </p:grpSpPr>
        <p:sp>
          <p:nvSpPr>
            <p:cNvPr id="27" name="圆角矩形 26"/>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31" name="组合 30"/>
            <p:cNvGrpSpPr/>
            <p:nvPr/>
          </p:nvGrpSpPr>
          <p:grpSpPr>
            <a:xfrm>
              <a:off x="736575" y="3188469"/>
              <a:ext cx="1338084" cy="1338084"/>
              <a:chOff x="3567745" y="3971974"/>
              <a:chExt cx="1338084" cy="1338084"/>
            </a:xfrm>
          </p:grpSpPr>
          <p:grpSp>
            <p:nvGrpSpPr>
              <p:cNvPr id="36" name="组合 35"/>
              <p:cNvGrpSpPr/>
              <p:nvPr/>
            </p:nvGrpSpPr>
            <p:grpSpPr>
              <a:xfrm>
                <a:off x="3567745" y="3971974"/>
                <a:ext cx="1338084" cy="1338084"/>
                <a:chOff x="5213600" y="2517129"/>
                <a:chExt cx="2023672" cy="2023672"/>
              </a:xfrm>
            </p:grpSpPr>
            <p:sp>
              <p:nvSpPr>
                <p:cNvPr id="38" name="椭圆 3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椭圆 3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7" name="椭圆 36"/>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32" name="文本框 77"/>
            <p:cNvSpPr txBox="1"/>
            <p:nvPr/>
          </p:nvSpPr>
          <p:spPr>
            <a:xfrm>
              <a:off x="839801" y="3446783"/>
              <a:ext cx="1092552" cy="897763"/>
            </a:xfrm>
            <a:prstGeom prst="rect">
              <a:avLst/>
            </a:prstGeom>
            <a:noFill/>
          </p:spPr>
          <p:txBody>
            <a:bodyPr wrap="square" rtlCol="0">
              <a:spAutoFit/>
            </a:bodyPr>
            <a:lstStyle/>
            <a:p>
              <a:pPr algn="ctr"/>
              <a:r>
                <a:rPr lang="zh-CN" altLang="en-US" sz="1200" b="1" dirty="0" smtClean="0">
                  <a:solidFill>
                    <a:schemeClr val="bg1"/>
                  </a:solidFill>
                  <a:latin typeface="+mj-ea"/>
                  <a:ea typeface="+mj-ea"/>
                </a:rPr>
                <a:t>年度概述</a:t>
              </a:r>
              <a:endParaRPr lang="en-US" altLang="zh-CN" sz="1200" b="1" dirty="0">
                <a:solidFill>
                  <a:schemeClr val="bg1"/>
                </a:solidFill>
                <a:latin typeface="+mj-ea"/>
                <a:ea typeface="+mj-ea"/>
              </a:endParaRPr>
            </a:p>
          </p:txBody>
        </p:sp>
        <p:sp>
          <p:nvSpPr>
            <p:cNvPr id="35"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itchFamily="34" charset="0"/>
                </a:rPr>
                <a:t>单击此处可添加文本单击此处可添加文本</a:t>
              </a:r>
              <a:endParaRPr lang="en-US" altLang="zh-CN" sz="1100" kern="0" dirty="0">
                <a:latin typeface="+mj-ea"/>
                <a:ea typeface="+mj-ea"/>
                <a:cs typeface="Arial" pitchFamily="34" charset="0"/>
              </a:endParaRPr>
            </a:p>
          </p:txBody>
        </p:sp>
      </p:grpSp>
      <p:grpSp>
        <p:nvGrpSpPr>
          <p:cNvPr id="40" name="组合 39"/>
          <p:cNvGrpSpPr/>
          <p:nvPr/>
        </p:nvGrpSpPr>
        <p:grpSpPr>
          <a:xfrm>
            <a:off x="3284833" y="1773454"/>
            <a:ext cx="4502557" cy="688095"/>
            <a:chOff x="736575" y="3188469"/>
            <a:chExt cx="8755767" cy="1338084"/>
          </a:xfrm>
        </p:grpSpPr>
        <p:sp>
          <p:nvSpPr>
            <p:cNvPr id="41" name="圆角矩形 4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42" name="组合 41"/>
            <p:cNvGrpSpPr/>
            <p:nvPr/>
          </p:nvGrpSpPr>
          <p:grpSpPr>
            <a:xfrm>
              <a:off x="736575" y="3188469"/>
              <a:ext cx="1338084" cy="1338084"/>
              <a:chOff x="3567745" y="3971974"/>
              <a:chExt cx="1338084" cy="1338084"/>
            </a:xfrm>
          </p:grpSpPr>
          <p:grpSp>
            <p:nvGrpSpPr>
              <p:cNvPr id="45" name="组合 44"/>
              <p:cNvGrpSpPr/>
              <p:nvPr/>
            </p:nvGrpSpPr>
            <p:grpSpPr>
              <a:xfrm>
                <a:off x="3567745" y="3971974"/>
                <a:ext cx="1338084" cy="1338084"/>
                <a:chOff x="5213600" y="2517129"/>
                <a:chExt cx="2023672" cy="2023672"/>
              </a:xfrm>
            </p:grpSpPr>
            <p:sp>
              <p:nvSpPr>
                <p:cNvPr id="47" name="椭圆 4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椭圆 4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6" name="椭圆 4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43" name="文本框 77"/>
            <p:cNvSpPr txBox="1"/>
            <p:nvPr/>
          </p:nvSpPr>
          <p:spPr>
            <a:xfrm>
              <a:off x="839801" y="3461601"/>
              <a:ext cx="1092552" cy="897763"/>
            </a:xfrm>
            <a:prstGeom prst="rect">
              <a:avLst/>
            </a:prstGeom>
            <a:noFill/>
          </p:spPr>
          <p:txBody>
            <a:bodyPr wrap="square" rtlCol="0">
              <a:spAutoFit/>
            </a:bodyPr>
            <a:lstStyle/>
            <a:p>
              <a:pPr algn="ctr"/>
              <a:r>
                <a:rPr lang="zh-CN" altLang="en-US" sz="1200" b="1" dirty="0" smtClean="0">
                  <a:solidFill>
                    <a:schemeClr val="bg1"/>
                  </a:solidFill>
                  <a:latin typeface="+mj-ea"/>
                </a:rPr>
                <a:t>项目成果</a:t>
              </a:r>
              <a:endParaRPr lang="en-US" altLang="zh-CN" sz="1200" b="1" dirty="0">
                <a:solidFill>
                  <a:schemeClr val="bg1"/>
                </a:solidFill>
                <a:latin typeface="+mj-ea"/>
              </a:endParaRPr>
            </a:p>
          </p:txBody>
        </p:sp>
        <p:sp>
          <p:nvSpPr>
            <p:cNvPr id="44"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itchFamily="34" charset="0"/>
                </a:rPr>
                <a:t>单击此处可添加文本单击此处可添加文本</a:t>
              </a:r>
              <a:endParaRPr lang="en-US" altLang="zh-CN" sz="1100" kern="0" dirty="0">
                <a:latin typeface="+mj-ea"/>
                <a:ea typeface="+mj-ea"/>
                <a:cs typeface="Arial" pitchFamily="34" charset="0"/>
              </a:endParaRPr>
            </a:p>
          </p:txBody>
        </p:sp>
      </p:grpSp>
      <p:grpSp>
        <p:nvGrpSpPr>
          <p:cNvPr id="49" name="组合 48"/>
          <p:cNvGrpSpPr/>
          <p:nvPr/>
        </p:nvGrpSpPr>
        <p:grpSpPr>
          <a:xfrm>
            <a:off x="3284833" y="2722399"/>
            <a:ext cx="4502557" cy="688095"/>
            <a:chOff x="736575" y="3188469"/>
            <a:chExt cx="8755767" cy="1338084"/>
          </a:xfrm>
        </p:grpSpPr>
        <p:sp>
          <p:nvSpPr>
            <p:cNvPr id="50" name="圆角矩形 4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51" name="组合 50"/>
            <p:cNvGrpSpPr/>
            <p:nvPr/>
          </p:nvGrpSpPr>
          <p:grpSpPr>
            <a:xfrm>
              <a:off x="736575" y="3188469"/>
              <a:ext cx="1338084" cy="1338084"/>
              <a:chOff x="3567745" y="3971974"/>
              <a:chExt cx="1338084" cy="1338084"/>
            </a:xfrm>
          </p:grpSpPr>
          <p:grpSp>
            <p:nvGrpSpPr>
              <p:cNvPr id="54" name="组合 53"/>
              <p:cNvGrpSpPr/>
              <p:nvPr/>
            </p:nvGrpSpPr>
            <p:grpSpPr>
              <a:xfrm>
                <a:off x="3567745" y="3971974"/>
                <a:ext cx="1338084" cy="1338084"/>
                <a:chOff x="5213600" y="2517129"/>
                <a:chExt cx="2023672" cy="2023672"/>
              </a:xfrm>
            </p:grpSpPr>
            <p:sp>
              <p:nvSpPr>
                <p:cNvPr id="56" name="椭圆 5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7" name="椭圆 5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5" name="椭圆 54"/>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52" name="文本框 77"/>
            <p:cNvSpPr txBox="1"/>
            <p:nvPr/>
          </p:nvSpPr>
          <p:spPr>
            <a:xfrm>
              <a:off x="839801" y="3476419"/>
              <a:ext cx="1092552" cy="897763"/>
            </a:xfrm>
            <a:prstGeom prst="rect">
              <a:avLst/>
            </a:prstGeom>
            <a:noFill/>
          </p:spPr>
          <p:txBody>
            <a:bodyPr wrap="square" rtlCol="0">
              <a:spAutoFit/>
            </a:bodyPr>
            <a:lstStyle/>
            <a:p>
              <a:pPr algn="ctr"/>
              <a:r>
                <a:rPr lang="zh-CN" altLang="en-US" sz="1200" b="1" dirty="0" smtClean="0">
                  <a:solidFill>
                    <a:schemeClr val="bg1"/>
                  </a:solidFill>
                  <a:latin typeface="+mj-ea"/>
                </a:rPr>
                <a:t>工作总结</a:t>
              </a:r>
              <a:endParaRPr lang="en-US" altLang="zh-CN" sz="1200" b="1" dirty="0">
                <a:solidFill>
                  <a:schemeClr val="bg1"/>
                </a:solidFill>
                <a:latin typeface="+mj-ea"/>
              </a:endParaRPr>
            </a:p>
          </p:txBody>
        </p:sp>
        <p:sp>
          <p:nvSpPr>
            <p:cNvPr id="53"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itchFamily="34" charset="0"/>
                </a:rPr>
                <a:t>单击此处可添加文本单击此处可添加文本</a:t>
              </a:r>
              <a:endParaRPr lang="en-US" altLang="zh-CN" sz="1100" kern="0" dirty="0">
                <a:latin typeface="+mj-ea"/>
                <a:ea typeface="+mj-ea"/>
                <a:cs typeface="Arial" pitchFamily="34" charset="0"/>
              </a:endParaRPr>
            </a:p>
          </p:txBody>
        </p:sp>
      </p:grpSp>
      <p:grpSp>
        <p:nvGrpSpPr>
          <p:cNvPr id="58" name="组合 57"/>
          <p:cNvGrpSpPr/>
          <p:nvPr/>
        </p:nvGrpSpPr>
        <p:grpSpPr>
          <a:xfrm>
            <a:off x="3284833" y="3671344"/>
            <a:ext cx="4502557" cy="688095"/>
            <a:chOff x="736575" y="3188469"/>
            <a:chExt cx="8755767" cy="1338084"/>
          </a:xfrm>
        </p:grpSpPr>
        <p:sp>
          <p:nvSpPr>
            <p:cNvPr id="59" name="圆角矩形 5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60" name="组合 59"/>
            <p:cNvGrpSpPr/>
            <p:nvPr/>
          </p:nvGrpSpPr>
          <p:grpSpPr>
            <a:xfrm>
              <a:off x="736575" y="3188469"/>
              <a:ext cx="1338084" cy="1338084"/>
              <a:chOff x="3567745" y="3971974"/>
              <a:chExt cx="1338084" cy="1338084"/>
            </a:xfrm>
          </p:grpSpPr>
          <p:grpSp>
            <p:nvGrpSpPr>
              <p:cNvPr id="63" name="组合 62"/>
              <p:cNvGrpSpPr/>
              <p:nvPr/>
            </p:nvGrpSpPr>
            <p:grpSpPr>
              <a:xfrm>
                <a:off x="3567745" y="3971974"/>
                <a:ext cx="1338084" cy="1338084"/>
                <a:chOff x="5213600" y="2517129"/>
                <a:chExt cx="2023672" cy="2023672"/>
              </a:xfrm>
            </p:grpSpPr>
            <p:sp>
              <p:nvSpPr>
                <p:cNvPr id="65" name="椭圆 6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椭圆 6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4" name="椭圆 63"/>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61" name="文本框 77"/>
            <p:cNvSpPr txBox="1"/>
            <p:nvPr/>
          </p:nvSpPr>
          <p:spPr>
            <a:xfrm>
              <a:off x="839801" y="3446783"/>
              <a:ext cx="1092552" cy="897763"/>
            </a:xfrm>
            <a:prstGeom prst="rect">
              <a:avLst/>
            </a:prstGeom>
            <a:noFill/>
          </p:spPr>
          <p:txBody>
            <a:bodyPr wrap="square" rtlCol="0">
              <a:spAutoFit/>
            </a:bodyPr>
            <a:lstStyle/>
            <a:p>
              <a:pPr algn="ctr"/>
              <a:r>
                <a:rPr lang="zh-CN" altLang="en-US" sz="1200" b="1" dirty="0" smtClean="0">
                  <a:solidFill>
                    <a:schemeClr val="bg1"/>
                  </a:solidFill>
                  <a:latin typeface="+mj-ea"/>
                </a:rPr>
                <a:t>明年计划</a:t>
              </a:r>
              <a:endParaRPr lang="en-US" altLang="zh-CN" sz="1200" b="1" dirty="0">
                <a:solidFill>
                  <a:schemeClr val="bg1"/>
                </a:solidFill>
                <a:latin typeface="+mj-ea"/>
              </a:endParaRPr>
            </a:p>
          </p:txBody>
        </p:sp>
        <p:sp>
          <p:nvSpPr>
            <p:cNvPr id="62"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itchFamily="34" charset="0"/>
                </a:rPr>
                <a:t>单击此处可添加文本单击此处可添加文本</a:t>
              </a:r>
              <a:endParaRPr lang="en-US" altLang="zh-CN" sz="1100" kern="0" dirty="0">
                <a:latin typeface="+mj-ea"/>
                <a:ea typeface="+mj-ea"/>
                <a:cs typeface="Arial" pitchFamily="34" charset="0"/>
              </a:endParaRPr>
            </a:p>
          </p:txBody>
        </p:sp>
      </p:grpSp>
    </p:spTree>
    <p:extLst>
      <p:ext uri="{BB962C8B-B14F-4D97-AF65-F5344CB8AC3E}">
        <p14:creationId xmlns:p14="http://schemas.microsoft.com/office/powerpoint/2010/main" val="297135592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1+#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1+#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fill="hold"/>
                                        <p:tgtEl>
                                          <p:spTgt spid="58"/>
                                        </p:tgtEl>
                                        <p:attrNameLst>
                                          <p:attrName>ppt_x</p:attrName>
                                        </p:attrNameLst>
                                      </p:cBhvr>
                                      <p:tavLst>
                                        <p:tav tm="0">
                                          <p:val>
                                            <p:strVal val="1+#ppt_w/2"/>
                                          </p:val>
                                        </p:tav>
                                        <p:tav tm="100000">
                                          <p:val>
                                            <p:strVal val="#ppt_x"/>
                                          </p:val>
                                        </p:tav>
                                      </p:tavLst>
                                    </p:anim>
                                    <p:anim calcmode="lin" valueType="num">
                                      <p:cBhvr additive="base">
                                        <p:cTn id="2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117" name="组合 116"/>
          <p:cNvGrpSpPr/>
          <p:nvPr/>
        </p:nvGrpSpPr>
        <p:grpSpPr>
          <a:xfrm>
            <a:off x="6231835" y="1104259"/>
            <a:ext cx="2471633" cy="3460725"/>
            <a:chOff x="6231835" y="1104259"/>
            <a:chExt cx="2471633" cy="3460725"/>
          </a:xfrm>
        </p:grpSpPr>
        <p:sp>
          <p:nvSpPr>
            <p:cNvPr id="118"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pitchFamily="34" charset="-122"/>
                </a:rPr>
                <a:t>01.</a:t>
              </a:r>
              <a:r>
                <a:rPr lang="zh-CN" altLang="en-US" sz="1500" dirty="0">
                  <a:latin typeface="微软雅黑" panose="020B0503020204020204" pitchFamily="34" charset="-122"/>
                </a:rPr>
                <a:t>添加标题</a:t>
              </a:r>
              <a:endParaRPr lang="en-US" altLang="zh-CN" sz="1500" dirty="0">
                <a:latin typeface="微软雅黑" panose="020B0503020204020204" pitchFamily="34" charset="-122"/>
              </a:endParaRPr>
            </a:p>
            <a:p>
              <a:pPr>
                <a:spcBef>
                  <a:spcPts val="450"/>
                </a:spcBef>
              </a:pPr>
              <a:r>
                <a:rPr lang="zh-CN" altLang="en-US" sz="1000" dirty="0" smtClean="0">
                  <a:latin typeface="微软雅黑" panose="020B0503020204020204" pitchFamily="34" charset="-122"/>
                </a:rPr>
                <a:t>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文字，在此处添加文字。</a:t>
              </a:r>
              <a:endParaRPr lang="zh-CN" altLang="en-US" sz="1000" dirty="0">
                <a:latin typeface="微软雅黑" panose="020B0503020204020204" pitchFamily="34" charset="-122"/>
              </a:endParaRPr>
            </a:p>
          </p:txBody>
        </p:sp>
        <p:sp>
          <p:nvSpPr>
            <p:cNvPr id="119"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pitchFamily="34" charset="-122"/>
                </a:rPr>
                <a:t>02.</a:t>
              </a:r>
              <a:r>
                <a:rPr lang="zh-CN" altLang="en-US" sz="1500" dirty="0">
                  <a:latin typeface="微软雅黑" panose="020B0503020204020204" pitchFamily="34" charset="-122"/>
                </a:rPr>
                <a:t>添加标题</a:t>
              </a:r>
              <a:endParaRPr lang="en-US" altLang="zh-CN" sz="1500" dirty="0">
                <a:latin typeface="微软雅黑" panose="020B0503020204020204" pitchFamily="34" charset="-122"/>
              </a:endParaRPr>
            </a:p>
            <a:p>
              <a:pPr>
                <a:spcBef>
                  <a:spcPts val="450"/>
                </a:spcBef>
              </a:pPr>
              <a:r>
                <a:rPr lang="zh-CN" altLang="en-US" sz="1000" dirty="0" smtClean="0">
                  <a:latin typeface="微软雅黑" panose="020B0503020204020204" pitchFamily="34" charset="-122"/>
                </a:rPr>
                <a:t>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文字，在此处添加文字。</a:t>
              </a:r>
              <a:endParaRPr lang="zh-CN" altLang="en-US" sz="1000" dirty="0">
                <a:latin typeface="微软雅黑" panose="020B0503020204020204" pitchFamily="34" charset="-122"/>
              </a:endParaRPr>
            </a:p>
          </p:txBody>
        </p:sp>
        <p:sp>
          <p:nvSpPr>
            <p:cNvPr id="120"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pitchFamily="34" charset="-122"/>
                </a:rPr>
                <a:t>03.</a:t>
              </a:r>
              <a:r>
                <a:rPr lang="zh-CN" altLang="en-US" sz="1500" dirty="0">
                  <a:latin typeface="微软雅黑" panose="020B0503020204020204" pitchFamily="34" charset="-122"/>
                </a:rPr>
                <a:t>添加标题</a:t>
              </a:r>
              <a:endParaRPr lang="en-US" altLang="zh-CN" sz="1500" dirty="0">
                <a:latin typeface="微软雅黑" panose="020B0503020204020204" pitchFamily="34" charset="-122"/>
              </a:endParaRPr>
            </a:p>
            <a:p>
              <a:pPr>
                <a:spcBef>
                  <a:spcPts val="450"/>
                </a:spcBef>
              </a:pPr>
              <a:r>
                <a:rPr lang="zh-CN" altLang="en-US" sz="1000" dirty="0" smtClean="0">
                  <a:latin typeface="微软雅黑" panose="020B0503020204020204" pitchFamily="34" charset="-122"/>
                </a:rPr>
                <a:t>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文字，在此处添加文字。</a:t>
              </a:r>
              <a:endParaRPr lang="zh-CN" altLang="en-US" sz="1000" dirty="0">
                <a:latin typeface="微软雅黑" panose="020B0503020204020204" pitchFamily="34" charset="-122"/>
              </a:endParaRPr>
            </a:p>
          </p:txBody>
        </p:sp>
        <p:sp>
          <p:nvSpPr>
            <p:cNvPr id="121" name="文本框 34"/>
            <p:cNvSpPr txBox="1"/>
            <p:nvPr/>
          </p:nvSpPr>
          <p:spPr>
            <a:xfrm>
              <a:off x="6231835" y="3893005"/>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pitchFamily="34" charset="-122"/>
                </a:rPr>
                <a:t>04.</a:t>
              </a:r>
              <a:r>
                <a:rPr lang="zh-CN" altLang="en-US" sz="1500" dirty="0">
                  <a:latin typeface="微软雅黑" panose="020B0503020204020204" pitchFamily="34" charset="-122"/>
                </a:rPr>
                <a:t>添加标题</a:t>
              </a:r>
              <a:endParaRPr lang="en-US" altLang="zh-CN" sz="1500" dirty="0">
                <a:latin typeface="微软雅黑" panose="020B0503020204020204" pitchFamily="34" charset="-122"/>
              </a:endParaRPr>
            </a:p>
            <a:p>
              <a:pPr>
                <a:spcBef>
                  <a:spcPts val="450"/>
                </a:spcBef>
              </a:pPr>
              <a:r>
                <a:rPr lang="zh-CN" altLang="en-US" sz="1000" dirty="0" smtClean="0">
                  <a:latin typeface="微软雅黑" panose="020B0503020204020204" pitchFamily="34" charset="-122"/>
                </a:rPr>
                <a:t>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a:t>
              </a:r>
              <a:r>
                <a:rPr lang="zh-CN" altLang="en-US" sz="1000" dirty="0">
                  <a:latin typeface="微软雅黑" panose="020B0503020204020204" pitchFamily="34" charset="-122"/>
                </a:rPr>
                <a:t>此处添加</a:t>
              </a:r>
              <a:r>
                <a:rPr lang="zh-CN" altLang="en-US" sz="1000" dirty="0" smtClean="0">
                  <a:latin typeface="微软雅黑" panose="020B0503020204020204" pitchFamily="34" charset="-122"/>
                </a:rPr>
                <a:t>文字，在此处添加文字。</a:t>
              </a:r>
              <a:endParaRPr lang="zh-CN" altLang="en-US" sz="1000" dirty="0">
                <a:latin typeface="微软雅黑" panose="020B0503020204020204" pitchFamily="34" charset="-122"/>
              </a:endParaRPr>
            </a:p>
          </p:txBody>
        </p:sp>
        <p:cxnSp>
          <p:nvCxnSpPr>
            <p:cNvPr id="122" name="直接连接符 121"/>
            <p:cNvCxnSpPr/>
            <p:nvPr/>
          </p:nvCxnSpPr>
          <p:spPr>
            <a:xfrm>
              <a:off x="6231835" y="1968986"/>
              <a:ext cx="247163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231835" y="2890019"/>
              <a:ext cx="2471633"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231835" y="3811053"/>
              <a:ext cx="247163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614362" y="1186788"/>
            <a:ext cx="5350669" cy="3339968"/>
            <a:chOff x="614362" y="1186788"/>
            <a:chExt cx="5350669" cy="3339968"/>
          </a:xfrm>
        </p:grpSpPr>
        <p:grpSp>
          <p:nvGrpSpPr>
            <p:cNvPr id="126" name="组合 125"/>
            <p:cNvGrpSpPr/>
            <p:nvPr/>
          </p:nvGrpSpPr>
          <p:grpSpPr>
            <a:xfrm>
              <a:off x="780309" y="3635402"/>
              <a:ext cx="1134214" cy="385763"/>
              <a:chOff x="4452173" y="720606"/>
              <a:chExt cx="1134214" cy="385763"/>
            </a:xfrm>
          </p:grpSpPr>
          <p:grpSp>
            <p:nvGrpSpPr>
              <p:cNvPr id="203" name="组合 202"/>
              <p:cNvGrpSpPr/>
              <p:nvPr/>
            </p:nvGrpSpPr>
            <p:grpSpPr>
              <a:xfrm>
                <a:off x="4452173" y="720606"/>
                <a:ext cx="1134214" cy="385763"/>
                <a:chOff x="2099498" y="1186788"/>
                <a:chExt cx="1134214" cy="385763"/>
              </a:xfrm>
            </p:grpSpPr>
            <p:sp>
              <p:nvSpPr>
                <p:cNvPr id="205" name="圆角矩形 20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6" name="圆角矩形 20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04" name="矩形 203"/>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27" name="组合 126"/>
            <p:cNvGrpSpPr/>
            <p:nvPr/>
          </p:nvGrpSpPr>
          <p:grpSpPr>
            <a:xfrm>
              <a:off x="780309" y="3139338"/>
              <a:ext cx="1134214" cy="385763"/>
              <a:chOff x="4452173" y="720606"/>
              <a:chExt cx="1134214" cy="385763"/>
            </a:xfrm>
          </p:grpSpPr>
          <p:grpSp>
            <p:nvGrpSpPr>
              <p:cNvPr id="199" name="组合 198"/>
              <p:cNvGrpSpPr/>
              <p:nvPr/>
            </p:nvGrpSpPr>
            <p:grpSpPr>
              <a:xfrm>
                <a:off x="4452173" y="720606"/>
                <a:ext cx="1134214" cy="385763"/>
                <a:chOff x="2099498" y="1186788"/>
                <a:chExt cx="1134214" cy="385763"/>
              </a:xfrm>
            </p:grpSpPr>
            <p:sp>
              <p:nvSpPr>
                <p:cNvPr id="201" name="圆角矩形 20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2" name="圆角矩形 20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00" name="矩形 199"/>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28" name="组合 127"/>
            <p:cNvGrpSpPr/>
            <p:nvPr/>
          </p:nvGrpSpPr>
          <p:grpSpPr>
            <a:xfrm>
              <a:off x="780309" y="2582977"/>
              <a:ext cx="1134214" cy="385763"/>
              <a:chOff x="4452173" y="720606"/>
              <a:chExt cx="1134214" cy="385763"/>
            </a:xfrm>
          </p:grpSpPr>
          <p:grpSp>
            <p:nvGrpSpPr>
              <p:cNvPr id="195" name="组合 194"/>
              <p:cNvGrpSpPr/>
              <p:nvPr/>
            </p:nvGrpSpPr>
            <p:grpSpPr>
              <a:xfrm>
                <a:off x="4452173" y="720606"/>
                <a:ext cx="1134214" cy="385763"/>
                <a:chOff x="2099498" y="1186788"/>
                <a:chExt cx="1134214" cy="385763"/>
              </a:xfrm>
            </p:grpSpPr>
            <p:sp>
              <p:nvSpPr>
                <p:cNvPr id="197" name="圆角矩形 19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8" name="圆角矩形 19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96" name="矩形 195"/>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sp>
          <p:nvSpPr>
            <p:cNvPr id="129" name="圆角矩形 128"/>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25B7C0"/>
                  </a:solidFill>
                  <a:latin typeface="微软雅黑" panose="020B0503020204020204" pitchFamily="34" charset="-122"/>
                </a:rPr>
                <a:t>添加标题</a:t>
              </a:r>
            </a:p>
          </p:txBody>
        </p:sp>
        <p:grpSp>
          <p:nvGrpSpPr>
            <p:cNvPr id="130" name="组合 129"/>
            <p:cNvGrpSpPr/>
            <p:nvPr/>
          </p:nvGrpSpPr>
          <p:grpSpPr>
            <a:xfrm>
              <a:off x="3522039" y="4140993"/>
              <a:ext cx="1134214" cy="385763"/>
              <a:chOff x="4452173" y="720606"/>
              <a:chExt cx="1134214" cy="385763"/>
            </a:xfrm>
          </p:grpSpPr>
          <p:grpSp>
            <p:nvGrpSpPr>
              <p:cNvPr id="191" name="组合 190"/>
              <p:cNvGrpSpPr/>
              <p:nvPr/>
            </p:nvGrpSpPr>
            <p:grpSpPr>
              <a:xfrm>
                <a:off x="4452173" y="720606"/>
                <a:ext cx="1134214" cy="385763"/>
                <a:chOff x="2099498" y="1186788"/>
                <a:chExt cx="1134214" cy="385763"/>
              </a:xfrm>
            </p:grpSpPr>
            <p:sp>
              <p:nvSpPr>
                <p:cNvPr id="193" name="圆角矩形 1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4" name="圆角矩形 19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92" name="矩形 191"/>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31" name="组合 130"/>
            <p:cNvGrpSpPr/>
            <p:nvPr/>
          </p:nvGrpSpPr>
          <p:grpSpPr>
            <a:xfrm>
              <a:off x="3522039" y="3618171"/>
              <a:ext cx="1134214" cy="385763"/>
              <a:chOff x="4452173" y="720606"/>
              <a:chExt cx="1134214" cy="385763"/>
            </a:xfrm>
          </p:grpSpPr>
          <p:grpSp>
            <p:nvGrpSpPr>
              <p:cNvPr id="187" name="组合 186"/>
              <p:cNvGrpSpPr/>
              <p:nvPr/>
            </p:nvGrpSpPr>
            <p:grpSpPr>
              <a:xfrm>
                <a:off x="4452173" y="720606"/>
                <a:ext cx="1134214" cy="385763"/>
                <a:chOff x="2099498" y="1186788"/>
                <a:chExt cx="1134214" cy="385763"/>
              </a:xfrm>
            </p:grpSpPr>
            <p:sp>
              <p:nvSpPr>
                <p:cNvPr id="189" name="圆角矩形 18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0" name="圆角矩形 18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88" name="矩形 187"/>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32" name="组合 131"/>
            <p:cNvGrpSpPr/>
            <p:nvPr/>
          </p:nvGrpSpPr>
          <p:grpSpPr>
            <a:xfrm>
              <a:off x="3522039" y="3106530"/>
              <a:ext cx="1134214" cy="385763"/>
              <a:chOff x="4452173" y="720606"/>
              <a:chExt cx="1134214" cy="385763"/>
            </a:xfrm>
          </p:grpSpPr>
          <p:grpSp>
            <p:nvGrpSpPr>
              <p:cNvPr id="183" name="组合 182"/>
              <p:cNvGrpSpPr/>
              <p:nvPr/>
            </p:nvGrpSpPr>
            <p:grpSpPr>
              <a:xfrm>
                <a:off x="4452173" y="720606"/>
                <a:ext cx="1134214" cy="385763"/>
                <a:chOff x="2099498" y="1186788"/>
                <a:chExt cx="1134214" cy="385763"/>
              </a:xfrm>
            </p:grpSpPr>
            <p:sp>
              <p:nvSpPr>
                <p:cNvPr id="185" name="圆角矩形 18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6" name="圆角矩形 18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84" name="矩形 183"/>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33" name="组合 132"/>
            <p:cNvGrpSpPr/>
            <p:nvPr/>
          </p:nvGrpSpPr>
          <p:grpSpPr>
            <a:xfrm>
              <a:off x="3522039" y="2582977"/>
              <a:ext cx="1134214" cy="385763"/>
              <a:chOff x="4452173" y="720606"/>
              <a:chExt cx="1134214" cy="385763"/>
            </a:xfrm>
          </p:grpSpPr>
          <p:grpSp>
            <p:nvGrpSpPr>
              <p:cNvPr id="179" name="组合 178"/>
              <p:cNvGrpSpPr/>
              <p:nvPr/>
            </p:nvGrpSpPr>
            <p:grpSpPr>
              <a:xfrm>
                <a:off x="4452173" y="720606"/>
                <a:ext cx="1134214" cy="385763"/>
                <a:chOff x="2099498" y="1186788"/>
                <a:chExt cx="1134214" cy="385763"/>
              </a:xfrm>
            </p:grpSpPr>
            <p:sp>
              <p:nvSpPr>
                <p:cNvPr id="181" name="圆角矩形 18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2" name="圆角矩形 18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80" name="矩形 179"/>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34" name="组合 133"/>
            <p:cNvGrpSpPr/>
            <p:nvPr/>
          </p:nvGrpSpPr>
          <p:grpSpPr>
            <a:xfrm>
              <a:off x="4830817" y="2582977"/>
              <a:ext cx="1134214" cy="385763"/>
              <a:chOff x="4452173" y="720606"/>
              <a:chExt cx="1134214" cy="385763"/>
            </a:xfrm>
          </p:grpSpPr>
          <p:grpSp>
            <p:nvGrpSpPr>
              <p:cNvPr id="175" name="组合 174"/>
              <p:cNvGrpSpPr/>
              <p:nvPr/>
            </p:nvGrpSpPr>
            <p:grpSpPr>
              <a:xfrm>
                <a:off x="4452173" y="720606"/>
                <a:ext cx="1134214" cy="385763"/>
                <a:chOff x="2099498" y="1186788"/>
                <a:chExt cx="1134214" cy="385763"/>
              </a:xfrm>
            </p:grpSpPr>
            <p:sp>
              <p:nvSpPr>
                <p:cNvPr id="177" name="圆角矩形 17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8" name="圆角矩形 17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76" name="矩形 175"/>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135" name="组合 134"/>
            <p:cNvGrpSpPr/>
            <p:nvPr/>
          </p:nvGrpSpPr>
          <p:grpSpPr>
            <a:xfrm>
              <a:off x="2099498" y="1186788"/>
              <a:ext cx="3202593" cy="1391767"/>
              <a:chOff x="2099498" y="1186788"/>
              <a:chExt cx="3202593" cy="1391767"/>
            </a:xfrm>
          </p:grpSpPr>
          <p:grpSp>
            <p:nvGrpSpPr>
              <p:cNvPr id="162" name="组合 161"/>
              <p:cNvGrpSpPr/>
              <p:nvPr/>
            </p:nvGrpSpPr>
            <p:grpSpPr>
              <a:xfrm>
                <a:off x="4167877" y="1857035"/>
                <a:ext cx="1134214" cy="408325"/>
                <a:chOff x="4452173" y="720606"/>
                <a:chExt cx="1134214" cy="408325"/>
              </a:xfrm>
            </p:grpSpPr>
            <p:grpSp>
              <p:nvGrpSpPr>
                <p:cNvPr id="171" name="组合 170"/>
                <p:cNvGrpSpPr/>
                <p:nvPr/>
              </p:nvGrpSpPr>
              <p:grpSpPr>
                <a:xfrm>
                  <a:off x="4452173" y="720606"/>
                  <a:ext cx="1134214" cy="385763"/>
                  <a:chOff x="2099498" y="1186788"/>
                  <a:chExt cx="1134214" cy="385763"/>
                </a:xfrm>
              </p:grpSpPr>
              <p:sp>
                <p:nvSpPr>
                  <p:cNvPr id="173" name="圆角矩形 17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4" name="圆角矩形 17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72" name="矩形 171"/>
                <p:cNvSpPr/>
                <p:nvPr/>
              </p:nvSpPr>
              <p:spPr>
                <a:xfrm>
                  <a:off x="4465281" y="759599"/>
                  <a:ext cx="1107996"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rPr>
                    <a:t>副总经理</a:t>
                  </a:r>
                  <a:endParaRPr lang="zh-CN" altLang="en-US" dirty="0">
                    <a:solidFill>
                      <a:prstClr val="white"/>
                    </a:solidFill>
                    <a:latin typeface="微软雅黑" panose="020B0503020204020204" pitchFamily="34" charset="-122"/>
                  </a:endParaRPr>
                </a:p>
              </p:txBody>
            </p:sp>
          </p:grpSp>
          <p:grpSp>
            <p:nvGrpSpPr>
              <p:cNvPr id="163" name="组合 162"/>
              <p:cNvGrpSpPr/>
              <p:nvPr/>
            </p:nvGrpSpPr>
            <p:grpSpPr>
              <a:xfrm>
                <a:off x="2099498" y="1186788"/>
                <a:ext cx="2066951" cy="1391767"/>
                <a:chOff x="2099498" y="1186788"/>
                <a:chExt cx="2066951" cy="1391767"/>
              </a:xfrm>
            </p:grpSpPr>
            <p:cxnSp>
              <p:nvCxnSpPr>
                <p:cNvPr id="164" name="直接连接符 163"/>
                <p:cNvCxnSpPr>
                  <a:stCxn id="169" idx="2"/>
                  <a:endCxn id="129" idx="0"/>
                </p:cNvCxnSpPr>
                <p:nvPr/>
              </p:nvCxnSpPr>
              <p:spPr>
                <a:xfrm flipH="1">
                  <a:off x="2661867" y="1572551"/>
                  <a:ext cx="4738" cy="100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2099498" y="1186788"/>
                  <a:ext cx="2066951" cy="863129"/>
                  <a:chOff x="2099498" y="1186788"/>
                  <a:chExt cx="2066951" cy="863129"/>
                </a:xfrm>
              </p:grpSpPr>
              <p:grpSp>
                <p:nvGrpSpPr>
                  <p:cNvPr id="166" name="组合 165"/>
                  <p:cNvGrpSpPr/>
                  <p:nvPr/>
                </p:nvGrpSpPr>
                <p:grpSpPr>
                  <a:xfrm>
                    <a:off x="2099498" y="1186788"/>
                    <a:ext cx="1134214" cy="385763"/>
                    <a:chOff x="2099498" y="1186788"/>
                    <a:chExt cx="1134214" cy="385763"/>
                  </a:xfrm>
                </p:grpSpPr>
                <p:sp>
                  <p:nvSpPr>
                    <p:cNvPr id="169" name="圆角矩形 16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0" name="圆角矩形 16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cxnSp>
                <p:nvCxnSpPr>
                  <p:cNvPr id="167" name="直接连接符 166"/>
                  <p:cNvCxnSpPr/>
                  <p:nvPr/>
                </p:nvCxnSpPr>
                <p:spPr>
                  <a:xfrm>
                    <a:off x="2661867" y="2049917"/>
                    <a:ext cx="1504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2247242" y="1219916"/>
                    <a:ext cx="877164"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rPr>
                      <a:t>总经理</a:t>
                    </a:r>
                    <a:endParaRPr lang="zh-CN" altLang="en-US" dirty="0">
                      <a:solidFill>
                        <a:prstClr val="white"/>
                      </a:solidFill>
                      <a:latin typeface="微软雅黑" panose="020B0503020204020204" pitchFamily="34" charset="-122"/>
                    </a:endParaRPr>
                  </a:p>
                </p:txBody>
              </p:sp>
            </p:grpSp>
          </p:grpSp>
        </p:grpSp>
        <p:cxnSp>
          <p:nvCxnSpPr>
            <p:cNvPr id="136" name="直接连接符 135"/>
            <p:cNvCxnSpPr/>
            <p:nvPr/>
          </p:nvCxnSpPr>
          <p:spPr>
            <a:xfrm flipH="1">
              <a:off x="1347416" y="2249941"/>
              <a:ext cx="13144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347416" y="2249941"/>
              <a:ext cx="2" cy="328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4076329"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flipV="1">
              <a:off x="5397925"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076329" y="2414248"/>
              <a:ext cx="13215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733555" y="2249941"/>
              <a:ext cx="1" cy="1643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614362" y="277143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14362" y="3332220"/>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614362" y="3893005"/>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614362" y="2771436"/>
              <a:ext cx="0" cy="1121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a:off x="3342451" y="2775859"/>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3342451" y="433387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3342451" y="3295198"/>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3342451" y="3814537"/>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342451" y="2771436"/>
              <a:ext cx="0" cy="1562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097099" y="2582977"/>
              <a:ext cx="1134214" cy="385763"/>
              <a:chOff x="4452173" y="720606"/>
              <a:chExt cx="1134214" cy="385763"/>
            </a:xfrm>
          </p:grpSpPr>
          <p:grpSp>
            <p:nvGrpSpPr>
              <p:cNvPr id="158" name="组合 157"/>
              <p:cNvGrpSpPr/>
              <p:nvPr/>
            </p:nvGrpSpPr>
            <p:grpSpPr>
              <a:xfrm>
                <a:off x="4452173" y="720606"/>
                <a:ext cx="1134214" cy="385763"/>
                <a:chOff x="2099498" y="1186788"/>
                <a:chExt cx="1134214" cy="385763"/>
              </a:xfrm>
            </p:grpSpPr>
            <p:sp>
              <p:nvSpPr>
                <p:cNvPr id="160" name="圆角矩形 15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1" name="圆角矩形 160"/>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59" name="矩形 158"/>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spTree>
    <p:extLst>
      <p:ext uri="{BB962C8B-B14F-4D97-AF65-F5344CB8AC3E}">
        <p14:creationId xmlns:p14="http://schemas.microsoft.com/office/powerpoint/2010/main" val="345991717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additive="base">
                                        <p:cTn id="13" dur="500" fill="hold"/>
                                        <p:tgtEl>
                                          <p:spTgt spid="125"/>
                                        </p:tgtEl>
                                        <p:attrNameLst>
                                          <p:attrName>ppt_x</p:attrName>
                                        </p:attrNameLst>
                                      </p:cBhvr>
                                      <p:tavLst>
                                        <p:tav tm="0">
                                          <p:val>
                                            <p:strVal val="#ppt_x"/>
                                          </p:val>
                                        </p:tav>
                                        <p:tav tm="100000">
                                          <p:val>
                                            <p:strVal val="#ppt_x"/>
                                          </p:val>
                                        </p:tav>
                                      </p:tavLst>
                                    </p:anim>
                                    <p:anim calcmode="lin" valueType="num">
                                      <p:cBhvr additive="base">
                                        <p:cTn id="14"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1+#ppt_w/2"/>
                                          </p:val>
                                        </p:tav>
                                        <p:tav tm="100000">
                                          <p:val>
                                            <p:strVal val="#ppt_x"/>
                                          </p:val>
                                        </p:tav>
                                      </p:tavLst>
                                    </p:anim>
                                    <p:anim calcmode="lin" valueType="num">
                                      <p:cBhvr additive="base">
                                        <p:cTn id="2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3177031" y="1165408"/>
            <a:ext cx="2855627" cy="2855627"/>
            <a:chOff x="3177031" y="1165408"/>
            <a:chExt cx="2855627" cy="2855627"/>
          </a:xfrm>
        </p:grpSpPr>
        <p:grpSp>
          <p:nvGrpSpPr>
            <p:cNvPr id="95" name="组合 94"/>
            <p:cNvGrpSpPr/>
            <p:nvPr/>
          </p:nvGrpSpPr>
          <p:grpSpPr>
            <a:xfrm>
              <a:off x="3177031" y="1165408"/>
              <a:ext cx="2855627" cy="2855627"/>
              <a:chOff x="2848131" y="1860029"/>
              <a:chExt cx="3807502" cy="3807502"/>
            </a:xfrm>
          </p:grpSpPr>
          <p:sp>
            <p:nvSpPr>
              <p:cNvPr id="99" name="椭圆 9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0" name="椭圆 9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6" name="组合 95"/>
            <p:cNvGrpSpPr/>
            <p:nvPr/>
          </p:nvGrpSpPr>
          <p:grpSpPr>
            <a:xfrm>
              <a:off x="3697397" y="2328838"/>
              <a:ext cx="1826142" cy="872715"/>
              <a:chOff x="3541952" y="3411269"/>
              <a:chExt cx="2434856" cy="1163620"/>
            </a:xfrm>
          </p:grpSpPr>
          <p:sp>
            <p:nvSpPr>
              <p:cNvPr id="97" name="文本框 19"/>
              <p:cNvSpPr txBox="1"/>
              <p:nvPr/>
            </p:nvSpPr>
            <p:spPr>
              <a:xfrm>
                <a:off x="3587307" y="3411269"/>
                <a:ext cx="2344147" cy="430887"/>
              </a:xfrm>
              <a:prstGeom prst="rect">
                <a:avLst/>
              </a:prstGeom>
              <a:noFill/>
            </p:spPr>
            <p:txBody>
              <a:bodyPr wrap="none" rtlCol="0">
                <a:spAutoFit/>
              </a:bodyPr>
              <a:lstStyle/>
              <a:p>
                <a:pPr algn="ctr"/>
                <a:r>
                  <a:rPr lang="en-US" altLang="zh-CN" sz="1500" dirty="0">
                    <a:latin typeface="+mj-ea"/>
                    <a:ea typeface="+mj-ea"/>
                  </a:rPr>
                  <a:t>www.ooopic.com</a:t>
                </a:r>
                <a:endParaRPr lang="zh-CN" altLang="en-US" sz="1500" dirty="0">
                  <a:latin typeface="+mj-ea"/>
                  <a:ea typeface="+mj-ea"/>
                </a:endParaRPr>
              </a:p>
            </p:txBody>
          </p:sp>
          <p:sp>
            <p:nvSpPr>
              <p:cNvPr id="98" name="文本框 20"/>
              <p:cNvSpPr txBox="1"/>
              <p:nvPr/>
            </p:nvSpPr>
            <p:spPr>
              <a:xfrm>
                <a:off x="3541952" y="3795189"/>
                <a:ext cx="2434856" cy="779700"/>
              </a:xfrm>
              <a:prstGeom prst="rect">
                <a:avLst/>
              </a:prstGeom>
              <a:noFill/>
            </p:spPr>
            <p:txBody>
              <a:bodyPr wrap="none" rtlCol="0">
                <a:spAutoFit/>
              </a:bodyPr>
              <a:lstStyle/>
              <a:p>
                <a:pPr algn="ctr"/>
                <a:r>
                  <a:rPr lang="zh-CN" altLang="en-US" sz="3200" b="1" dirty="0" smtClean="0">
                    <a:solidFill>
                      <a:schemeClr val="tx2"/>
                    </a:solidFill>
                    <a:latin typeface="+mj-ea"/>
                    <a:ea typeface="+mj-ea"/>
                  </a:rPr>
                  <a:t>明年计划</a:t>
                </a:r>
                <a:endParaRPr lang="zh-CN" altLang="en-US" sz="3200" b="1" dirty="0">
                  <a:solidFill>
                    <a:schemeClr val="tx2"/>
                  </a:solidFill>
                  <a:latin typeface="+mj-ea"/>
                  <a:ea typeface="+mj-ea"/>
                </a:endParaRPr>
              </a:p>
            </p:txBody>
          </p:sp>
        </p:grpSp>
      </p:grpSp>
      <p:grpSp>
        <p:nvGrpSpPr>
          <p:cNvPr id="102" name="组合 101"/>
          <p:cNvGrpSpPr/>
          <p:nvPr/>
        </p:nvGrpSpPr>
        <p:grpSpPr>
          <a:xfrm>
            <a:off x="5258235" y="1153582"/>
            <a:ext cx="1014647" cy="1014647"/>
            <a:chOff x="5258235" y="1153582"/>
            <a:chExt cx="1014647" cy="1014647"/>
          </a:xfrm>
        </p:grpSpPr>
        <p:grpSp>
          <p:nvGrpSpPr>
            <p:cNvPr id="104" name="组合 103"/>
            <p:cNvGrpSpPr/>
            <p:nvPr/>
          </p:nvGrpSpPr>
          <p:grpSpPr>
            <a:xfrm>
              <a:off x="5258235" y="1153582"/>
              <a:ext cx="1014647" cy="1014647"/>
              <a:chOff x="2848131" y="1860029"/>
              <a:chExt cx="3807502" cy="3807502"/>
            </a:xfrm>
          </p:grpSpPr>
          <p:sp>
            <p:nvSpPr>
              <p:cNvPr id="106" name="椭圆 10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椭圆 10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05" name="文本框 18"/>
            <p:cNvSpPr txBox="1"/>
            <p:nvPr/>
          </p:nvSpPr>
          <p:spPr>
            <a:xfrm>
              <a:off x="5479121" y="1402939"/>
              <a:ext cx="579005" cy="477054"/>
            </a:xfrm>
            <a:prstGeom prst="rect">
              <a:avLst/>
            </a:prstGeom>
            <a:noFill/>
          </p:spPr>
          <p:txBody>
            <a:bodyPr wrap="none" rtlCol="0">
              <a:spAutoFit/>
            </a:bodyPr>
            <a:lstStyle/>
            <a:p>
              <a:r>
                <a:rPr lang="en-US" altLang="zh-CN" sz="2500" b="1" dirty="0" smtClean="0">
                  <a:solidFill>
                    <a:schemeClr val="bg2"/>
                  </a:solidFill>
                  <a:latin typeface="+mj-ea"/>
                  <a:ea typeface="+mj-ea"/>
                </a:rPr>
                <a:t>03</a:t>
              </a:r>
              <a:endParaRPr lang="zh-CN" altLang="en-US" sz="2500" b="1" dirty="0">
                <a:solidFill>
                  <a:schemeClr val="bg2"/>
                </a:solidFill>
                <a:latin typeface="+mj-ea"/>
                <a:ea typeface="+mj-ea"/>
              </a:endParaRPr>
            </a:p>
          </p:txBody>
        </p:sp>
      </p:grpSp>
    </p:spTree>
    <p:extLst>
      <p:ext uri="{BB962C8B-B14F-4D97-AF65-F5344CB8AC3E}">
        <p14:creationId xmlns:p14="http://schemas.microsoft.com/office/powerpoint/2010/main" val="158991266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par>
                                <p:cTn id="10" presetID="53" presetClass="entr" presetSubtype="16" fill="hold" nodeType="with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ppt_w</p:attrName>
                                        </p:attrNameLst>
                                      </p:cBhvr>
                                      <p:tavLst>
                                        <p:tav tm="0">
                                          <p:val>
                                            <p:fltVal val="0"/>
                                          </p:val>
                                        </p:tav>
                                        <p:tav tm="100000">
                                          <p:val>
                                            <p:strVal val="#ppt_w"/>
                                          </p:val>
                                        </p:tav>
                                      </p:tavLst>
                                    </p:anim>
                                    <p:anim calcmode="lin" valueType="num">
                                      <p:cBhvr>
                                        <p:cTn id="13" dur="500" fill="hold"/>
                                        <p:tgtEl>
                                          <p:spTgt spid="102"/>
                                        </p:tgtEl>
                                        <p:attrNameLst>
                                          <p:attrName>ppt_h</p:attrName>
                                        </p:attrNameLst>
                                      </p:cBhvr>
                                      <p:tavLst>
                                        <p:tav tm="0">
                                          <p:val>
                                            <p:fltVal val="0"/>
                                          </p:val>
                                        </p:tav>
                                        <p:tav tm="100000">
                                          <p:val>
                                            <p:strVal val="#ppt_h"/>
                                          </p:val>
                                        </p:tav>
                                      </p:tavLst>
                                    </p:anim>
                                    <p:animEffect transition="in" filter="fade">
                                      <p:cBhvr>
                                        <p:cTn id="1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51" name="组合 50"/>
          <p:cNvGrpSpPr/>
          <p:nvPr/>
        </p:nvGrpSpPr>
        <p:grpSpPr>
          <a:xfrm>
            <a:off x="5285035" y="1648012"/>
            <a:ext cx="1134214" cy="385763"/>
            <a:chOff x="4452173" y="720606"/>
            <a:chExt cx="1134214" cy="385763"/>
          </a:xfrm>
        </p:grpSpPr>
        <p:grpSp>
          <p:nvGrpSpPr>
            <p:cNvPr id="52" name="组合 51"/>
            <p:cNvGrpSpPr/>
            <p:nvPr/>
          </p:nvGrpSpPr>
          <p:grpSpPr>
            <a:xfrm>
              <a:off x="4452173" y="720606"/>
              <a:ext cx="1134214" cy="385763"/>
              <a:chOff x="2099498" y="1186788"/>
              <a:chExt cx="1134214" cy="385763"/>
            </a:xfrm>
          </p:grpSpPr>
          <p:sp>
            <p:nvSpPr>
              <p:cNvPr id="54" name="圆角矩形 5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5" name="圆角矩形 54"/>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53" name="矩形 52"/>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rPr>
                <a:t>添加标题</a:t>
              </a:r>
            </a:p>
          </p:txBody>
        </p:sp>
      </p:grpSp>
      <p:sp>
        <p:nvSpPr>
          <p:cNvPr id="56" name="Oval 5"/>
          <p:cNvSpPr/>
          <p:nvPr/>
        </p:nvSpPr>
        <p:spPr>
          <a:xfrm>
            <a:off x="3727414" y="1327182"/>
            <a:ext cx="306303" cy="306303"/>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grpSp>
        <p:nvGrpSpPr>
          <p:cNvPr id="58" name="Group 40"/>
          <p:cNvGrpSpPr/>
          <p:nvPr/>
        </p:nvGrpSpPr>
        <p:grpSpPr>
          <a:xfrm>
            <a:off x="1075266" y="1470024"/>
            <a:ext cx="3080036" cy="3086265"/>
            <a:chOff x="3692576" y="1742634"/>
            <a:chExt cx="2790379" cy="2796023"/>
          </a:xfrm>
        </p:grpSpPr>
        <p:grpSp>
          <p:nvGrpSpPr>
            <p:cNvPr id="59" name="组合 79"/>
            <p:cNvGrpSpPr>
              <a:grpSpLocks/>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3"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9" name="Oval 9"/>
          <p:cNvSpPr/>
          <p:nvPr/>
        </p:nvSpPr>
        <p:spPr>
          <a:xfrm>
            <a:off x="2160729" y="1363535"/>
            <a:ext cx="414906" cy="414906"/>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2" name="Oval 12"/>
          <p:cNvSpPr/>
          <p:nvPr/>
        </p:nvSpPr>
        <p:spPr>
          <a:xfrm>
            <a:off x="2403060" y="4565641"/>
            <a:ext cx="172575" cy="172575"/>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5" name="Oval 14"/>
          <p:cNvSpPr/>
          <p:nvPr/>
        </p:nvSpPr>
        <p:spPr>
          <a:xfrm>
            <a:off x="4653103" y="3108357"/>
            <a:ext cx="354168" cy="354168"/>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6" name="Oval 6"/>
          <p:cNvSpPr/>
          <p:nvPr/>
        </p:nvSpPr>
        <p:spPr>
          <a:xfrm>
            <a:off x="6106260" y="4341883"/>
            <a:ext cx="201018" cy="201018"/>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7" name="矩形 76"/>
          <p:cNvSpPr/>
          <p:nvPr/>
        </p:nvSpPr>
        <p:spPr>
          <a:xfrm>
            <a:off x="5269795" y="2208198"/>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a:t>
            </a:r>
            <a:r>
              <a:rPr lang="zh-CN" altLang="en-US" sz="1000" dirty="0" smtClean="0">
                <a:solidFill>
                  <a:srgbClr val="7F7F7F"/>
                </a:solidFill>
                <a:latin typeface="微软雅黑" pitchFamily="34" charset="-122"/>
                <a:cs typeface="宋体" charset="-122"/>
              </a:rPr>
              <a:t>文本</a:t>
            </a:r>
            <a:r>
              <a:rPr lang="zh-CN" altLang="en-US" sz="1000" dirty="0">
                <a:solidFill>
                  <a:srgbClr val="7F7F7F"/>
                </a:solidFill>
                <a:latin typeface="微软雅黑" pitchFamily="34" charset="-122"/>
                <a:cs typeface="宋体" charset="-122"/>
              </a:rPr>
              <a:t>单击此处添加段落</a:t>
            </a:r>
            <a:r>
              <a:rPr lang="zh-CN" altLang="en-US" sz="1000" dirty="0" smtClean="0">
                <a:solidFill>
                  <a:srgbClr val="7F7F7F"/>
                </a:solidFill>
                <a:latin typeface="微软雅黑" pitchFamily="34" charset="-122"/>
                <a:cs typeface="宋体" charset="-122"/>
              </a:rPr>
              <a:t>文本</a:t>
            </a:r>
            <a:endParaRPr lang="zh-CN" altLang="en-US" sz="1000" dirty="0">
              <a:solidFill>
                <a:srgbClr val="7F7F7F"/>
              </a:solidFill>
              <a:latin typeface="微软雅黑" pitchFamily="34" charset="-122"/>
              <a:cs typeface="宋体" charset="-122"/>
            </a:endParaRPr>
          </a:p>
        </p:txBody>
      </p:sp>
      <p:sp>
        <p:nvSpPr>
          <p:cNvPr id="80" name="矩形 79"/>
          <p:cNvSpPr/>
          <p:nvPr/>
        </p:nvSpPr>
        <p:spPr>
          <a:xfrm>
            <a:off x="5269795" y="2833086"/>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a:t>
            </a:r>
            <a:r>
              <a:rPr lang="zh-CN" altLang="en-US" sz="1000" dirty="0" smtClean="0">
                <a:solidFill>
                  <a:srgbClr val="7F7F7F"/>
                </a:solidFill>
                <a:latin typeface="微软雅黑" pitchFamily="34" charset="-122"/>
                <a:cs typeface="宋体" charset="-122"/>
              </a:rPr>
              <a:t>文本</a:t>
            </a:r>
            <a:r>
              <a:rPr lang="zh-CN" altLang="en-US" sz="1000" dirty="0">
                <a:solidFill>
                  <a:srgbClr val="7F7F7F"/>
                </a:solidFill>
                <a:latin typeface="微软雅黑" pitchFamily="34" charset="-122"/>
                <a:cs typeface="宋体" charset="-122"/>
              </a:rPr>
              <a:t>单击此处添加段落</a:t>
            </a:r>
            <a:r>
              <a:rPr lang="zh-CN" altLang="en-US" sz="1000" dirty="0" smtClean="0">
                <a:solidFill>
                  <a:srgbClr val="7F7F7F"/>
                </a:solidFill>
                <a:latin typeface="微软雅黑" pitchFamily="34" charset="-122"/>
                <a:cs typeface="宋体" charset="-122"/>
              </a:rPr>
              <a:t>文本</a:t>
            </a:r>
            <a:endParaRPr lang="zh-CN" altLang="en-US" sz="1000" dirty="0">
              <a:solidFill>
                <a:srgbClr val="7F7F7F"/>
              </a:solidFill>
              <a:latin typeface="微软雅黑" pitchFamily="34" charset="-122"/>
              <a:cs typeface="宋体" charset="-122"/>
            </a:endParaRPr>
          </a:p>
        </p:txBody>
      </p:sp>
      <p:grpSp>
        <p:nvGrpSpPr>
          <p:cNvPr id="81" name="组合 80"/>
          <p:cNvGrpSpPr/>
          <p:nvPr/>
        </p:nvGrpSpPr>
        <p:grpSpPr>
          <a:xfrm>
            <a:off x="3876039" y="1945485"/>
            <a:ext cx="748923" cy="739868"/>
            <a:chOff x="3787139" y="1894685"/>
            <a:chExt cx="748923" cy="739868"/>
          </a:xfrm>
        </p:grpSpPr>
        <p:sp>
          <p:nvSpPr>
            <p:cNvPr id="82" name="Oval 32"/>
            <p:cNvSpPr/>
            <p:nvPr/>
          </p:nvSpPr>
          <p:spPr>
            <a:xfrm>
              <a:off x="3791666" y="1894685"/>
              <a:ext cx="739868" cy="739868"/>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83" name="矩形 82"/>
            <p:cNvSpPr/>
            <p:nvPr/>
          </p:nvSpPr>
          <p:spPr>
            <a:xfrm>
              <a:off x="3787139" y="2057369"/>
              <a:ext cx="748923" cy="430887"/>
            </a:xfrm>
            <a:prstGeom prst="rect">
              <a:avLst/>
            </a:prstGeom>
          </p:spPr>
          <p:txBody>
            <a:bodyPr wrap="none">
              <a:spAutoFit/>
            </a:bodyPr>
            <a:lstStyle/>
            <a:p>
              <a:pPr algn="ctr"/>
              <a:r>
                <a:rPr lang="zh-CN" altLang="en-US" sz="2200" b="1" dirty="0" smtClean="0">
                  <a:solidFill>
                    <a:prstClr val="white"/>
                  </a:solidFill>
                  <a:latin typeface="微软雅黑" panose="020B0503020204020204" pitchFamily="34" charset="-122"/>
                </a:rPr>
                <a:t>专业</a:t>
              </a:r>
              <a:endParaRPr lang="zh-CN" altLang="en-US" sz="2200" b="1" dirty="0">
                <a:solidFill>
                  <a:prstClr val="white"/>
                </a:solidFill>
                <a:latin typeface="微软雅黑" panose="020B0503020204020204" pitchFamily="34" charset="-122"/>
              </a:endParaRPr>
            </a:p>
          </p:txBody>
        </p:sp>
      </p:grpSp>
      <p:grpSp>
        <p:nvGrpSpPr>
          <p:cNvPr id="86" name="组合 85"/>
          <p:cNvGrpSpPr/>
          <p:nvPr/>
        </p:nvGrpSpPr>
        <p:grpSpPr>
          <a:xfrm>
            <a:off x="1041693" y="1290585"/>
            <a:ext cx="761747" cy="685800"/>
            <a:chOff x="952793" y="1239785"/>
            <a:chExt cx="761747" cy="685800"/>
          </a:xfrm>
        </p:grpSpPr>
        <p:sp>
          <p:nvSpPr>
            <p:cNvPr id="87" name="Oval 35"/>
            <p:cNvSpPr/>
            <p:nvPr/>
          </p:nvSpPr>
          <p:spPr>
            <a:xfrm>
              <a:off x="999188" y="1239785"/>
              <a:ext cx="685800" cy="685800"/>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88" name="矩形 87"/>
            <p:cNvSpPr/>
            <p:nvPr/>
          </p:nvSpPr>
          <p:spPr>
            <a:xfrm>
              <a:off x="952793" y="1399022"/>
              <a:ext cx="761747" cy="323165"/>
            </a:xfrm>
            <a:prstGeom prst="rect">
              <a:avLst/>
            </a:prstGeom>
          </p:spPr>
          <p:txBody>
            <a:bodyPr wrap="none">
              <a:spAutoFit/>
            </a:bodyPr>
            <a:lstStyle/>
            <a:p>
              <a:pPr algn="ctr"/>
              <a:r>
                <a:rPr lang="zh-CN" altLang="en-US" sz="1500" b="1" dirty="0" smtClean="0">
                  <a:solidFill>
                    <a:prstClr val="white"/>
                  </a:solidFill>
                  <a:latin typeface="微软雅黑" panose="020B0503020204020204" pitchFamily="34" charset="-122"/>
                </a:rPr>
                <a:t>有梦想</a:t>
              </a:r>
              <a:endParaRPr lang="zh-CN" altLang="en-US" sz="1500" b="1" dirty="0">
                <a:solidFill>
                  <a:prstClr val="white"/>
                </a:solidFill>
                <a:latin typeface="微软雅黑" panose="020B0503020204020204" pitchFamily="34" charset="-122"/>
              </a:endParaRPr>
            </a:p>
          </p:txBody>
        </p:sp>
      </p:grpSp>
      <p:grpSp>
        <p:nvGrpSpPr>
          <p:cNvPr id="89" name="组合 88"/>
          <p:cNvGrpSpPr/>
          <p:nvPr/>
        </p:nvGrpSpPr>
        <p:grpSpPr>
          <a:xfrm>
            <a:off x="497337" y="2323613"/>
            <a:ext cx="646331" cy="569592"/>
            <a:chOff x="408437" y="2272813"/>
            <a:chExt cx="646331" cy="569592"/>
          </a:xfrm>
        </p:grpSpPr>
        <p:sp>
          <p:nvSpPr>
            <p:cNvPr id="97" name="Oval 13"/>
            <p:cNvSpPr/>
            <p:nvPr/>
          </p:nvSpPr>
          <p:spPr>
            <a:xfrm>
              <a:off x="440281" y="2272813"/>
              <a:ext cx="569592" cy="56959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98" name="矩形 97"/>
            <p:cNvSpPr/>
            <p:nvPr/>
          </p:nvSpPr>
          <p:spPr>
            <a:xfrm>
              <a:off x="408437" y="2355726"/>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rPr>
                <a:t>年轻</a:t>
              </a:r>
              <a:endParaRPr lang="zh-CN" altLang="en-US" b="1" dirty="0">
                <a:solidFill>
                  <a:prstClr val="white"/>
                </a:solidFill>
                <a:latin typeface="微软雅黑" panose="020B0503020204020204" pitchFamily="34" charset="-122"/>
              </a:endParaRPr>
            </a:p>
          </p:txBody>
        </p:sp>
      </p:grpSp>
      <p:grpSp>
        <p:nvGrpSpPr>
          <p:cNvPr id="99" name="组合 98"/>
          <p:cNvGrpSpPr/>
          <p:nvPr/>
        </p:nvGrpSpPr>
        <p:grpSpPr>
          <a:xfrm>
            <a:off x="4223787" y="3767272"/>
            <a:ext cx="650955" cy="574611"/>
            <a:chOff x="5094905" y="4056086"/>
            <a:chExt cx="650955" cy="574611"/>
          </a:xfrm>
        </p:grpSpPr>
        <p:sp>
          <p:nvSpPr>
            <p:cNvPr id="100" name="Oval 6"/>
            <p:cNvSpPr/>
            <p:nvPr/>
          </p:nvSpPr>
          <p:spPr>
            <a:xfrm>
              <a:off x="5094905" y="4056086"/>
              <a:ext cx="574611" cy="574611"/>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102" name="矩形 101"/>
            <p:cNvSpPr/>
            <p:nvPr/>
          </p:nvSpPr>
          <p:spPr>
            <a:xfrm>
              <a:off x="5099529" y="4158725"/>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rPr>
                <a:t>潜力</a:t>
              </a:r>
              <a:endParaRPr lang="zh-CN" altLang="en-US" b="1" dirty="0">
                <a:solidFill>
                  <a:prstClr val="white"/>
                </a:solidFill>
                <a:latin typeface="微软雅黑" panose="020B0503020204020204" pitchFamily="34" charset="-122"/>
              </a:endParaRPr>
            </a:p>
          </p:txBody>
        </p:sp>
      </p:grpSp>
    </p:spTree>
    <p:extLst>
      <p:ext uri="{BB962C8B-B14F-4D97-AF65-F5344CB8AC3E}">
        <p14:creationId xmlns:p14="http://schemas.microsoft.com/office/powerpoint/2010/main" val="48568835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par>
                                <p:cTn id="28" presetID="53" presetClass="entr" presetSubtype="16"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500" fill="hold"/>
                                        <p:tgtEl>
                                          <p:spTgt spid="81"/>
                                        </p:tgtEl>
                                        <p:attrNameLst>
                                          <p:attrName>ppt_w</p:attrName>
                                        </p:attrNameLst>
                                      </p:cBhvr>
                                      <p:tavLst>
                                        <p:tav tm="0">
                                          <p:val>
                                            <p:fltVal val="0"/>
                                          </p:val>
                                        </p:tav>
                                        <p:tav tm="100000">
                                          <p:val>
                                            <p:strVal val="#ppt_w"/>
                                          </p:val>
                                        </p:tav>
                                      </p:tavLst>
                                    </p:anim>
                                    <p:anim calcmode="lin" valueType="num">
                                      <p:cBhvr>
                                        <p:cTn id="31" dur="500" fill="hold"/>
                                        <p:tgtEl>
                                          <p:spTgt spid="81"/>
                                        </p:tgtEl>
                                        <p:attrNameLst>
                                          <p:attrName>ppt_h</p:attrName>
                                        </p:attrNameLst>
                                      </p:cBhvr>
                                      <p:tavLst>
                                        <p:tav tm="0">
                                          <p:val>
                                            <p:fltVal val="0"/>
                                          </p:val>
                                        </p:tav>
                                        <p:tav tm="100000">
                                          <p:val>
                                            <p:strVal val="#ppt_h"/>
                                          </p:val>
                                        </p:tav>
                                      </p:tavLst>
                                    </p:anim>
                                    <p:animEffect transition="in" filter="fade">
                                      <p:cBhvr>
                                        <p:cTn id="32" dur="500"/>
                                        <p:tgtEl>
                                          <p:spTgt spid="81"/>
                                        </p:tgtEl>
                                      </p:cBhvr>
                                    </p:animEffect>
                                  </p:childTnLst>
                                </p:cTn>
                              </p:par>
                              <p:par>
                                <p:cTn id="33" presetID="53" presetClass="entr" presetSubtype="16"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500" fill="hold"/>
                                        <p:tgtEl>
                                          <p:spTgt spid="86"/>
                                        </p:tgtEl>
                                        <p:attrNameLst>
                                          <p:attrName>ppt_w</p:attrName>
                                        </p:attrNameLst>
                                      </p:cBhvr>
                                      <p:tavLst>
                                        <p:tav tm="0">
                                          <p:val>
                                            <p:fltVal val="0"/>
                                          </p:val>
                                        </p:tav>
                                        <p:tav tm="100000">
                                          <p:val>
                                            <p:strVal val="#ppt_w"/>
                                          </p:val>
                                        </p:tav>
                                      </p:tavLst>
                                    </p:anim>
                                    <p:anim calcmode="lin" valueType="num">
                                      <p:cBhvr>
                                        <p:cTn id="36" dur="500" fill="hold"/>
                                        <p:tgtEl>
                                          <p:spTgt spid="86"/>
                                        </p:tgtEl>
                                        <p:attrNameLst>
                                          <p:attrName>ppt_h</p:attrName>
                                        </p:attrNameLst>
                                      </p:cBhvr>
                                      <p:tavLst>
                                        <p:tav tm="0">
                                          <p:val>
                                            <p:fltVal val="0"/>
                                          </p:val>
                                        </p:tav>
                                        <p:tav tm="100000">
                                          <p:val>
                                            <p:strVal val="#ppt_h"/>
                                          </p:val>
                                        </p:tav>
                                      </p:tavLst>
                                    </p:anim>
                                    <p:animEffect transition="in" filter="fade">
                                      <p:cBhvr>
                                        <p:cTn id="37" dur="500"/>
                                        <p:tgtEl>
                                          <p:spTgt spid="86"/>
                                        </p:tgtEl>
                                      </p:cBhvr>
                                    </p:animEffect>
                                  </p:childTnLst>
                                </p:cTn>
                              </p:par>
                              <p:par>
                                <p:cTn id="38" presetID="53" presetClass="entr" presetSubtype="16"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1+#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1+#ppt_w/2"/>
                                          </p:val>
                                        </p:tav>
                                        <p:tav tm="100000">
                                          <p:val>
                                            <p:strVal val="#ppt_x"/>
                                          </p:val>
                                        </p:tav>
                                      </p:tavLst>
                                    </p:anim>
                                    <p:anim calcmode="lin" valueType="num">
                                      <p:cBhvr additive="base">
                                        <p:cTn id="7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9" grpId="0" animBg="1"/>
      <p:bldP spid="72" grpId="0" animBg="1"/>
      <p:bldP spid="75" grpId="0" animBg="1"/>
      <p:bldP spid="76" grpId="0" animBg="1"/>
      <p:bldP spid="77" grpId="0"/>
      <p:bldP spid="8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53" name="组合 52"/>
          <p:cNvGrpSpPr/>
          <p:nvPr/>
        </p:nvGrpSpPr>
        <p:grpSpPr>
          <a:xfrm>
            <a:off x="4355976" y="2745504"/>
            <a:ext cx="958827" cy="960766"/>
            <a:chOff x="7146423" y="413387"/>
            <a:chExt cx="495231" cy="496232"/>
          </a:xfrm>
        </p:grpSpPr>
        <p:grpSp>
          <p:nvGrpSpPr>
            <p:cNvPr id="54" name="组合 53"/>
            <p:cNvGrpSpPr/>
            <p:nvPr/>
          </p:nvGrpSpPr>
          <p:grpSpPr>
            <a:xfrm>
              <a:off x="7146423" y="413387"/>
              <a:ext cx="495231" cy="496232"/>
              <a:chOff x="1589596" y="810715"/>
              <a:chExt cx="2340698" cy="2345431"/>
            </a:xfrm>
          </p:grpSpPr>
          <p:grpSp>
            <p:nvGrpSpPr>
              <p:cNvPr id="56" name="组合 79"/>
              <p:cNvGrpSpPr>
                <a:grpSpLocks/>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a:ea typeface="宋体"/>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57" name="椭圆 80"/>
              <p:cNvSpPr/>
              <p:nvPr/>
            </p:nvSpPr>
            <p:spPr bwMode="auto">
              <a:xfrm>
                <a:off x="1932718"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pitchFamily="34" charset="-122"/>
                  <a:ea typeface="微软雅黑" panose="020B0503020204020204" pitchFamily="34" charset="-122"/>
                </a:endParaRPr>
              </a:p>
            </p:txBody>
          </p:sp>
        </p:grpSp>
        <p:sp>
          <p:nvSpPr>
            <p:cNvPr id="55" name="TextBox 54"/>
            <p:cNvSpPr txBox="1"/>
            <p:nvPr/>
          </p:nvSpPr>
          <p:spPr>
            <a:xfrm>
              <a:off x="7249481" y="544726"/>
              <a:ext cx="289119" cy="246397"/>
            </a:xfrm>
            <a:prstGeom prst="rect">
              <a:avLst/>
            </a:prstGeom>
            <a:noFill/>
          </p:spPr>
          <p:txBody>
            <a:bodyPr wrap="none" rtlCol="0">
              <a:spAutoFit/>
            </a:bodyPr>
            <a:lstStyle/>
            <a:p>
              <a:r>
                <a:rPr lang="en-US" altLang="zh-CN" sz="2500" dirty="0" smtClean="0">
                  <a:solidFill>
                    <a:schemeClr val="bg1"/>
                  </a:solidFill>
                  <a:latin typeface="微软雅黑" pitchFamily="34" charset="-122"/>
                  <a:ea typeface="微软雅黑" pitchFamily="34" charset="-122"/>
                </a:rPr>
                <a:t>03</a:t>
              </a:r>
              <a:endParaRPr lang="en-US" altLang="zh-CN" sz="2500" dirty="0">
                <a:solidFill>
                  <a:schemeClr val="bg1"/>
                </a:solidFill>
                <a:latin typeface="微软雅黑" pitchFamily="34" charset="-122"/>
                <a:ea typeface="微软雅黑" pitchFamily="34" charset="-122"/>
              </a:endParaRPr>
            </a:p>
          </p:txBody>
        </p:sp>
      </p:grpSp>
      <p:grpSp>
        <p:nvGrpSpPr>
          <p:cNvPr id="63" name="组合 62"/>
          <p:cNvGrpSpPr/>
          <p:nvPr/>
        </p:nvGrpSpPr>
        <p:grpSpPr>
          <a:xfrm>
            <a:off x="5539174" y="1214110"/>
            <a:ext cx="628086" cy="629356"/>
            <a:chOff x="7146423" y="413387"/>
            <a:chExt cx="495231" cy="496232"/>
          </a:xfrm>
        </p:grpSpPr>
        <p:grpSp>
          <p:nvGrpSpPr>
            <p:cNvPr id="66" name="组合 65"/>
            <p:cNvGrpSpPr/>
            <p:nvPr/>
          </p:nvGrpSpPr>
          <p:grpSpPr>
            <a:xfrm>
              <a:off x="7146423" y="413387"/>
              <a:ext cx="495231" cy="496232"/>
              <a:chOff x="1589596" y="810715"/>
              <a:chExt cx="2340698" cy="2345431"/>
            </a:xfrm>
          </p:grpSpPr>
          <p:grpSp>
            <p:nvGrpSpPr>
              <p:cNvPr id="68" name="组合 79"/>
              <p:cNvGrpSpPr>
                <a:grpSpLocks/>
              </p:cNvGrpSpPr>
              <p:nvPr/>
            </p:nvGrpSpPr>
            <p:grpSpPr bwMode="auto">
              <a:xfrm>
                <a:off x="1589596" y="810715"/>
                <a:ext cx="2340698" cy="2345431"/>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latin typeface="Arial"/>
                    <a:ea typeface="宋体"/>
                  </a:endParaRPr>
                </a:p>
              </p:txBody>
            </p:sp>
            <p:sp>
              <p:nvSpPr>
                <p:cNvPr id="7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p>
              </p:txBody>
            </p:sp>
          </p:grpSp>
          <p:sp>
            <p:nvSpPr>
              <p:cNvPr id="69"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atin typeface="微软雅黑" panose="020B0503020204020204" pitchFamily="34" charset="-122"/>
                  <a:ea typeface="微软雅黑" panose="020B0503020204020204" pitchFamily="34" charset="-122"/>
                </a:endParaRPr>
              </a:p>
            </p:txBody>
          </p:sp>
        </p:grpSp>
        <p:sp>
          <p:nvSpPr>
            <p:cNvPr id="67" name="TextBox 66"/>
            <p:cNvSpPr txBox="1"/>
            <p:nvPr/>
          </p:nvSpPr>
          <p:spPr>
            <a:xfrm>
              <a:off x="7221037" y="519738"/>
              <a:ext cx="383223" cy="315477"/>
            </a:xfrm>
            <a:prstGeom prst="rect">
              <a:avLst/>
            </a:prstGeom>
            <a:no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06</a:t>
              </a:r>
              <a:endParaRPr lang="en-US" altLang="zh-CN" sz="2000" dirty="0">
                <a:solidFill>
                  <a:schemeClr val="bg1"/>
                </a:solidFill>
                <a:latin typeface="微软雅黑" pitchFamily="34" charset="-122"/>
                <a:ea typeface="微软雅黑" pitchFamily="34" charset="-122"/>
              </a:endParaRPr>
            </a:p>
          </p:txBody>
        </p:sp>
      </p:grpSp>
      <p:sp>
        <p:nvSpPr>
          <p:cNvPr id="76" name="TextBox 75"/>
          <p:cNvSpPr txBox="1"/>
          <p:nvPr/>
        </p:nvSpPr>
        <p:spPr>
          <a:xfrm>
            <a:off x="6601640" y="1414875"/>
            <a:ext cx="1313180" cy="261610"/>
          </a:xfrm>
          <a:prstGeom prst="rect">
            <a:avLst/>
          </a:prstGeom>
          <a:noFill/>
        </p:spPr>
        <p:txBody>
          <a:bodyPr wrap="none" rtlCol="0">
            <a:spAutoFit/>
          </a:bodyPr>
          <a:lstStyle/>
          <a:p>
            <a:r>
              <a:rPr lang="zh-CN" altLang="en-US" sz="1100" dirty="0">
                <a:latin typeface="+mj-ea"/>
              </a:rPr>
              <a:t>单击此处添加</a:t>
            </a:r>
            <a:r>
              <a:rPr lang="zh-CN" altLang="en-US" sz="1100" dirty="0" smtClean="0">
                <a:latin typeface="+mj-ea"/>
              </a:rPr>
              <a:t>文本</a:t>
            </a:r>
            <a:endParaRPr lang="en-US" altLang="zh-CN" sz="1100" dirty="0">
              <a:latin typeface="+mj-ea"/>
            </a:endParaRPr>
          </a:p>
        </p:txBody>
      </p:sp>
      <p:sp>
        <p:nvSpPr>
          <p:cNvPr id="77" name="TextBox 76"/>
          <p:cNvSpPr txBox="1"/>
          <p:nvPr/>
        </p:nvSpPr>
        <p:spPr>
          <a:xfrm>
            <a:off x="6571569" y="1131590"/>
            <a:ext cx="1096775" cy="307777"/>
          </a:xfrm>
          <a:prstGeom prst="rect">
            <a:avLst/>
          </a:prstGeom>
          <a:noFill/>
        </p:spPr>
        <p:txBody>
          <a:bodyPr wrap="none" rtlCol="0">
            <a:spAutoFit/>
          </a:bodyPr>
          <a:lstStyle/>
          <a:p>
            <a:r>
              <a:rPr lang="en-US" altLang="zh-CN" sz="1400" b="1" dirty="0" smtClean="0">
                <a:solidFill>
                  <a:schemeClr val="tx2"/>
                </a:solidFill>
                <a:latin typeface="微软雅黑" pitchFamily="34" charset="-122"/>
                <a:ea typeface="微软雅黑" pitchFamily="34" charset="-122"/>
              </a:rPr>
              <a:t>2013</a:t>
            </a:r>
            <a:r>
              <a:rPr lang="zh-CN" altLang="en-US" sz="1400" b="1" dirty="0" smtClean="0">
                <a:solidFill>
                  <a:schemeClr val="tx2"/>
                </a:solidFill>
                <a:latin typeface="微软雅黑" pitchFamily="34" charset="-122"/>
                <a:ea typeface="微软雅黑" pitchFamily="34" charset="-122"/>
              </a:rPr>
              <a:t>年</a:t>
            </a:r>
            <a:r>
              <a:rPr lang="en-US" altLang="zh-CN" sz="1400" b="1" dirty="0">
                <a:solidFill>
                  <a:schemeClr val="tx2"/>
                </a:solidFill>
                <a:latin typeface="微软雅黑" pitchFamily="34" charset="-122"/>
                <a:ea typeface="微软雅黑" pitchFamily="34" charset="-122"/>
              </a:rPr>
              <a:t>5</a:t>
            </a:r>
            <a:r>
              <a:rPr lang="zh-CN" altLang="en-US" sz="1400" b="1" dirty="0" smtClean="0">
                <a:solidFill>
                  <a:schemeClr val="tx2"/>
                </a:solidFill>
                <a:latin typeface="微软雅黑" pitchFamily="34" charset="-122"/>
                <a:ea typeface="微软雅黑" pitchFamily="34" charset="-122"/>
              </a:rPr>
              <a:t>月</a:t>
            </a:r>
            <a:endParaRPr lang="en-US" altLang="zh-CN" sz="1400" b="1" dirty="0">
              <a:solidFill>
                <a:schemeClr val="tx2"/>
              </a:solidFill>
              <a:latin typeface="微软雅黑" pitchFamily="34" charset="-122"/>
              <a:ea typeface="微软雅黑" pitchFamily="34" charset="-122"/>
            </a:endParaRPr>
          </a:p>
        </p:txBody>
      </p:sp>
      <p:sp>
        <p:nvSpPr>
          <p:cNvPr id="80" name="TextBox 79"/>
          <p:cNvSpPr txBox="1"/>
          <p:nvPr/>
        </p:nvSpPr>
        <p:spPr>
          <a:xfrm>
            <a:off x="6499180" y="2329885"/>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1" name="TextBox 80"/>
          <p:cNvSpPr txBox="1"/>
          <p:nvPr/>
        </p:nvSpPr>
        <p:spPr>
          <a:xfrm>
            <a:off x="6501974" y="2043034"/>
            <a:ext cx="1096775" cy="307777"/>
          </a:xfrm>
          <a:prstGeom prst="rect">
            <a:avLst/>
          </a:prstGeom>
          <a:noFill/>
        </p:spPr>
        <p:txBody>
          <a:bodyPr wrap="none" rtlCol="0">
            <a:spAutoFit/>
          </a:bodyPr>
          <a:lstStyle/>
          <a:p>
            <a:r>
              <a:rPr lang="en-US" altLang="zh-CN" sz="1400" b="1" dirty="0" smtClean="0">
                <a:solidFill>
                  <a:schemeClr val="bg2"/>
                </a:solidFill>
                <a:latin typeface="微软雅黑" pitchFamily="34" charset="-122"/>
                <a:ea typeface="微软雅黑" pitchFamily="34" charset="-122"/>
              </a:rPr>
              <a:t>2013</a:t>
            </a:r>
            <a:r>
              <a:rPr lang="zh-CN" altLang="en-US" sz="1400" b="1" dirty="0" smtClean="0">
                <a:solidFill>
                  <a:schemeClr val="bg2"/>
                </a:solidFill>
                <a:latin typeface="微软雅黑" pitchFamily="34" charset="-122"/>
                <a:ea typeface="微软雅黑" pitchFamily="34" charset="-122"/>
              </a:rPr>
              <a:t>年</a:t>
            </a:r>
            <a:r>
              <a:rPr lang="en-US" altLang="zh-CN" sz="1400" b="1" dirty="0">
                <a:solidFill>
                  <a:schemeClr val="bg2"/>
                </a:solidFill>
                <a:latin typeface="微软雅黑" pitchFamily="34" charset="-122"/>
                <a:ea typeface="微软雅黑" pitchFamily="34" charset="-122"/>
              </a:rPr>
              <a:t>8</a:t>
            </a:r>
            <a:r>
              <a:rPr lang="zh-CN" altLang="en-US" sz="1400" b="1" dirty="0" smtClean="0">
                <a:solidFill>
                  <a:schemeClr val="bg2"/>
                </a:solidFill>
                <a:latin typeface="微软雅黑" pitchFamily="34" charset="-122"/>
                <a:ea typeface="微软雅黑" pitchFamily="34" charset="-122"/>
              </a:rPr>
              <a:t>月</a:t>
            </a:r>
            <a:endParaRPr lang="en-US" altLang="zh-CN" sz="1400" b="1" dirty="0">
              <a:solidFill>
                <a:schemeClr val="bg2"/>
              </a:solidFill>
              <a:latin typeface="微软雅黑" pitchFamily="34" charset="-122"/>
              <a:ea typeface="微软雅黑" pitchFamily="34" charset="-122"/>
            </a:endParaRPr>
          </a:p>
        </p:txBody>
      </p:sp>
      <p:sp>
        <p:nvSpPr>
          <p:cNvPr id="82" name="TextBox 81"/>
          <p:cNvSpPr txBox="1"/>
          <p:nvPr/>
        </p:nvSpPr>
        <p:spPr>
          <a:xfrm>
            <a:off x="6145043" y="3297615"/>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3" name="TextBox 82"/>
          <p:cNvSpPr txBox="1"/>
          <p:nvPr/>
        </p:nvSpPr>
        <p:spPr>
          <a:xfrm>
            <a:off x="6124367" y="2979850"/>
            <a:ext cx="1096775" cy="307777"/>
          </a:xfrm>
          <a:prstGeom prst="rect">
            <a:avLst/>
          </a:prstGeom>
          <a:noFill/>
        </p:spPr>
        <p:txBody>
          <a:bodyPr wrap="none" rtlCol="0">
            <a:spAutoFit/>
          </a:bodyPr>
          <a:lstStyle/>
          <a:p>
            <a:r>
              <a:rPr lang="en-US" altLang="zh-CN" sz="1400" b="1" dirty="0" smtClean="0">
                <a:solidFill>
                  <a:schemeClr val="tx2"/>
                </a:solidFill>
                <a:latin typeface="微软雅黑" pitchFamily="34" charset="-122"/>
                <a:ea typeface="微软雅黑" pitchFamily="34" charset="-122"/>
              </a:rPr>
              <a:t>2014</a:t>
            </a:r>
            <a:r>
              <a:rPr lang="zh-CN" altLang="en-US" sz="1400" b="1" dirty="0" smtClean="0">
                <a:solidFill>
                  <a:schemeClr val="tx2"/>
                </a:solidFill>
                <a:latin typeface="微软雅黑" pitchFamily="34" charset="-122"/>
                <a:ea typeface="微软雅黑" pitchFamily="34" charset="-122"/>
              </a:rPr>
              <a:t>年</a:t>
            </a:r>
            <a:r>
              <a:rPr lang="en-US" altLang="zh-CN" sz="1400" b="1" dirty="0">
                <a:solidFill>
                  <a:schemeClr val="tx2"/>
                </a:solidFill>
                <a:latin typeface="微软雅黑" pitchFamily="34" charset="-122"/>
                <a:ea typeface="微软雅黑" pitchFamily="34" charset="-122"/>
              </a:rPr>
              <a:t>4</a:t>
            </a:r>
            <a:r>
              <a:rPr lang="zh-CN" altLang="en-US" sz="1400" b="1" dirty="0" smtClean="0">
                <a:solidFill>
                  <a:schemeClr val="tx2"/>
                </a:solidFill>
                <a:latin typeface="微软雅黑" pitchFamily="34" charset="-122"/>
                <a:ea typeface="微软雅黑" pitchFamily="34" charset="-122"/>
              </a:rPr>
              <a:t>月</a:t>
            </a:r>
            <a:endParaRPr lang="en-US" altLang="zh-CN" sz="1400" b="1" dirty="0">
              <a:solidFill>
                <a:schemeClr val="tx2"/>
              </a:solidFill>
              <a:latin typeface="微软雅黑" pitchFamily="34" charset="-122"/>
              <a:ea typeface="微软雅黑" pitchFamily="34" charset="-122"/>
            </a:endParaRPr>
          </a:p>
        </p:txBody>
      </p:sp>
      <p:sp>
        <p:nvSpPr>
          <p:cNvPr id="86" name="TextBox 85"/>
          <p:cNvSpPr txBox="1"/>
          <p:nvPr/>
        </p:nvSpPr>
        <p:spPr>
          <a:xfrm>
            <a:off x="4842996" y="4247679"/>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7" name="TextBox 86"/>
          <p:cNvSpPr txBox="1"/>
          <p:nvPr/>
        </p:nvSpPr>
        <p:spPr>
          <a:xfrm>
            <a:off x="4846613" y="3874769"/>
            <a:ext cx="1096775" cy="307777"/>
          </a:xfrm>
          <a:prstGeom prst="rect">
            <a:avLst/>
          </a:prstGeom>
          <a:noFill/>
        </p:spPr>
        <p:txBody>
          <a:bodyPr wrap="none" rtlCol="0">
            <a:spAutoFit/>
          </a:bodyPr>
          <a:lstStyle/>
          <a:p>
            <a:r>
              <a:rPr lang="en-US" altLang="zh-CN" sz="1400" b="1" dirty="0" smtClean="0">
                <a:solidFill>
                  <a:schemeClr val="bg2"/>
                </a:solidFill>
                <a:latin typeface="微软雅黑" pitchFamily="34" charset="-122"/>
                <a:ea typeface="微软雅黑" pitchFamily="34" charset="-122"/>
              </a:rPr>
              <a:t>2014</a:t>
            </a:r>
            <a:r>
              <a:rPr lang="zh-CN" altLang="en-US" sz="1400" b="1" dirty="0" smtClean="0">
                <a:solidFill>
                  <a:schemeClr val="bg2"/>
                </a:solidFill>
                <a:latin typeface="微软雅黑" pitchFamily="34" charset="-122"/>
                <a:ea typeface="微软雅黑" pitchFamily="34" charset="-122"/>
              </a:rPr>
              <a:t>年</a:t>
            </a:r>
            <a:r>
              <a:rPr lang="en-US" altLang="zh-CN" sz="1400" b="1" dirty="0" smtClean="0">
                <a:solidFill>
                  <a:schemeClr val="bg2"/>
                </a:solidFill>
                <a:latin typeface="微软雅黑" pitchFamily="34" charset="-122"/>
                <a:ea typeface="微软雅黑" pitchFamily="34" charset="-122"/>
              </a:rPr>
              <a:t>5</a:t>
            </a:r>
            <a:r>
              <a:rPr lang="zh-CN" altLang="en-US" sz="1400" b="1" dirty="0" smtClean="0">
                <a:solidFill>
                  <a:schemeClr val="bg2"/>
                </a:solidFill>
                <a:latin typeface="微软雅黑" pitchFamily="34" charset="-122"/>
                <a:ea typeface="微软雅黑" pitchFamily="34" charset="-122"/>
              </a:rPr>
              <a:t>月</a:t>
            </a:r>
            <a:endParaRPr lang="en-US" altLang="zh-CN" sz="1400" b="1" dirty="0">
              <a:solidFill>
                <a:schemeClr val="bg2"/>
              </a:solidFill>
              <a:latin typeface="微软雅黑" pitchFamily="34" charset="-122"/>
              <a:ea typeface="微软雅黑" pitchFamily="34" charset="-122"/>
            </a:endParaRPr>
          </a:p>
        </p:txBody>
      </p:sp>
      <p:sp>
        <p:nvSpPr>
          <p:cNvPr id="88" name="TextBox 87"/>
          <p:cNvSpPr txBox="1"/>
          <p:nvPr/>
        </p:nvSpPr>
        <p:spPr>
          <a:xfrm>
            <a:off x="1721463" y="3743358"/>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9" name="TextBox 88"/>
          <p:cNvSpPr txBox="1"/>
          <p:nvPr/>
        </p:nvSpPr>
        <p:spPr>
          <a:xfrm>
            <a:off x="1680237" y="3356896"/>
            <a:ext cx="1207382" cy="307777"/>
          </a:xfrm>
          <a:prstGeom prst="rect">
            <a:avLst/>
          </a:prstGeom>
          <a:noFill/>
        </p:spPr>
        <p:txBody>
          <a:bodyPr wrap="none" rtlCol="0">
            <a:spAutoFit/>
          </a:bodyPr>
          <a:lstStyle/>
          <a:p>
            <a:r>
              <a:rPr lang="en-US" altLang="zh-CN" sz="1400" b="1" dirty="0" smtClean="0">
                <a:solidFill>
                  <a:schemeClr val="tx2"/>
                </a:solidFill>
                <a:latin typeface="微软雅黑" pitchFamily="34" charset="-122"/>
                <a:ea typeface="微软雅黑" pitchFamily="34" charset="-122"/>
              </a:rPr>
              <a:t>2014</a:t>
            </a:r>
            <a:r>
              <a:rPr lang="zh-CN" altLang="en-US" sz="1400" b="1" dirty="0" smtClean="0">
                <a:solidFill>
                  <a:schemeClr val="tx2"/>
                </a:solidFill>
                <a:latin typeface="微软雅黑" pitchFamily="34" charset="-122"/>
                <a:ea typeface="微软雅黑" pitchFamily="34" charset="-122"/>
              </a:rPr>
              <a:t>年</a:t>
            </a:r>
            <a:r>
              <a:rPr lang="en-US" altLang="zh-CN" sz="1400" b="1" dirty="0" smtClean="0">
                <a:solidFill>
                  <a:schemeClr val="tx2"/>
                </a:solidFill>
                <a:latin typeface="微软雅黑" pitchFamily="34" charset="-122"/>
                <a:ea typeface="微软雅黑" pitchFamily="34" charset="-122"/>
              </a:rPr>
              <a:t>12</a:t>
            </a:r>
            <a:r>
              <a:rPr lang="zh-CN" altLang="en-US" sz="1400" b="1" dirty="0" smtClean="0">
                <a:solidFill>
                  <a:schemeClr val="tx2"/>
                </a:solidFill>
                <a:latin typeface="微软雅黑" pitchFamily="34" charset="-122"/>
                <a:ea typeface="微软雅黑" pitchFamily="34" charset="-122"/>
              </a:rPr>
              <a:t>月</a:t>
            </a:r>
            <a:endParaRPr lang="en-US" altLang="zh-CN" sz="1400" b="1" dirty="0">
              <a:solidFill>
                <a:schemeClr val="tx2"/>
              </a:solidFill>
              <a:latin typeface="微软雅黑" pitchFamily="34" charset="-122"/>
              <a:ea typeface="微软雅黑" pitchFamily="34" charset="-122"/>
            </a:endParaRPr>
          </a:p>
        </p:txBody>
      </p:sp>
      <p:sp>
        <p:nvSpPr>
          <p:cNvPr id="97" name="TextBox 96"/>
          <p:cNvSpPr txBox="1"/>
          <p:nvPr/>
        </p:nvSpPr>
        <p:spPr>
          <a:xfrm>
            <a:off x="1199319" y="1800568"/>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98" name="TextBox 97"/>
          <p:cNvSpPr txBox="1"/>
          <p:nvPr/>
        </p:nvSpPr>
        <p:spPr>
          <a:xfrm>
            <a:off x="1194320" y="1447531"/>
            <a:ext cx="986167" cy="307777"/>
          </a:xfrm>
          <a:prstGeom prst="rect">
            <a:avLst/>
          </a:prstGeom>
          <a:noFill/>
        </p:spPr>
        <p:txBody>
          <a:bodyPr wrap="none" rtlCol="0">
            <a:spAutoFit/>
          </a:bodyPr>
          <a:lstStyle/>
          <a:p>
            <a:r>
              <a:rPr lang="en-US" altLang="zh-CN" sz="1400" b="1" dirty="0" smtClean="0">
                <a:solidFill>
                  <a:schemeClr val="bg2"/>
                </a:solidFill>
                <a:latin typeface="微软雅黑" pitchFamily="34" charset="-122"/>
                <a:ea typeface="微软雅黑" pitchFamily="34" charset="-122"/>
              </a:rPr>
              <a:t>201</a:t>
            </a:r>
            <a:r>
              <a:rPr lang="zh-CN" altLang="en-US" sz="1400" b="1" dirty="0" smtClean="0">
                <a:solidFill>
                  <a:schemeClr val="bg2"/>
                </a:solidFill>
                <a:latin typeface="微软雅黑" pitchFamily="34" charset="-122"/>
                <a:ea typeface="微软雅黑" pitchFamily="34" charset="-122"/>
              </a:rPr>
              <a:t>年</a:t>
            </a:r>
            <a:r>
              <a:rPr lang="en-US" altLang="zh-CN" sz="1400" b="1" dirty="0">
                <a:solidFill>
                  <a:schemeClr val="bg2"/>
                </a:solidFill>
                <a:latin typeface="微软雅黑" pitchFamily="34" charset="-122"/>
                <a:ea typeface="微软雅黑" pitchFamily="34" charset="-122"/>
              </a:rPr>
              <a:t>2</a:t>
            </a:r>
            <a:r>
              <a:rPr lang="zh-CN" altLang="en-US" sz="1400" b="1" dirty="0" smtClean="0">
                <a:solidFill>
                  <a:schemeClr val="bg2"/>
                </a:solidFill>
                <a:latin typeface="微软雅黑" pitchFamily="34" charset="-122"/>
                <a:ea typeface="微软雅黑" pitchFamily="34" charset="-122"/>
              </a:rPr>
              <a:t>月</a:t>
            </a:r>
            <a:endParaRPr lang="en-US" altLang="zh-CN" sz="1400" b="1" dirty="0">
              <a:solidFill>
                <a:schemeClr val="bg2"/>
              </a:solidFill>
              <a:latin typeface="微软雅黑" pitchFamily="34" charset="-122"/>
              <a:ea typeface="微软雅黑" pitchFamily="34" charset="-122"/>
            </a:endParaRPr>
          </a:p>
        </p:txBody>
      </p:sp>
      <p:cxnSp>
        <p:nvCxnSpPr>
          <p:cNvPr id="99" name="直接连接符 9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1675336" y="3297615"/>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187624"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5397943" y="1748927"/>
            <a:ext cx="738334" cy="739827"/>
            <a:chOff x="7146423" y="413387"/>
            <a:chExt cx="495231" cy="496232"/>
          </a:xfrm>
        </p:grpSpPr>
        <p:grpSp>
          <p:nvGrpSpPr>
            <p:cNvPr id="121" name="组合 120"/>
            <p:cNvGrpSpPr/>
            <p:nvPr/>
          </p:nvGrpSpPr>
          <p:grpSpPr>
            <a:xfrm>
              <a:off x="7146423" y="413387"/>
              <a:ext cx="495231" cy="496232"/>
              <a:chOff x="1589596" y="810715"/>
              <a:chExt cx="2340698" cy="2345431"/>
            </a:xfrm>
          </p:grpSpPr>
          <p:grpSp>
            <p:nvGrpSpPr>
              <p:cNvPr id="123" name="组合 79"/>
              <p:cNvGrpSpPr>
                <a:grpSpLocks/>
              </p:cNvGrpSpPr>
              <p:nvPr/>
            </p:nvGrpSpPr>
            <p:grpSpPr bwMode="auto">
              <a:xfrm>
                <a:off x="1589596" y="810715"/>
                <a:ext cx="2340698" cy="2345431"/>
                <a:chOff x="6379729" y="2488774"/>
                <a:chExt cx="2513016" cy="2513016"/>
              </a:xfrm>
            </p:grpSpPr>
            <p:sp>
              <p:nvSpPr>
                <p:cNvPr id="1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a:ea typeface="宋体"/>
                  </a:endParaRPr>
                </a:p>
              </p:txBody>
            </p:sp>
            <p:sp>
              <p:nvSpPr>
                <p:cNvPr id="12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24"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pitchFamily="34" charset="-122"/>
                  <a:ea typeface="微软雅黑" panose="020B0503020204020204" pitchFamily="34" charset="-122"/>
                </a:endParaRPr>
              </a:p>
            </p:txBody>
          </p:sp>
        </p:grpSp>
        <p:sp>
          <p:nvSpPr>
            <p:cNvPr id="122" name="TextBox 121"/>
            <p:cNvSpPr txBox="1"/>
            <p:nvPr/>
          </p:nvSpPr>
          <p:spPr>
            <a:xfrm>
              <a:off x="7221037" y="519738"/>
              <a:ext cx="326000" cy="268370"/>
            </a:xfrm>
            <a:prstGeom prst="rect">
              <a:avLst/>
            </a:prstGeom>
            <a:no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05</a:t>
              </a:r>
              <a:endParaRPr lang="en-US" altLang="zh-CN" sz="2000" dirty="0">
                <a:solidFill>
                  <a:schemeClr val="bg1"/>
                </a:solidFill>
                <a:latin typeface="微软雅黑" pitchFamily="34" charset="-122"/>
                <a:ea typeface="微软雅黑" pitchFamily="34" charset="-122"/>
              </a:endParaRPr>
            </a:p>
          </p:txBody>
        </p:sp>
      </p:grpSp>
      <p:grpSp>
        <p:nvGrpSpPr>
          <p:cNvPr id="127" name="组合 126"/>
          <p:cNvGrpSpPr/>
          <p:nvPr/>
        </p:nvGrpSpPr>
        <p:grpSpPr>
          <a:xfrm>
            <a:off x="5004048" y="2318379"/>
            <a:ext cx="832580" cy="834264"/>
            <a:chOff x="7146423" y="413387"/>
            <a:chExt cx="495231" cy="496232"/>
          </a:xfrm>
        </p:grpSpPr>
        <p:grpSp>
          <p:nvGrpSpPr>
            <p:cNvPr id="128" name="组合 127"/>
            <p:cNvGrpSpPr/>
            <p:nvPr/>
          </p:nvGrpSpPr>
          <p:grpSpPr>
            <a:xfrm>
              <a:off x="7146423" y="413387"/>
              <a:ext cx="495231" cy="496232"/>
              <a:chOff x="1589596" y="810715"/>
              <a:chExt cx="2340698" cy="2345431"/>
            </a:xfrm>
          </p:grpSpPr>
          <p:grpSp>
            <p:nvGrpSpPr>
              <p:cNvPr id="130" name="组合 79"/>
              <p:cNvGrpSpPr>
                <a:grpSpLocks/>
              </p:cNvGrpSpPr>
              <p:nvPr/>
            </p:nvGrpSpPr>
            <p:grpSpPr bwMode="auto">
              <a:xfrm>
                <a:off x="1589596" y="810715"/>
                <a:ext cx="2340698" cy="2345431"/>
                <a:chOff x="6379729" y="2488774"/>
                <a:chExt cx="2513016" cy="2513016"/>
              </a:xfrm>
            </p:grpSpPr>
            <p:sp>
              <p:nvSpPr>
                <p:cNvPr id="1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a:ea typeface="宋体"/>
                  </a:endParaRPr>
                </a:p>
              </p:txBody>
            </p:sp>
            <p:sp>
              <p:nvSpPr>
                <p:cNvPr id="13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1"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pitchFamily="34" charset="-122"/>
                  <a:ea typeface="微软雅黑" panose="020B0503020204020204" pitchFamily="34" charset="-122"/>
                </a:endParaRPr>
              </a:p>
            </p:txBody>
          </p:sp>
        </p:grpSp>
        <p:sp>
          <p:nvSpPr>
            <p:cNvPr id="129" name="TextBox 128"/>
            <p:cNvSpPr txBox="1"/>
            <p:nvPr/>
          </p:nvSpPr>
          <p:spPr>
            <a:xfrm>
              <a:off x="7221037" y="519738"/>
              <a:ext cx="332959" cy="283758"/>
            </a:xfrm>
            <a:prstGeom prst="rect">
              <a:avLst/>
            </a:prstGeom>
            <a:noFill/>
          </p:spPr>
          <p:txBody>
            <a:bodyPr wrap="none" rtlCol="0">
              <a:spAutoFit/>
            </a:bodyPr>
            <a:lstStyle/>
            <a:p>
              <a:r>
                <a:rPr lang="en-US" altLang="zh-CN" sz="2500" dirty="0" smtClean="0">
                  <a:solidFill>
                    <a:schemeClr val="bg1"/>
                  </a:solidFill>
                  <a:latin typeface="微软雅黑" pitchFamily="34" charset="-122"/>
                  <a:ea typeface="微软雅黑" pitchFamily="34" charset="-122"/>
                </a:rPr>
                <a:t>04</a:t>
              </a:r>
              <a:endParaRPr lang="en-US" altLang="zh-CN" sz="2500" dirty="0">
                <a:solidFill>
                  <a:schemeClr val="bg1"/>
                </a:solidFill>
                <a:latin typeface="微软雅黑" pitchFamily="34" charset="-122"/>
                <a:ea typeface="微软雅黑" pitchFamily="34" charset="-122"/>
              </a:endParaRPr>
            </a:p>
          </p:txBody>
        </p:sp>
      </p:grpSp>
      <p:grpSp>
        <p:nvGrpSpPr>
          <p:cNvPr id="134" name="组合 133"/>
          <p:cNvGrpSpPr/>
          <p:nvPr/>
        </p:nvGrpSpPr>
        <p:grpSpPr>
          <a:xfrm>
            <a:off x="3347864" y="2519487"/>
            <a:ext cx="1092732" cy="1094942"/>
            <a:chOff x="7146423" y="413387"/>
            <a:chExt cx="495231" cy="496232"/>
          </a:xfrm>
        </p:grpSpPr>
        <p:grpSp>
          <p:nvGrpSpPr>
            <p:cNvPr id="135" name="组合 134"/>
            <p:cNvGrpSpPr/>
            <p:nvPr/>
          </p:nvGrpSpPr>
          <p:grpSpPr>
            <a:xfrm>
              <a:off x="7146423" y="413387"/>
              <a:ext cx="495231" cy="496232"/>
              <a:chOff x="1589596" y="810715"/>
              <a:chExt cx="2340698" cy="2345431"/>
            </a:xfrm>
          </p:grpSpPr>
          <p:grpSp>
            <p:nvGrpSpPr>
              <p:cNvPr id="137" name="组合 79"/>
              <p:cNvGrpSpPr>
                <a:grpSpLocks/>
              </p:cNvGrpSpPr>
              <p:nvPr/>
            </p:nvGrpSpPr>
            <p:grpSpPr bwMode="auto">
              <a:xfrm>
                <a:off x="1589596" y="810715"/>
                <a:ext cx="2340698" cy="2345431"/>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a:ea typeface="宋体"/>
                  </a:endParaRPr>
                </a:p>
              </p:txBody>
            </p:sp>
            <p:sp>
              <p:nvSpPr>
                <p:cNvPr id="14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8"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pitchFamily="34" charset="-122"/>
                  <a:ea typeface="微软雅黑" panose="020B0503020204020204" pitchFamily="34" charset="-122"/>
                </a:endParaRPr>
              </a:p>
            </p:txBody>
          </p:sp>
        </p:grpSp>
        <p:sp>
          <p:nvSpPr>
            <p:cNvPr id="136" name="TextBox 135"/>
            <p:cNvSpPr txBox="1"/>
            <p:nvPr/>
          </p:nvSpPr>
          <p:spPr>
            <a:xfrm>
              <a:off x="7249481" y="544726"/>
              <a:ext cx="288561" cy="251074"/>
            </a:xfrm>
            <a:prstGeom prst="rect">
              <a:avLst/>
            </a:prstGeom>
            <a:noFill/>
          </p:spPr>
          <p:txBody>
            <a:bodyPr wrap="none" rtlCol="0">
              <a:spAutoFit/>
            </a:bodyPr>
            <a:lstStyle/>
            <a:p>
              <a:r>
                <a:rPr lang="en-US" altLang="zh-CN" sz="3000" dirty="0" smtClean="0">
                  <a:solidFill>
                    <a:schemeClr val="bg1"/>
                  </a:solidFill>
                  <a:latin typeface="微软雅黑" pitchFamily="34" charset="-122"/>
                  <a:ea typeface="微软雅黑" pitchFamily="34" charset="-122"/>
                </a:rPr>
                <a:t>02</a:t>
              </a:r>
              <a:endParaRPr lang="en-US" altLang="zh-CN" sz="3000" dirty="0">
                <a:solidFill>
                  <a:schemeClr val="bg1"/>
                </a:solidFill>
                <a:latin typeface="微软雅黑" pitchFamily="34" charset="-122"/>
                <a:ea typeface="微软雅黑" pitchFamily="34" charset="-122"/>
              </a:endParaRPr>
            </a:p>
          </p:txBody>
        </p:sp>
      </p:grpSp>
      <p:grpSp>
        <p:nvGrpSpPr>
          <p:cNvPr id="141" name="组合 140"/>
          <p:cNvGrpSpPr/>
          <p:nvPr/>
        </p:nvGrpSpPr>
        <p:grpSpPr>
          <a:xfrm>
            <a:off x="2699792" y="1439367"/>
            <a:ext cx="1283512" cy="1286108"/>
            <a:chOff x="7146423" y="413387"/>
            <a:chExt cx="495231" cy="496232"/>
          </a:xfrm>
        </p:grpSpPr>
        <p:grpSp>
          <p:nvGrpSpPr>
            <p:cNvPr id="142" name="组合 141"/>
            <p:cNvGrpSpPr/>
            <p:nvPr/>
          </p:nvGrpSpPr>
          <p:grpSpPr>
            <a:xfrm>
              <a:off x="7146423" y="413387"/>
              <a:ext cx="495231" cy="496232"/>
              <a:chOff x="1589596" y="810715"/>
              <a:chExt cx="2340698" cy="2345431"/>
            </a:xfrm>
          </p:grpSpPr>
          <p:grpSp>
            <p:nvGrpSpPr>
              <p:cNvPr id="144" name="组合 79"/>
              <p:cNvGrpSpPr>
                <a:grpSpLocks/>
              </p:cNvGrpSpPr>
              <p:nvPr/>
            </p:nvGrpSpPr>
            <p:grpSpPr bwMode="auto">
              <a:xfrm>
                <a:off x="1589596" y="810715"/>
                <a:ext cx="2340698" cy="2345431"/>
                <a:chOff x="6379729" y="2488774"/>
                <a:chExt cx="2513016" cy="2513016"/>
              </a:xfrm>
            </p:grpSpPr>
            <p:sp>
              <p:nvSpPr>
                <p:cNvPr id="1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a:ea typeface="宋体"/>
                  </a:endParaRPr>
                </a:p>
              </p:txBody>
            </p:sp>
            <p:sp>
              <p:nvSpPr>
                <p:cNvPr id="1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45"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3" name="TextBox 142"/>
            <p:cNvSpPr txBox="1"/>
            <p:nvPr/>
          </p:nvSpPr>
          <p:spPr>
            <a:xfrm>
              <a:off x="7261273" y="552305"/>
              <a:ext cx="274121" cy="243443"/>
            </a:xfrm>
            <a:prstGeom prst="rect">
              <a:avLst/>
            </a:prstGeom>
            <a:noFill/>
          </p:spPr>
          <p:txBody>
            <a:bodyPr wrap="none" rtlCol="0">
              <a:spAutoFit/>
            </a:bodyPr>
            <a:lstStyle/>
            <a:p>
              <a:r>
                <a:rPr lang="en-US" altLang="zh-CN" sz="3500" dirty="0" smtClean="0">
                  <a:solidFill>
                    <a:schemeClr val="bg1"/>
                  </a:solidFill>
                  <a:latin typeface="微软雅黑" pitchFamily="34" charset="-122"/>
                  <a:ea typeface="微软雅黑" pitchFamily="34" charset="-122"/>
                </a:rPr>
                <a:t>01</a:t>
              </a:r>
              <a:endParaRPr lang="en-US" altLang="zh-CN" sz="35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7826347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14:bounceEnd="40000">
                                          <p:cBhvr additive="base">
                                            <p:cTn id="12" dur="500" fill="hold"/>
                                            <p:tgtEl>
                                              <p:spTgt spid="141"/>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14:presetBounceEnd="40000">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14:bounceEnd="40000">
                                          <p:cBhvr additive="base">
                                            <p:cTn id="30" dur="500" fill="hold"/>
                                            <p:tgtEl>
                                              <p:spTgt spid="134"/>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14:presetBounceEnd="40000">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14:bounceEnd="40000">
                                          <p:cBhvr additive="base">
                                            <p:cTn id="48"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14:presetBounceEnd="40000">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14:bounceEnd="40000">
                                          <p:cBhvr additive="base">
                                            <p:cTn id="66"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14:presetBounceEnd="40000">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14:bounceEnd="40000">
                                          <p:cBhvr additive="base">
                                            <p:cTn id="84"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14:presetBounceEnd="40000">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14:bounceEnd="40000">
                                          <p:cBhvr additive="base">
                                            <p:cTn id="98"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500" fill="hold"/>
                                            <p:tgtEl>
                                              <p:spTgt spid="141"/>
                                            </p:tgtEl>
                                            <p:attrNameLst>
                                              <p:attrName>ppt_x</p:attrName>
                                            </p:attrNameLst>
                                          </p:cBhvr>
                                          <p:tavLst>
                                            <p:tav tm="0">
                                              <p:val>
                                                <p:strVal val="#ppt_x"/>
                                              </p:val>
                                            </p:tav>
                                            <p:tav tm="100000">
                                              <p:val>
                                                <p:strVal val="#ppt_x"/>
                                              </p:val>
                                            </p:tav>
                                          </p:tavLst>
                                        </p:anim>
                                        <p:anim calcmode="lin" valueType="num">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additive="base">
                                            <p:cTn id="30" dur="500" fill="hold"/>
                                            <p:tgtEl>
                                              <p:spTgt spid="134"/>
                                            </p:tgtEl>
                                            <p:attrNameLst>
                                              <p:attrName>ppt_x</p:attrName>
                                            </p:attrNameLst>
                                          </p:cBhvr>
                                          <p:tavLst>
                                            <p:tav tm="0">
                                              <p:val>
                                                <p:strVal val="#ppt_x"/>
                                              </p:val>
                                            </p:tav>
                                            <p:tav tm="100000">
                                              <p:val>
                                                <p:strVal val="#ppt_x"/>
                                              </p:val>
                                            </p:tav>
                                          </p:tavLst>
                                        </p:anim>
                                        <p:anim calcmode="lin" valueType="num">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ppt_x"/>
                                              </p:val>
                                            </p:tav>
                                            <p:tav tm="100000">
                                              <p:val>
                                                <p:strVal val="#ppt_x"/>
                                              </p:val>
                                            </p:tav>
                                          </p:tavLst>
                                        </p:anim>
                                        <p:anim calcmode="lin" valueType="num">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cBhvr additive="base">
                                            <p:cTn id="66" dur="500" fill="hold"/>
                                            <p:tgtEl>
                                              <p:spTgt spid="127"/>
                                            </p:tgtEl>
                                            <p:attrNameLst>
                                              <p:attrName>ppt_x</p:attrName>
                                            </p:attrNameLst>
                                          </p:cBhvr>
                                          <p:tavLst>
                                            <p:tav tm="0">
                                              <p:val>
                                                <p:strVal val="#ppt_x"/>
                                              </p:val>
                                            </p:tav>
                                            <p:tav tm="100000">
                                              <p:val>
                                                <p:strVal val="#ppt_x"/>
                                              </p:val>
                                            </p:tav>
                                          </p:tavLst>
                                        </p:anim>
                                        <p:anim calcmode="lin" valueType="num">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cBhvr additive="base">
                                            <p:cTn id="84" dur="500" fill="hold"/>
                                            <p:tgtEl>
                                              <p:spTgt spid="120"/>
                                            </p:tgtEl>
                                            <p:attrNameLst>
                                              <p:attrName>ppt_x</p:attrName>
                                            </p:attrNameLst>
                                          </p:cBhvr>
                                          <p:tavLst>
                                            <p:tav tm="0">
                                              <p:val>
                                                <p:strVal val="#ppt_x"/>
                                              </p:val>
                                            </p:tav>
                                            <p:tav tm="100000">
                                              <p:val>
                                                <p:strVal val="#ppt_x"/>
                                              </p:val>
                                            </p:tav>
                                          </p:tavLst>
                                        </p:anim>
                                        <p:anim calcmode="lin" valueType="num">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cxnSp>
        <p:nvCxnSpPr>
          <p:cNvPr id="70" name="直接连接符 69"/>
          <p:cNvCxnSpPr/>
          <p:nvPr/>
        </p:nvCxnSpPr>
        <p:spPr>
          <a:xfrm>
            <a:off x="938484" y="2884651"/>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38484" y="3826088"/>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1550552" y="2978829"/>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74" name="TextBox 73"/>
          <p:cNvSpPr txBox="1"/>
          <p:nvPr/>
        </p:nvSpPr>
        <p:spPr>
          <a:xfrm>
            <a:off x="1550552" y="3250024"/>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78" name="TextBox 77"/>
          <p:cNvSpPr txBox="1"/>
          <p:nvPr/>
        </p:nvSpPr>
        <p:spPr>
          <a:xfrm>
            <a:off x="1550552" y="353805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79" name="TextBox 78"/>
          <p:cNvSpPr txBox="1"/>
          <p:nvPr/>
        </p:nvSpPr>
        <p:spPr>
          <a:xfrm>
            <a:off x="938484" y="3932790"/>
            <a:ext cx="2808312" cy="461665"/>
          </a:xfrm>
          <a:prstGeom prst="rect">
            <a:avLst/>
          </a:prstGeom>
          <a:noFill/>
        </p:spPr>
        <p:txBody>
          <a:bodyPr wrap="square" lIns="0" tIns="0" rIns="0" bIns="0" rtlCol="0">
            <a:spAutoFit/>
          </a:bodyPr>
          <a:lstStyle/>
          <a:p>
            <a:r>
              <a:rPr lang="zh-CN" altLang="en-US" sz="1000" dirty="0">
                <a:latin typeface="+mj-ea"/>
              </a:rPr>
              <a:t>单击此处添加文本单击此处添加文本</a:t>
            </a:r>
            <a:endParaRPr lang="en-US" altLang="zh-CN" sz="1000" dirty="0">
              <a:latin typeface="+mj-ea"/>
            </a:endParaRPr>
          </a:p>
          <a:p>
            <a:r>
              <a:rPr lang="zh-CN" altLang="en-US" sz="1000" dirty="0">
                <a:latin typeface="+mj-ea"/>
              </a:rPr>
              <a:t>单击此处添加文本单击此处添加文本</a:t>
            </a:r>
            <a:endParaRPr lang="en-US" altLang="zh-CN" sz="1000" dirty="0">
              <a:latin typeface="+mj-ea"/>
            </a:endParaRPr>
          </a:p>
          <a:p>
            <a:endParaRPr lang="en-US" altLang="zh-CN" sz="1000" dirty="0">
              <a:latin typeface="+mj-ea"/>
            </a:endParaRPr>
          </a:p>
        </p:txBody>
      </p:sp>
      <p:sp>
        <p:nvSpPr>
          <p:cNvPr id="84" name="Freeform 5"/>
          <p:cNvSpPr>
            <a:spLocks/>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85" name="圆角矩形 84"/>
          <p:cNvSpPr/>
          <p:nvPr/>
        </p:nvSpPr>
        <p:spPr>
          <a:xfrm>
            <a:off x="5364088" y="94966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圆角矩形 89"/>
          <p:cNvSpPr/>
          <p:nvPr/>
        </p:nvSpPr>
        <p:spPr>
          <a:xfrm>
            <a:off x="5364088" y="1508372"/>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圆角矩形 90"/>
          <p:cNvSpPr/>
          <p:nvPr/>
        </p:nvSpPr>
        <p:spPr>
          <a:xfrm>
            <a:off x="5364088" y="2067080"/>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圆角矩形 91"/>
          <p:cNvSpPr/>
          <p:nvPr/>
        </p:nvSpPr>
        <p:spPr>
          <a:xfrm>
            <a:off x="5364088" y="2625788"/>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圆角矩形 92"/>
          <p:cNvSpPr/>
          <p:nvPr/>
        </p:nvSpPr>
        <p:spPr>
          <a:xfrm>
            <a:off x="5364088" y="318449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圆角矩形 93"/>
          <p:cNvSpPr/>
          <p:nvPr/>
        </p:nvSpPr>
        <p:spPr>
          <a:xfrm>
            <a:off x="5364088" y="374320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圆角矩形 94"/>
          <p:cNvSpPr/>
          <p:nvPr/>
        </p:nvSpPr>
        <p:spPr>
          <a:xfrm>
            <a:off x="5364088" y="4301909"/>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TextBox 95"/>
          <p:cNvSpPr txBox="1"/>
          <p:nvPr/>
        </p:nvSpPr>
        <p:spPr>
          <a:xfrm>
            <a:off x="5714950" y="1107699"/>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r>
              <a:rPr lang="zh-CN" altLang="en-US" sz="1000" dirty="0" smtClean="0">
                <a:latin typeface="+mj-ea"/>
              </a:rPr>
              <a:t>添加</a:t>
            </a:r>
            <a:endParaRPr lang="en-US" altLang="zh-CN" sz="1000" dirty="0">
              <a:latin typeface="+mj-ea"/>
            </a:endParaRPr>
          </a:p>
        </p:txBody>
      </p:sp>
      <p:sp>
        <p:nvSpPr>
          <p:cNvPr id="104" name="TextBox 103"/>
          <p:cNvSpPr txBox="1"/>
          <p:nvPr/>
        </p:nvSpPr>
        <p:spPr>
          <a:xfrm>
            <a:off x="5714950" y="1666407"/>
            <a:ext cx="2313434" cy="153888"/>
          </a:xfrm>
          <a:prstGeom prst="rect">
            <a:avLst/>
          </a:prstGeom>
          <a:noFill/>
        </p:spPr>
        <p:txBody>
          <a:bodyPr wrap="square" lIns="0" tIns="0" rIns="0" bIns="0" rtlCol="0">
            <a:spAutoFit/>
          </a:bodyPr>
          <a:lstStyle/>
          <a:p>
            <a:r>
              <a:rPr lang="zh-CN" altLang="en-US" sz="1000" dirty="0">
                <a:latin typeface="+mj-ea"/>
              </a:rPr>
              <a:t>单击此处添加文本单击</a:t>
            </a:r>
            <a:r>
              <a:rPr lang="zh-CN" altLang="en-US" sz="1000" dirty="0" smtClean="0">
                <a:latin typeface="+mj-ea"/>
              </a:rPr>
              <a:t>此处</a:t>
            </a:r>
            <a:endParaRPr lang="en-US" altLang="zh-CN" sz="1000" dirty="0">
              <a:latin typeface="+mj-ea"/>
            </a:endParaRPr>
          </a:p>
        </p:txBody>
      </p:sp>
      <p:sp>
        <p:nvSpPr>
          <p:cNvPr id="105" name="TextBox 104"/>
          <p:cNvSpPr txBox="1"/>
          <p:nvPr/>
        </p:nvSpPr>
        <p:spPr>
          <a:xfrm>
            <a:off x="5714950" y="2225115"/>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r>
              <a:rPr lang="zh-CN" altLang="en-US" sz="1000" dirty="0" smtClean="0">
                <a:latin typeface="+mj-ea"/>
              </a:rPr>
              <a:t>添加</a:t>
            </a:r>
            <a:endParaRPr lang="en-US" altLang="zh-CN" sz="1000" dirty="0">
              <a:latin typeface="+mj-ea"/>
            </a:endParaRPr>
          </a:p>
        </p:txBody>
      </p:sp>
      <p:sp>
        <p:nvSpPr>
          <p:cNvPr id="106" name="TextBox 105"/>
          <p:cNvSpPr txBox="1"/>
          <p:nvPr/>
        </p:nvSpPr>
        <p:spPr>
          <a:xfrm>
            <a:off x="5714950" y="2783823"/>
            <a:ext cx="2313434" cy="153888"/>
          </a:xfrm>
          <a:prstGeom prst="rect">
            <a:avLst/>
          </a:prstGeom>
          <a:noFill/>
        </p:spPr>
        <p:txBody>
          <a:bodyPr wrap="square" lIns="0" tIns="0" rIns="0" bIns="0" rtlCol="0">
            <a:spAutoFit/>
          </a:bodyPr>
          <a:lstStyle/>
          <a:p>
            <a:r>
              <a:rPr lang="zh-CN" altLang="en-US" sz="1000" dirty="0">
                <a:latin typeface="+mj-ea"/>
              </a:rPr>
              <a:t>单击此处添加文本单击</a:t>
            </a:r>
            <a:r>
              <a:rPr lang="zh-CN" altLang="en-US" sz="1000" dirty="0" smtClean="0">
                <a:latin typeface="+mj-ea"/>
              </a:rPr>
              <a:t>此处</a:t>
            </a:r>
            <a:endParaRPr lang="en-US" altLang="zh-CN" sz="1000" dirty="0">
              <a:latin typeface="+mj-ea"/>
            </a:endParaRPr>
          </a:p>
        </p:txBody>
      </p:sp>
      <p:sp>
        <p:nvSpPr>
          <p:cNvPr id="107" name="TextBox 106"/>
          <p:cNvSpPr txBox="1"/>
          <p:nvPr/>
        </p:nvSpPr>
        <p:spPr>
          <a:xfrm>
            <a:off x="5714950" y="3342531"/>
            <a:ext cx="2313434" cy="153888"/>
          </a:xfrm>
          <a:prstGeom prst="rect">
            <a:avLst/>
          </a:prstGeom>
          <a:noFill/>
        </p:spPr>
        <p:txBody>
          <a:bodyPr wrap="square" lIns="0" tIns="0" rIns="0" bIns="0" rtlCol="0">
            <a:spAutoFit/>
          </a:bodyPr>
          <a:lstStyle/>
          <a:p>
            <a:r>
              <a:rPr lang="zh-CN" altLang="en-US" sz="1000" dirty="0">
                <a:latin typeface="+mj-ea"/>
              </a:rPr>
              <a:t>单击此处添加文本单击</a:t>
            </a:r>
            <a:r>
              <a:rPr lang="zh-CN" altLang="en-US" sz="1000" dirty="0" smtClean="0">
                <a:latin typeface="+mj-ea"/>
              </a:rPr>
              <a:t>此处</a:t>
            </a:r>
            <a:endParaRPr lang="en-US" altLang="zh-CN" sz="1000" dirty="0">
              <a:latin typeface="+mj-ea"/>
            </a:endParaRPr>
          </a:p>
        </p:txBody>
      </p:sp>
      <p:sp>
        <p:nvSpPr>
          <p:cNvPr id="108" name="TextBox 107"/>
          <p:cNvSpPr txBox="1"/>
          <p:nvPr/>
        </p:nvSpPr>
        <p:spPr>
          <a:xfrm>
            <a:off x="5714950" y="3901239"/>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r>
              <a:rPr lang="zh-CN" altLang="en-US" sz="1000" dirty="0" smtClean="0">
                <a:latin typeface="+mj-ea"/>
              </a:rPr>
              <a:t>添加</a:t>
            </a:r>
            <a:endParaRPr lang="en-US" altLang="zh-CN" sz="1000" dirty="0">
              <a:latin typeface="+mj-ea"/>
            </a:endParaRPr>
          </a:p>
        </p:txBody>
      </p:sp>
      <p:sp>
        <p:nvSpPr>
          <p:cNvPr id="109" name="TextBox 108"/>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110" name="组合 109"/>
          <p:cNvGrpSpPr/>
          <p:nvPr/>
        </p:nvGrpSpPr>
        <p:grpSpPr>
          <a:xfrm>
            <a:off x="1661928" y="1336967"/>
            <a:ext cx="1361423" cy="1364178"/>
            <a:chOff x="7146423" y="413387"/>
            <a:chExt cx="495231" cy="496232"/>
          </a:xfrm>
        </p:grpSpPr>
        <p:grpSp>
          <p:nvGrpSpPr>
            <p:cNvPr id="111" name="组合 110"/>
            <p:cNvGrpSpPr/>
            <p:nvPr/>
          </p:nvGrpSpPr>
          <p:grpSpPr>
            <a:xfrm>
              <a:off x="7146423" y="413387"/>
              <a:ext cx="495231" cy="496232"/>
              <a:chOff x="1589596" y="810715"/>
              <a:chExt cx="2340698" cy="2345431"/>
            </a:xfrm>
          </p:grpSpPr>
          <p:grpSp>
            <p:nvGrpSpPr>
              <p:cNvPr id="113" name="组合 79"/>
              <p:cNvGrpSpPr>
                <a:grpSpLocks/>
              </p:cNvGrpSpPr>
              <p:nvPr/>
            </p:nvGrpSpPr>
            <p:grpSpPr bwMode="auto">
              <a:xfrm>
                <a:off x="1589596" y="810715"/>
                <a:ext cx="2340698" cy="2345431"/>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1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4"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12" name="TextBox 111"/>
            <p:cNvSpPr txBox="1"/>
            <p:nvPr/>
          </p:nvSpPr>
          <p:spPr>
            <a:xfrm>
              <a:off x="7266038" y="516486"/>
              <a:ext cx="272428" cy="279891"/>
            </a:xfrm>
            <a:prstGeom prst="rect">
              <a:avLst/>
            </a:prstGeom>
            <a:noFill/>
          </p:spPr>
          <p:txBody>
            <a:bodyPr wrap="none" rtlCol="0">
              <a:spAutoFit/>
            </a:bodyPr>
            <a:lstStyle/>
            <a:p>
              <a:r>
                <a:rPr lang="zh-CN" altLang="en-US" sz="2200" b="1" dirty="0" smtClean="0">
                  <a:solidFill>
                    <a:schemeClr val="bg1"/>
                  </a:solidFill>
                  <a:latin typeface="微软雅黑" pitchFamily="34" charset="-122"/>
                  <a:ea typeface="微软雅黑" pitchFamily="34" charset="-122"/>
                </a:rPr>
                <a:t>标题</a:t>
              </a:r>
              <a:endParaRPr lang="en-US" altLang="zh-CN" sz="2200" b="1" dirty="0" smtClean="0">
                <a:solidFill>
                  <a:schemeClr val="bg1"/>
                </a:solidFill>
                <a:latin typeface="微软雅黑" pitchFamily="34" charset="-122"/>
                <a:ea typeface="微软雅黑" pitchFamily="34" charset="-122"/>
              </a:endParaRPr>
            </a:p>
            <a:p>
              <a:r>
                <a:rPr lang="zh-CN" altLang="en-US" sz="2200" b="1" dirty="0" smtClean="0">
                  <a:solidFill>
                    <a:schemeClr val="bg1"/>
                  </a:solidFill>
                  <a:latin typeface="微软雅黑" pitchFamily="34" charset="-122"/>
                  <a:ea typeface="微软雅黑" pitchFamily="34" charset="-122"/>
                </a:rPr>
                <a:t>文字</a:t>
              </a:r>
              <a:endParaRPr lang="en-US" altLang="zh-CN" sz="2200" b="1"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7895017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anim calcmode="lin" valueType="num">
                                      <p:cBhvr>
                                        <p:cTn id="15" dur="500" fill="hold"/>
                                        <p:tgtEl>
                                          <p:spTgt spid="110"/>
                                        </p:tgtEl>
                                        <p:attrNameLst>
                                          <p:attrName>ppt_x</p:attrName>
                                        </p:attrNameLst>
                                      </p:cBhvr>
                                      <p:tavLst>
                                        <p:tav tm="0">
                                          <p:val>
                                            <p:fltVal val="0.5"/>
                                          </p:val>
                                        </p:tav>
                                        <p:tav tm="100000">
                                          <p:val>
                                            <p:strVal val="#ppt_x"/>
                                          </p:val>
                                        </p:tav>
                                      </p:tavLst>
                                    </p:anim>
                                    <p:anim calcmode="lin" valueType="num">
                                      <p:cBhvr>
                                        <p:cTn id="16" dur="500" fill="hold"/>
                                        <p:tgtEl>
                                          <p:spTgt spid="1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barn(outVertical)">
                                      <p:cBhvr>
                                        <p:cTn id="20" dur="500"/>
                                        <p:tgtEl>
                                          <p:spTgt spid="70"/>
                                        </p:tgtEl>
                                      </p:cBhvr>
                                    </p:animEffect>
                                  </p:childTnLst>
                                </p:cTn>
                              </p:par>
                              <p:par>
                                <p:cTn id="21" presetID="16" presetClass="entr" presetSubtype="37"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anim calcmode="lin" valueType="num">
                                      <p:cBhvr>
                                        <p:cTn id="28" dur="500" fill="hold"/>
                                        <p:tgtEl>
                                          <p:spTgt spid="73"/>
                                        </p:tgtEl>
                                        <p:attrNameLst>
                                          <p:attrName>ppt_x</p:attrName>
                                        </p:attrNameLst>
                                      </p:cBhvr>
                                      <p:tavLst>
                                        <p:tav tm="0">
                                          <p:val>
                                            <p:strVal val="#ppt_x"/>
                                          </p:val>
                                        </p:tav>
                                        <p:tav tm="100000">
                                          <p:val>
                                            <p:strVal val="#ppt_x"/>
                                          </p:val>
                                        </p:tav>
                                      </p:tavLst>
                                    </p:anim>
                                    <p:anim calcmode="lin" valueType="num">
                                      <p:cBhvr>
                                        <p:cTn id="29" dur="5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300"/>
                                        <p:tgtEl>
                                          <p:spTgt spid="79"/>
                                        </p:tgtEl>
                                      </p:cBhvr>
                                    </p:animEffect>
                                  </p:childTnLst>
                                </p:cTn>
                              </p:par>
                            </p:childTnLst>
                          </p:cTn>
                        </p:par>
                        <p:par>
                          <p:cTn id="44" fill="hold">
                            <p:stCondLst>
                              <p:cond delay="2700"/>
                            </p:stCondLst>
                            <p:childTnLst>
                              <p:par>
                                <p:cTn id="45" presetID="2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par>
                          <p:cTn id="48" fill="hold">
                            <p:stCondLst>
                              <p:cond delay="32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left)">
                                      <p:cBhvr>
                                        <p:cTn id="54" dur="300"/>
                                        <p:tgtEl>
                                          <p:spTgt spid="85"/>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38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300"/>
                                        <p:tgtEl>
                                          <p:spTgt spid="10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1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3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4400"/>
                            </p:stCondLst>
                            <p:childTnLst>
                              <p:par>
                                <p:cTn id="77" presetID="22" presetClass="entr" presetSubtype="8" fill="hold" grpId="0" nodeType="after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wipe(left)">
                                      <p:cBhvr>
                                        <p:cTn id="79" dur="300"/>
                                        <p:tgtEl>
                                          <p:spTgt spid="10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4700"/>
                            </p:stCondLst>
                            <p:childTnLst>
                              <p:par>
                                <p:cTn id="84" presetID="22" presetClass="entr" presetSubtype="8"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wipe(left)">
                                      <p:cBhvr>
                                        <p:cTn id="86" dur="300"/>
                                        <p:tgtEl>
                                          <p:spTgt spid="10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5000"/>
                            </p:stCondLst>
                            <p:childTnLst>
                              <p:par>
                                <p:cTn id="91" presetID="22" presetClass="entr" presetSubtype="8" fill="hold" grpId="0"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300"/>
                                        <p:tgtEl>
                                          <p:spTgt spid="10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8" grpId="0"/>
      <p:bldP spid="79" grpId="0"/>
      <p:bldP spid="84" grpId="0" animBg="1"/>
      <p:bldP spid="85" grpId="0" animBg="1"/>
      <p:bldP spid="90" grpId="0" animBg="1"/>
      <p:bldP spid="91" grpId="0" animBg="1"/>
      <p:bldP spid="92" grpId="0" animBg="1"/>
      <p:bldP spid="93" grpId="0" animBg="1"/>
      <p:bldP spid="94" grpId="0" animBg="1"/>
      <p:bldP spid="95" grpId="0" animBg="1"/>
      <p:bldP spid="96" grpId="0"/>
      <p:bldP spid="104" grpId="0"/>
      <p:bldP spid="105" grpId="0"/>
      <p:bldP spid="106" grpId="0"/>
      <p:bldP spid="107" grpId="0"/>
      <p:bldP spid="108" grpId="0"/>
      <p:bldP spid="10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sp>
        <p:nvSpPr>
          <p:cNvPr id="49" name="TextBox 48"/>
          <p:cNvSpPr txBox="1"/>
          <p:nvPr/>
        </p:nvSpPr>
        <p:spPr>
          <a:xfrm>
            <a:off x="1877196" y="1465709"/>
            <a:ext cx="1592970" cy="380987"/>
          </a:xfrm>
          <a:prstGeom prst="rect">
            <a:avLst/>
          </a:prstGeom>
          <a:noFill/>
        </p:spPr>
        <p:txBody>
          <a:bodyPr wrap="none" lIns="102982" tIns="51491" rIns="102982" bIns="51491" rtlCol="0">
            <a:spAutoFit/>
          </a:bodyPr>
          <a:lstStyle/>
          <a:p>
            <a:r>
              <a:rPr lang="zh-CN" altLang="en-US" sz="1800" dirty="0">
                <a:solidFill>
                  <a:schemeClr val="bg2"/>
                </a:solidFill>
                <a:latin typeface="微软雅黑" pitchFamily="34" charset="-122"/>
              </a:rPr>
              <a:t>点击添加标题</a:t>
            </a:r>
          </a:p>
        </p:txBody>
      </p:sp>
      <p:sp>
        <p:nvSpPr>
          <p:cNvPr id="53" name="TextBox 52"/>
          <p:cNvSpPr txBox="1"/>
          <p:nvPr/>
        </p:nvSpPr>
        <p:spPr>
          <a:xfrm>
            <a:off x="974385" y="2086689"/>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55" name="右箭头 54"/>
          <p:cNvSpPr/>
          <p:nvPr/>
        </p:nvSpPr>
        <p:spPr>
          <a:xfrm>
            <a:off x="1937482" y="2019476"/>
            <a:ext cx="5249484" cy="420116"/>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3" name="TextBox 62"/>
          <p:cNvSpPr txBox="1"/>
          <p:nvPr/>
        </p:nvSpPr>
        <p:spPr>
          <a:xfrm>
            <a:off x="2060012" y="2112650"/>
            <a:ext cx="1107996"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52" name="TextBox 51"/>
          <p:cNvSpPr txBox="1"/>
          <p:nvPr/>
        </p:nvSpPr>
        <p:spPr>
          <a:xfrm>
            <a:off x="7290217" y="2058417"/>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95%</a:t>
            </a:r>
            <a:endParaRPr lang="zh-CN" altLang="en-US" sz="1500" dirty="0">
              <a:solidFill>
                <a:srgbClr val="7F7F7F"/>
              </a:solidFill>
              <a:latin typeface="微软雅黑" pitchFamily="34" charset="-122"/>
            </a:endParaRPr>
          </a:p>
        </p:txBody>
      </p:sp>
      <p:sp>
        <p:nvSpPr>
          <p:cNvPr id="67" name="TextBox 66"/>
          <p:cNvSpPr txBox="1"/>
          <p:nvPr/>
        </p:nvSpPr>
        <p:spPr>
          <a:xfrm>
            <a:off x="977521" y="2566504"/>
            <a:ext cx="902810"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68" name="右箭头 67"/>
          <p:cNvSpPr/>
          <p:nvPr/>
        </p:nvSpPr>
        <p:spPr>
          <a:xfrm>
            <a:off x="1937485" y="2486101"/>
            <a:ext cx="3692774" cy="420116"/>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9" name="TextBox 68"/>
          <p:cNvSpPr txBox="1"/>
          <p:nvPr/>
        </p:nvSpPr>
        <p:spPr>
          <a:xfrm>
            <a:off x="2060014" y="2566295"/>
            <a:ext cx="1107996"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66" name="TextBox 65"/>
          <p:cNvSpPr txBox="1"/>
          <p:nvPr/>
        </p:nvSpPr>
        <p:spPr>
          <a:xfrm>
            <a:off x="5669045" y="2541267"/>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75%</a:t>
            </a:r>
            <a:endParaRPr lang="zh-CN" altLang="en-US" sz="1500" dirty="0">
              <a:solidFill>
                <a:srgbClr val="7F7F7F"/>
              </a:solidFill>
              <a:latin typeface="微软雅黑" pitchFamily="34" charset="-122"/>
            </a:endParaRPr>
          </a:p>
        </p:txBody>
      </p:sp>
      <p:sp>
        <p:nvSpPr>
          <p:cNvPr id="75" name="TextBox 74"/>
          <p:cNvSpPr txBox="1"/>
          <p:nvPr/>
        </p:nvSpPr>
        <p:spPr>
          <a:xfrm>
            <a:off x="992866" y="3039414"/>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76" name="右箭头 75"/>
          <p:cNvSpPr/>
          <p:nvPr/>
        </p:nvSpPr>
        <p:spPr>
          <a:xfrm>
            <a:off x="1937487" y="2952731"/>
            <a:ext cx="4271862" cy="420116"/>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77" name="TextBox 76"/>
          <p:cNvSpPr txBox="1"/>
          <p:nvPr/>
        </p:nvSpPr>
        <p:spPr>
          <a:xfrm>
            <a:off x="2060016" y="3032925"/>
            <a:ext cx="1107995"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72" name="TextBox 71"/>
          <p:cNvSpPr txBox="1"/>
          <p:nvPr/>
        </p:nvSpPr>
        <p:spPr>
          <a:xfrm>
            <a:off x="6304545" y="3011143"/>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85%</a:t>
            </a:r>
            <a:endParaRPr lang="zh-CN" altLang="en-US" sz="1500" dirty="0">
              <a:solidFill>
                <a:srgbClr val="7F7F7F"/>
              </a:solidFill>
              <a:latin typeface="微软雅黑" pitchFamily="34" charset="-122"/>
            </a:endParaRPr>
          </a:p>
        </p:txBody>
      </p:sp>
      <p:sp>
        <p:nvSpPr>
          <p:cNvPr id="81" name="TextBox 80"/>
          <p:cNvSpPr txBox="1"/>
          <p:nvPr/>
        </p:nvSpPr>
        <p:spPr>
          <a:xfrm>
            <a:off x="983342" y="3506791"/>
            <a:ext cx="902810"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82" name="右箭头 81"/>
          <p:cNvSpPr/>
          <p:nvPr/>
        </p:nvSpPr>
        <p:spPr>
          <a:xfrm>
            <a:off x="1937488" y="3419353"/>
            <a:ext cx="2920650" cy="420116"/>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3" name="TextBox 82"/>
          <p:cNvSpPr txBox="1"/>
          <p:nvPr/>
        </p:nvSpPr>
        <p:spPr>
          <a:xfrm>
            <a:off x="2060017" y="3499547"/>
            <a:ext cx="1107995"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80" name="TextBox 79"/>
          <p:cNvSpPr txBox="1"/>
          <p:nvPr/>
        </p:nvSpPr>
        <p:spPr>
          <a:xfrm>
            <a:off x="4942761" y="3481009"/>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52%</a:t>
            </a:r>
            <a:endParaRPr lang="zh-CN" altLang="en-US" sz="1500" dirty="0">
              <a:solidFill>
                <a:srgbClr val="7F7F7F"/>
              </a:solidFill>
              <a:latin typeface="微软雅黑" pitchFamily="34" charset="-122"/>
            </a:endParaRPr>
          </a:p>
        </p:txBody>
      </p:sp>
      <p:sp>
        <p:nvSpPr>
          <p:cNvPr id="87" name="TextBox 86"/>
          <p:cNvSpPr txBox="1"/>
          <p:nvPr/>
        </p:nvSpPr>
        <p:spPr>
          <a:xfrm>
            <a:off x="983342" y="4005116"/>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88" name="右箭头 87"/>
          <p:cNvSpPr/>
          <p:nvPr/>
        </p:nvSpPr>
        <p:spPr>
          <a:xfrm>
            <a:off x="1937488" y="3885982"/>
            <a:ext cx="4850953" cy="420116"/>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9" name="TextBox 88"/>
          <p:cNvSpPr txBox="1"/>
          <p:nvPr/>
        </p:nvSpPr>
        <p:spPr>
          <a:xfrm>
            <a:off x="2060017" y="3979156"/>
            <a:ext cx="1107995"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86" name="TextBox 85"/>
          <p:cNvSpPr txBox="1"/>
          <p:nvPr/>
        </p:nvSpPr>
        <p:spPr>
          <a:xfrm>
            <a:off x="6862229" y="3924922"/>
            <a:ext cx="582112" cy="323165"/>
          </a:xfrm>
          <a:prstGeom prst="rect">
            <a:avLst/>
          </a:prstGeom>
          <a:noFill/>
        </p:spPr>
        <p:txBody>
          <a:bodyPr wrap="square" rtlCol="0">
            <a:spAutoFit/>
          </a:bodyPr>
          <a:lstStyle/>
          <a:p>
            <a:r>
              <a:rPr lang="en-US" altLang="zh-CN" sz="1500">
                <a:solidFill>
                  <a:srgbClr val="7F7F7F"/>
                </a:solidFill>
                <a:latin typeface="微软雅黑" pitchFamily="34" charset="-122"/>
              </a:rPr>
              <a:t>87%</a:t>
            </a:r>
            <a:endParaRPr lang="zh-CN" altLang="en-US" sz="1500" dirty="0">
              <a:solidFill>
                <a:srgbClr val="7F7F7F"/>
              </a:solidFill>
              <a:latin typeface="微软雅黑" pitchFamily="34" charset="-122"/>
            </a:endParaRPr>
          </a:p>
        </p:txBody>
      </p:sp>
    </p:spTree>
    <p:extLst>
      <p:ext uri="{BB962C8B-B14F-4D97-AF65-F5344CB8AC3E}">
        <p14:creationId xmlns:p14="http://schemas.microsoft.com/office/powerpoint/2010/main" val="17025135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0-#ppt_w/2"/>
                                          </p:val>
                                        </p:tav>
                                        <p:tav tm="100000">
                                          <p:val>
                                            <p:strVal val="#ppt_x"/>
                                          </p:val>
                                        </p:tav>
                                      </p:tavLst>
                                    </p:anim>
                                    <p:anim calcmode="lin" valueType="num">
                                      <p:cBhvr additive="base">
                                        <p:cTn id="44" dur="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0-#ppt_w/2"/>
                                          </p:val>
                                        </p:tav>
                                        <p:tav tm="100000">
                                          <p:val>
                                            <p:strVal val="#ppt_x"/>
                                          </p:val>
                                        </p:tav>
                                      </p:tavLst>
                                    </p:anim>
                                    <p:anim calcmode="lin" valueType="num">
                                      <p:cBhvr additive="base">
                                        <p:cTn id="52" dur="500" fill="hold"/>
                                        <p:tgtEl>
                                          <p:spTgt spid="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0-#ppt_w/2"/>
                                          </p:val>
                                        </p:tav>
                                        <p:tav tm="100000">
                                          <p:val>
                                            <p:strVal val="#ppt_x"/>
                                          </p:val>
                                        </p:tav>
                                      </p:tavLst>
                                    </p:anim>
                                    <p:anim calcmode="lin" valueType="num">
                                      <p:cBhvr additive="base">
                                        <p:cTn id="56" dur="500" fill="hold"/>
                                        <p:tgtEl>
                                          <p:spTgt spid="7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0-#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0-#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0-#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additive="base">
                                        <p:cTn id="83" dur="500" fill="hold"/>
                                        <p:tgtEl>
                                          <p:spTgt spid="87"/>
                                        </p:tgtEl>
                                        <p:attrNameLst>
                                          <p:attrName>ppt_x</p:attrName>
                                        </p:attrNameLst>
                                      </p:cBhvr>
                                      <p:tavLst>
                                        <p:tav tm="0">
                                          <p:val>
                                            <p:strVal val="0-#ppt_w/2"/>
                                          </p:val>
                                        </p:tav>
                                        <p:tav tm="100000">
                                          <p:val>
                                            <p:strVal val="#ppt_x"/>
                                          </p:val>
                                        </p:tav>
                                      </p:tavLst>
                                    </p:anim>
                                    <p:anim calcmode="lin" valueType="num">
                                      <p:cBhvr additive="base">
                                        <p:cTn id="84" dur="500" fill="hold"/>
                                        <p:tgtEl>
                                          <p:spTgt spid="8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additive="base">
                                        <p:cTn id="87" dur="500" fill="hold"/>
                                        <p:tgtEl>
                                          <p:spTgt spid="88"/>
                                        </p:tgtEl>
                                        <p:attrNameLst>
                                          <p:attrName>ppt_x</p:attrName>
                                        </p:attrNameLst>
                                      </p:cBhvr>
                                      <p:tavLst>
                                        <p:tav tm="0">
                                          <p:val>
                                            <p:strVal val="0-#ppt_w/2"/>
                                          </p:val>
                                        </p:tav>
                                        <p:tav tm="100000">
                                          <p:val>
                                            <p:strVal val="#ppt_x"/>
                                          </p:val>
                                        </p:tav>
                                      </p:tavLst>
                                    </p:anim>
                                    <p:anim calcmode="lin" valueType="num">
                                      <p:cBhvr additive="base">
                                        <p:cTn id="88" dur="500" fill="hold"/>
                                        <p:tgtEl>
                                          <p:spTgt spid="8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 calcmode="lin" valueType="num">
                                      <p:cBhvr additive="base">
                                        <p:cTn id="91" dur="500" fill="hold"/>
                                        <p:tgtEl>
                                          <p:spTgt spid="89"/>
                                        </p:tgtEl>
                                        <p:attrNameLst>
                                          <p:attrName>ppt_x</p:attrName>
                                        </p:attrNameLst>
                                      </p:cBhvr>
                                      <p:tavLst>
                                        <p:tav tm="0">
                                          <p:val>
                                            <p:strVal val="0-#ppt_w/2"/>
                                          </p:val>
                                        </p:tav>
                                        <p:tav tm="100000">
                                          <p:val>
                                            <p:strVal val="#ppt_x"/>
                                          </p:val>
                                        </p:tav>
                                      </p:tavLst>
                                    </p:anim>
                                    <p:anim calcmode="lin" valueType="num">
                                      <p:cBhvr additive="base">
                                        <p:cTn id="92" dur="500" fill="hold"/>
                                        <p:tgtEl>
                                          <p:spTgt spid="8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500" fill="hold"/>
                                        <p:tgtEl>
                                          <p:spTgt spid="86"/>
                                        </p:tgtEl>
                                        <p:attrNameLst>
                                          <p:attrName>ppt_x</p:attrName>
                                        </p:attrNameLst>
                                      </p:cBhvr>
                                      <p:tavLst>
                                        <p:tav tm="0">
                                          <p:val>
                                            <p:strVal val="0-#ppt_w/2"/>
                                          </p:val>
                                        </p:tav>
                                        <p:tav tm="100000">
                                          <p:val>
                                            <p:strVal val="#ppt_x"/>
                                          </p:val>
                                        </p:tav>
                                      </p:tavLst>
                                    </p:anim>
                                    <p:anim calcmode="lin" valueType="num">
                                      <p:cBhvr additive="base">
                                        <p:cTn id="96"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5" grpId="0" animBg="1"/>
      <p:bldP spid="63" grpId="0"/>
      <p:bldP spid="52" grpId="0"/>
      <p:bldP spid="67" grpId="0"/>
      <p:bldP spid="68" grpId="0" animBg="1"/>
      <p:bldP spid="69" grpId="0"/>
      <p:bldP spid="66" grpId="0"/>
      <p:bldP spid="75" grpId="0"/>
      <p:bldP spid="76" grpId="0" animBg="1"/>
      <p:bldP spid="77" grpId="0"/>
      <p:bldP spid="72" grpId="0"/>
      <p:bldP spid="81" grpId="0"/>
      <p:bldP spid="82" grpId="0" animBg="1"/>
      <p:bldP spid="83" grpId="0"/>
      <p:bldP spid="80" grpId="0"/>
      <p:bldP spid="87" grpId="0"/>
      <p:bldP spid="88" grpId="0" animBg="1"/>
      <p:bldP spid="89" grpId="0"/>
      <p:bldP spid="8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4" name="组合 3"/>
          <p:cNvGrpSpPr/>
          <p:nvPr/>
        </p:nvGrpSpPr>
        <p:grpSpPr>
          <a:xfrm>
            <a:off x="849314" y="2545158"/>
            <a:ext cx="1441680" cy="124275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9" name="组合 8"/>
          <p:cNvGrpSpPr/>
          <p:nvPr/>
        </p:nvGrpSpPr>
        <p:grpSpPr>
          <a:xfrm>
            <a:off x="6740086" y="1941664"/>
            <a:ext cx="1441680" cy="124275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5" name="组合 4"/>
          <p:cNvGrpSpPr/>
          <p:nvPr/>
        </p:nvGrpSpPr>
        <p:grpSpPr>
          <a:xfrm>
            <a:off x="2027245" y="1923783"/>
            <a:ext cx="1441680" cy="124275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 name="矩形 2"/>
            <p:cNvSpPr/>
            <p:nvPr/>
          </p:nvSpPr>
          <p:spPr>
            <a:xfrm>
              <a:off x="2406094" y="2239194"/>
              <a:ext cx="646331" cy="646331"/>
            </a:xfrm>
            <a:prstGeom prst="rect">
              <a:avLst/>
            </a:prstGeom>
          </p:spPr>
          <p:txBody>
            <a:bodyPr wrap="none">
              <a:spAutoFit/>
            </a:bodyPr>
            <a:lstStyle/>
            <a:p>
              <a:r>
                <a:rPr lang="zh-CN" altLang="en-US" sz="1800" dirty="0" smtClean="0">
                  <a:solidFill>
                    <a:schemeClr val="tx2"/>
                  </a:solidFill>
                  <a:latin typeface="微软雅黑" pitchFamily="34" charset="-122"/>
                </a:rPr>
                <a:t>标题</a:t>
              </a:r>
              <a:endParaRPr lang="en-US" altLang="zh-CN" sz="1800" dirty="0" smtClean="0">
                <a:solidFill>
                  <a:schemeClr val="tx2"/>
                </a:solidFill>
                <a:latin typeface="微软雅黑" pitchFamily="34" charset="-122"/>
              </a:endParaRPr>
            </a:p>
            <a:p>
              <a:r>
                <a:rPr lang="zh-CN" altLang="en-US" sz="1800" dirty="0" smtClean="0">
                  <a:solidFill>
                    <a:schemeClr val="tx2"/>
                  </a:solidFill>
                  <a:latin typeface="微软雅黑" pitchFamily="34" charset="-122"/>
                </a:rPr>
                <a:t>文字</a:t>
              </a:r>
              <a:endParaRPr lang="zh-CN" altLang="en-US" sz="1800" dirty="0">
                <a:solidFill>
                  <a:schemeClr val="tx2"/>
                </a:solidFill>
                <a:latin typeface="微软雅黑" pitchFamily="34" charset="-122"/>
              </a:endParaRPr>
            </a:p>
          </p:txBody>
        </p:sp>
      </p:grpSp>
      <p:grpSp>
        <p:nvGrpSpPr>
          <p:cNvPr id="7" name="组合 6"/>
          <p:cNvGrpSpPr/>
          <p:nvPr/>
        </p:nvGrpSpPr>
        <p:grpSpPr>
          <a:xfrm>
            <a:off x="4383107" y="1923783"/>
            <a:ext cx="1441680" cy="124275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8" name="矩形 57"/>
            <p:cNvSpPr/>
            <p:nvPr/>
          </p:nvSpPr>
          <p:spPr>
            <a:xfrm>
              <a:off x="4780781" y="2239194"/>
              <a:ext cx="646331" cy="646331"/>
            </a:xfrm>
            <a:prstGeom prst="rect">
              <a:avLst/>
            </a:prstGeom>
          </p:spPr>
          <p:txBody>
            <a:bodyPr wrap="none">
              <a:spAutoFit/>
            </a:bodyPr>
            <a:lstStyle/>
            <a:p>
              <a:r>
                <a:rPr lang="zh-CN" altLang="en-US" sz="1800" dirty="0" smtClean="0">
                  <a:solidFill>
                    <a:schemeClr val="tx2"/>
                  </a:solidFill>
                  <a:latin typeface="微软雅黑" pitchFamily="34" charset="-122"/>
                </a:rPr>
                <a:t>标题</a:t>
              </a:r>
              <a:endParaRPr lang="en-US" altLang="zh-CN" sz="1800" dirty="0" smtClean="0">
                <a:solidFill>
                  <a:schemeClr val="tx2"/>
                </a:solidFill>
                <a:latin typeface="微软雅黑" pitchFamily="34" charset="-122"/>
              </a:endParaRPr>
            </a:p>
            <a:p>
              <a:r>
                <a:rPr lang="zh-CN" altLang="en-US" sz="1800" dirty="0" smtClean="0">
                  <a:solidFill>
                    <a:schemeClr val="tx2"/>
                  </a:solidFill>
                  <a:latin typeface="微软雅黑" pitchFamily="34" charset="-122"/>
                </a:rPr>
                <a:t>文字</a:t>
              </a:r>
              <a:endParaRPr lang="zh-CN" altLang="en-US" sz="1800" dirty="0">
                <a:solidFill>
                  <a:schemeClr val="tx2"/>
                </a:solidFill>
                <a:latin typeface="微软雅黑" pitchFamily="34" charset="-122"/>
              </a:endParaRPr>
            </a:p>
          </p:txBody>
        </p:sp>
      </p:grpSp>
      <p:grpSp>
        <p:nvGrpSpPr>
          <p:cNvPr id="6" name="组合 5"/>
          <p:cNvGrpSpPr/>
          <p:nvPr/>
        </p:nvGrpSpPr>
        <p:grpSpPr>
          <a:xfrm>
            <a:off x="3205176" y="2545158"/>
            <a:ext cx="1441680" cy="124275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9" name="矩形 58"/>
            <p:cNvSpPr/>
            <p:nvPr/>
          </p:nvSpPr>
          <p:spPr>
            <a:xfrm>
              <a:off x="3602850" y="2843367"/>
              <a:ext cx="646331" cy="646331"/>
            </a:xfrm>
            <a:prstGeom prst="rect">
              <a:avLst/>
            </a:prstGeom>
          </p:spPr>
          <p:txBody>
            <a:bodyPr wrap="none">
              <a:spAutoFit/>
            </a:bodyPr>
            <a:lstStyle/>
            <a:p>
              <a:r>
                <a:rPr lang="zh-CN" altLang="en-US" sz="1800" dirty="0" smtClean="0">
                  <a:solidFill>
                    <a:schemeClr val="bg2"/>
                  </a:solidFill>
                  <a:latin typeface="微软雅黑" pitchFamily="34" charset="-122"/>
                </a:rPr>
                <a:t>标题</a:t>
              </a:r>
              <a:endParaRPr lang="en-US" altLang="zh-CN" sz="1800" dirty="0" smtClean="0">
                <a:solidFill>
                  <a:schemeClr val="bg2"/>
                </a:solidFill>
                <a:latin typeface="微软雅黑" pitchFamily="34" charset="-122"/>
              </a:endParaRPr>
            </a:p>
            <a:p>
              <a:r>
                <a:rPr lang="zh-CN" altLang="en-US" sz="1800" dirty="0" smtClean="0">
                  <a:solidFill>
                    <a:schemeClr val="bg2"/>
                  </a:solidFill>
                  <a:latin typeface="微软雅黑" pitchFamily="34" charset="-122"/>
                </a:rPr>
                <a:t>文字</a:t>
              </a:r>
              <a:endParaRPr lang="zh-CN" altLang="en-US" sz="1800" dirty="0">
                <a:solidFill>
                  <a:schemeClr val="bg2"/>
                </a:solidFill>
                <a:latin typeface="微软雅黑" pitchFamily="34" charset="-122"/>
              </a:endParaRPr>
            </a:p>
          </p:txBody>
        </p:sp>
      </p:grpSp>
      <p:grpSp>
        <p:nvGrpSpPr>
          <p:cNvPr id="8" name="组合 7"/>
          <p:cNvGrpSpPr/>
          <p:nvPr/>
        </p:nvGrpSpPr>
        <p:grpSpPr>
          <a:xfrm>
            <a:off x="5561038" y="2545158"/>
            <a:ext cx="1441680" cy="124275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0" name="矩形 59"/>
            <p:cNvSpPr/>
            <p:nvPr/>
          </p:nvSpPr>
          <p:spPr>
            <a:xfrm>
              <a:off x="5977537" y="2843367"/>
              <a:ext cx="646331" cy="646331"/>
            </a:xfrm>
            <a:prstGeom prst="rect">
              <a:avLst/>
            </a:prstGeom>
          </p:spPr>
          <p:txBody>
            <a:bodyPr wrap="none">
              <a:spAutoFit/>
            </a:bodyPr>
            <a:lstStyle/>
            <a:p>
              <a:r>
                <a:rPr lang="zh-CN" altLang="en-US" sz="1800" dirty="0" smtClean="0">
                  <a:solidFill>
                    <a:schemeClr val="bg2"/>
                  </a:solidFill>
                  <a:latin typeface="微软雅黑" pitchFamily="34" charset="-122"/>
                </a:rPr>
                <a:t>标题</a:t>
              </a:r>
              <a:endParaRPr lang="en-US" altLang="zh-CN" sz="1800" dirty="0" smtClean="0">
                <a:solidFill>
                  <a:schemeClr val="bg2"/>
                </a:solidFill>
                <a:latin typeface="微软雅黑" pitchFamily="34" charset="-122"/>
              </a:endParaRPr>
            </a:p>
            <a:p>
              <a:r>
                <a:rPr lang="zh-CN" altLang="en-US" sz="1800" dirty="0" smtClean="0">
                  <a:solidFill>
                    <a:schemeClr val="bg2"/>
                  </a:solidFill>
                  <a:latin typeface="微软雅黑" pitchFamily="34" charset="-122"/>
                </a:rPr>
                <a:t>文字</a:t>
              </a:r>
              <a:endParaRPr lang="zh-CN" altLang="en-US" sz="1800" dirty="0">
                <a:solidFill>
                  <a:schemeClr val="bg2"/>
                </a:solidFill>
                <a:latin typeface="微软雅黑" pitchFamily="34" charset="-122"/>
              </a:endParaRPr>
            </a:p>
          </p:txBody>
        </p:sp>
      </p:grpSp>
      <p:grpSp>
        <p:nvGrpSpPr>
          <p:cNvPr id="61" name="组合 60"/>
          <p:cNvGrpSpPr/>
          <p:nvPr/>
        </p:nvGrpSpPr>
        <p:grpSpPr>
          <a:xfrm>
            <a:off x="876504" y="3980336"/>
            <a:ext cx="1768225" cy="781585"/>
            <a:chOff x="1256119" y="1638320"/>
            <a:chExt cx="1923767" cy="781585"/>
          </a:xfrm>
        </p:grpSpPr>
        <p:sp>
          <p:nvSpPr>
            <p:cNvPr id="62" name="TextBox 61"/>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63" name="TextBox 62"/>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73" name="组合 72"/>
          <p:cNvGrpSpPr/>
          <p:nvPr/>
        </p:nvGrpSpPr>
        <p:grpSpPr>
          <a:xfrm>
            <a:off x="3205176" y="3980336"/>
            <a:ext cx="1768225" cy="781585"/>
            <a:chOff x="1256119" y="1638320"/>
            <a:chExt cx="1923767" cy="781585"/>
          </a:xfrm>
        </p:grpSpPr>
        <p:sp>
          <p:nvSpPr>
            <p:cNvPr id="74"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75"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76" name="组合 75"/>
          <p:cNvGrpSpPr/>
          <p:nvPr/>
        </p:nvGrpSpPr>
        <p:grpSpPr>
          <a:xfrm>
            <a:off x="5561038" y="3980336"/>
            <a:ext cx="1768225" cy="781585"/>
            <a:chOff x="1256119" y="1638320"/>
            <a:chExt cx="1923767" cy="781585"/>
          </a:xfrm>
        </p:grpSpPr>
        <p:sp>
          <p:nvSpPr>
            <p:cNvPr id="77"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78"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79" name="组合 78"/>
          <p:cNvGrpSpPr/>
          <p:nvPr/>
        </p:nvGrpSpPr>
        <p:grpSpPr>
          <a:xfrm>
            <a:off x="912185" y="999323"/>
            <a:ext cx="3961630" cy="781585"/>
            <a:chOff x="-1130229" y="1638320"/>
            <a:chExt cx="4310115" cy="781585"/>
          </a:xfrm>
        </p:grpSpPr>
        <p:sp>
          <p:nvSpPr>
            <p:cNvPr id="80"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81"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sp>
          <p:nvSpPr>
            <p:cNvPr id="85" name="TextBox 84"/>
            <p:cNvSpPr txBox="1"/>
            <p:nvPr/>
          </p:nvSpPr>
          <p:spPr>
            <a:xfrm>
              <a:off x="-113022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86" name="TextBox 85"/>
            <p:cNvSpPr txBox="1"/>
            <p:nvPr/>
          </p:nvSpPr>
          <p:spPr>
            <a:xfrm>
              <a:off x="-813800"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82" name="组合 81"/>
          <p:cNvGrpSpPr/>
          <p:nvPr/>
        </p:nvGrpSpPr>
        <p:grpSpPr>
          <a:xfrm>
            <a:off x="5434262" y="999323"/>
            <a:ext cx="1768225" cy="781585"/>
            <a:chOff x="1256119" y="1638320"/>
            <a:chExt cx="1923767" cy="781585"/>
          </a:xfrm>
        </p:grpSpPr>
        <p:sp>
          <p:nvSpPr>
            <p:cNvPr id="83"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84"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spTree>
    <p:extLst>
      <p:ext uri="{BB962C8B-B14F-4D97-AF65-F5344CB8AC3E}">
        <p14:creationId xmlns:p14="http://schemas.microsoft.com/office/powerpoint/2010/main" val="307667219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2" presetClass="entr" presetSubtype="4"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17455" y="1875344"/>
            <a:ext cx="824334" cy="824334"/>
            <a:chOff x="2877835" y="2955360"/>
            <a:chExt cx="824334" cy="824334"/>
          </a:xfrm>
        </p:grpSpPr>
        <p:grpSp>
          <p:nvGrpSpPr>
            <p:cNvPr id="135" name="组合 134"/>
            <p:cNvGrpSpPr/>
            <p:nvPr/>
          </p:nvGrpSpPr>
          <p:grpSpPr>
            <a:xfrm>
              <a:off x="2877835" y="2955360"/>
              <a:ext cx="824334" cy="824334"/>
              <a:chOff x="3567745" y="3971974"/>
              <a:chExt cx="1338084" cy="1338084"/>
            </a:xfrm>
          </p:grpSpPr>
          <p:grpSp>
            <p:nvGrpSpPr>
              <p:cNvPr id="175" name="组合 174"/>
              <p:cNvGrpSpPr/>
              <p:nvPr/>
            </p:nvGrpSpPr>
            <p:grpSpPr>
              <a:xfrm>
                <a:off x="3567745" y="3971974"/>
                <a:ext cx="1338084" cy="1338084"/>
                <a:chOff x="5213600" y="2517129"/>
                <a:chExt cx="2023672" cy="2023672"/>
              </a:xfrm>
            </p:grpSpPr>
            <p:sp>
              <p:nvSpPr>
                <p:cNvPr id="177" name="椭圆 17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78" name="椭圆 17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76" name="椭圆 17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90" name="Group 64"/>
            <p:cNvGrpSpPr/>
            <p:nvPr/>
          </p:nvGrpSpPr>
          <p:grpSpPr>
            <a:xfrm>
              <a:off x="3099527" y="3212058"/>
              <a:ext cx="369596" cy="310939"/>
              <a:chOff x="5368132" y="2625725"/>
              <a:chExt cx="465138" cy="391319"/>
            </a:xfrm>
            <a:solidFill>
              <a:schemeClr val="bg1"/>
            </a:solidFill>
          </p:grpSpPr>
          <p:sp>
            <p:nvSpPr>
              <p:cNvPr id="91"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4627123" y="1672507"/>
            <a:ext cx="1026002" cy="1026002"/>
            <a:chOff x="5801785" y="2730017"/>
            <a:chExt cx="824334" cy="824334"/>
          </a:xfrm>
        </p:grpSpPr>
        <p:grpSp>
          <p:nvGrpSpPr>
            <p:cNvPr id="180" name="组合 179"/>
            <p:cNvGrpSpPr/>
            <p:nvPr/>
          </p:nvGrpSpPr>
          <p:grpSpPr>
            <a:xfrm>
              <a:off x="5801785" y="2730017"/>
              <a:ext cx="824334" cy="824334"/>
              <a:chOff x="3567745" y="3971974"/>
              <a:chExt cx="1338084" cy="1338084"/>
            </a:xfrm>
          </p:grpSpPr>
          <p:grpSp>
            <p:nvGrpSpPr>
              <p:cNvPr id="185" name="组合 184"/>
              <p:cNvGrpSpPr/>
              <p:nvPr/>
            </p:nvGrpSpPr>
            <p:grpSpPr>
              <a:xfrm>
                <a:off x="3567745" y="3971974"/>
                <a:ext cx="1338084" cy="1338084"/>
                <a:chOff x="5213600" y="2517129"/>
                <a:chExt cx="2023672" cy="2023672"/>
              </a:xfrm>
            </p:grpSpPr>
            <p:sp>
              <p:nvSpPr>
                <p:cNvPr id="192" name="椭圆 19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93" name="椭圆 19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86" name="椭圆 185"/>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86" name="Group 60"/>
            <p:cNvGrpSpPr/>
            <p:nvPr/>
          </p:nvGrpSpPr>
          <p:grpSpPr>
            <a:xfrm>
              <a:off x="6043428" y="2954615"/>
              <a:ext cx="295540" cy="315495"/>
              <a:chOff x="9159875" y="1647825"/>
              <a:chExt cx="434975" cy="464344"/>
            </a:xfrm>
            <a:solidFill>
              <a:schemeClr val="bg1"/>
            </a:solidFill>
          </p:grpSpPr>
          <p:sp>
            <p:nvSpPr>
              <p:cNvPr id="87"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8"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6595889" y="1542451"/>
            <a:ext cx="1133703" cy="1133703"/>
            <a:chOff x="6794223" y="3059119"/>
            <a:chExt cx="1026002" cy="1026002"/>
          </a:xfrm>
        </p:grpSpPr>
        <p:grpSp>
          <p:nvGrpSpPr>
            <p:cNvPr id="195" name="组合 194"/>
            <p:cNvGrpSpPr/>
            <p:nvPr/>
          </p:nvGrpSpPr>
          <p:grpSpPr>
            <a:xfrm>
              <a:off x="6794223" y="3059119"/>
              <a:ext cx="1026002" cy="1026002"/>
              <a:chOff x="3567745" y="3971974"/>
              <a:chExt cx="1338084" cy="1338084"/>
            </a:xfrm>
          </p:grpSpPr>
          <p:grpSp>
            <p:nvGrpSpPr>
              <p:cNvPr id="200" name="组合 199"/>
              <p:cNvGrpSpPr/>
              <p:nvPr/>
            </p:nvGrpSpPr>
            <p:grpSpPr>
              <a:xfrm>
                <a:off x="3567745" y="3971974"/>
                <a:ext cx="1338084" cy="1338084"/>
                <a:chOff x="5213600" y="2517129"/>
                <a:chExt cx="2023672" cy="2023672"/>
              </a:xfrm>
            </p:grpSpPr>
            <p:sp>
              <p:nvSpPr>
                <p:cNvPr id="202" name="椭圆 20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03" name="椭圆 2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201" name="椭圆 200"/>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76" name="Group 50"/>
            <p:cNvGrpSpPr/>
            <p:nvPr/>
          </p:nvGrpSpPr>
          <p:grpSpPr>
            <a:xfrm>
              <a:off x="7120103" y="3381304"/>
              <a:ext cx="395983" cy="371614"/>
              <a:chOff x="10074275" y="1647825"/>
              <a:chExt cx="464344" cy="435769"/>
            </a:xfrm>
            <a:solidFill>
              <a:schemeClr val="bg1"/>
            </a:solidFill>
          </p:grpSpPr>
          <p:sp>
            <p:nvSpPr>
              <p:cNvPr id="77"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8"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9"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组合 2"/>
          <p:cNvGrpSpPr/>
          <p:nvPr/>
        </p:nvGrpSpPr>
        <p:grpSpPr>
          <a:xfrm>
            <a:off x="1236209" y="2021698"/>
            <a:ext cx="688095" cy="688095"/>
            <a:chOff x="2050289" y="3824474"/>
            <a:chExt cx="688095" cy="688095"/>
          </a:xfrm>
        </p:grpSpPr>
        <p:grpSp>
          <p:nvGrpSpPr>
            <p:cNvPr id="106" name="组合 105"/>
            <p:cNvGrpSpPr/>
            <p:nvPr/>
          </p:nvGrpSpPr>
          <p:grpSpPr>
            <a:xfrm>
              <a:off x="2050289" y="3824474"/>
              <a:ext cx="688095" cy="688095"/>
              <a:chOff x="3567745" y="3971974"/>
              <a:chExt cx="1338084" cy="1338084"/>
            </a:xfrm>
          </p:grpSpPr>
          <p:grpSp>
            <p:nvGrpSpPr>
              <p:cNvPr id="109" name="组合 108"/>
              <p:cNvGrpSpPr/>
              <p:nvPr/>
            </p:nvGrpSpPr>
            <p:grpSpPr>
              <a:xfrm>
                <a:off x="3567745" y="3971974"/>
                <a:ext cx="1338084" cy="1338084"/>
                <a:chOff x="5213600" y="2517129"/>
                <a:chExt cx="2023672" cy="2023672"/>
              </a:xfrm>
            </p:grpSpPr>
            <p:sp>
              <p:nvSpPr>
                <p:cNvPr id="132" name="椭圆 13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3" name="椭圆 13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31" name="椭圆 130"/>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94" name="Group 68"/>
            <p:cNvGrpSpPr/>
            <p:nvPr/>
          </p:nvGrpSpPr>
          <p:grpSpPr>
            <a:xfrm>
              <a:off x="2208399" y="4049290"/>
              <a:ext cx="328541" cy="256656"/>
              <a:chOff x="2581275" y="1710532"/>
              <a:chExt cx="464344" cy="362744"/>
            </a:xfrm>
            <a:solidFill>
              <a:schemeClr val="bg1"/>
            </a:solidFill>
          </p:grpSpPr>
          <p:sp>
            <p:nvSpPr>
              <p:cNvPr id="95"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7"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8"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cxnSp>
        <p:nvCxnSpPr>
          <p:cNvPr id="73" name="Straight Arrow Connector 39"/>
          <p:cNvCxnSpPr/>
          <p:nvPr/>
        </p:nvCxnSpPr>
        <p:spPr>
          <a:xfrm flipV="1">
            <a:off x="1924749" y="2285998"/>
            <a:ext cx="892705" cy="795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43"/>
          <p:cNvCxnSpPr/>
          <p:nvPr/>
        </p:nvCxnSpPr>
        <p:spPr>
          <a:xfrm flipV="1">
            <a:off x="3650589" y="2190893"/>
            <a:ext cx="967911" cy="951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46"/>
          <p:cNvCxnSpPr/>
          <p:nvPr/>
        </p:nvCxnSpPr>
        <p:spPr>
          <a:xfrm flipV="1">
            <a:off x="5626591" y="2134325"/>
            <a:ext cx="926254" cy="565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790779" y="2932586"/>
            <a:ext cx="1768225" cy="781585"/>
            <a:chOff x="1256119" y="1638320"/>
            <a:chExt cx="1923767" cy="781585"/>
          </a:xfrm>
        </p:grpSpPr>
        <p:sp>
          <p:nvSpPr>
            <p:cNvPr id="205" name="TextBox 204"/>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206" name="TextBox 205"/>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210" name="组合 209"/>
          <p:cNvGrpSpPr/>
          <p:nvPr/>
        </p:nvGrpSpPr>
        <p:grpSpPr>
          <a:xfrm>
            <a:off x="2559004" y="2932586"/>
            <a:ext cx="1768225" cy="781585"/>
            <a:chOff x="1256119" y="1638320"/>
            <a:chExt cx="1923767" cy="781585"/>
          </a:xfrm>
        </p:grpSpPr>
        <p:sp>
          <p:nvSpPr>
            <p:cNvPr id="211"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212"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a:rPr>
                <a:t>标题文字</a:t>
              </a:r>
              <a:endParaRPr lang="en-US" sz="1600" dirty="0" smtClean="0">
                <a:solidFill>
                  <a:schemeClr val="tx2"/>
                </a:solidFill>
                <a:latin typeface="微软雅黑"/>
              </a:endParaRPr>
            </a:p>
          </p:txBody>
        </p:sp>
      </p:grpSp>
      <p:grpSp>
        <p:nvGrpSpPr>
          <p:cNvPr id="213" name="组合 212"/>
          <p:cNvGrpSpPr/>
          <p:nvPr/>
        </p:nvGrpSpPr>
        <p:grpSpPr>
          <a:xfrm>
            <a:off x="4411611" y="2932586"/>
            <a:ext cx="1768225" cy="781585"/>
            <a:chOff x="1256119" y="1638320"/>
            <a:chExt cx="1923767" cy="781585"/>
          </a:xfrm>
        </p:grpSpPr>
        <p:sp>
          <p:nvSpPr>
            <p:cNvPr id="214"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215"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216" name="组合 215"/>
          <p:cNvGrpSpPr/>
          <p:nvPr/>
        </p:nvGrpSpPr>
        <p:grpSpPr>
          <a:xfrm>
            <a:off x="6469268" y="2932586"/>
            <a:ext cx="1768225" cy="781585"/>
            <a:chOff x="1256119" y="1638320"/>
            <a:chExt cx="1923767" cy="781585"/>
          </a:xfrm>
        </p:grpSpPr>
        <p:sp>
          <p:nvSpPr>
            <p:cNvPr id="217" name="TextBox 21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218" name="TextBox 21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a:rPr>
                <a:t>标题文字</a:t>
              </a:r>
              <a:endParaRPr lang="en-US" sz="1600" dirty="0" smtClean="0">
                <a:solidFill>
                  <a:schemeClr val="tx2"/>
                </a:solidFill>
                <a:latin typeface="微软雅黑"/>
              </a:endParaRPr>
            </a:p>
          </p:txBody>
        </p:sp>
      </p:grpSp>
    </p:spTree>
    <p:extLst>
      <p:ext uri="{BB962C8B-B14F-4D97-AF65-F5344CB8AC3E}">
        <p14:creationId xmlns:p14="http://schemas.microsoft.com/office/powerpoint/2010/main" val="269713683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2" presetClass="entr" presetSubtype="2" fill="hold" nodeType="withEffect">
                                  <p:stCondLst>
                                    <p:cond delay="0"/>
                                  </p:stCondLst>
                                  <p:childTnLst>
                                    <p:set>
                                      <p:cBhvr>
                                        <p:cTn id="53" dur="1" fill="hold">
                                          <p:stCondLst>
                                            <p:cond delay="0"/>
                                          </p:stCondLst>
                                        </p:cTn>
                                        <p:tgtEl>
                                          <p:spTgt spid="204"/>
                                        </p:tgtEl>
                                        <p:attrNameLst>
                                          <p:attrName>style.visibility</p:attrName>
                                        </p:attrNameLst>
                                      </p:cBhvr>
                                      <p:to>
                                        <p:strVal val="visible"/>
                                      </p:to>
                                    </p:set>
                                    <p:anim calcmode="lin" valueType="num">
                                      <p:cBhvr additive="base">
                                        <p:cTn id="54" dur="500" fill="hold"/>
                                        <p:tgtEl>
                                          <p:spTgt spid="204"/>
                                        </p:tgtEl>
                                        <p:attrNameLst>
                                          <p:attrName>ppt_x</p:attrName>
                                        </p:attrNameLst>
                                      </p:cBhvr>
                                      <p:tavLst>
                                        <p:tav tm="0">
                                          <p:val>
                                            <p:strVal val="1+#ppt_w/2"/>
                                          </p:val>
                                        </p:tav>
                                        <p:tav tm="100000">
                                          <p:val>
                                            <p:strVal val="#ppt_x"/>
                                          </p:val>
                                        </p:tav>
                                      </p:tavLst>
                                    </p:anim>
                                    <p:anim calcmode="lin" valueType="num">
                                      <p:cBhvr additive="base">
                                        <p:cTn id="55" dur="500" fill="hold"/>
                                        <p:tgtEl>
                                          <p:spTgt spid="20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 calcmode="lin" valueType="num">
                                      <p:cBhvr additive="base">
                                        <p:cTn id="58" dur="500" fill="hold"/>
                                        <p:tgtEl>
                                          <p:spTgt spid="210"/>
                                        </p:tgtEl>
                                        <p:attrNameLst>
                                          <p:attrName>ppt_x</p:attrName>
                                        </p:attrNameLst>
                                      </p:cBhvr>
                                      <p:tavLst>
                                        <p:tav tm="0">
                                          <p:val>
                                            <p:strVal val="1+#ppt_w/2"/>
                                          </p:val>
                                        </p:tav>
                                        <p:tav tm="100000">
                                          <p:val>
                                            <p:strVal val="#ppt_x"/>
                                          </p:val>
                                        </p:tav>
                                      </p:tavLst>
                                    </p:anim>
                                    <p:anim calcmode="lin" valueType="num">
                                      <p:cBhvr additive="base">
                                        <p:cTn id="59" dur="500" fill="hold"/>
                                        <p:tgtEl>
                                          <p:spTgt spid="21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216"/>
                                        </p:tgtEl>
                                        <p:attrNameLst>
                                          <p:attrName>style.visibility</p:attrName>
                                        </p:attrNameLst>
                                      </p:cBhvr>
                                      <p:to>
                                        <p:strVal val="visible"/>
                                      </p:to>
                                    </p:set>
                                    <p:anim calcmode="lin" valueType="num">
                                      <p:cBhvr additive="base">
                                        <p:cTn id="66" dur="500" fill="hold"/>
                                        <p:tgtEl>
                                          <p:spTgt spid="216"/>
                                        </p:tgtEl>
                                        <p:attrNameLst>
                                          <p:attrName>ppt_x</p:attrName>
                                        </p:attrNameLst>
                                      </p:cBhvr>
                                      <p:tavLst>
                                        <p:tav tm="0">
                                          <p:val>
                                            <p:strVal val="1+#ppt_w/2"/>
                                          </p:val>
                                        </p:tav>
                                        <p:tav tm="100000">
                                          <p:val>
                                            <p:strVal val="#ppt_x"/>
                                          </p:val>
                                        </p:tav>
                                      </p:tavLst>
                                    </p:anim>
                                    <p:anim calcmode="lin" valueType="num">
                                      <p:cBhvr additive="base">
                                        <p:cTn id="6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80" name="组合 79"/>
          <p:cNvGrpSpPr/>
          <p:nvPr/>
        </p:nvGrpSpPr>
        <p:grpSpPr>
          <a:xfrm>
            <a:off x="3110147" y="3709020"/>
            <a:ext cx="919385" cy="921245"/>
            <a:chOff x="4870744" y="3723878"/>
            <a:chExt cx="1057687" cy="1059827"/>
          </a:xfrm>
        </p:grpSpPr>
        <p:grpSp>
          <p:nvGrpSpPr>
            <p:cNvPr id="81" name="Group 10"/>
            <p:cNvGrpSpPr/>
            <p:nvPr/>
          </p:nvGrpSpPr>
          <p:grpSpPr>
            <a:xfrm>
              <a:off x="4870744" y="3723878"/>
              <a:ext cx="1057687" cy="1059827"/>
              <a:chOff x="3692576" y="1742634"/>
              <a:chExt cx="2790379" cy="2796023"/>
            </a:xfrm>
          </p:grpSpPr>
          <p:grpSp>
            <p:nvGrpSpPr>
              <p:cNvPr id="83" name="组合 79"/>
              <p:cNvGrpSpPr>
                <a:grpSpLocks/>
              </p:cNvGrpSpPr>
              <p:nvPr/>
            </p:nvGrpSpPr>
            <p:grpSpPr bwMode="auto">
              <a:xfrm>
                <a:off x="3692576" y="1742634"/>
                <a:ext cx="2790379" cy="2796023"/>
                <a:chOff x="6379729" y="2488774"/>
                <a:chExt cx="2513016" cy="2513016"/>
              </a:xfrm>
            </p:grpSpPr>
            <p:sp>
              <p:nvSpPr>
                <p:cNvPr id="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6"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82" name="KSO_Shape"/>
            <p:cNvSpPr>
              <a:spLocks/>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89" name="组合 88"/>
          <p:cNvGrpSpPr/>
          <p:nvPr/>
        </p:nvGrpSpPr>
        <p:grpSpPr>
          <a:xfrm>
            <a:off x="2447585" y="2468746"/>
            <a:ext cx="955313" cy="957246"/>
            <a:chOff x="5199992" y="936788"/>
            <a:chExt cx="1057687" cy="1059827"/>
          </a:xfrm>
        </p:grpSpPr>
        <p:grpSp>
          <p:nvGrpSpPr>
            <p:cNvPr id="97" name="Group 10"/>
            <p:cNvGrpSpPr/>
            <p:nvPr/>
          </p:nvGrpSpPr>
          <p:grpSpPr>
            <a:xfrm>
              <a:off x="5199992" y="936788"/>
              <a:ext cx="1057687" cy="1059827"/>
              <a:chOff x="3692576" y="1742634"/>
              <a:chExt cx="2790379" cy="2796023"/>
            </a:xfrm>
          </p:grpSpPr>
          <p:grpSp>
            <p:nvGrpSpPr>
              <p:cNvPr id="99" name="组合 79"/>
              <p:cNvGrpSpPr>
                <a:grpSpLocks/>
              </p:cNvGrpSpPr>
              <p:nvPr/>
            </p:nvGrpSpPr>
            <p:grpSpPr bwMode="auto">
              <a:xfrm>
                <a:off x="3692576" y="1742634"/>
                <a:ext cx="2790379" cy="2796023"/>
                <a:chOff x="6379729" y="2488774"/>
                <a:chExt cx="2513016" cy="2513016"/>
              </a:xfrm>
            </p:grpSpPr>
            <p:sp>
              <p:nvSpPr>
                <p:cNvPr id="10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6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100"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98" name="KSO_Shape"/>
            <p:cNvSpPr>
              <a:spLocks/>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bg1"/>
                </a:solidFill>
                <a:ea typeface="微软雅黑" pitchFamily="34" charset="-122"/>
              </a:endParaRPr>
            </a:p>
          </p:txBody>
        </p:sp>
      </p:grpSp>
      <p:grpSp>
        <p:nvGrpSpPr>
          <p:cNvPr id="166" name="组合 165"/>
          <p:cNvGrpSpPr/>
          <p:nvPr/>
        </p:nvGrpSpPr>
        <p:grpSpPr>
          <a:xfrm>
            <a:off x="2962399" y="1136509"/>
            <a:ext cx="919385" cy="921245"/>
            <a:chOff x="4914190" y="671277"/>
            <a:chExt cx="1057687" cy="1059827"/>
          </a:xfrm>
        </p:grpSpPr>
        <p:grpSp>
          <p:nvGrpSpPr>
            <p:cNvPr id="167" name="Group 10"/>
            <p:cNvGrpSpPr/>
            <p:nvPr/>
          </p:nvGrpSpPr>
          <p:grpSpPr>
            <a:xfrm>
              <a:off x="4914190" y="671277"/>
              <a:ext cx="1057687" cy="1059827"/>
              <a:chOff x="3692576" y="1742634"/>
              <a:chExt cx="2790379" cy="2796023"/>
            </a:xfrm>
          </p:grpSpPr>
          <p:grpSp>
            <p:nvGrpSpPr>
              <p:cNvPr id="169" name="组合 79"/>
              <p:cNvGrpSpPr>
                <a:grpSpLocks/>
              </p:cNvGrpSpPr>
              <p:nvPr/>
            </p:nvGrpSpPr>
            <p:grpSpPr bwMode="auto">
              <a:xfrm>
                <a:off x="3692576" y="1742634"/>
                <a:ext cx="2790379" cy="2796023"/>
                <a:chOff x="6379729" y="2488774"/>
                <a:chExt cx="2513016" cy="2513016"/>
              </a:xfrm>
            </p:grpSpPr>
            <p:sp>
              <p:nvSpPr>
                <p:cNvPr id="1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7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170"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168" name="KSO_Shape"/>
            <p:cNvSpPr>
              <a:spLocks/>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73" name="Group 10"/>
          <p:cNvGrpSpPr/>
          <p:nvPr/>
        </p:nvGrpSpPr>
        <p:grpSpPr>
          <a:xfrm>
            <a:off x="5302810" y="2373353"/>
            <a:ext cx="1057687" cy="1059827"/>
            <a:chOff x="3692576" y="1742634"/>
            <a:chExt cx="2790379" cy="2796023"/>
          </a:xfrm>
        </p:grpSpPr>
        <p:grpSp>
          <p:nvGrpSpPr>
            <p:cNvPr id="174" name="组合 79"/>
            <p:cNvGrpSpPr>
              <a:grpSpLocks/>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175"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200" kern="0" dirty="0" smtClean="0">
                  <a:solidFill>
                    <a:srgbClr val="FFFFFF"/>
                  </a:solidFill>
                  <a:latin typeface="+mj-ea"/>
                  <a:ea typeface="+mj-ea"/>
                </a:rPr>
                <a:t>标题文字</a:t>
              </a:r>
              <a:endParaRPr lang="zh-CN" altLang="en-US" sz="1200" kern="0" dirty="0">
                <a:solidFill>
                  <a:srgbClr val="FFFFFF"/>
                </a:solidFill>
                <a:latin typeface="+mj-ea"/>
                <a:ea typeface="+mj-ea"/>
              </a:endParaRPr>
            </a:p>
          </p:txBody>
        </p:sp>
      </p:grpSp>
      <p:sp>
        <p:nvSpPr>
          <p:cNvPr id="178"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TextBox 180"/>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latin typeface="微软雅黑" pitchFamily="34" charset="-122"/>
                <a:ea typeface="微软雅黑" pitchFamily="34" charset="-122"/>
                <a:sym typeface="微软雅黑" pitchFamily="34" charset="-122"/>
              </a:rPr>
              <a:t>文本单击</a:t>
            </a:r>
            <a:r>
              <a:rPr lang="zh-CN" altLang="en-US" sz="1000" dirty="0">
                <a:latin typeface="微软雅黑" pitchFamily="34" charset="-122"/>
                <a:ea typeface="微软雅黑" pitchFamily="34" charset="-122"/>
                <a:sym typeface="微软雅黑" pitchFamily="34" charset="-122"/>
              </a:rPr>
              <a:t>添加文本单击添加文本单击添加文本单击添加文本单击添加文本单击添加文本单击添加文本单击添加文本单击添加文本</a:t>
            </a:r>
            <a:endParaRPr lang="en-US" altLang="zh-CN" sz="1000" dirty="0">
              <a:latin typeface="微软雅黑" pitchFamily="34" charset="-122"/>
              <a:ea typeface="微软雅黑" pitchFamily="34" charset="-122"/>
              <a:sym typeface="微软雅黑" pitchFamily="34" charset="-122"/>
            </a:endParaRPr>
          </a:p>
          <a:p>
            <a:pPr>
              <a:lnSpc>
                <a:spcPct val="150000"/>
              </a:lnSpc>
            </a:pPr>
            <a:endParaRPr lang="zh-CN" altLang="en-US" sz="1000" dirty="0">
              <a:latin typeface="微软雅黑" pitchFamily="34" charset="-122"/>
              <a:ea typeface="微软雅黑" pitchFamily="34" charset="-122"/>
              <a:sym typeface="微软雅黑" pitchFamily="34" charset="-122"/>
            </a:endParaRPr>
          </a:p>
          <a:p>
            <a:pPr>
              <a:lnSpc>
                <a:spcPct val="150000"/>
              </a:lnSpc>
            </a:pPr>
            <a:endParaRPr lang="zh-CN" altLang="en-US" sz="1000" dirty="0">
              <a:latin typeface="微软雅黑" pitchFamily="34" charset="-122"/>
              <a:ea typeface="微软雅黑" pitchFamily="34" charset="-122"/>
              <a:sym typeface="微软雅黑" pitchFamily="34" charset="-122"/>
            </a:endParaRPr>
          </a:p>
        </p:txBody>
      </p:sp>
      <p:sp>
        <p:nvSpPr>
          <p:cNvPr id="182" name="TextBox 181"/>
          <p:cNvSpPr txBox="1"/>
          <p:nvPr/>
        </p:nvSpPr>
        <p:spPr>
          <a:xfrm>
            <a:off x="1558395" y="1331293"/>
            <a:ext cx="1036867" cy="215444"/>
          </a:xfrm>
          <a:prstGeom prst="rect">
            <a:avLst/>
          </a:prstGeom>
          <a:noFill/>
        </p:spPr>
        <p:txBody>
          <a:bodyPr wrap="square" lIns="0" tIns="0" rIns="0" bIns="0" rtlCol="0">
            <a:spAutoFit/>
          </a:bodyPr>
          <a:lstStyle/>
          <a:p>
            <a:pPr algn="ctr"/>
            <a:r>
              <a:rPr lang="zh-CN" altLang="en-US" sz="1400" dirty="0" smtClean="0">
                <a:solidFill>
                  <a:schemeClr val="tx2"/>
                </a:solidFill>
                <a:latin typeface="微软雅黑" pitchFamily="34" charset="-122"/>
                <a:ea typeface="微软雅黑" pitchFamily="34" charset="-122"/>
              </a:rPr>
              <a:t>标题文字</a:t>
            </a:r>
            <a:endParaRPr lang="zh-CN" altLang="en-US" sz="1400" dirty="0">
              <a:solidFill>
                <a:schemeClr val="tx2"/>
              </a:solidFill>
              <a:latin typeface="微软雅黑" pitchFamily="34" charset="-122"/>
              <a:ea typeface="微软雅黑" pitchFamily="34" charset="-122"/>
            </a:endParaRPr>
          </a:p>
        </p:txBody>
      </p:sp>
      <p:sp>
        <p:nvSpPr>
          <p:cNvPr id="183" name="TextBox 182"/>
          <p:cNvSpPr txBox="1"/>
          <p:nvPr/>
        </p:nvSpPr>
        <p:spPr>
          <a:xfrm>
            <a:off x="1391947" y="166170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184" name="TextBox 183"/>
          <p:cNvSpPr txBox="1"/>
          <p:nvPr/>
        </p:nvSpPr>
        <p:spPr>
          <a:xfrm>
            <a:off x="892736" y="2665653"/>
            <a:ext cx="1331318" cy="215444"/>
          </a:xfrm>
          <a:prstGeom prst="rect">
            <a:avLst/>
          </a:prstGeom>
          <a:noFill/>
        </p:spPr>
        <p:txBody>
          <a:bodyPr wrap="square" lIns="0" tIns="0" rIns="0" bIns="0" rtlCol="0">
            <a:spAutoFit/>
          </a:bodyPr>
          <a:lstStyle/>
          <a:p>
            <a:pPr algn="ctr"/>
            <a:r>
              <a:rPr lang="zh-CN" altLang="en-US" sz="1400" dirty="0" smtClean="0">
                <a:solidFill>
                  <a:schemeClr val="bg2"/>
                </a:solidFill>
                <a:latin typeface="微软雅黑" pitchFamily="34" charset="-122"/>
                <a:ea typeface="微软雅黑" pitchFamily="34" charset="-122"/>
              </a:rPr>
              <a:t>标题文字</a:t>
            </a:r>
            <a:endParaRPr lang="zh-CN" altLang="en-US" sz="1400" dirty="0">
              <a:solidFill>
                <a:schemeClr val="bg2"/>
              </a:solidFill>
              <a:latin typeface="微软雅黑" pitchFamily="34" charset="-122"/>
              <a:ea typeface="微软雅黑" pitchFamily="34" charset="-122"/>
            </a:endParaRPr>
          </a:p>
        </p:txBody>
      </p:sp>
      <p:sp>
        <p:nvSpPr>
          <p:cNvPr id="185" name="TextBox 184"/>
          <p:cNvSpPr txBox="1"/>
          <p:nvPr/>
        </p:nvSpPr>
        <p:spPr>
          <a:xfrm>
            <a:off x="975142" y="299606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186" name="TextBox 185"/>
          <p:cNvSpPr txBox="1"/>
          <p:nvPr/>
        </p:nvSpPr>
        <p:spPr>
          <a:xfrm>
            <a:off x="1569594" y="4065644"/>
            <a:ext cx="1166506" cy="215444"/>
          </a:xfrm>
          <a:prstGeom prst="rect">
            <a:avLst/>
          </a:prstGeom>
          <a:noFill/>
        </p:spPr>
        <p:txBody>
          <a:bodyPr wrap="square" lIns="0" tIns="0" rIns="0" bIns="0" rtlCol="0">
            <a:spAutoFit/>
          </a:bodyPr>
          <a:lstStyle/>
          <a:p>
            <a:pPr algn="ctr"/>
            <a:r>
              <a:rPr lang="zh-CN" altLang="en-US" sz="1400" dirty="0" smtClean="0">
                <a:solidFill>
                  <a:schemeClr val="tx2"/>
                </a:solidFill>
                <a:latin typeface="微软雅黑" pitchFamily="34" charset="-122"/>
                <a:ea typeface="微软雅黑" pitchFamily="34" charset="-122"/>
              </a:rPr>
              <a:t>标题文字</a:t>
            </a:r>
            <a:endParaRPr lang="zh-CN" altLang="en-US" sz="1400" dirty="0">
              <a:solidFill>
                <a:schemeClr val="tx2"/>
              </a:solidFill>
              <a:latin typeface="微软雅黑" pitchFamily="34" charset="-122"/>
              <a:ea typeface="微软雅黑" pitchFamily="34" charset="-122"/>
            </a:endParaRPr>
          </a:p>
        </p:txBody>
      </p:sp>
      <p:sp>
        <p:nvSpPr>
          <p:cNvPr id="187" name="TextBox 186"/>
          <p:cNvSpPr txBox="1"/>
          <p:nvPr/>
        </p:nvSpPr>
        <p:spPr>
          <a:xfrm>
            <a:off x="1569594" y="439605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Tree>
    <p:extLst>
      <p:ext uri="{BB962C8B-B14F-4D97-AF65-F5344CB8AC3E}">
        <p14:creationId xmlns:p14="http://schemas.microsoft.com/office/powerpoint/2010/main" val="29228542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3"/>
                                        </p:tgtEl>
                                        <p:attrNameLst>
                                          <p:attrName>style.visibility</p:attrName>
                                        </p:attrNameLst>
                                      </p:cBhvr>
                                      <p:to>
                                        <p:strVal val="visible"/>
                                      </p:to>
                                    </p:set>
                                    <p:anim calcmode="lin" valueType="num">
                                      <p:cBhvr>
                                        <p:cTn id="12" dur="500" fill="hold"/>
                                        <p:tgtEl>
                                          <p:spTgt spid="173"/>
                                        </p:tgtEl>
                                        <p:attrNameLst>
                                          <p:attrName>ppt_w</p:attrName>
                                        </p:attrNameLst>
                                      </p:cBhvr>
                                      <p:tavLst>
                                        <p:tav tm="0">
                                          <p:val>
                                            <p:fltVal val="0"/>
                                          </p:val>
                                        </p:tav>
                                        <p:tav tm="100000">
                                          <p:val>
                                            <p:strVal val="#ppt_w"/>
                                          </p:val>
                                        </p:tav>
                                      </p:tavLst>
                                    </p:anim>
                                    <p:anim calcmode="lin" valueType="num">
                                      <p:cBhvr>
                                        <p:cTn id="13" dur="500" fill="hold"/>
                                        <p:tgtEl>
                                          <p:spTgt spid="173"/>
                                        </p:tgtEl>
                                        <p:attrNameLst>
                                          <p:attrName>ppt_h</p:attrName>
                                        </p:attrNameLst>
                                      </p:cBhvr>
                                      <p:tavLst>
                                        <p:tav tm="0">
                                          <p:val>
                                            <p:fltVal val="0"/>
                                          </p:val>
                                        </p:tav>
                                        <p:tav tm="100000">
                                          <p:val>
                                            <p:strVal val="#ppt_h"/>
                                          </p:val>
                                        </p:tav>
                                      </p:tavLst>
                                    </p:anim>
                                    <p:animEffect transition="in" filter="fade">
                                      <p:cBhvr>
                                        <p:cTn id="14" dur="500"/>
                                        <p:tgtEl>
                                          <p:spTgt spid="17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right)">
                                      <p:cBhvr>
                                        <p:cTn id="19" dur="500"/>
                                        <p:tgtEl>
                                          <p:spTgt spid="17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wipe(right)">
                                      <p:cBhvr>
                                        <p:cTn id="22" dur="500"/>
                                        <p:tgtEl>
                                          <p:spTgt spid="18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79"/>
                                        </p:tgtEl>
                                        <p:attrNameLst>
                                          <p:attrName>style.visibility</p:attrName>
                                        </p:attrNameLst>
                                      </p:cBhvr>
                                      <p:to>
                                        <p:strVal val="visible"/>
                                      </p:to>
                                    </p:set>
                                    <p:animEffect transition="in" filter="wipe(right)">
                                      <p:cBhvr>
                                        <p:cTn id="25" dur="500"/>
                                        <p:tgtEl>
                                          <p:spTgt spid="179"/>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par>
                                <p:cTn id="33" presetID="53" presetClass="entr" presetSubtype="16" fill="hold" nodeType="with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childTnLst>
                                </p:cTn>
                              </p:par>
                              <p:par>
                                <p:cTn id="38" presetID="53" presetClass="entr" presetSubtype="16"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0-#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 calcmode="lin" valueType="num">
                                      <p:cBhvr additive="base">
                                        <p:cTn id="51" dur="500" fill="hold"/>
                                        <p:tgtEl>
                                          <p:spTgt spid="183"/>
                                        </p:tgtEl>
                                        <p:attrNameLst>
                                          <p:attrName>ppt_x</p:attrName>
                                        </p:attrNameLst>
                                      </p:cBhvr>
                                      <p:tavLst>
                                        <p:tav tm="0">
                                          <p:val>
                                            <p:strVal val="0-#ppt_w/2"/>
                                          </p:val>
                                        </p:tav>
                                        <p:tav tm="100000">
                                          <p:val>
                                            <p:strVal val="#ppt_x"/>
                                          </p:val>
                                        </p:tav>
                                      </p:tavLst>
                                    </p:anim>
                                    <p:anim calcmode="lin" valueType="num">
                                      <p:cBhvr additive="base">
                                        <p:cTn id="52" dur="500" fill="hold"/>
                                        <p:tgtEl>
                                          <p:spTgt spid="18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4"/>
                                        </p:tgtEl>
                                        <p:attrNameLst>
                                          <p:attrName>style.visibility</p:attrName>
                                        </p:attrNameLst>
                                      </p:cBhvr>
                                      <p:to>
                                        <p:strVal val="visible"/>
                                      </p:to>
                                    </p:set>
                                    <p:anim calcmode="lin" valueType="num">
                                      <p:cBhvr additive="base">
                                        <p:cTn id="55" dur="500" fill="hold"/>
                                        <p:tgtEl>
                                          <p:spTgt spid="184"/>
                                        </p:tgtEl>
                                        <p:attrNameLst>
                                          <p:attrName>ppt_x</p:attrName>
                                        </p:attrNameLst>
                                      </p:cBhvr>
                                      <p:tavLst>
                                        <p:tav tm="0">
                                          <p:val>
                                            <p:strVal val="0-#ppt_w/2"/>
                                          </p:val>
                                        </p:tav>
                                        <p:tav tm="100000">
                                          <p:val>
                                            <p:strVal val="#ppt_x"/>
                                          </p:val>
                                        </p:tav>
                                      </p:tavLst>
                                    </p:anim>
                                    <p:anim calcmode="lin" valueType="num">
                                      <p:cBhvr additive="base">
                                        <p:cTn id="56" dur="500" fill="hold"/>
                                        <p:tgtEl>
                                          <p:spTgt spid="18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5"/>
                                        </p:tgtEl>
                                        <p:attrNameLst>
                                          <p:attrName>style.visibility</p:attrName>
                                        </p:attrNameLst>
                                      </p:cBhvr>
                                      <p:to>
                                        <p:strVal val="visible"/>
                                      </p:to>
                                    </p:set>
                                    <p:anim calcmode="lin" valueType="num">
                                      <p:cBhvr additive="base">
                                        <p:cTn id="59" dur="500" fill="hold"/>
                                        <p:tgtEl>
                                          <p:spTgt spid="185"/>
                                        </p:tgtEl>
                                        <p:attrNameLst>
                                          <p:attrName>ppt_x</p:attrName>
                                        </p:attrNameLst>
                                      </p:cBhvr>
                                      <p:tavLst>
                                        <p:tav tm="0">
                                          <p:val>
                                            <p:strVal val="0-#ppt_w/2"/>
                                          </p:val>
                                        </p:tav>
                                        <p:tav tm="100000">
                                          <p:val>
                                            <p:strVal val="#ppt_x"/>
                                          </p:val>
                                        </p:tav>
                                      </p:tavLst>
                                    </p:anim>
                                    <p:anim calcmode="lin" valueType="num">
                                      <p:cBhvr additive="base">
                                        <p:cTn id="60" dur="500" fill="hold"/>
                                        <p:tgtEl>
                                          <p:spTgt spid="18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86"/>
                                        </p:tgtEl>
                                        <p:attrNameLst>
                                          <p:attrName>style.visibility</p:attrName>
                                        </p:attrNameLst>
                                      </p:cBhvr>
                                      <p:to>
                                        <p:strVal val="visible"/>
                                      </p:to>
                                    </p:set>
                                    <p:anim calcmode="lin" valueType="num">
                                      <p:cBhvr additive="base">
                                        <p:cTn id="63" dur="500" fill="hold"/>
                                        <p:tgtEl>
                                          <p:spTgt spid="186"/>
                                        </p:tgtEl>
                                        <p:attrNameLst>
                                          <p:attrName>ppt_x</p:attrName>
                                        </p:attrNameLst>
                                      </p:cBhvr>
                                      <p:tavLst>
                                        <p:tav tm="0">
                                          <p:val>
                                            <p:strVal val="0-#ppt_w/2"/>
                                          </p:val>
                                        </p:tav>
                                        <p:tav tm="100000">
                                          <p:val>
                                            <p:strVal val="#ppt_x"/>
                                          </p:val>
                                        </p:tav>
                                      </p:tavLst>
                                    </p:anim>
                                    <p:anim calcmode="lin" valueType="num">
                                      <p:cBhvr additive="base">
                                        <p:cTn id="64" dur="500" fill="hold"/>
                                        <p:tgtEl>
                                          <p:spTgt spid="18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87"/>
                                        </p:tgtEl>
                                        <p:attrNameLst>
                                          <p:attrName>style.visibility</p:attrName>
                                        </p:attrNameLst>
                                      </p:cBhvr>
                                      <p:to>
                                        <p:strVal val="visible"/>
                                      </p:to>
                                    </p:set>
                                    <p:anim calcmode="lin" valueType="num">
                                      <p:cBhvr additive="base">
                                        <p:cTn id="67" dur="500" fill="hold"/>
                                        <p:tgtEl>
                                          <p:spTgt spid="187"/>
                                        </p:tgtEl>
                                        <p:attrNameLst>
                                          <p:attrName>ppt_x</p:attrName>
                                        </p:attrNameLst>
                                      </p:cBhvr>
                                      <p:tavLst>
                                        <p:tav tm="0">
                                          <p:val>
                                            <p:strVal val="0-#ppt_w/2"/>
                                          </p:val>
                                        </p:tav>
                                        <p:tav tm="100000">
                                          <p:val>
                                            <p:strVal val="#ppt_x"/>
                                          </p:val>
                                        </p:tav>
                                      </p:tavLst>
                                    </p:anim>
                                    <p:anim calcmode="lin" valueType="num">
                                      <p:cBhvr additive="base">
                                        <p:cTn id="6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1"/>
                                        </p:tgtEl>
                                        <p:attrNameLst>
                                          <p:attrName>style.visibility</p:attrName>
                                        </p:attrNameLst>
                                      </p:cBhvr>
                                      <p:to>
                                        <p:strVal val="visible"/>
                                      </p:to>
                                    </p:set>
                                    <p:anim calcmode="lin" valueType="num">
                                      <p:cBhvr additive="base">
                                        <p:cTn id="73" dur="500" fill="hold"/>
                                        <p:tgtEl>
                                          <p:spTgt spid="181"/>
                                        </p:tgtEl>
                                        <p:attrNameLst>
                                          <p:attrName>ppt_x</p:attrName>
                                        </p:attrNameLst>
                                      </p:cBhvr>
                                      <p:tavLst>
                                        <p:tav tm="0">
                                          <p:val>
                                            <p:strVal val="1+#ppt_w/2"/>
                                          </p:val>
                                        </p:tav>
                                        <p:tav tm="100000">
                                          <p:val>
                                            <p:strVal val="#ppt_x"/>
                                          </p:val>
                                        </p:tav>
                                      </p:tavLst>
                                    </p:anim>
                                    <p:anim calcmode="lin" valueType="num">
                                      <p:cBhvr additive="base">
                                        <p:cTn id="74"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p:bldP spid="182" grpId="0"/>
      <p:bldP spid="183" grpId="0"/>
      <p:bldP spid="184" grpId="0"/>
      <p:bldP spid="185" grpId="0"/>
      <p:bldP spid="186" grpId="0"/>
      <p:bldP spid="18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
        <p:nvSpPr>
          <p:cNvPr id="80" name="TextBox 79"/>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latin typeface="微软雅黑" pitchFamily="34" charset="-122"/>
                <a:ea typeface="微软雅黑" pitchFamily="34" charset="-122"/>
                <a:sym typeface="微软雅黑" pitchFamily="34" charset="-122"/>
              </a:rPr>
              <a:t>文本</a:t>
            </a:r>
            <a:endParaRPr lang="zh-CN" altLang="en-US" sz="1000" dirty="0">
              <a:latin typeface="微软雅黑" pitchFamily="34" charset="-122"/>
              <a:ea typeface="微软雅黑" pitchFamily="34" charset="-122"/>
              <a:sym typeface="微软雅黑" pitchFamily="34" charset="-122"/>
            </a:endParaRPr>
          </a:p>
          <a:p>
            <a:pPr>
              <a:lnSpc>
                <a:spcPct val="150000"/>
              </a:lnSpc>
            </a:pPr>
            <a:endParaRPr lang="zh-CN" altLang="en-US" sz="1000" dirty="0">
              <a:latin typeface="微软雅黑" pitchFamily="34" charset="-122"/>
              <a:ea typeface="微软雅黑" pitchFamily="34" charset="-122"/>
              <a:sym typeface="微软雅黑" pitchFamily="34" charset="-122"/>
            </a:endParaRPr>
          </a:p>
        </p:txBody>
      </p:sp>
      <p:sp>
        <p:nvSpPr>
          <p:cNvPr id="81" name="TextBox 80"/>
          <p:cNvSpPr txBox="1"/>
          <p:nvPr/>
        </p:nvSpPr>
        <p:spPr>
          <a:xfrm>
            <a:off x="6084168" y="1773879"/>
            <a:ext cx="2322652" cy="215444"/>
          </a:xfrm>
          <a:prstGeom prst="rect">
            <a:avLst/>
          </a:prstGeom>
          <a:noFill/>
        </p:spPr>
        <p:txBody>
          <a:bodyPr wrap="square" lIns="0" tIns="0" rIns="0" bIns="0" rtlCol="0">
            <a:spAutoFit/>
          </a:bodyPr>
          <a:lstStyle/>
          <a:p>
            <a:r>
              <a:rPr lang="en-US" altLang="zh-CN" sz="1400" dirty="0" smtClean="0">
                <a:latin typeface="微软雅黑" pitchFamily="34" charset="-122"/>
                <a:ea typeface="微软雅黑" pitchFamily="34" charset="-122"/>
              </a:rPr>
              <a:t>QQ</a:t>
            </a:r>
            <a:r>
              <a:rPr lang="zh-CN" altLang="en-US" sz="1400" dirty="0" smtClean="0">
                <a:latin typeface="微软雅黑" pitchFamily="34" charset="-122"/>
                <a:ea typeface="微软雅黑" pitchFamily="34" charset="-122"/>
              </a:rPr>
              <a:t>空间推广</a:t>
            </a:r>
            <a:endParaRPr lang="zh-CN" altLang="en-US" sz="1400" dirty="0">
              <a:latin typeface="微软雅黑" pitchFamily="34" charset="-122"/>
              <a:ea typeface="微软雅黑" pitchFamily="34" charset="-122"/>
            </a:endParaRPr>
          </a:p>
        </p:txBody>
      </p:sp>
      <p:sp>
        <p:nvSpPr>
          <p:cNvPr id="82" name="TextBox 81"/>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latin typeface="微软雅黑" pitchFamily="34" charset="-122"/>
              <a:ea typeface="微软雅黑" pitchFamily="34" charset="-122"/>
              <a:sym typeface="微软雅黑" pitchFamily="34" charset="-122"/>
            </a:endParaRPr>
          </a:p>
        </p:txBody>
      </p:sp>
      <p:sp>
        <p:nvSpPr>
          <p:cNvPr id="83" name="TextBox 82"/>
          <p:cNvSpPr txBox="1"/>
          <p:nvPr/>
        </p:nvSpPr>
        <p:spPr>
          <a:xfrm>
            <a:off x="6095236" y="3170561"/>
            <a:ext cx="2322652"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本地论坛推广</a:t>
            </a:r>
            <a:endParaRPr lang="zh-CN" altLang="en-US" sz="1400" dirty="0">
              <a:latin typeface="微软雅黑" pitchFamily="34" charset="-122"/>
              <a:ea typeface="微软雅黑" pitchFamily="34" charset="-122"/>
            </a:endParaRPr>
          </a:p>
        </p:txBody>
      </p:sp>
      <p:sp>
        <p:nvSpPr>
          <p:cNvPr id="86" name="TextBox 85"/>
          <p:cNvSpPr txBox="1"/>
          <p:nvPr/>
        </p:nvSpPr>
        <p:spPr>
          <a:xfrm>
            <a:off x="736691" y="3555660"/>
            <a:ext cx="2344788" cy="665310"/>
          </a:xfrm>
          <a:prstGeom prst="rect">
            <a:avLst/>
          </a:prstGeom>
          <a:noFill/>
        </p:spPr>
        <p:txBody>
          <a:bodyPr wrap="square" lIns="0" tIns="0" rIns="0" bIns="0" rtlCol="0">
            <a:spAutoFit/>
          </a:bodyPr>
          <a:lstStyle/>
          <a:p>
            <a:pPr algn="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latin typeface="微软雅黑" pitchFamily="34" charset="-122"/>
              <a:ea typeface="微软雅黑" pitchFamily="34" charset="-122"/>
              <a:sym typeface="微软雅黑" pitchFamily="34" charset="-122"/>
            </a:endParaRPr>
          </a:p>
        </p:txBody>
      </p:sp>
      <p:sp>
        <p:nvSpPr>
          <p:cNvPr id="87" name="TextBox 86"/>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dirty="0" smtClean="0">
                <a:latin typeface="微软雅黑" pitchFamily="34" charset="-122"/>
                <a:ea typeface="微软雅黑" pitchFamily="34" charset="-122"/>
              </a:rPr>
              <a:t>微博推广</a:t>
            </a:r>
            <a:endParaRPr lang="zh-CN" altLang="en-US" sz="1400" dirty="0">
              <a:latin typeface="微软雅黑" pitchFamily="34" charset="-122"/>
              <a:ea typeface="微软雅黑" pitchFamily="34" charset="-122"/>
            </a:endParaRPr>
          </a:p>
        </p:txBody>
      </p:sp>
      <p:sp>
        <p:nvSpPr>
          <p:cNvPr id="88" name="TextBox 87"/>
          <p:cNvSpPr txBox="1"/>
          <p:nvPr/>
        </p:nvSpPr>
        <p:spPr>
          <a:xfrm>
            <a:off x="725623" y="2086694"/>
            <a:ext cx="2344788" cy="665310"/>
          </a:xfrm>
          <a:prstGeom prst="rect">
            <a:avLst/>
          </a:prstGeom>
          <a:noFill/>
        </p:spPr>
        <p:txBody>
          <a:bodyPr wrap="square" lIns="0" tIns="0" rIns="0" bIns="0" rtlCol="0">
            <a:spAutoFit/>
          </a:bodyPr>
          <a:lstStyle/>
          <a:p>
            <a:pPr algn="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latin typeface="微软雅黑" pitchFamily="34" charset="-122"/>
              <a:ea typeface="微软雅黑" pitchFamily="34" charset="-122"/>
              <a:sym typeface="微软雅黑" pitchFamily="34" charset="-122"/>
            </a:endParaRPr>
          </a:p>
        </p:txBody>
      </p:sp>
      <p:sp>
        <p:nvSpPr>
          <p:cNvPr id="89" name="TextBox 88"/>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dirty="0">
                <a:latin typeface="微软雅黑" pitchFamily="34" charset="-122"/>
                <a:ea typeface="微软雅黑" pitchFamily="34" charset="-122"/>
              </a:rPr>
              <a:t>微信</a:t>
            </a:r>
            <a:r>
              <a:rPr lang="zh-CN" altLang="en-US" sz="1400" dirty="0" smtClean="0">
                <a:latin typeface="微软雅黑" pitchFamily="34" charset="-122"/>
                <a:ea typeface="微软雅黑" pitchFamily="34" charset="-122"/>
              </a:rPr>
              <a:t>推广</a:t>
            </a:r>
            <a:endParaRPr lang="zh-CN" altLang="en-US" sz="1400" dirty="0">
              <a:latin typeface="微软雅黑" pitchFamily="34" charset="-122"/>
              <a:ea typeface="微软雅黑" pitchFamily="34" charset="-122"/>
            </a:endParaRPr>
          </a:p>
        </p:txBody>
      </p:sp>
      <p:grpSp>
        <p:nvGrpSpPr>
          <p:cNvPr id="97" name="组合 96"/>
          <p:cNvGrpSpPr/>
          <p:nvPr/>
        </p:nvGrpSpPr>
        <p:grpSpPr>
          <a:xfrm>
            <a:off x="3232913" y="1543496"/>
            <a:ext cx="1077642" cy="1385911"/>
            <a:chOff x="5321145" y="126048"/>
            <a:chExt cx="1077642" cy="1385911"/>
          </a:xfrm>
        </p:grpSpPr>
        <p:grpSp>
          <p:nvGrpSpPr>
            <p:cNvPr id="98" name="组合 97"/>
            <p:cNvGrpSpPr/>
            <p:nvPr/>
          </p:nvGrpSpPr>
          <p:grpSpPr>
            <a:xfrm>
              <a:off x="5321145" y="126048"/>
              <a:ext cx="1077642" cy="1385911"/>
              <a:chOff x="5321145" y="126048"/>
              <a:chExt cx="1077642" cy="1385911"/>
            </a:xfrm>
          </p:grpSpPr>
          <p:sp>
            <p:nvSpPr>
              <p:cNvPr id="105"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grpSp>
          <p:nvGrpSpPr>
            <p:cNvPr id="99" name="组合 98"/>
            <p:cNvGrpSpPr/>
            <p:nvPr/>
          </p:nvGrpSpPr>
          <p:grpSpPr>
            <a:xfrm>
              <a:off x="5563468" y="455191"/>
              <a:ext cx="558800" cy="460375"/>
              <a:chOff x="3376613" y="2879725"/>
              <a:chExt cx="558800" cy="460375"/>
            </a:xfrm>
            <a:solidFill>
              <a:schemeClr val="bg1"/>
            </a:solidFill>
          </p:grpSpPr>
          <p:sp>
            <p:nvSpPr>
              <p:cNvPr id="10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7" name="组合 106"/>
          <p:cNvGrpSpPr/>
          <p:nvPr/>
        </p:nvGrpSpPr>
        <p:grpSpPr>
          <a:xfrm>
            <a:off x="4452762" y="1514794"/>
            <a:ext cx="1385911" cy="1077642"/>
            <a:chOff x="6540994" y="97346"/>
            <a:chExt cx="1385911" cy="1077642"/>
          </a:xfrm>
        </p:grpSpPr>
        <p:grpSp>
          <p:nvGrpSpPr>
            <p:cNvPr id="108" name="组合 107"/>
            <p:cNvGrpSpPr/>
            <p:nvPr/>
          </p:nvGrpSpPr>
          <p:grpSpPr>
            <a:xfrm rot="5400000">
              <a:off x="6695129" y="-56789"/>
              <a:ext cx="1077642" cy="1385911"/>
              <a:chOff x="5321145" y="126048"/>
              <a:chExt cx="1077642" cy="1385911"/>
            </a:xfrm>
          </p:grpSpPr>
          <p:sp>
            <p:nvSpPr>
              <p:cNvPr id="110"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1"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sp>
          <p:nvSpPr>
            <p:cNvPr id="109" name="Freeform 12"/>
            <p:cNvSpPr>
              <a:spLocks/>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112" name="组合 111"/>
          <p:cNvGrpSpPr/>
          <p:nvPr/>
        </p:nvGrpSpPr>
        <p:grpSpPr>
          <a:xfrm>
            <a:off x="3197829" y="2976787"/>
            <a:ext cx="1385911" cy="1077642"/>
            <a:chOff x="5286061" y="1559339"/>
            <a:chExt cx="1385911" cy="1077642"/>
          </a:xfrm>
        </p:grpSpPr>
        <p:grpSp>
          <p:nvGrpSpPr>
            <p:cNvPr id="113" name="组合 112"/>
            <p:cNvGrpSpPr/>
            <p:nvPr/>
          </p:nvGrpSpPr>
          <p:grpSpPr>
            <a:xfrm rot="16200000">
              <a:off x="5440196" y="1405204"/>
              <a:ext cx="1077642" cy="1385911"/>
              <a:chOff x="5321145" y="126048"/>
              <a:chExt cx="1077642" cy="1385911"/>
            </a:xfrm>
          </p:grpSpPr>
          <p:sp>
            <p:nvSpPr>
              <p:cNvPr id="119"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0"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grpSp>
          <p:nvGrpSpPr>
            <p:cNvPr id="114" name="组合 113"/>
            <p:cNvGrpSpPr/>
            <p:nvPr/>
          </p:nvGrpSpPr>
          <p:grpSpPr>
            <a:xfrm>
              <a:off x="5569774" y="1888055"/>
              <a:ext cx="525462" cy="452437"/>
              <a:chOff x="3379788" y="4325938"/>
              <a:chExt cx="525462" cy="452437"/>
            </a:xfrm>
            <a:solidFill>
              <a:schemeClr val="bg1"/>
            </a:solidFill>
          </p:grpSpPr>
          <p:sp>
            <p:nvSpPr>
              <p:cNvPr id="11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1" name="组合 120"/>
          <p:cNvGrpSpPr/>
          <p:nvPr/>
        </p:nvGrpSpPr>
        <p:grpSpPr>
          <a:xfrm>
            <a:off x="4790502" y="2693054"/>
            <a:ext cx="1077642" cy="1385911"/>
            <a:chOff x="6830695" y="1295111"/>
            <a:chExt cx="1077642" cy="1385911"/>
          </a:xfrm>
        </p:grpSpPr>
        <p:grpSp>
          <p:nvGrpSpPr>
            <p:cNvPr id="122" name="组合 121"/>
            <p:cNvGrpSpPr/>
            <p:nvPr/>
          </p:nvGrpSpPr>
          <p:grpSpPr>
            <a:xfrm rot="10800000">
              <a:off x="6830695" y="1295111"/>
              <a:ext cx="1077642" cy="1385911"/>
              <a:chOff x="5321145" y="126048"/>
              <a:chExt cx="1077642" cy="1385911"/>
            </a:xfrm>
          </p:grpSpPr>
          <p:sp>
            <p:nvSpPr>
              <p:cNvPr id="12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sp>
          <p:nvSpPr>
            <p:cNvPr id="123"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532310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40000">
                                          <p:cBhvr additive="base">
                                            <p:cTn id="12" dur="500" fill="hold"/>
                                            <p:tgtEl>
                                              <p:spTgt spid="97"/>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97"/>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14:presetBounceEnd="40000">
                                      <p:stCondLst>
                                        <p:cond delay="300"/>
                                      </p:stCondLst>
                                      <p:childTnLst>
                                        <p:set>
                                          <p:cBhvr>
                                            <p:cTn id="15" dur="1" fill="hold">
                                              <p:stCondLst>
                                                <p:cond delay="0"/>
                                              </p:stCondLst>
                                            </p:cTn>
                                            <p:tgtEl>
                                              <p:spTgt spid="112"/>
                                            </p:tgtEl>
                                            <p:attrNameLst>
                                              <p:attrName>style.visibility</p:attrName>
                                            </p:attrNameLst>
                                          </p:cBhvr>
                                          <p:to>
                                            <p:strVal val="visible"/>
                                          </p:to>
                                        </p:set>
                                        <p:anim calcmode="lin" valueType="num" p14:bounceEnd="40000">
                                          <p:cBhvr additive="base">
                                            <p:cTn id="16" dur="500" fill="hold"/>
                                            <p:tgtEl>
                                              <p:spTgt spid="112"/>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112"/>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40000">
                                      <p:stCondLst>
                                        <p:cond delay="600"/>
                                      </p:stCondLst>
                                      <p:childTnLst>
                                        <p:set>
                                          <p:cBhvr>
                                            <p:cTn id="19" dur="1" fill="hold">
                                              <p:stCondLst>
                                                <p:cond delay="0"/>
                                              </p:stCondLst>
                                            </p:cTn>
                                            <p:tgtEl>
                                              <p:spTgt spid="121"/>
                                            </p:tgtEl>
                                            <p:attrNameLst>
                                              <p:attrName>style.visibility</p:attrName>
                                            </p:attrNameLst>
                                          </p:cBhvr>
                                          <p:to>
                                            <p:strVal val="visible"/>
                                          </p:to>
                                        </p:set>
                                        <p:anim calcmode="lin" valueType="num" p14:bounceEnd="40000">
                                          <p:cBhvr additive="base">
                                            <p:cTn id="20" dur="500" fill="hold"/>
                                            <p:tgtEl>
                                              <p:spTgt spid="12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21"/>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07"/>
                                            </p:tgtEl>
                                            <p:attrNameLst>
                                              <p:attrName>style.visibility</p:attrName>
                                            </p:attrNameLst>
                                          </p:cBhvr>
                                          <p:to>
                                            <p:strVal val="visible"/>
                                          </p:to>
                                        </p:set>
                                        <p:anim calcmode="lin" valueType="num" p14:bounceEnd="40000">
                                          <p:cBhvr additive="base">
                                            <p:cTn id="24"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left)">
                                          <p:cBhvr>
                                            <p:cTn id="32" dur="500"/>
                                            <p:tgtEl>
                                              <p:spTgt spid="80"/>
                                            </p:tgtEl>
                                          </p:cBhvr>
                                        </p:animEffect>
                                      </p:childTnLst>
                                    </p:cTn>
                                  </p:par>
                                </p:childTnLst>
                              </p:cTn>
                            </p:par>
                            <p:par>
                              <p:cTn id="33" fill="hold">
                                <p:stCondLst>
                                  <p:cond delay="2400"/>
                                </p:stCondLst>
                                <p:childTnLst>
                                  <p:par>
                                    <p:cTn id="34" presetID="22" presetClass="entr" presetSubtype="8"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500"/>
                                            <p:tgtEl>
                                              <p:spTgt spid="82"/>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left)">
                                          <p:cBhvr>
                                            <p:cTn id="5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fill="hold"/>
                                            <p:tgtEl>
                                              <p:spTgt spid="97"/>
                                            </p:tgtEl>
                                            <p:attrNameLst>
                                              <p:attrName>ppt_x</p:attrName>
                                            </p:attrNameLst>
                                          </p:cBhvr>
                                          <p:tavLst>
                                            <p:tav tm="0">
                                              <p:val>
                                                <p:strVal val="#ppt_x"/>
                                              </p:val>
                                            </p:tav>
                                            <p:tav tm="100000">
                                              <p:val>
                                                <p:strVal val="#ppt_x"/>
                                              </p:val>
                                            </p:tav>
                                          </p:tavLst>
                                        </p:anim>
                                        <p:anim calcmode="lin" valueType="num">
                                          <p:cBhvr additive="base">
                                            <p:cTn id="13" dur="500" fill="hold"/>
                                            <p:tgtEl>
                                              <p:spTgt spid="97"/>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112"/>
                                            </p:tgtEl>
                                            <p:attrNameLst>
                                              <p:attrName>style.visibility</p:attrName>
                                            </p:attrNameLst>
                                          </p:cBhvr>
                                          <p:to>
                                            <p:strVal val="visible"/>
                                          </p:to>
                                        </p:set>
                                        <p:anim calcmode="lin" valueType="num">
                                          <p:cBhvr additive="base">
                                            <p:cTn id="16" dur="500" fill="hold"/>
                                            <p:tgtEl>
                                              <p:spTgt spid="112"/>
                                            </p:tgtEl>
                                            <p:attrNameLst>
                                              <p:attrName>ppt_x</p:attrName>
                                            </p:attrNameLst>
                                          </p:cBhvr>
                                          <p:tavLst>
                                            <p:tav tm="0">
                                              <p:val>
                                                <p:strVal val="0-#ppt_w/2"/>
                                              </p:val>
                                            </p:tav>
                                            <p:tav tm="100000">
                                              <p:val>
                                                <p:strVal val="#ppt_x"/>
                                              </p:val>
                                            </p:tav>
                                          </p:tavLst>
                                        </p:anim>
                                        <p:anim calcmode="lin" valueType="num">
                                          <p:cBhvr additive="base">
                                            <p:cTn id="17" dur="500" fill="hold"/>
                                            <p:tgtEl>
                                              <p:spTgt spid="112"/>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121"/>
                                            </p:tgtEl>
                                            <p:attrNameLst>
                                              <p:attrName>style.visibility</p:attrName>
                                            </p:attrNameLst>
                                          </p:cBhvr>
                                          <p:to>
                                            <p:strVal val="visible"/>
                                          </p:to>
                                        </p:set>
                                        <p:anim calcmode="lin" valueType="num">
                                          <p:cBhvr additive="base">
                                            <p:cTn id="20" dur="500" fill="hold"/>
                                            <p:tgtEl>
                                              <p:spTgt spid="121"/>
                                            </p:tgtEl>
                                            <p:attrNameLst>
                                              <p:attrName>ppt_x</p:attrName>
                                            </p:attrNameLst>
                                          </p:cBhvr>
                                          <p:tavLst>
                                            <p:tav tm="0">
                                              <p:val>
                                                <p:strVal val="#ppt_x"/>
                                              </p:val>
                                            </p:tav>
                                            <p:tav tm="100000">
                                              <p:val>
                                                <p:strVal val="#ppt_x"/>
                                              </p:val>
                                            </p:tav>
                                          </p:tavLst>
                                        </p:anim>
                                        <p:anim calcmode="lin" valueType="num">
                                          <p:cBhvr additive="base">
                                            <p:cTn id="21" dur="500" fill="hold"/>
                                            <p:tgtEl>
                                              <p:spTgt spid="121"/>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left)">
                                          <p:cBhvr>
                                            <p:cTn id="32" dur="500"/>
                                            <p:tgtEl>
                                              <p:spTgt spid="80"/>
                                            </p:tgtEl>
                                          </p:cBhvr>
                                        </p:animEffect>
                                      </p:childTnLst>
                                    </p:cTn>
                                  </p:par>
                                </p:childTnLst>
                              </p:cTn>
                            </p:par>
                            <p:par>
                              <p:cTn id="33" fill="hold">
                                <p:stCondLst>
                                  <p:cond delay="2400"/>
                                </p:stCondLst>
                                <p:childTnLst>
                                  <p:par>
                                    <p:cTn id="34" presetID="22" presetClass="entr" presetSubtype="8"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500"/>
                                            <p:tgtEl>
                                              <p:spTgt spid="82"/>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left)">
                                          <p:cBhvr>
                                            <p:cTn id="5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6" grpId="0"/>
          <p:bldP spid="87" grpId="0"/>
          <p:bldP spid="88" grpId="0"/>
          <p:bldP spid="8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77031" y="1165408"/>
            <a:ext cx="2855627" cy="2855627"/>
            <a:chOff x="3177031" y="1165408"/>
            <a:chExt cx="2855627" cy="2855627"/>
          </a:xfrm>
        </p:grpSpPr>
        <p:grpSp>
          <p:nvGrpSpPr>
            <p:cNvPr id="15" name="组合 14"/>
            <p:cNvGrpSpPr/>
            <p:nvPr/>
          </p:nvGrpSpPr>
          <p:grpSpPr>
            <a:xfrm>
              <a:off x="3177031" y="1165408"/>
              <a:ext cx="2855627" cy="2855627"/>
              <a:chOff x="2848131" y="1860029"/>
              <a:chExt cx="3807502" cy="3807502"/>
            </a:xfrm>
          </p:grpSpPr>
          <p:sp>
            <p:nvSpPr>
              <p:cNvPr id="11" name="椭圆 1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椭圆 12"/>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2" name="组合 21"/>
            <p:cNvGrpSpPr/>
            <p:nvPr/>
          </p:nvGrpSpPr>
          <p:grpSpPr>
            <a:xfrm>
              <a:off x="3697397" y="2328838"/>
              <a:ext cx="1826142" cy="872715"/>
              <a:chOff x="3541952" y="3411269"/>
              <a:chExt cx="2434856" cy="1163620"/>
            </a:xfrm>
          </p:grpSpPr>
          <p:sp>
            <p:nvSpPr>
              <p:cNvPr id="20" name="文本框 19"/>
              <p:cNvSpPr txBox="1"/>
              <p:nvPr/>
            </p:nvSpPr>
            <p:spPr>
              <a:xfrm>
                <a:off x="3587307" y="3411269"/>
                <a:ext cx="2344147" cy="430887"/>
              </a:xfrm>
              <a:prstGeom prst="rect">
                <a:avLst/>
              </a:prstGeom>
              <a:noFill/>
            </p:spPr>
            <p:txBody>
              <a:bodyPr wrap="none" rtlCol="0">
                <a:spAutoFit/>
              </a:bodyPr>
              <a:lstStyle/>
              <a:p>
                <a:pPr algn="ctr"/>
                <a:r>
                  <a:rPr lang="en-US" altLang="zh-CN" sz="1500" dirty="0">
                    <a:latin typeface="+mj-ea"/>
                    <a:ea typeface="+mj-ea"/>
                  </a:rPr>
                  <a:t>www.ooopic.com</a:t>
                </a:r>
                <a:endParaRPr lang="zh-CN" altLang="en-US" sz="1500" dirty="0">
                  <a:latin typeface="+mj-ea"/>
                  <a:ea typeface="+mj-ea"/>
                </a:endParaRPr>
              </a:p>
            </p:txBody>
          </p:sp>
          <p:sp>
            <p:nvSpPr>
              <p:cNvPr id="21" name="文本框 20"/>
              <p:cNvSpPr txBox="1"/>
              <p:nvPr/>
            </p:nvSpPr>
            <p:spPr>
              <a:xfrm>
                <a:off x="3541952" y="3795189"/>
                <a:ext cx="2434856" cy="779700"/>
              </a:xfrm>
              <a:prstGeom prst="rect">
                <a:avLst/>
              </a:prstGeom>
              <a:noFill/>
            </p:spPr>
            <p:txBody>
              <a:bodyPr wrap="none" rtlCol="0">
                <a:spAutoFit/>
              </a:bodyPr>
              <a:lstStyle/>
              <a:p>
                <a:pPr algn="ctr"/>
                <a:r>
                  <a:rPr lang="zh-CN" altLang="en-US" sz="3200" b="1" dirty="0" smtClean="0">
                    <a:solidFill>
                      <a:schemeClr val="tx2"/>
                    </a:solidFill>
                    <a:latin typeface="+mj-ea"/>
                    <a:ea typeface="+mj-ea"/>
                  </a:rPr>
                  <a:t>年度概述</a:t>
                </a:r>
                <a:endParaRPr lang="zh-CN" altLang="en-US" sz="3200" b="1" dirty="0">
                  <a:solidFill>
                    <a:schemeClr val="tx2"/>
                  </a:solidFill>
                  <a:latin typeface="+mj-ea"/>
                  <a:ea typeface="+mj-ea"/>
                </a:endParaRPr>
              </a:p>
            </p:txBody>
          </p:sp>
        </p:grpSp>
      </p:grpSp>
      <p:grpSp>
        <p:nvGrpSpPr>
          <p:cNvPr id="2" name="组合 1"/>
          <p:cNvGrpSpPr/>
          <p:nvPr/>
        </p:nvGrpSpPr>
        <p:grpSpPr>
          <a:xfrm>
            <a:off x="5258235" y="1153582"/>
            <a:ext cx="1014647" cy="1014647"/>
            <a:chOff x="5258235" y="1153582"/>
            <a:chExt cx="1014647" cy="1014647"/>
          </a:xfrm>
        </p:grpSpPr>
        <p:grpSp>
          <p:nvGrpSpPr>
            <p:cNvPr id="16" name="组合 15"/>
            <p:cNvGrpSpPr/>
            <p:nvPr/>
          </p:nvGrpSpPr>
          <p:grpSpPr>
            <a:xfrm>
              <a:off x="5258235" y="1153582"/>
              <a:ext cx="1014647" cy="1014647"/>
              <a:chOff x="2848131" y="1860029"/>
              <a:chExt cx="3807502" cy="3807502"/>
            </a:xfrm>
          </p:grpSpPr>
          <p:sp>
            <p:nvSpPr>
              <p:cNvPr id="17" name="椭圆 1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椭圆 1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9" name="文本框 18"/>
            <p:cNvSpPr txBox="1"/>
            <p:nvPr/>
          </p:nvSpPr>
          <p:spPr>
            <a:xfrm>
              <a:off x="5479121" y="1402939"/>
              <a:ext cx="579005" cy="477054"/>
            </a:xfrm>
            <a:prstGeom prst="rect">
              <a:avLst/>
            </a:prstGeom>
            <a:noFill/>
          </p:spPr>
          <p:txBody>
            <a:bodyPr wrap="none" rtlCol="0">
              <a:spAutoFit/>
            </a:bodyPr>
            <a:lstStyle/>
            <a:p>
              <a:r>
                <a:rPr lang="en-US" altLang="zh-CN" sz="2500" b="1" dirty="0" smtClean="0">
                  <a:solidFill>
                    <a:schemeClr val="bg2"/>
                  </a:solidFill>
                  <a:latin typeface="+mj-ea"/>
                  <a:ea typeface="+mj-ea"/>
                </a:rPr>
                <a:t>01</a:t>
              </a:r>
              <a:endParaRPr lang="zh-CN" altLang="en-US" sz="2500" b="1" dirty="0">
                <a:solidFill>
                  <a:schemeClr val="bg2"/>
                </a:solidFill>
                <a:latin typeface="+mj-ea"/>
                <a:ea typeface="+mj-ea"/>
              </a:endParaRPr>
            </a:p>
          </p:txBody>
        </p:sp>
      </p:grpSp>
    </p:spTree>
    <p:extLst>
      <p:ext uri="{BB962C8B-B14F-4D97-AF65-F5344CB8AC3E}">
        <p14:creationId xmlns:p14="http://schemas.microsoft.com/office/powerpoint/2010/main" val="38531569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759593" y="465229"/>
            <a:ext cx="2095445" cy="1785104"/>
          </a:xfrm>
          <a:prstGeom prst="rect">
            <a:avLst/>
          </a:prstGeom>
          <a:noFill/>
          <a:effectLst>
            <a:innerShdw blurRad="63500" dist="1752600">
              <a:prstClr val="black">
                <a:alpha val="50000"/>
              </a:prstClr>
            </a:innerShdw>
          </a:effectLst>
        </p:spPr>
        <p:txBody>
          <a:bodyPr wrap="none" rtlCol="0">
            <a:spAutoFit/>
          </a:bodyPr>
          <a:lstStyle/>
          <a:p>
            <a:r>
              <a:rPr lang="en-US" altLang="zh-CN" sz="11000" b="1" spc="-300" dirty="0" smtClean="0">
                <a:solidFill>
                  <a:schemeClr val="tx2"/>
                </a:solidFill>
                <a:effectLst>
                  <a:innerShdw blurRad="63500" dist="50800" dir="18900000">
                    <a:prstClr val="black">
                      <a:alpha val="50000"/>
                    </a:prstClr>
                  </a:innerShdw>
                </a:effectLst>
                <a:latin typeface="French Script MT" panose="03020402040607040605" pitchFamily="66" charset="0"/>
                <a:ea typeface="MLady HKS Medium" panose="00000600000000000000" pitchFamily="2" charset="-120"/>
              </a:rPr>
              <a:t>2018</a:t>
            </a:r>
            <a:endParaRPr lang="zh-CN" altLang="en-US" sz="11000" b="1" spc="-300" dirty="0">
              <a:solidFill>
                <a:schemeClr val="tx2"/>
              </a:solidFill>
              <a:effectLst>
                <a:innerShdw blurRad="63500" dist="50800" dir="18900000">
                  <a:prstClr val="black">
                    <a:alpha val="50000"/>
                  </a:prstClr>
                </a:innerShdw>
              </a:effectLst>
              <a:latin typeface="French Script MT" panose="03020402040607040605" pitchFamily="66" charset="0"/>
              <a:ea typeface="MLady HKS Medium" panose="00000600000000000000" pitchFamily="2" charset="-120"/>
            </a:endParaRPr>
          </a:p>
        </p:txBody>
      </p:sp>
      <p:sp>
        <p:nvSpPr>
          <p:cNvPr id="6" name="TextBox 5"/>
          <p:cNvSpPr txBox="1"/>
          <p:nvPr/>
        </p:nvSpPr>
        <p:spPr>
          <a:xfrm>
            <a:off x="3874114" y="1842709"/>
            <a:ext cx="4052713" cy="446276"/>
          </a:xfrm>
          <a:prstGeom prst="rect">
            <a:avLst/>
          </a:prstGeom>
          <a:noFill/>
          <a:effectLst>
            <a:innerShdw blurRad="63500" dist="1752600">
              <a:prstClr val="black">
                <a:alpha val="50000"/>
              </a:prstClr>
            </a:innerShdw>
          </a:effectLst>
        </p:spPr>
        <p:txBody>
          <a:bodyPr wrap="none" rtlCol="0">
            <a:spAutoFit/>
          </a:bodyPr>
          <a:lstStyle/>
          <a:p>
            <a:r>
              <a:rPr lang="zh-CN" altLang="en-US" sz="2300" b="1" dirty="0" smtClean="0">
                <a:latin typeface="张海山锐线体简" panose="02000000000000000000" pitchFamily="2" charset="-122"/>
                <a:ea typeface="张海山锐线体简" panose="02000000000000000000" pitchFamily="2" charset="-122"/>
              </a:rPr>
              <a:t>谢谢下载</a:t>
            </a:r>
            <a:r>
              <a:rPr lang="en-US" altLang="zh-CN" sz="2300" b="1" dirty="0" smtClean="0">
                <a:latin typeface="张海山锐线体简" panose="02000000000000000000" pitchFamily="2" charset="-122"/>
                <a:ea typeface="张海山锐线体简" panose="02000000000000000000" pitchFamily="2" charset="-122"/>
              </a:rPr>
              <a:t>/</a:t>
            </a:r>
            <a:r>
              <a:rPr lang="zh-CN" altLang="en-US" sz="2300" b="1" dirty="0" smtClean="0">
                <a:latin typeface="张海山锐线体简" panose="02000000000000000000" pitchFamily="2" charset="-122"/>
                <a:ea typeface="张海山锐线体简" panose="02000000000000000000" pitchFamily="2" charset="-122"/>
              </a:rPr>
              <a:t>谢谢观看</a:t>
            </a:r>
            <a:r>
              <a:rPr lang="en-US" altLang="zh-CN" sz="2300" b="1" dirty="0" smtClean="0">
                <a:latin typeface="张海山锐线体简" panose="02000000000000000000" pitchFamily="2" charset="-122"/>
                <a:ea typeface="张海山锐线体简" panose="02000000000000000000" pitchFamily="2" charset="-122"/>
              </a:rPr>
              <a:t>/LOVEYOU</a:t>
            </a:r>
            <a:endParaRPr lang="zh-CN" altLang="en-US" sz="2300" b="1" dirty="0">
              <a:latin typeface="张海山锐线体简" panose="02000000000000000000" pitchFamily="2" charset="-122"/>
              <a:ea typeface="张海山锐线体简" panose="02000000000000000000" pitchFamily="2" charset="-122"/>
            </a:endParaRPr>
          </a:p>
        </p:txBody>
      </p:sp>
      <p:sp>
        <p:nvSpPr>
          <p:cNvPr id="8" name="TextBox 7"/>
          <p:cNvSpPr txBox="1"/>
          <p:nvPr/>
        </p:nvSpPr>
        <p:spPr>
          <a:xfrm>
            <a:off x="4516205" y="2189138"/>
            <a:ext cx="3398687" cy="246221"/>
          </a:xfrm>
          <a:prstGeom prst="rect">
            <a:avLst/>
          </a:prstGeom>
          <a:noFill/>
          <a:effectLst>
            <a:innerShdw blurRad="63500" dist="1752600">
              <a:prstClr val="black">
                <a:alpha val="50000"/>
              </a:prstClr>
            </a:innerShdw>
          </a:effectLst>
        </p:spPr>
        <p:txBody>
          <a:bodyPr wrap="none" rtlCol="0">
            <a:spAutoFit/>
          </a:bodyPr>
          <a:lstStyle/>
          <a:p>
            <a:r>
              <a:rPr lang="en-US" altLang="zh-CN" sz="1000" dirty="0"/>
              <a:t>The year-end summary/plan/work report in the New Year</a:t>
            </a:r>
            <a:endParaRPr lang="zh-CN" altLang="en-US" sz="1000" dirty="0">
              <a:latin typeface="+mj-ea"/>
              <a:ea typeface="+mj-ea"/>
            </a:endParaRPr>
          </a:p>
        </p:txBody>
      </p:sp>
      <p:cxnSp>
        <p:nvCxnSpPr>
          <p:cNvPr id="11" name="直接连接符 10"/>
          <p:cNvCxnSpPr/>
          <p:nvPr/>
        </p:nvCxnSpPr>
        <p:spPr>
          <a:xfrm>
            <a:off x="7972042" y="953315"/>
            <a:ext cx="0" cy="153178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99186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childTnLst>
                          </p:cTn>
                        </p:par>
                        <p:par>
                          <p:cTn id="21" fill="hold">
                            <p:stCondLst>
                              <p:cond delay="3100"/>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81309" y="1254020"/>
            <a:ext cx="1619902" cy="1619902"/>
            <a:chOff x="881309" y="1254020"/>
            <a:chExt cx="1619902" cy="1619902"/>
          </a:xfrm>
        </p:grpSpPr>
        <p:sp>
          <p:nvSpPr>
            <p:cNvPr id="26" name="泪滴形 25"/>
            <p:cNvSpPr/>
            <p:nvPr/>
          </p:nvSpPr>
          <p:spPr>
            <a:xfrm flipH="1">
              <a:off x="881309" y="1254020"/>
              <a:ext cx="1619902" cy="1619902"/>
            </a:xfrm>
            <a:prstGeom prst="teardrop">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34" name="组合 33"/>
            <p:cNvGrpSpPr/>
            <p:nvPr/>
          </p:nvGrpSpPr>
          <p:grpSpPr>
            <a:xfrm>
              <a:off x="989889" y="1350323"/>
              <a:ext cx="1210588" cy="1089554"/>
              <a:chOff x="3826584" y="1675861"/>
              <a:chExt cx="1614117" cy="1452737"/>
            </a:xfrm>
          </p:grpSpPr>
          <p:sp>
            <p:nvSpPr>
              <p:cNvPr id="30" name="文本框 29"/>
              <p:cNvSpPr txBox="1"/>
              <p:nvPr/>
            </p:nvSpPr>
            <p:spPr>
              <a:xfrm>
                <a:off x="3826584" y="1675861"/>
                <a:ext cx="746358" cy="636072"/>
              </a:xfrm>
              <a:prstGeom prst="rect">
                <a:avLst/>
              </a:prstGeom>
              <a:noFill/>
            </p:spPr>
            <p:txBody>
              <a:bodyPr wrap="none" rtlCol="0">
                <a:spAutoFit/>
              </a:bodyPr>
              <a:lstStyle/>
              <a:p>
                <a:r>
                  <a:rPr lang="en-US" altLang="zh-CN" sz="2500" dirty="0">
                    <a:latin typeface="+mj-ea"/>
                    <a:ea typeface="+mj-ea"/>
                  </a:rPr>
                  <a:t>04</a:t>
                </a:r>
                <a:endParaRPr lang="zh-CN" altLang="en-US" sz="2500" dirty="0">
                  <a:latin typeface="+mj-ea"/>
                  <a:ea typeface="+mj-ea"/>
                </a:endParaRPr>
              </a:p>
            </p:txBody>
          </p:sp>
          <p:sp>
            <p:nvSpPr>
              <p:cNvPr id="31" name="文本框 30"/>
              <p:cNvSpPr txBox="1"/>
              <p:nvPr/>
            </p:nvSpPr>
            <p:spPr>
              <a:xfrm>
                <a:off x="3826584" y="2156563"/>
                <a:ext cx="1272142" cy="430886"/>
              </a:xfrm>
              <a:prstGeom prst="rect">
                <a:avLst/>
              </a:prstGeom>
              <a:noFill/>
            </p:spPr>
            <p:txBody>
              <a:bodyPr wrap="none" rtlCol="0">
                <a:spAutoFit/>
              </a:bodyPr>
              <a:lstStyle/>
              <a:p>
                <a:r>
                  <a:rPr lang="zh-CN" altLang="en-US" sz="1500" dirty="0">
                    <a:solidFill>
                      <a:schemeClr val="tx2"/>
                    </a:solidFill>
                    <a:latin typeface="+mj-ea"/>
                  </a:rPr>
                  <a:t>标题文字</a:t>
                </a:r>
                <a:endParaRPr lang="en-US" altLang="zh-CN" sz="1500" dirty="0">
                  <a:solidFill>
                    <a:schemeClr val="tx2"/>
                  </a:solidFill>
                  <a:latin typeface="+mj-ea"/>
                </a:endParaRPr>
              </a:p>
            </p:txBody>
          </p:sp>
          <p:sp>
            <p:nvSpPr>
              <p:cNvPr id="32" name="文本框 31"/>
              <p:cNvSpPr txBox="1"/>
              <p:nvPr/>
            </p:nvSpPr>
            <p:spPr>
              <a:xfrm>
                <a:off x="3826584" y="2578783"/>
                <a:ext cx="1614117" cy="328295"/>
              </a:xfrm>
              <a:prstGeom prst="rect">
                <a:avLst/>
              </a:prstGeom>
              <a:noFill/>
            </p:spPr>
            <p:txBody>
              <a:bodyPr wrap="none" rtlCol="0">
                <a:spAutoFit/>
              </a:bodyPr>
              <a:lstStyle/>
              <a:p>
                <a:r>
                  <a:rPr lang="zh-CN" altLang="en-US" sz="1000" dirty="0" smtClean="0">
                    <a:solidFill>
                      <a:schemeClr val="bg1">
                        <a:lumMod val="50000"/>
                      </a:schemeClr>
                    </a:solidFill>
                    <a:latin typeface="+mj-ea"/>
                    <a:ea typeface="+mj-ea"/>
                  </a:rPr>
                  <a:t>单击此处添加文本</a:t>
                </a:r>
                <a:endParaRPr lang="zh-CN" altLang="en-US" sz="1000" dirty="0">
                  <a:solidFill>
                    <a:schemeClr val="bg1">
                      <a:lumMod val="50000"/>
                    </a:schemeClr>
                  </a:solidFill>
                  <a:latin typeface="+mj-ea"/>
                  <a:ea typeface="+mj-ea"/>
                </a:endParaRPr>
              </a:p>
            </p:txBody>
          </p:sp>
          <p:sp>
            <p:nvSpPr>
              <p:cNvPr id="33" name="文本框 32"/>
              <p:cNvSpPr txBox="1"/>
              <p:nvPr/>
            </p:nvSpPr>
            <p:spPr>
              <a:xfrm>
                <a:off x="3826584" y="2800304"/>
                <a:ext cx="1614117" cy="328294"/>
              </a:xfrm>
              <a:prstGeom prst="rect">
                <a:avLst/>
              </a:prstGeom>
              <a:noFill/>
            </p:spPr>
            <p:txBody>
              <a:bodyPr wrap="none" rtlCol="0">
                <a:spAutoFit/>
              </a:bodyPr>
              <a:lstStyle/>
              <a:p>
                <a:r>
                  <a:rPr lang="zh-CN" altLang="en-US" sz="1000" dirty="0">
                    <a:latin typeface="+mj-ea"/>
                  </a:rPr>
                  <a:t>单击此处添加文本</a:t>
                </a:r>
              </a:p>
            </p:txBody>
          </p:sp>
        </p:grpSp>
      </p:grpSp>
      <p:grpSp>
        <p:nvGrpSpPr>
          <p:cNvPr id="10" name="组合 9"/>
          <p:cNvGrpSpPr/>
          <p:nvPr/>
        </p:nvGrpSpPr>
        <p:grpSpPr>
          <a:xfrm>
            <a:off x="2721032" y="1254020"/>
            <a:ext cx="1619902" cy="1619902"/>
            <a:chOff x="2721032" y="1254020"/>
            <a:chExt cx="1619902" cy="1619902"/>
          </a:xfrm>
        </p:grpSpPr>
        <p:sp>
          <p:nvSpPr>
            <p:cNvPr id="25" name="泪滴形 24"/>
            <p:cNvSpPr/>
            <p:nvPr/>
          </p:nvSpPr>
          <p:spPr>
            <a:xfrm>
              <a:off x="2721032" y="1254020"/>
              <a:ext cx="1619902" cy="1619902"/>
            </a:xfrm>
            <a:prstGeom prst="teardrop">
              <a:avLst/>
            </a:prstGeom>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35" name="组合 34"/>
            <p:cNvGrpSpPr/>
            <p:nvPr/>
          </p:nvGrpSpPr>
          <p:grpSpPr>
            <a:xfrm>
              <a:off x="2922845" y="1340954"/>
              <a:ext cx="1210588" cy="1127654"/>
              <a:chOff x="3826584" y="1675861"/>
              <a:chExt cx="1614117" cy="1503537"/>
            </a:xfrm>
          </p:grpSpPr>
          <p:sp>
            <p:nvSpPr>
              <p:cNvPr id="36" name="文本框 35"/>
              <p:cNvSpPr txBox="1"/>
              <p:nvPr/>
            </p:nvSpPr>
            <p:spPr>
              <a:xfrm>
                <a:off x="3826584" y="1675861"/>
                <a:ext cx="746358" cy="636072"/>
              </a:xfrm>
              <a:prstGeom prst="rect">
                <a:avLst/>
              </a:prstGeom>
              <a:noFill/>
            </p:spPr>
            <p:txBody>
              <a:bodyPr wrap="none" rtlCol="0">
                <a:spAutoFit/>
              </a:bodyPr>
              <a:lstStyle/>
              <a:p>
                <a:r>
                  <a:rPr lang="en-US" altLang="zh-CN" sz="2500" dirty="0">
                    <a:latin typeface="+mj-ea"/>
                    <a:ea typeface="+mj-ea"/>
                  </a:rPr>
                  <a:t>01</a:t>
                </a:r>
                <a:endParaRPr lang="zh-CN" altLang="en-US" sz="2500" dirty="0">
                  <a:latin typeface="+mj-ea"/>
                  <a:ea typeface="+mj-ea"/>
                </a:endParaRPr>
              </a:p>
            </p:txBody>
          </p:sp>
          <p:sp>
            <p:nvSpPr>
              <p:cNvPr id="37" name="文本框 36"/>
              <p:cNvSpPr txBox="1"/>
              <p:nvPr/>
            </p:nvSpPr>
            <p:spPr>
              <a:xfrm>
                <a:off x="3826584" y="2156563"/>
                <a:ext cx="1272142" cy="430886"/>
              </a:xfrm>
              <a:prstGeom prst="rect">
                <a:avLst/>
              </a:prstGeom>
              <a:noFill/>
            </p:spPr>
            <p:txBody>
              <a:bodyPr wrap="none" rtlCol="0">
                <a:spAutoFit/>
              </a:bodyPr>
              <a:lstStyle/>
              <a:p>
                <a:r>
                  <a:rPr lang="zh-CN" altLang="en-US" sz="1500" dirty="0" smtClean="0">
                    <a:solidFill>
                      <a:schemeClr val="tx2"/>
                    </a:solidFill>
                    <a:latin typeface="+mj-ea"/>
                    <a:ea typeface="+mj-ea"/>
                  </a:rPr>
                  <a:t>标题文字</a:t>
                </a:r>
                <a:endParaRPr lang="en-US" altLang="zh-CN" sz="1500" dirty="0">
                  <a:solidFill>
                    <a:schemeClr val="tx2"/>
                  </a:solidFill>
                  <a:latin typeface="+mj-ea"/>
                  <a:ea typeface="+mj-ea"/>
                </a:endParaRPr>
              </a:p>
            </p:txBody>
          </p:sp>
          <p:sp>
            <p:nvSpPr>
              <p:cNvPr id="38" name="文本框 37"/>
              <p:cNvSpPr txBox="1"/>
              <p:nvPr/>
            </p:nvSpPr>
            <p:spPr>
              <a:xfrm>
                <a:off x="3826584" y="2578784"/>
                <a:ext cx="1614117" cy="328294"/>
              </a:xfrm>
              <a:prstGeom prst="rect">
                <a:avLst/>
              </a:prstGeom>
              <a:noFill/>
            </p:spPr>
            <p:txBody>
              <a:bodyPr wrap="none" rtlCol="0">
                <a:spAutoFit/>
              </a:bodyPr>
              <a:lstStyle/>
              <a:p>
                <a:r>
                  <a:rPr lang="zh-CN" altLang="en-US" sz="1000" dirty="0">
                    <a:latin typeface="+mj-ea"/>
                  </a:rPr>
                  <a:t>单击此处添加文本</a:t>
                </a:r>
              </a:p>
            </p:txBody>
          </p:sp>
          <p:sp>
            <p:nvSpPr>
              <p:cNvPr id="39" name="文本框 38"/>
              <p:cNvSpPr txBox="1"/>
              <p:nvPr/>
            </p:nvSpPr>
            <p:spPr>
              <a:xfrm>
                <a:off x="3826584" y="2851104"/>
                <a:ext cx="1614117" cy="328294"/>
              </a:xfrm>
              <a:prstGeom prst="rect">
                <a:avLst/>
              </a:prstGeom>
              <a:noFill/>
            </p:spPr>
            <p:txBody>
              <a:bodyPr wrap="none" rtlCol="0">
                <a:spAutoFit/>
              </a:bodyPr>
              <a:lstStyle/>
              <a:p>
                <a:r>
                  <a:rPr lang="zh-CN" altLang="en-US" sz="1000" dirty="0">
                    <a:latin typeface="+mj-ea"/>
                  </a:rPr>
                  <a:t>单击此处添加文本</a:t>
                </a:r>
              </a:p>
            </p:txBody>
          </p:sp>
        </p:grpSp>
      </p:grpSp>
      <p:grpSp>
        <p:nvGrpSpPr>
          <p:cNvPr id="11" name="组合 10"/>
          <p:cNvGrpSpPr/>
          <p:nvPr/>
        </p:nvGrpSpPr>
        <p:grpSpPr>
          <a:xfrm>
            <a:off x="881309" y="3077898"/>
            <a:ext cx="1619902" cy="1619902"/>
            <a:chOff x="881309" y="3077898"/>
            <a:chExt cx="1619902" cy="1619902"/>
          </a:xfrm>
        </p:grpSpPr>
        <p:sp>
          <p:nvSpPr>
            <p:cNvPr id="28" name="泪滴形 27"/>
            <p:cNvSpPr/>
            <p:nvPr/>
          </p:nvSpPr>
          <p:spPr>
            <a:xfrm flipH="1" flipV="1">
              <a:off x="881309" y="3077898"/>
              <a:ext cx="1619902" cy="1619902"/>
            </a:xfrm>
            <a:prstGeom prst="teardrop">
              <a:avLst/>
            </a:prstGeom>
            <a:gradFill flip="none" rotWithShape="1">
              <a:gsLst>
                <a:gs pos="0">
                  <a:schemeClr val="bg1"/>
                </a:gs>
                <a:gs pos="100000">
                  <a:srgbClr val="DDDEDD"/>
                </a:gs>
              </a:gsLst>
              <a:lin ang="72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40" name="组合 39"/>
            <p:cNvGrpSpPr/>
            <p:nvPr/>
          </p:nvGrpSpPr>
          <p:grpSpPr>
            <a:xfrm>
              <a:off x="1028819" y="3354646"/>
              <a:ext cx="1210588" cy="1127653"/>
              <a:chOff x="3826584" y="1675861"/>
              <a:chExt cx="1614117" cy="1503538"/>
            </a:xfrm>
          </p:grpSpPr>
          <p:sp>
            <p:nvSpPr>
              <p:cNvPr id="41" name="文本框 40"/>
              <p:cNvSpPr txBox="1"/>
              <p:nvPr/>
            </p:nvSpPr>
            <p:spPr>
              <a:xfrm>
                <a:off x="3826584" y="1675861"/>
                <a:ext cx="746359" cy="636072"/>
              </a:xfrm>
              <a:prstGeom prst="rect">
                <a:avLst/>
              </a:prstGeom>
              <a:noFill/>
            </p:spPr>
            <p:txBody>
              <a:bodyPr wrap="none" rtlCol="0">
                <a:spAutoFit/>
              </a:bodyPr>
              <a:lstStyle/>
              <a:p>
                <a:r>
                  <a:rPr lang="en-US" altLang="zh-CN" sz="2500" dirty="0">
                    <a:latin typeface="+mj-ea"/>
                    <a:ea typeface="+mj-ea"/>
                  </a:rPr>
                  <a:t>03</a:t>
                </a:r>
                <a:endParaRPr lang="zh-CN" altLang="en-US" sz="2500" dirty="0">
                  <a:latin typeface="+mj-ea"/>
                  <a:ea typeface="+mj-ea"/>
                </a:endParaRPr>
              </a:p>
            </p:txBody>
          </p:sp>
          <p:sp>
            <p:nvSpPr>
              <p:cNvPr id="42" name="文本框 41"/>
              <p:cNvSpPr txBox="1"/>
              <p:nvPr/>
            </p:nvSpPr>
            <p:spPr>
              <a:xfrm>
                <a:off x="3826584" y="2156564"/>
                <a:ext cx="1272142" cy="430887"/>
              </a:xfrm>
              <a:prstGeom prst="rect">
                <a:avLst/>
              </a:prstGeom>
              <a:noFill/>
            </p:spPr>
            <p:txBody>
              <a:bodyPr wrap="none" rtlCol="0">
                <a:spAutoFit/>
              </a:bodyPr>
              <a:lstStyle/>
              <a:p>
                <a:r>
                  <a:rPr lang="zh-CN" altLang="en-US" sz="1500" dirty="0">
                    <a:solidFill>
                      <a:schemeClr val="tx2"/>
                    </a:solidFill>
                    <a:latin typeface="+mj-ea"/>
                  </a:rPr>
                  <a:t>标题文字</a:t>
                </a:r>
                <a:endParaRPr lang="en-US" altLang="zh-CN" sz="1500" dirty="0">
                  <a:solidFill>
                    <a:schemeClr val="tx2"/>
                  </a:solidFill>
                  <a:latin typeface="+mj-ea"/>
                </a:endParaRPr>
              </a:p>
            </p:txBody>
          </p:sp>
          <p:sp>
            <p:nvSpPr>
              <p:cNvPr id="43" name="文本框 42"/>
              <p:cNvSpPr txBox="1"/>
              <p:nvPr/>
            </p:nvSpPr>
            <p:spPr>
              <a:xfrm>
                <a:off x="3826584" y="2578784"/>
                <a:ext cx="1614117" cy="328295"/>
              </a:xfrm>
              <a:prstGeom prst="rect">
                <a:avLst/>
              </a:prstGeom>
              <a:noFill/>
            </p:spPr>
            <p:txBody>
              <a:bodyPr wrap="none" rtlCol="0">
                <a:spAutoFit/>
              </a:bodyPr>
              <a:lstStyle/>
              <a:p>
                <a:r>
                  <a:rPr lang="zh-CN" altLang="en-US" sz="1000" dirty="0">
                    <a:latin typeface="+mj-ea"/>
                  </a:rPr>
                  <a:t>单击此处添加文本</a:t>
                </a:r>
              </a:p>
            </p:txBody>
          </p:sp>
          <p:sp>
            <p:nvSpPr>
              <p:cNvPr id="44" name="文本框 43"/>
              <p:cNvSpPr txBox="1"/>
              <p:nvPr/>
            </p:nvSpPr>
            <p:spPr>
              <a:xfrm>
                <a:off x="3826584" y="2851104"/>
                <a:ext cx="1614117" cy="328295"/>
              </a:xfrm>
              <a:prstGeom prst="rect">
                <a:avLst/>
              </a:prstGeom>
              <a:noFill/>
            </p:spPr>
            <p:txBody>
              <a:bodyPr wrap="none" rtlCol="0">
                <a:spAutoFit/>
              </a:bodyPr>
              <a:lstStyle/>
              <a:p>
                <a:r>
                  <a:rPr lang="zh-CN" altLang="en-US" sz="1000" dirty="0">
                    <a:latin typeface="+mj-ea"/>
                  </a:rPr>
                  <a:t>单击此处添加文本</a:t>
                </a:r>
              </a:p>
            </p:txBody>
          </p:sp>
        </p:grpSp>
      </p:grpSp>
      <p:grpSp>
        <p:nvGrpSpPr>
          <p:cNvPr id="12" name="组合 11"/>
          <p:cNvGrpSpPr/>
          <p:nvPr/>
        </p:nvGrpSpPr>
        <p:grpSpPr>
          <a:xfrm>
            <a:off x="2721032" y="3077898"/>
            <a:ext cx="1619902" cy="1619902"/>
            <a:chOff x="2721032" y="3077898"/>
            <a:chExt cx="1619902" cy="1619902"/>
          </a:xfrm>
        </p:grpSpPr>
        <p:sp>
          <p:nvSpPr>
            <p:cNvPr id="27" name="泪滴形 26"/>
            <p:cNvSpPr/>
            <p:nvPr/>
          </p:nvSpPr>
          <p:spPr>
            <a:xfrm flipV="1">
              <a:off x="2721032" y="3077898"/>
              <a:ext cx="1619902" cy="1619902"/>
            </a:xfrm>
            <a:prstGeom prst="teardrop">
              <a:avLst/>
            </a:prstGeom>
            <a:gradFill flip="none" rotWithShape="1">
              <a:gsLst>
                <a:gs pos="0">
                  <a:schemeClr val="bg1"/>
                </a:gs>
                <a:gs pos="100000">
                  <a:srgbClr val="DDDEDD"/>
                </a:gs>
              </a:gsLst>
              <a:lin ang="6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45" name="组合 44"/>
            <p:cNvGrpSpPr/>
            <p:nvPr/>
          </p:nvGrpSpPr>
          <p:grpSpPr>
            <a:xfrm>
              <a:off x="2959196" y="3345279"/>
              <a:ext cx="1210588" cy="1127654"/>
              <a:chOff x="3826584" y="1675861"/>
              <a:chExt cx="1614117" cy="1503537"/>
            </a:xfrm>
          </p:grpSpPr>
          <p:sp>
            <p:nvSpPr>
              <p:cNvPr id="46" name="文本框 45"/>
              <p:cNvSpPr txBox="1"/>
              <p:nvPr/>
            </p:nvSpPr>
            <p:spPr>
              <a:xfrm>
                <a:off x="3826584" y="1675861"/>
                <a:ext cx="746358" cy="636072"/>
              </a:xfrm>
              <a:prstGeom prst="rect">
                <a:avLst/>
              </a:prstGeom>
              <a:noFill/>
            </p:spPr>
            <p:txBody>
              <a:bodyPr wrap="none" rtlCol="0">
                <a:spAutoFit/>
              </a:bodyPr>
              <a:lstStyle/>
              <a:p>
                <a:r>
                  <a:rPr lang="en-US" altLang="zh-CN" sz="2500" dirty="0">
                    <a:latin typeface="+mj-ea"/>
                    <a:ea typeface="+mj-ea"/>
                  </a:rPr>
                  <a:t>02</a:t>
                </a:r>
                <a:endParaRPr lang="zh-CN" altLang="en-US" sz="2500" dirty="0">
                  <a:latin typeface="+mj-ea"/>
                  <a:ea typeface="+mj-ea"/>
                </a:endParaRPr>
              </a:p>
            </p:txBody>
          </p:sp>
          <p:sp>
            <p:nvSpPr>
              <p:cNvPr id="47" name="文本框 46"/>
              <p:cNvSpPr txBox="1"/>
              <p:nvPr/>
            </p:nvSpPr>
            <p:spPr>
              <a:xfrm>
                <a:off x="3826584" y="2156563"/>
                <a:ext cx="1272142" cy="430886"/>
              </a:xfrm>
              <a:prstGeom prst="rect">
                <a:avLst/>
              </a:prstGeom>
              <a:noFill/>
            </p:spPr>
            <p:txBody>
              <a:bodyPr wrap="none" rtlCol="0">
                <a:spAutoFit/>
              </a:bodyPr>
              <a:lstStyle/>
              <a:p>
                <a:r>
                  <a:rPr lang="zh-CN" altLang="en-US" sz="1500" dirty="0">
                    <a:solidFill>
                      <a:schemeClr val="bg2"/>
                    </a:solidFill>
                    <a:latin typeface="+mj-ea"/>
                  </a:rPr>
                  <a:t>标题文字</a:t>
                </a:r>
                <a:endParaRPr lang="en-US" altLang="zh-CN" sz="1500" dirty="0">
                  <a:solidFill>
                    <a:schemeClr val="bg2"/>
                  </a:solidFill>
                  <a:latin typeface="+mj-ea"/>
                </a:endParaRPr>
              </a:p>
            </p:txBody>
          </p:sp>
          <p:sp>
            <p:nvSpPr>
              <p:cNvPr id="48" name="文本框 47"/>
              <p:cNvSpPr txBox="1"/>
              <p:nvPr/>
            </p:nvSpPr>
            <p:spPr>
              <a:xfrm>
                <a:off x="3826584" y="2578784"/>
                <a:ext cx="1614117" cy="328294"/>
              </a:xfrm>
              <a:prstGeom prst="rect">
                <a:avLst/>
              </a:prstGeom>
              <a:noFill/>
            </p:spPr>
            <p:txBody>
              <a:bodyPr wrap="none" rtlCol="0">
                <a:spAutoFit/>
              </a:bodyPr>
              <a:lstStyle/>
              <a:p>
                <a:r>
                  <a:rPr lang="zh-CN" altLang="en-US" sz="1000" dirty="0">
                    <a:latin typeface="+mj-ea"/>
                  </a:rPr>
                  <a:t>单击此处添加文本</a:t>
                </a:r>
              </a:p>
            </p:txBody>
          </p:sp>
          <p:sp>
            <p:nvSpPr>
              <p:cNvPr id="49" name="文本框 48"/>
              <p:cNvSpPr txBox="1"/>
              <p:nvPr/>
            </p:nvSpPr>
            <p:spPr>
              <a:xfrm>
                <a:off x="3826584" y="2851104"/>
                <a:ext cx="1614117" cy="328294"/>
              </a:xfrm>
              <a:prstGeom prst="rect">
                <a:avLst/>
              </a:prstGeom>
              <a:noFill/>
            </p:spPr>
            <p:txBody>
              <a:bodyPr wrap="none" rtlCol="0">
                <a:spAutoFit/>
              </a:bodyPr>
              <a:lstStyle/>
              <a:p>
                <a:r>
                  <a:rPr lang="zh-CN" altLang="en-US" sz="1000" dirty="0">
                    <a:latin typeface="+mj-ea"/>
                  </a:rPr>
                  <a:t>单击此处添加文本</a:t>
                </a:r>
              </a:p>
            </p:txBody>
          </p:sp>
        </p:grpSp>
      </p:grpSp>
      <p:grpSp>
        <p:nvGrpSpPr>
          <p:cNvPr id="2" name="组合 1"/>
          <p:cNvGrpSpPr/>
          <p:nvPr/>
        </p:nvGrpSpPr>
        <p:grpSpPr>
          <a:xfrm>
            <a:off x="426332" y="239524"/>
            <a:ext cx="2904891" cy="338554"/>
            <a:chOff x="568442" y="319364"/>
            <a:chExt cx="3873190" cy="451406"/>
          </a:xfrm>
        </p:grpSpPr>
        <p:sp>
          <p:nvSpPr>
            <p:cNvPr id="24"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29" name="等腰三角形 2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grpSp>
        <p:nvGrpSpPr>
          <p:cNvPr id="13" name="组合 12"/>
          <p:cNvGrpSpPr/>
          <p:nvPr/>
        </p:nvGrpSpPr>
        <p:grpSpPr>
          <a:xfrm>
            <a:off x="4919045" y="1885366"/>
            <a:ext cx="2904872" cy="2193484"/>
            <a:chOff x="4919045" y="1885366"/>
            <a:chExt cx="2904872" cy="2193484"/>
          </a:xfrm>
        </p:grpSpPr>
        <p:cxnSp>
          <p:nvCxnSpPr>
            <p:cNvPr id="4" name="直接连接符 3"/>
            <p:cNvCxnSpPr/>
            <p:nvPr/>
          </p:nvCxnSpPr>
          <p:spPr>
            <a:xfrm>
              <a:off x="4964807" y="2271075"/>
              <a:ext cx="285911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975753" y="1885366"/>
              <a:ext cx="1441413" cy="323165"/>
              <a:chOff x="607024" y="179664"/>
              <a:chExt cx="1921880" cy="430886"/>
            </a:xfrm>
          </p:grpSpPr>
          <p:sp>
            <p:nvSpPr>
              <p:cNvPr id="51" name="文本框 50"/>
              <p:cNvSpPr txBox="1"/>
              <p:nvPr/>
            </p:nvSpPr>
            <p:spPr>
              <a:xfrm>
                <a:off x="743803" y="179664"/>
                <a:ext cx="1785101" cy="430886"/>
              </a:xfrm>
              <a:prstGeom prst="rect">
                <a:avLst/>
              </a:prstGeom>
              <a:noFill/>
            </p:spPr>
            <p:txBody>
              <a:bodyPr wrap="none" rtlCol="0">
                <a:spAutoFit/>
              </a:bodyPr>
              <a:lstStyle/>
              <a:p>
                <a:r>
                  <a:rPr lang="zh-CN" altLang="en-US" sz="1500" dirty="0" smtClean="0">
                    <a:solidFill>
                      <a:schemeClr val="tx2"/>
                    </a:solidFill>
                    <a:latin typeface="+mj-ea"/>
                    <a:ea typeface="+mj-ea"/>
                  </a:rPr>
                  <a:t>标题文字内容</a:t>
                </a:r>
                <a:endParaRPr lang="zh-CN" altLang="en-US" sz="1500" dirty="0">
                  <a:solidFill>
                    <a:schemeClr val="tx2"/>
                  </a:solidFill>
                  <a:latin typeface="+mj-ea"/>
                  <a:ea typeface="+mj-ea"/>
                </a:endParaRPr>
              </a:p>
            </p:txBody>
          </p:sp>
          <p:sp>
            <p:nvSpPr>
              <p:cNvPr id="52" name="等腰三角形 51"/>
              <p:cNvSpPr/>
              <p:nvPr/>
            </p:nvSpPr>
            <p:spPr>
              <a:xfrm rot="16200000" flipH="1" flipV="1">
                <a:off x="550306" y="326600"/>
                <a:ext cx="227305" cy="113870"/>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 name="矩形 4"/>
            <p:cNvSpPr/>
            <p:nvPr/>
          </p:nvSpPr>
          <p:spPr>
            <a:xfrm>
              <a:off x="4919045" y="2347607"/>
              <a:ext cx="2904872" cy="1731243"/>
            </a:xfrm>
            <a:prstGeom prst="rect">
              <a:avLst/>
            </a:prstGeom>
          </p:spPr>
          <p:txBody>
            <a:bodyPr wrap="square" lIns="68580" tIns="34290" rIns="68580" bIns="34290">
              <a:spAutoFit/>
            </a:bodyPr>
            <a:lstStyle/>
            <a:p>
              <a:pPr>
                <a:lnSpc>
                  <a:spcPct val="150000"/>
                </a:lnSpc>
                <a:defRPr/>
              </a:pPr>
              <a:r>
                <a:rPr lang="zh-CN" altLang="en-US" sz="900" kern="0" dirty="0">
                  <a:latin typeface="+mj-ea"/>
                  <a:ea typeface="+mj-ea"/>
                  <a:cs typeface="Arial" pitchFamily="34" charset="0"/>
                </a:rPr>
                <a:t>单击此处可添加文本单击此处可添加</a:t>
              </a:r>
              <a:r>
                <a:rPr lang="zh-CN" altLang="en-US" sz="900" kern="0" dirty="0" smtClean="0">
                  <a:latin typeface="+mj-ea"/>
                  <a:ea typeface="+mj-ea"/>
                  <a:cs typeface="Arial" pitchFamily="34" charset="0"/>
                </a:rPr>
                <a:t>文本单击此处可添加文本单击此处可添加文本</a:t>
              </a:r>
              <a:r>
                <a:rPr lang="zh-CN" altLang="en-US" sz="900" kern="0" dirty="0">
                  <a:latin typeface="+mj-ea"/>
                  <a:ea typeface="+mj-ea"/>
                  <a:cs typeface="Arial" pitchFamily="34" charset="0"/>
                </a:rPr>
                <a:t>单击此处可添加文本单击此处可添加</a:t>
              </a:r>
              <a:r>
                <a:rPr lang="zh-CN" altLang="en-US" sz="900" kern="0" dirty="0" smtClean="0">
                  <a:latin typeface="+mj-ea"/>
                  <a:ea typeface="+mj-ea"/>
                  <a:cs typeface="Arial" pitchFamily="34" charset="0"/>
                </a:rPr>
                <a:t>文本单击</a:t>
              </a:r>
              <a:r>
                <a:rPr lang="zh-CN" altLang="en-US" sz="900" kern="0" dirty="0">
                  <a:latin typeface="+mj-ea"/>
                  <a:ea typeface="+mj-ea"/>
                  <a:cs typeface="Arial" pitchFamily="34" charset="0"/>
                </a:rPr>
                <a:t>此处可添加文本单击此处可添加</a:t>
              </a:r>
              <a:r>
                <a:rPr lang="zh-CN" altLang="en-US" sz="900" kern="0" dirty="0" smtClean="0">
                  <a:latin typeface="+mj-ea"/>
                  <a:ea typeface="+mj-ea"/>
                  <a:cs typeface="Arial" pitchFamily="34" charset="0"/>
                </a:rPr>
                <a:t>文本单击</a:t>
              </a:r>
              <a:r>
                <a:rPr lang="zh-CN" altLang="en-US" sz="900" kern="0" dirty="0">
                  <a:latin typeface="+mj-ea"/>
                  <a:ea typeface="+mj-ea"/>
                  <a:cs typeface="Arial" pitchFamily="34" charset="0"/>
                </a:rPr>
                <a:t>此处可添加文本单击此处可添加</a:t>
              </a:r>
              <a:r>
                <a:rPr lang="zh-CN" altLang="en-US" sz="900" kern="0" dirty="0" smtClean="0">
                  <a:latin typeface="+mj-ea"/>
                  <a:ea typeface="+mj-ea"/>
                  <a:cs typeface="Arial" pitchFamily="34" charset="0"/>
                </a:rPr>
                <a:t>文本单击</a:t>
              </a:r>
              <a:r>
                <a:rPr lang="zh-CN" altLang="en-US" sz="900" kern="0" dirty="0">
                  <a:latin typeface="+mj-ea"/>
                  <a:ea typeface="+mj-ea"/>
                  <a:cs typeface="Arial" pitchFamily="34" charset="0"/>
                </a:rPr>
                <a:t>此处可添加文本单击此处可添加</a:t>
              </a:r>
              <a:r>
                <a:rPr lang="zh-CN" altLang="en-US" sz="900" kern="0" dirty="0" smtClean="0">
                  <a:latin typeface="+mj-ea"/>
                  <a:ea typeface="+mj-ea"/>
                  <a:cs typeface="Arial" pitchFamily="34" charset="0"/>
                </a:rPr>
                <a:t>文本单击</a:t>
              </a:r>
              <a:r>
                <a:rPr lang="zh-CN" altLang="en-US" sz="900" kern="0" dirty="0">
                  <a:latin typeface="+mj-ea"/>
                  <a:ea typeface="+mj-ea"/>
                  <a:cs typeface="Arial" pitchFamily="34" charset="0"/>
                </a:rPr>
                <a:t>此处可添加文本单击此处可添加文本</a:t>
              </a:r>
              <a:endParaRPr lang="en-US" altLang="zh-CN" sz="900" kern="0" dirty="0">
                <a:latin typeface="+mj-ea"/>
                <a:ea typeface="+mj-ea"/>
                <a:cs typeface="Arial" pitchFamily="34" charset="0"/>
              </a:endParaRPr>
            </a:p>
            <a:p>
              <a:pPr>
                <a:lnSpc>
                  <a:spcPct val="150000"/>
                </a:lnSpc>
                <a:defRPr/>
              </a:pPr>
              <a:endParaRPr lang="en-US" altLang="zh-CN" sz="900" kern="0" dirty="0" smtClean="0">
                <a:latin typeface="+mj-ea"/>
                <a:ea typeface="+mj-ea"/>
                <a:cs typeface="Arial" pitchFamily="34" charset="0"/>
              </a:endParaRPr>
            </a:p>
            <a:p>
              <a:pPr>
                <a:lnSpc>
                  <a:spcPct val="150000"/>
                </a:lnSpc>
                <a:defRPr/>
              </a:pPr>
              <a:endParaRPr lang="en-US" altLang="zh-CN" sz="900" kern="0" dirty="0">
                <a:latin typeface="+mj-ea"/>
                <a:ea typeface="+mj-ea"/>
                <a:cs typeface="Arial" pitchFamily="34" charset="0"/>
              </a:endParaRPr>
            </a:p>
          </p:txBody>
        </p:sp>
      </p:grpSp>
    </p:spTree>
    <p:extLst>
      <p:ext uri="{BB962C8B-B14F-4D97-AF65-F5344CB8AC3E}">
        <p14:creationId xmlns:p14="http://schemas.microsoft.com/office/powerpoint/2010/main" val="338576707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59477" y="1130267"/>
            <a:ext cx="2003120" cy="3561816"/>
            <a:chOff x="959477" y="1130267"/>
            <a:chExt cx="2003120" cy="3561816"/>
          </a:xfrm>
        </p:grpSpPr>
        <p:sp>
          <p:nvSpPr>
            <p:cNvPr id="36" name="Rectangle 10"/>
            <p:cNvSpPr/>
            <p:nvPr/>
          </p:nvSpPr>
          <p:spPr bwMode="auto">
            <a:xfrm>
              <a:off x="959477" y="1130267"/>
              <a:ext cx="2003120" cy="3561816"/>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2" name="同侧圆角矩形 1"/>
            <p:cNvSpPr/>
            <p:nvPr/>
          </p:nvSpPr>
          <p:spPr>
            <a:xfrm>
              <a:off x="991756"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7" name="Rectangle 16"/>
            <p:cNvSpPr/>
            <p:nvPr/>
          </p:nvSpPr>
          <p:spPr>
            <a:xfrm>
              <a:off x="967247" y="2409257"/>
              <a:ext cx="1995350" cy="300072"/>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500" kern="0" spc="-40" dirty="0" smtClean="0">
                  <a:solidFill>
                    <a:schemeClr val="bg1">
                      <a:alpha val="99000"/>
                    </a:schemeClr>
                  </a:solidFill>
                  <a:latin typeface="+mj-ea"/>
                  <a:ea typeface="+mj-ea"/>
                  <a:cs typeface="Segoe UI" pitchFamily="34" charset="0"/>
                </a:rPr>
                <a:t>标题文字</a:t>
              </a:r>
              <a:endParaRPr lang="en-US" sz="1500" kern="0" spc="-40" dirty="0">
                <a:solidFill>
                  <a:schemeClr val="bg1">
                    <a:alpha val="99000"/>
                  </a:schemeClr>
                </a:solidFill>
                <a:latin typeface="+mj-ea"/>
                <a:ea typeface="+mj-ea"/>
                <a:cs typeface="Segoe UI" pitchFamily="34" charset="0"/>
              </a:endParaRPr>
            </a:p>
          </p:txBody>
        </p:sp>
        <p:sp>
          <p:nvSpPr>
            <p:cNvPr id="38" name="Freeform 45"/>
            <p:cNvSpPr>
              <a:spLocks noEditPoints="1"/>
            </p:cNvSpPr>
            <p:nvPr/>
          </p:nvSpPr>
          <p:spPr bwMode="black">
            <a:xfrm>
              <a:off x="1564553" y="1361861"/>
              <a:ext cx="733522" cy="79110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chemeClr val="tx2"/>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39" name="Rectangle 42"/>
            <p:cNvSpPr/>
            <p:nvPr/>
          </p:nvSpPr>
          <p:spPr bwMode="auto">
            <a:xfrm>
              <a:off x="1242929"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a:lnSpc>
                  <a:spcPct val="150000"/>
                </a:lnSpc>
                <a:defRPr/>
              </a:pPr>
              <a:r>
                <a:rPr lang="zh-CN" altLang="en-US" sz="900" kern="0" dirty="0">
                  <a:solidFill>
                    <a:schemeClr val="tx1"/>
                  </a:solidFill>
                  <a:latin typeface="+mj-ea"/>
                  <a:ea typeface="+mj-ea"/>
                  <a:cs typeface="Arial" pitchFamily="34" charset="0"/>
                </a:rPr>
                <a:t>单击此处可添加文本单击此处可添加文本单击此处可添加文本单击此处可添加文本单击此处可添加文本单击此处可添加文本单击此处可添加文本单击此处可添加</a:t>
              </a:r>
              <a:r>
                <a:rPr lang="zh-CN" altLang="en-US" sz="900" kern="0" dirty="0" smtClean="0">
                  <a:solidFill>
                    <a:schemeClr val="tx1"/>
                  </a:solidFill>
                  <a:latin typeface="+mj-ea"/>
                  <a:ea typeface="+mj-ea"/>
                  <a:cs typeface="Arial" pitchFamily="34" charset="0"/>
                </a:rPr>
                <a:t>文本</a:t>
              </a:r>
              <a:endParaRPr lang="en-US" altLang="zh-CN" sz="900" kern="0" dirty="0">
                <a:solidFill>
                  <a:schemeClr val="tx1"/>
                </a:solidFill>
                <a:latin typeface="+mj-ea"/>
                <a:ea typeface="+mj-ea"/>
                <a:cs typeface="Arial" pitchFamily="34" charset="0"/>
              </a:endParaRPr>
            </a:p>
            <a:p>
              <a:pPr>
                <a:lnSpc>
                  <a:spcPct val="150000"/>
                </a:lnSpc>
                <a:defRPr/>
              </a:pPr>
              <a:endParaRPr lang="en-US" altLang="zh-CN" sz="900" kern="0" dirty="0">
                <a:solidFill>
                  <a:schemeClr val="tx1"/>
                </a:solidFill>
                <a:latin typeface="+mj-ea"/>
                <a:ea typeface="+mj-ea"/>
                <a:cs typeface="Arial" pitchFamily="34" charset="0"/>
              </a:endParaRPr>
            </a:p>
          </p:txBody>
        </p:sp>
      </p:grpSp>
      <p:grpSp>
        <p:nvGrpSpPr>
          <p:cNvPr id="5" name="组合 4"/>
          <p:cNvGrpSpPr/>
          <p:nvPr/>
        </p:nvGrpSpPr>
        <p:grpSpPr>
          <a:xfrm>
            <a:off x="3560710" y="1130268"/>
            <a:ext cx="2024697" cy="3561815"/>
            <a:chOff x="3560710" y="1130268"/>
            <a:chExt cx="2024697" cy="3561815"/>
          </a:xfrm>
        </p:grpSpPr>
        <p:sp>
          <p:nvSpPr>
            <p:cNvPr id="44" name="Rectangle 11"/>
            <p:cNvSpPr/>
            <p:nvPr/>
          </p:nvSpPr>
          <p:spPr bwMode="auto">
            <a:xfrm>
              <a:off x="3560710" y="1130268"/>
              <a:ext cx="2024695"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77" name="同侧圆角矩形 76"/>
            <p:cNvSpPr/>
            <p:nvPr/>
          </p:nvSpPr>
          <p:spPr>
            <a:xfrm>
              <a:off x="3597472" y="2354259"/>
              <a:ext cx="1939483" cy="393840"/>
            </a:xfrm>
            <a:prstGeom prst="round2SameRect">
              <a:avLst/>
            </a:prstGeom>
            <a:solidFill>
              <a:schemeClr val="bg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5" name="Rectangle 17"/>
            <p:cNvSpPr/>
            <p:nvPr/>
          </p:nvSpPr>
          <p:spPr>
            <a:xfrm>
              <a:off x="3565108" y="2409257"/>
              <a:ext cx="2020299" cy="300072"/>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500" kern="0" spc="-40" dirty="0" smtClean="0">
                  <a:solidFill>
                    <a:schemeClr val="bg1">
                      <a:alpha val="99000"/>
                    </a:schemeClr>
                  </a:solidFill>
                  <a:latin typeface="+mj-ea"/>
                  <a:ea typeface="+mj-ea"/>
                  <a:cs typeface="Segoe UI" pitchFamily="34" charset="0"/>
                </a:rPr>
                <a:t>标题文字</a:t>
              </a:r>
              <a:endParaRPr lang="en-US" sz="1500" kern="0" spc="-40" dirty="0">
                <a:solidFill>
                  <a:schemeClr val="bg1">
                    <a:alpha val="99000"/>
                  </a:schemeClr>
                </a:solidFill>
                <a:latin typeface="+mj-ea"/>
                <a:ea typeface="+mj-ea"/>
                <a:cs typeface="Segoe UI" pitchFamily="34" charset="0"/>
              </a:endParaRPr>
            </a:p>
          </p:txBody>
        </p:sp>
        <p:grpSp>
          <p:nvGrpSpPr>
            <p:cNvPr id="46" name="Group 41"/>
            <p:cNvGrpSpPr/>
            <p:nvPr/>
          </p:nvGrpSpPr>
          <p:grpSpPr>
            <a:xfrm>
              <a:off x="3905941" y="1302136"/>
              <a:ext cx="1341991" cy="910558"/>
              <a:chOff x="-6467475" y="914401"/>
              <a:chExt cx="5765799" cy="3913187"/>
            </a:xfrm>
            <a:solidFill>
              <a:schemeClr val="bg2"/>
            </a:solidFill>
          </p:grpSpPr>
          <p:sp>
            <p:nvSpPr>
              <p:cNvPr id="49"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50"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51"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52"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58"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6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sp>
            <p:nvSpPr>
              <p:cNvPr id="72"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mj-ea"/>
                  <a:ea typeface="+mj-ea"/>
                </a:endParaRPr>
              </a:p>
            </p:txBody>
          </p:sp>
        </p:grpSp>
        <p:sp>
          <p:nvSpPr>
            <p:cNvPr id="57" name="Rectangle 42"/>
            <p:cNvSpPr/>
            <p:nvPr/>
          </p:nvSpPr>
          <p:spPr bwMode="auto">
            <a:xfrm>
              <a:off x="3904318"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a:lnSpc>
                  <a:spcPct val="150000"/>
                </a:lnSpc>
                <a:defRPr/>
              </a:pPr>
              <a:r>
                <a:rPr lang="zh-CN" altLang="en-US" sz="900" kern="0" dirty="0">
                  <a:solidFill>
                    <a:schemeClr val="tx1"/>
                  </a:solidFill>
                  <a:latin typeface="+mj-ea"/>
                  <a:ea typeface="+mj-ea"/>
                  <a:cs typeface="Arial" pitchFamily="34" charset="0"/>
                </a:rPr>
                <a:t>单击此处可添加文本单击此处可添加文本单击此处可添加文本单击此处可添加文本单击此处可添加文本单击此处可添加文本单击此处可添加文本单击此处可添加</a:t>
              </a:r>
              <a:r>
                <a:rPr lang="zh-CN" altLang="en-US" sz="900" kern="0" dirty="0" smtClean="0">
                  <a:solidFill>
                    <a:schemeClr val="tx1"/>
                  </a:solidFill>
                  <a:latin typeface="+mj-ea"/>
                  <a:ea typeface="+mj-ea"/>
                  <a:cs typeface="Arial" pitchFamily="34" charset="0"/>
                </a:rPr>
                <a:t>文本</a:t>
              </a:r>
              <a:endParaRPr lang="en-US" altLang="zh-CN" sz="900" kern="0" dirty="0">
                <a:solidFill>
                  <a:schemeClr val="tx1"/>
                </a:solidFill>
                <a:latin typeface="+mj-ea"/>
                <a:ea typeface="+mj-ea"/>
                <a:cs typeface="Arial" pitchFamily="34" charset="0"/>
              </a:endParaRPr>
            </a:p>
            <a:p>
              <a:pPr>
                <a:lnSpc>
                  <a:spcPct val="150000"/>
                </a:lnSpc>
                <a:defRPr/>
              </a:pPr>
              <a:endParaRPr lang="en-US" altLang="zh-CN" sz="900" kern="0" dirty="0">
                <a:solidFill>
                  <a:schemeClr val="tx1"/>
                </a:solidFill>
                <a:latin typeface="+mj-ea"/>
                <a:ea typeface="+mj-ea"/>
                <a:cs typeface="Arial" pitchFamily="34" charset="0"/>
              </a:endParaRPr>
            </a:p>
          </p:txBody>
        </p:sp>
      </p:grpSp>
      <p:grpSp>
        <p:nvGrpSpPr>
          <p:cNvPr id="6" name="组合 5"/>
          <p:cNvGrpSpPr/>
          <p:nvPr/>
        </p:nvGrpSpPr>
        <p:grpSpPr>
          <a:xfrm>
            <a:off x="6183521" y="1130268"/>
            <a:ext cx="2001004" cy="3561815"/>
            <a:chOff x="6183521" y="1130268"/>
            <a:chExt cx="2001004" cy="3561815"/>
          </a:xfrm>
        </p:grpSpPr>
        <p:sp>
          <p:nvSpPr>
            <p:cNvPr id="40" name="Rectangle 12"/>
            <p:cNvSpPr/>
            <p:nvPr/>
          </p:nvSpPr>
          <p:spPr bwMode="auto">
            <a:xfrm>
              <a:off x="6183521" y="1130268"/>
              <a:ext cx="2001004"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78" name="同侧圆角矩形 77"/>
            <p:cNvSpPr/>
            <p:nvPr/>
          </p:nvSpPr>
          <p:spPr>
            <a:xfrm>
              <a:off x="6220281"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Rectangle 18"/>
            <p:cNvSpPr/>
            <p:nvPr/>
          </p:nvSpPr>
          <p:spPr>
            <a:xfrm>
              <a:off x="6195308" y="2409257"/>
              <a:ext cx="1989215" cy="300072"/>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500" kern="0" spc="-40" dirty="0" smtClean="0">
                  <a:solidFill>
                    <a:schemeClr val="bg1">
                      <a:alpha val="99000"/>
                    </a:schemeClr>
                  </a:solidFill>
                  <a:latin typeface="+mj-ea"/>
                  <a:ea typeface="+mj-ea"/>
                  <a:cs typeface="Segoe UI" pitchFamily="34" charset="0"/>
                </a:rPr>
                <a:t>标题文字</a:t>
              </a:r>
              <a:endParaRPr lang="en-US" sz="1500" kern="0" spc="-40" dirty="0">
                <a:solidFill>
                  <a:schemeClr val="bg1">
                    <a:alpha val="99000"/>
                  </a:schemeClr>
                </a:solidFill>
                <a:latin typeface="+mj-ea"/>
                <a:ea typeface="+mj-ea"/>
                <a:cs typeface="Segoe UI" pitchFamily="34" charset="0"/>
              </a:endParaRPr>
            </a:p>
          </p:txBody>
        </p:sp>
        <p:sp>
          <p:nvSpPr>
            <p:cNvPr id="42" name="Freeform 35"/>
            <p:cNvSpPr>
              <a:spLocks/>
            </p:cNvSpPr>
            <p:nvPr/>
          </p:nvSpPr>
          <p:spPr bwMode="black">
            <a:xfrm>
              <a:off x="6706035" y="1243892"/>
              <a:ext cx="998857" cy="1027048"/>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tx2"/>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latin typeface="+mj-ea"/>
                <a:ea typeface="+mj-ea"/>
              </a:endParaRPr>
            </a:p>
          </p:txBody>
        </p:sp>
        <p:sp>
          <p:nvSpPr>
            <p:cNvPr id="59" name="Rectangle 42"/>
            <p:cNvSpPr/>
            <p:nvPr/>
          </p:nvSpPr>
          <p:spPr bwMode="auto">
            <a:xfrm>
              <a:off x="6520097"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a:lnSpc>
                  <a:spcPct val="150000"/>
                </a:lnSpc>
                <a:defRPr/>
              </a:pPr>
              <a:r>
                <a:rPr lang="zh-CN" altLang="en-US" sz="900" kern="0" dirty="0">
                  <a:solidFill>
                    <a:schemeClr val="tx1"/>
                  </a:solidFill>
                  <a:latin typeface="+mj-ea"/>
                  <a:ea typeface="+mj-ea"/>
                  <a:cs typeface="Arial" pitchFamily="34" charset="0"/>
                </a:rPr>
                <a:t>单击此处可添加文本单击此处可添加文本单击此处可添加文本单击此处可添加文本单击此处可添加文本单击此处可添加文本单击此处可添加文本单击此处可添加</a:t>
              </a:r>
              <a:r>
                <a:rPr lang="zh-CN" altLang="en-US" sz="900" kern="0" dirty="0" smtClean="0">
                  <a:solidFill>
                    <a:schemeClr val="tx1"/>
                  </a:solidFill>
                  <a:latin typeface="+mj-ea"/>
                  <a:ea typeface="+mj-ea"/>
                  <a:cs typeface="Arial" pitchFamily="34" charset="0"/>
                </a:rPr>
                <a:t>文本</a:t>
              </a:r>
              <a:endParaRPr lang="en-US" altLang="zh-CN" sz="900" kern="0" dirty="0">
                <a:solidFill>
                  <a:schemeClr val="tx1"/>
                </a:solidFill>
                <a:latin typeface="+mj-ea"/>
                <a:ea typeface="+mj-ea"/>
                <a:cs typeface="Arial" pitchFamily="34" charset="0"/>
              </a:endParaRPr>
            </a:p>
            <a:p>
              <a:pPr>
                <a:lnSpc>
                  <a:spcPct val="150000"/>
                </a:lnSpc>
                <a:defRPr/>
              </a:pPr>
              <a:endParaRPr lang="en-US" altLang="zh-CN" sz="900" kern="0" dirty="0">
                <a:solidFill>
                  <a:schemeClr val="tx1"/>
                </a:solidFill>
                <a:latin typeface="+mj-ea"/>
                <a:ea typeface="+mj-ea"/>
                <a:cs typeface="Arial" pitchFamily="34" charset="0"/>
              </a:endParaRPr>
            </a:p>
          </p:txBody>
        </p:sp>
      </p:grpSp>
      <p:grpSp>
        <p:nvGrpSpPr>
          <p:cNvPr id="35" name="组合 34"/>
          <p:cNvGrpSpPr/>
          <p:nvPr/>
        </p:nvGrpSpPr>
        <p:grpSpPr>
          <a:xfrm>
            <a:off x="426332" y="239524"/>
            <a:ext cx="2904891" cy="338554"/>
            <a:chOff x="568442" y="319364"/>
            <a:chExt cx="3873190" cy="451406"/>
          </a:xfrm>
        </p:grpSpPr>
        <p:sp>
          <p:nvSpPr>
            <p:cNvPr id="43"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tx2"/>
                  </a:solidFill>
                  <a:latin typeface="+mj-ea"/>
                  <a:ea typeface="+mj-ea"/>
                </a:rPr>
                <a:t>标题文字内容 </a:t>
              </a:r>
              <a:endParaRPr lang="zh-CN" altLang="en-US" sz="1600" dirty="0">
                <a:solidFill>
                  <a:schemeClr val="tx2"/>
                </a:solidFill>
                <a:latin typeface="+mj-ea"/>
                <a:ea typeface="+mj-ea"/>
              </a:endParaRPr>
            </a:p>
          </p:txBody>
        </p:sp>
        <p:sp>
          <p:nvSpPr>
            <p:cNvPr id="47" name="等腰三角形 46"/>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tx1">
                      <a:lumMod val="60000"/>
                      <a:lumOff val="40000"/>
                    </a:schemeClr>
                  </a:solidFill>
                  <a:latin typeface="+mj-ea"/>
                  <a:ea typeface="+mj-ea"/>
                </a:rPr>
                <a:t>  Click </a:t>
              </a:r>
              <a:r>
                <a:rPr lang="en-US" altLang="zh-CN" sz="1000" dirty="0">
                  <a:solidFill>
                    <a:schemeClr val="tx1">
                      <a:lumMod val="60000"/>
                      <a:lumOff val="40000"/>
                    </a:schemeClr>
                  </a:solidFill>
                  <a:latin typeface="+mj-ea"/>
                  <a:ea typeface="+mj-ea"/>
                </a:rPr>
                <a:t>here to add Title</a:t>
              </a:r>
              <a:endParaRPr lang="zh-CN" altLang="en-US" sz="1000" dirty="0">
                <a:solidFill>
                  <a:schemeClr val="tx1">
                    <a:lumMod val="60000"/>
                    <a:lumOff val="40000"/>
                  </a:schemeClr>
                </a:solidFill>
                <a:latin typeface="+mj-ea"/>
                <a:ea typeface="+mj-ea"/>
              </a:endParaRPr>
            </a:p>
          </p:txBody>
        </p:sp>
      </p:grpSp>
    </p:spTree>
    <p:extLst>
      <p:ext uri="{BB962C8B-B14F-4D97-AF65-F5344CB8AC3E}">
        <p14:creationId xmlns:p14="http://schemas.microsoft.com/office/powerpoint/2010/main" val="103168182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grpSp>
        <p:nvGrpSpPr>
          <p:cNvPr id="70" name="组合 69"/>
          <p:cNvGrpSpPr/>
          <p:nvPr/>
        </p:nvGrpSpPr>
        <p:grpSpPr>
          <a:xfrm>
            <a:off x="761775" y="2196656"/>
            <a:ext cx="7452586" cy="1025288"/>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7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8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90"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grpSp>
      <p:sp>
        <p:nvSpPr>
          <p:cNvPr id="92" name="矩形 9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93" name="矩形 9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94" name="矩形 9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95" name="矩形 9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grpSp>
        <p:nvGrpSpPr>
          <p:cNvPr id="96" name="组合 95"/>
          <p:cNvGrpSpPr/>
          <p:nvPr/>
        </p:nvGrpSpPr>
        <p:grpSpPr>
          <a:xfrm>
            <a:off x="1262027" y="1384450"/>
            <a:ext cx="938264" cy="940162"/>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a:grpSpLocks/>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05"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4963387" y="1383126"/>
            <a:ext cx="938264" cy="940162"/>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a:grpSpLocks/>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7"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14"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15"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16"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17"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18"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19"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20"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21"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22"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23"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24"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grpSp>
      </p:grpSp>
      <p:grpSp>
        <p:nvGrpSpPr>
          <p:cNvPr id="130" name="组合 129"/>
          <p:cNvGrpSpPr/>
          <p:nvPr/>
        </p:nvGrpSpPr>
        <p:grpSpPr>
          <a:xfrm>
            <a:off x="6843799" y="3116996"/>
            <a:ext cx="938264" cy="940162"/>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a:grpSpLocks/>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35" name="Freeform 19"/>
              <p:cNvSpPr>
                <a:spLocks/>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136" name="Freeform 20"/>
              <p:cNvSpPr>
                <a:spLocks/>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grpSp>
      </p:grpSp>
      <p:grpSp>
        <p:nvGrpSpPr>
          <p:cNvPr id="141" name="组合 140"/>
          <p:cNvGrpSpPr/>
          <p:nvPr/>
        </p:nvGrpSpPr>
        <p:grpSpPr>
          <a:xfrm>
            <a:off x="3129049" y="3116996"/>
            <a:ext cx="938264" cy="940162"/>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a:grpSpLocks/>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2"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47"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48"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55"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56"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59"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60"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grpSp>
      </p:grpSp>
    </p:spTree>
    <p:extLst>
      <p:ext uri="{BB962C8B-B14F-4D97-AF65-F5344CB8AC3E}">
        <p14:creationId xmlns:p14="http://schemas.microsoft.com/office/powerpoint/2010/main" val="329086456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0-#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anim calcmode="lin" valueType="num">
                                      <p:cBhvr>
                                        <p:cTn id="25" dur="500" fill="hold"/>
                                        <p:tgtEl>
                                          <p:spTgt spid="96"/>
                                        </p:tgtEl>
                                        <p:attrNameLst>
                                          <p:attrName>ppt_x</p:attrName>
                                        </p:attrNameLst>
                                      </p:cBhvr>
                                      <p:tavLst>
                                        <p:tav tm="0">
                                          <p:val>
                                            <p:strVal val="#ppt_x"/>
                                          </p:val>
                                        </p:tav>
                                        <p:tav tm="100000">
                                          <p:val>
                                            <p:strVal val="#ppt_x"/>
                                          </p:val>
                                        </p:tav>
                                      </p:tavLst>
                                    </p:anim>
                                    <p:anim calcmode="lin" valueType="num">
                                      <p:cBhvr>
                                        <p:cTn id="26" dur="500" fill="hold"/>
                                        <p:tgtEl>
                                          <p:spTgt spid="9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fade">
                                      <p:cBhvr>
                                        <p:cTn id="29" dur="1000"/>
                                        <p:tgtEl>
                                          <p:spTgt spid="141"/>
                                        </p:tgtEl>
                                      </p:cBhvr>
                                    </p:animEffect>
                                    <p:anim calcmode="lin" valueType="num">
                                      <p:cBhvr>
                                        <p:cTn id="30" dur="1000" fill="hold"/>
                                        <p:tgtEl>
                                          <p:spTgt spid="141"/>
                                        </p:tgtEl>
                                        <p:attrNameLst>
                                          <p:attrName>ppt_x</p:attrName>
                                        </p:attrNameLst>
                                      </p:cBhvr>
                                      <p:tavLst>
                                        <p:tav tm="0">
                                          <p:val>
                                            <p:strVal val="#ppt_x"/>
                                          </p:val>
                                        </p:tav>
                                        <p:tav tm="100000">
                                          <p:val>
                                            <p:strVal val="#ppt_x"/>
                                          </p:val>
                                        </p:tav>
                                      </p:tavLst>
                                    </p:anim>
                                    <p:anim calcmode="lin" valueType="num">
                                      <p:cBhvr>
                                        <p:cTn id="31" dur="1000" fill="hold"/>
                                        <p:tgtEl>
                                          <p:spTgt spid="14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fade">
                                      <p:cBhvr>
                                        <p:cTn id="34" dur="1000"/>
                                        <p:tgtEl>
                                          <p:spTgt spid="130"/>
                                        </p:tgtEl>
                                      </p:cBhvr>
                                    </p:animEffect>
                                    <p:anim calcmode="lin" valueType="num">
                                      <p:cBhvr>
                                        <p:cTn id="35" dur="1000" fill="hold"/>
                                        <p:tgtEl>
                                          <p:spTgt spid="130"/>
                                        </p:tgtEl>
                                        <p:attrNameLst>
                                          <p:attrName>ppt_x</p:attrName>
                                        </p:attrNameLst>
                                      </p:cBhvr>
                                      <p:tavLst>
                                        <p:tav tm="0">
                                          <p:val>
                                            <p:strVal val="#ppt_x"/>
                                          </p:val>
                                        </p:tav>
                                        <p:tav tm="100000">
                                          <p:val>
                                            <p:strVal val="#ppt_x"/>
                                          </p:val>
                                        </p:tav>
                                      </p:tavLst>
                                    </p:anim>
                                    <p:anim calcmode="lin" valueType="num">
                                      <p:cBhvr>
                                        <p:cTn id="36"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3"/>
                                        </p:tgtEl>
                                        <p:attrNameLst>
                                          <p:attrName>style.visibility</p:attrName>
                                        </p:attrNameLst>
                                      </p:cBhvr>
                                      <p:to>
                                        <p:strVal val="visible"/>
                                      </p:to>
                                    </p:set>
                                    <p:anim calcmode="lin" valueType="num">
                                      <p:cBhvr additive="base">
                                        <p:cTn id="41" dur="500" fill="hold"/>
                                        <p:tgtEl>
                                          <p:spTgt spid="93"/>
                                        </p:tgtEl>
                                        <p:attrNameLst>
                                          <p:attrName>ppt_x</p:attrName>
                                        </p:attrNameLst>
                                      </p:cBhvr>
                                      <p:tavLst>
                                        <p:tav tm="0">
                                          <p:val>
                                            <p:strVal val="1+#ppt_w/2"/>
                                          </p:val>
                                        </p:tav>
                                        <p:tav tm="100000">
                                          <p:val>
                                            <p:strVal val="#ppt_x"/>
                                          </p:val>
                                        </p:tav>
                                      </p:tavLst>
                                    </p:anim>
                                    <p:anim calcmode="lin" valueType="num">
                                      <p:cBhvr additive="base">
                                        <p:cTn id="42" dur="500" fill="hold"/>
                                        <p:tgtEl>
                                          <p:spTgt spid="9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500" fill="hold"/>
                                        <p:tgtEl>
                                          <p:spTgt spid="92"/>
                                        </p:tgtEl>
                                        <p:attrNameLst>
                                          <p:attrName>ppt_x</p:attrName>
                                        </p:attrNameLst>
                                      </p:cBhvr>
                                      <p:tavLst>
                                        <p:tav tm="0">
                                          <p:val>
                                            <p:strVal val="1+#ppt_w/2"/>
                                          </p:val>
                                        </p:tav>
                                        <p:tav tm="100000">
                                          <p:val>
                                            <p:strVal val="#ppt_x"/>
                                          </p:val>
                                        </p:tav>
                                      </p:tavLst>
                                    </p:anim>
                                    <p:anim calcmode="lin" valueType="num">
                                      <p:cBhvr additive="base">
                                        <p:cTn id="46"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additive="base">
                                        <p:cTn id="51" dur="500" fill="hold"/>
                                        <p:tgtEl>
                                          <p:spTgt spid="94"/>
                                        </p:tgtEl>
                                        <p:attrNameLst>
                                          <p:attrName>ppt_x</p:attrName>
                                        </p:attrNameLst>
                                      </p:cBhvr>
                                      <p:tavLst>
                                        <p:tav tm="0">
                                          <p:val>
                                            <p:strVal val="0-#ppt_w/2"/>
                                          </p:val>
                                        </p:tav>
                                        <p:tav tm="100000">
                                          <p:val>
                                            <p:strVal val="#ppt_x"/>
                                          </p:val>
                                        </p:tav>
                                      </p:tavLst>
                                    </p:anim>
                                    <p:anim calcmode="lin" valueType="num">
                                      <p:cBhvr additive="base">
                                        <p:cTn id="52" dur="500" fill="hold"/>
                                        <p:tgtEl>
                                          <p:spTgt spid="9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0-#ppt_w/2"/>
                                          </p:val>
                                        </p:tav>
                                        <p:tav tm="100000">
                                          <p:val>
                                            <p:strVal val="#ppt_x"/>
                                          </p:val>
                                        </p:tav>
                                      </p:tavLst>
                                    </p:anim>
                                    <p:anim calcmode="lin" valueType="num">
                                      <p:cBhvr additive="base">
                                        <p:cTn id="56"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smtClean="0">
                  <a:solidFill>
                    <a:schemeClr val="bg2"/>
                  </a:solidFill>
                  <a:latin typeface="微软雅黑"/>
                </a:rPr>
                <a:t>标题文字内容 </a:t>
              </a:r>
              <a:endParaRPr lang="zh-CN" altLang="en-US" sz="1600" dirty="0">
                <a:solidFill>
                  <a:schemeClr val="bg2"/>
                </a:solidFill>
                <a:latin typeface="微软雅黑"/>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rgbClr val="7F7F7F">
                      <a:lumMod val="60000"/>
                      <a:lumOff val="40000"/>
                    </a:srgbClr>
                  </a:solidFill>
                  <a:latin typeface="微软雅黑"/>
                </a:rPr>
                <a:t>  Click </a:t>
              </a:r>
              <a:r>
                <a:rPr lang="en-US" altLang="zh-CN" sz="1000" dirty="0">
                  <a:solidFill>
                    <a:srgbClr val="7F7F7F">
                      <a:lumMod val="60000"/>
                      <a:lumOff val="40000"/>
                    </a:srgbClr>
                  </a:solidFill>
                  <a:latin typeface="微软雅黑"/>
                </a:rPr>
                <a:t>here to add Title</a:t>
              </a:r>
              <a:endParaRPr lang="zh-CN" altLang="en-US" sz="1000" dirty="0">
                <a:solidFill>
                  <a:srgbClr val="7F7F7F">
                    <a:lumMod val="60000"/>
                    <a:lumOff val="40000"/>
                  </a:srgbClr>
                </a:solidFill>
                <a:latin typeface="微软雅黑"/>
              </a:endParaRPr>
            </a:p>
          </p:txBody>
        </p:sp>
      </p:grpSp>
      <p:sp>
        <p:nvSpPr>
          <p:cNvPr id="33" name="椭圆 32"/>
          <p:cNvSpPr/>
          <p:nvPr/>
        </p:nvSpPr>
        <p:spPr bwMode="auto">
          <a:xfrm>
            <a:off x="2461151" y="1582972"/>
            <a:ext cx="2535654" cy="2527605"/>
          </a:xfrm>
          <a:prstGeom prst="ellipse">
            <a:avLst/>
          </a:prstGeom>
          <a:noFill/>
          <a:ln w="25400" cap="flat" cmpd="sng" algn="ctr">
            <a:solidFill>
              <a:schemeClr val="tx1">
                <a:lumMod val="60000"/>
                <a:lumOff val="40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ndParaRPr>
          </a:p>
        </p:txBody>
      </p:sp>
      <p:sp>
        <p:nvSpPr>
          <p:cNvPr id="34" name="椭圆 33"/>
          <p:cNvSpPr/>
          <p:nvPr/>
        </p:nvSpPr>
        <p:spPr bwMode="auto">
          <a:xfrm>
            <a:off x="3978350" y="1582972"/>
            <a:ext cx="2536758" cy="2527605"/>
          </a:xfrm>
          <a:prstGeom prst="ellipse">
            <a:avLst/>
          </a:prstGeom>
          <a:noFill/>
          <a:ln w="25400" cap="flat" cmpd="sng" algn="ctr">
            <a:solidFill>
              <a:schemeClr val="tx1">
                <a:lumMod val="60000"/>
                <a:lumOff val="40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ndParaRPr>
          </a:p>
        </p:txBody>
      </p:sp>
      <p:cxnSp>
        <p:nvCxnSpPr>
          <p:cNvPr id="35" name="直接连接符 34"/>
          <p:cNvCxnSpPr>
            <a:cxnSpLocks noChangeShapeType="1"/>
          </p:cNvCxnSpPr>
          <p:nvPr/>
        </p:nvCxnSpPr>
        <p:spPr bwMode="auto">
          <a:xfrm>
            <a:off x="3157407" y="2200025"/>
            <a:ext cx="397231" cy="185885"/>
          </a:xfrm>
          <a:prstGeom prst="line">
            <a:avLst/>
          </a:prstGeom>
          <a:noFill/>
          <a:ln w="28575" algn="ctr">
            <a:solidFill>
              <a:schemeClr val="tx1">
                <a:lumMod val="60000"/>
                <a:lumOff val="40000"/>
              </a:schemeClr>
            </a:solidFill>
            <a:round/>
            <a:headEnd type="none" w="med" len="med"/>
            <a:tailEnd type="arrow" w="med" len="med"/>
          </a:ln>
        </p:spPr>
      </p:cxnSp>
      <p:cxnSp>
        <p:nvCxnSpPr>
          <p:cNvPr id="36" name="直接连接符 35"/>
          <p:cNvCxnSpPr>
            <a:cxnSpLocks noChangeShapeType="1"/>
          </p:cNvCxnSpPr>
          <p:nvPr/>
        </p:nvCxnSpPr>
        <p:spPr bwMode="auto">
          <a:xfrm>
            <a:off x="2945550" y="2770880"/>
            <a:ext cx="410472" cy="0"/>
          </a:xfrm>
          <a:prstGeom prst="line">
            <a:avLst/>
          </a:prstGeom>
          <a:noFill/>
          <a:ln w="28575" algn="ctr">
            <a:solidFill>
              <a:schemeClr val="tx1">
                <a:lumMod val="60000"/>
                <a:lumOff val="40000"/>
              </a:schemeClr>
            </a:solidFill>
            <a:round/>
            <a:headEnd type="none" w="med" len="med"/>
            <a:tailEnd type="arrow" w="med" len="med"/>
          </a:ln>
        </p:spPr>
      </p:cxnSp>
      <p:cxnSp>
        <p:nvCxnSpPr>
          <p:cNvPr id="37" name="直接连接符 36"/>
          <p:cNvCxnSpPr>
            <a:cxnSpLocks noChangeShapeType="1"/>
          </p:cNvCxnSpPr>
          <p:nvPr/>
        </p:nvCxnSpPr>
        <p:spPr bwMode="auto">
          <a:xfrm flipV="1">
            <a:off x="3157407" y="3140451"/>
            <a:ext cx="410472" cy="216684"/>
          </a:xfrm>
          <a:prstGeom prst="line">
            <a:avLst/>
          </a:prstGeom>
          <a:noFill/>
          <a:ln w="28575" algn="ctr">
            <a:solidFill>
              <a:schemeClr val="tx1">
                <a:lumMod val="60000"/>
                <a:lumOff val="40000"/>
              </a:schemeClr>
            </a:solidFill>
            <a:round/>
            <a:headEnd type="none" w="med" len="med"/>
            <a:tailEnd type="arrow" w="med" len="med"/>
          </a:ln>
        </p:spPr>
      </p:cxnSp>
      <p:cxnSp>
        <p:nvCxnSpPr>
          <p:cNvPr id="38" name="直接连接符 37"/>
          <p:cNvCxnSpPr>
            <a:cxnSpLocks noChangeShapeType="1"/>
          </p:cNvCxnSpPr>
          <p:nvPr/>
        </p:nvCxnSpPr>
        <p:spPr bwMode="auto">
          <a:xfrm flipH="1" flipV="1">
            <a:off x="5473480" y="3131652"/>
            <a:ext cx="410472" cy="216684"/>
          </a:xfrm>
          <a:prstGeom prst="line">
            <a:avLst/>
          </a:prstGeom>
          <a:noFill/>
          <a:ln w="28575" algn="ctr">
            <a:solidFill>
              <a:schemeClr val="tx1">
                <a:lumMod val="60000"/>
                <a:lumOff val="40000"/>
              </a:schemeClr>
            </a:solidFill>
            <a:round/>
            <a:headEnd type="none" w="med" len="med"/>
            <a:tailEnd type="arrow" w="med" len="med"/>
          </a:ln>
        </p:spPr>
      </p:cxnSp>
      <p:cxnSp>
        <p:nvCxnSpPr>
          <p:cNvPr id="39" name="直接连接符 38"/>
          <p:cNvCxnSpPr>
            <a:cxnSpLocks noChangeShapeType="1"/>
          </p:cNvCxnSpPr>
          <p:nvPr/>
        </p:nvCxnSpPr>
        <p:spPr bwMode="auto">
          <a:xfrm flipH="1">
            <a:off x="5678716" y="2768681"/>
            <a:ext cx="410472" cy="0"/>
          </a:xfrm>
          <a:prstGeom prst="line">
            <a:avLst/>
          </a:prstGeom>
          <a:noFill/>
          <a:ln w="28575" algn="ctr">
            <a:solidFill>
              <a:schemeClr val="tx1">
                <a:lumMod val="60000"/>
                <a:lumOff val="40000"/>
              </a:schemeClr>
            </a:solidFill>
            <a:round/>
            <a:headEnd type="none" w="med" len="med"/>
            <a:tailEnd type="arrow" w="med" len="med"/>
          </a:ln>
        </p:spPr>
      </p:cxnSp>
      <p:cxnSp>
        <p:nvCxnSpPr>
          <p:cNvPr id="40" name="直接连接符 39"/>
          <p:cNvCxnSpPr>
            <a:cxnSpLocks noChangeShapeType="1"/>
          </p:cNvCxnSpPr>
          <p:nvPr/>
        </p:nvCxnSpPr>
        <p:spPr bwMode="auto">
          <a:xfrm flipH="1">
            <a:off x="5486721" y="2200025"/>
            <a:ext cx="397231" cy="185885"/>
          </a:xfrm>
          <a:prstGeom prst="line">
            <a:avLst/>
          </a:prstGeom>
          <a:noFill/>
          <a:ln w="28575" algn="ctr">
            <a:solidFill>
              <a:schemeClr val="tx1">
                <a:lumMod val="60000"/>
                <a:lumOff val="40000"/>
              </a:schemeClr>
            </a:solidFill>
            <a:round/>
            <a:headEnd type="none" w="med" len="med"/>
            <a:tailEnd type="arrow" w="med" len="med"/>
          </a:ln>
        </p:spPr>
      </p:cxnSp>
      <p:sp>
        <p:nvSpPr>
          <p:cNvPr id="44" name="Oval 19"/>
          <p:cNvSpPr>
            <a:spLocks noChangeArrowheads="1"/>
          </p:cNvSpPr>
          <p:nvPr/>
        </p:nvSpPr>
        <p:spPr bwMode="auto">
          <a:xfrm>
            <a:off x="2473287" y="1642368"/>
            <a:ext cx="689637" cy="68744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5" name="Oval 19"/>
          <p:cNvSpPr>
            <a:spLocks noChangeArrowheads="1"/>
          </p:cNvSpPr>
          <p:nvPr/>
        </p:nvSpPr>
        <p:spPr bwMode="auto">
          <a:xfrm>
            <a:off x="5848643" y="1653367"/>
            <a:ext cx="689636"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6" name="Oval 19"/>
          <p:cNvSpPr>
            <a:spLocks noChangeArrowheads="1"/>
          </p:cNvSpPr>
          <p:nvPr/>
        </p:nvSpPr>
        <p:spPr bwMode="auto">
          <a:xfrm>
            <a:off x="6162014" y="2451905"/>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7" name="Oval 19"/>
          <p:cNvSpPr>
            <a:spLocks noChangeArrowheads="1"/>
          </p:cNvSpPr>
          <p:nvPr/>
        </p:nvSpPr>
        <p:spPr bwMode="auto">
          <a:xfrm>
            <a:off x="5882848" y="3241644"/>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8" name="Oval 19"/>
          <p:cNvSpPr>
            <a:spLocks noChangeArrowheads="1"/>
          </p:cNvSpPr>
          <p:nvPr/>
        </p:nvSpPr>
        <p:spPr bwMode="auto">
          <a:xfrm>
            <a:off x="2164331" y="2425508"/>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50" name="Oval 19"/>
          <p:cNvSpPr>
            <a:spLocks noChangeArrowheads="1"/>
          </p:cNvSpPr>
          <p:nvPr/>
        </p:nvSpPr>
        <p:spPr bwMode="auto">
          <a:xfrm>
            <a:off x="2446806" y="3237244"/>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grpSp>
        <p:nvGrpSpPr>
          <p:cNvPr id="3" name="组合 2"/>
          <p:cNvGrpSpPr/>
          <p:nvPr/>
        </p:nvGrpSpPr>
        <p:grpSpPr>
          <a:xfrm>
            <a:off x="3757666" y="2046036"/>
            <a:ext cx="1463132" cy="1458487"/>
            <a:chOff x="3757666" y="2046036"/>
            <a:chExt cx="1463132" cy="1458487"/>
          </a:xfrm>
        </p:grpSpPr>
        <p:sp>
          <p:nvSpPr>
            <p:cNvPr id="42"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60" name="Oval 19"/>
            <p:cNvSpPr>
              <a:spLocks noChangeArrowheads="1"/>
            </p:cNvSpPr>
            <p:nvPr/>
          </p:nvSpPr>
          <p:spPr bwMode="auto">
            <a:xfrm>
              <a:off x="3853663" y="2136525"/>
              <a:ext cx="1271137" cy="126710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endParaRPr>
            </a:p>
          </p:txBody>
        </p:sp>
      </p:grpSp>
      <p:grpSp>
        <p:nvGrpSpPr>
          <p:cNvPr id="61" name="组合 60"/>
          <p:cNvGrpSpPr/>
          <p:nvPr/>
        </p:nvGrpSpPr>
        <p:grpSpPr>
          <a:xfrm>
            <a:off x="499469" y="1726682"/>
            <a:ext cx="1768225" cy="781585"/>
            <a:chOff x="1256119" y="1638320"/>
            <a:chExt cx="1923767" cy="781585"/>
          </a:xfrm>
        </p:grpSpPr>
        <p:sp>
          <p:nvSpPr>
            <p:cNvPr id="62" name="TextBox 61"/>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64" name="TextBox 6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65" name="组合 64"/>
          <p:cNvGrpSpPr/>
          <p:nvPr/>
        </p:nvGrpSpPr>
        <p:grpSpPr>
          <a:xfrm>
            <a:off x="499469" y="3113730"/>
            <a:ext cx="1768225" cy="781585"/>
            <a:chOff x="1256119" y="1638320"/>
            <a:chExt cx="1923767" cy="781585"/>
          </a:xfrm>
        </p:grpSpPr>
        <p:sp>
          <p:nvSpPr>
            <p:cNvPr id="70" name="TextBox 6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71" name="TextBox 7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a:rPr>
                <a:t>标题文字</a:t>
              </a:r>
              <a:endParaRPr lang="en-US" sz="1600" dirty="0" smtClean="0">
                <a:solidFill>
                  <a:schemeClr val="tx2"/>
                </a:solidFill>
                <a:latin typeface="微软雅黑"/>
              </a:endParaRPr>
            </a:p>
          </p:txBody>
        </p:sp>
      </p:grpSp>
      <p:grpSp>
        <p:nvGrpSpPr>
          <p:cNvPr id="73" name="组合 72"/>
          <p:cNvGrpSpPr/>
          <p:nvPr/>
        </p:nvGrpSpPr>
        <p:grpSpPr>
          <a:xfrm>
            <a:off x="6994371" y="1726682"/>
            <a:ext cx="1768225" cy="781585"/>
            <a:chOff x="1256119" y="1638320"/>
            <a:chExt cx="1923767" cy="781585"/>
          </a:xfrm>
        </p:grpSpPr>
        <p:sp>
          <p:nvSpPr>
            <p:cNvPr id="74"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78"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a:rPr>
                <a:t>标题文字</a:t>
              </a:r>
              <a:endParaRPr lang="en-US" sz="1600" dirty="0" smtClean="0">
                <a:solidFill>
                  <a:schemeClr val="bg2"/>
                </a:solidFill>
                <a:latin typeface="微软雅黑"/>
              </a:endParaRPr>
            </a:p>
          </p:txBody>
        </p:sp>
      </p:grpSp>
      <p:grpSp>
        <p:nvGrpSpPr>
          <p:cNvPr id="79" name="组合 78"/>
          <p:cNvGrpSpPr/>
          <p:nvPr/>
        </p:nvGrpSpPr>
        <p:grpSpPr>
          <a:xfrm>
            <a:off x="6994371" y="3113730"/>
            <a:ext cx="1768225" cy="781585"/>
            <a:chOff x="1256119" y="1638320"/>
            <a:chExt cx="1923767" cy="781585"/>
          </a:xfrm>
        </p:grpSpPr>
        <p:sp>
          <p:nvSpPr>
            <p:cNvPr id="84" name="TextBox 8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a:t>
              </a:r>
              <a:r>
                <a:rPr lang="zh-CN" altLang="en-US" sz="900" dirty="0" smtClean="0">
                  <a:solidFill>
                    <a:srgbClr val="7F7F7F"/>
                  </a:solidFill>
                  <a:latin typeface="微软雅黑"/>
                </a:rPr>
                <a:t>添加</a:t>
              </a:r>
              <a:endParaRPr lang="en-US" altLang="zh-CN" sz="900" dirty="0" smtClean="0">
                <a:solidFill>
                  <a:srgbClr val="7F7F7F"/>
                </a:solidFill>
                <a:latin typeface="微软雅黑"/>
              </a:endParaRPr>
            </a:p>
            <a:p>
              <a:r>
                <a:rPr lang="zh-CN" altLang="en-US" sz="900" dirty="0" smtClean="0">
                  <a:solidFill>
                    <a:srgbClr val="7F7F7F"/>
                  </a:solidFill>
                  <a:latin typeface="微软雅黑"/>
                </a:rPr>
                <a:t>单击</a:t>
              </a:r>
              <a:r>
                <a:rPr lang="zh-CN" altLang="en-US" sz="900" dirty="0">
                  <a:solidFill>
                    <a:srgbClr val="7F7F7F"/>
                  </a:solidFill>
                  <a:latin typeface="微软雅黑"/>
                </a:rPr>
                <a:t>此处添加文本单击此处</a:t>
              </a:r>
              <a:r>
                <a:rPr lang="zh-CN" altLang="en-US" sz="900" dirty="0" smtClean="0">
                  <a:solidFill>
                    <a:srgbClr val="7F7F7F"/>
                  </a:solidFill>
                  <a:latin typeface="微软雅黑"/>
                </a:rPr>
                <a:t>添加</a:t>
              </a:r>
              <a:endParaRPr lang="en-US" altLang="zh-CN" sz="900" dirty="0">
                <a:solidFill>
                  <a:srgbClr val="7F7F7F"/>
                </a:solidFill>
                <a:latin typeface="微软雅黑"/>
              </a:endParaRPr>
            </a:p>
          </p:txBody>
        </p:sp>
        <p:sp>
          <p:nvSpPr>
            <p:cNvPr id="85" name="TextBox 8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a:rPr>
                <a:t>标题文字</a:t>
              </a:r>
              <a:endParaRPr lang="en-US" sz="1600" dirty="0" smtClean="0">
                <a:solidFill>
                  <a:schemeClr val="tx2"/>
                </a:solidFill>
                <a:latin typeface="微软雅黑"/>
              </a:endParaRPr>
            </a:p>
          </p:txBody>
        </p:sp>
      </p:grpSp>
      <p:sp>
        <p:nvSpPr>
          <p:cNvPr id="90" name="TextBox 89"/>
          <p:cNvSpPr txBox="1"/>
          <p:nvPr/>
        </p:nvSpPr>
        <p:spPr>
          <a:xfrm>
            <a:off x="4158244" y="2483079"/>
            <a:ext cx="669640" cy="657985"/>
          </a:xfrm>
          <a:prstGeom prst="rect">
            <a:avLst/>
          </a:prstGeom>
          <a:noFill/>
        </p:spPr>
        <p:txBody>
          <a:bodyPr wrap="none" lIns="102982" tIns="51491" rIns="102982" bIns="51491" rtlCol="0">
            <a:spAutoFit/>
          </a:bodyPr>
          <a:lstStyle/>
          <a:p>
            <a:r>
              <a:rPr lang="zh-CN" altLang="en-US" sz="1800" dirty="0" smtClean="0">
                <a:solidFill>
                  <a:prstClr val="white"/>
                </a:solidFill>
                <a:latin typeface="微软雅黑" pitchFamily="34" charset="-122"/>
              </a:rPr>
              <a:t>标题</a:t>
            </a:r>
            <a:endParaRPr lang="en-US" altLang="zh-CN" sz="1800" dirty="0" smtClean="0">
              <a:solidFill>
                <a:prstClr val="white"/>
              </a:solidFill>
              <a:latin typeface="微软雅黑" pitchFamily="34" charset="-122"/>
            </a:endParaRPr>
          </a:p>
          <a:p>
            <a:r>
              <a:rPr lang="zh-CN" altLang="en-US" sz="1800" dirty="0" smtClean="0">
                <a:solidFill>
                  <a:prstClr val="white"/>
                </a:solidFill>
                <a:latin typeface="微软雅黑" pitchFamily="34" charset="-122"/>
              </a:rPr>
              <a:t>文字</a:t>
            </a:r>
            <a:endParaRPr lang="zh-CN" altLang="en-US" sz="1800" dirty="0">
              <a:solidFill>
                <a:prstClr val="white"/>
              </a:solidFill>
              <a:latin typeface="微软雅黑" pitchFamily="34" charset="-122"/>
            </a:endParaRPr>
          </a:p>
        </p:txBody>
      </p:sp>
      <p:sp>
        <p:nvSpPr>
          <p:cNvPr id="91" name="TextBox 90"/>
          <p:cNvSpPr txBox="1"/>
          <p:nvPr/>
        </p:nvSpPr>
        <p:spPr>
          <a:xfrm>
            <a:off x="2566807" y="1759049"/>
            <a:ext cx="515752" cy="473320"/>
          </a:xfrm>
          <a:prstGeom prst="rect">
            <a:avLst/>
          </a:prstGeom>
          <a:noFill/>
        </p:spPr>
        <p:txBody>
          <a:bodyPr wrap="none" lIns="102982" tIns="51491" rIns="102982" bIns="51491" rtlCol="0">
            <a:spAutoFit/>
          </a:bodyPr>
          <a:lstStyle/>
          <a:p>
            <a:r>
              <a:rPr lang="zh-CN" altLang="en-US" sz="1200" dirty="0" smtClean="0">
                <a:solidFill>
                  <a:schemeClr val="tx2"/>
                </a:solidFill>
                <a:latin typeface="微软雅黑" pitchFamily="34" charset="-122"/>
              </a:rPr>
              <a:t>标题</a:t>
            </a:r>
            <a:endParaRPr lang="en-US" altLang="zh-CN" sz="1200" dirty="0" smtClean="0">
              <a:solidFill>
                <a:schemeClr val="tx2"/>
              </a:solidFill>
              <a:latin typeface="微软雅黑" pitchFamily="34" charset="-122"/>
            </a:endParaRPr>
          </a:p>
          <a:p>
            <a:r>
              <a:rPr lang="zh-CN" altLang="en-US" sz="1200" dirty="0" smtClean="0">
                <a:solidFill>
                  <a:schemeClr val="tx2"/>
                </a:solidFill>
                <a:latin typeface="微软雅黑" pitchFamily="34" charset="-122"/>
              </a:rPr>
              <a:t>文字</a:t>
            </a:r>
            <a:endParaRPr lang="zh-CN" altLang="en-US" sz="1200" dirty="0">
              <a:solidFill>
                <a:schemeClr val="tx2"/>
              </a:solidFill>
              <a:latin typeface="微软雅黑" pitchFamily="34" charset="-122"/>
            </a:endParaRPr>
          </a:p>
        </p:txBody>
      </p:sp>
      <p:sp>
        <p:nvSpPr>
          <p:cNvPr id="92" name="TextBox 91"/>
          <p:cNvSpPr txBox="1"/>
          <p:nvPr/>
        </p:nvSpPr>
        <p:spPr>
          <a:xfrm>
            <a:off x="2232091" y="2538619"/>
            <a:ext cx="515752" cy="473320"/>
          </a:xfrm>
          <a:prstGeom prst="rect">
            <a:avLst/>
          </a:prstGeom>
          <a:noFill/>
        </p:spPr>
        <p:txBody>
          <a:bodyPr wrap="none" lIns="102982" tIns="51491" rIns="102982" bIns="51491" rtlCol="0">
            <a:spAutoFit/>
          </a:bodyPr>
          <a:lstStyle/>
          <a:p>
            <a:r>
              <a:rPr lang="zh-CN" altLang="en-US" sz="1200" dirty="0" smtClean="0">
                <a:solidFill>
                  <a:schemeClr val="bg2"/>
                </a:solidFill>
                <a:latin typeface="微软雅黑" pitchFamily="34" charset="-122"/>
              </a:rPr>
              <a:t>标题</a:t>
            </a:r>
            <a:endParaRPr lang="en-US" altLang="zh-CN" sz="1200" dirty="0" smtClean="0">
              <a:solidFill>
                <a:schemeClr val="bg2"/>
              </a:solidFill>
              <a:latin typeface="微软雅黑" pitchFamily="34" charset="-122"/>
            </a:endParaRPr>
          </a:p>
          <a:p>
            <a:r>
              <a:rPr lang="zh-CN" altLang="en-US" sz="1200" dirty="0" smtClean="0">
                <a:solidFill>
                  <a:schemeClr val="bg2"/>
                </a:solidFill>
                <a:latin typeface="微软雅黑" pitchFamily="34" charset="-122"/>
              </a:rPr>
              <a:t>文字</a:t>
            </a:r>
            <a:endParaRPr lang="zh-CN" altLang="en-US" sz="1200" dirty="0">
              <a:solidFill>
                <a:schemeClr val="bg2"/>
              </a:solidFill>
              <a:latin typeface="微软雅黑" pitchFamily="34" charset="-122"/>
            </a:endParaRPr>
          </a:p>
        </p:txBody>
      </p:sp>
      <p:sp>
        <p:nvSpPr>
          <p:cNvPr id="93" name="TextBox 92"/>
          <p:cNvSpPr txBox="1"/>
          <p:nvPr/>
        </p:nvSpPr>
        <p:spPr>
          <a:xfrm>
            <a:off x="2514183" y="3357135"/>
            <a:ext cx="515752" cy="473320"/>
          </a:xfrm>
          <a:prstGeom prst="rect">
            <a:avLst/>
          </a:prstGeom>
          <a:noFill/>
        </p:spPr>
        <p:txBody>
          <a:bodyPr wrap="none" lIns="102982" tIns="51491" rIns="102982" bIns="51491" rtlCol="0">
            <a:spAutoFit/>
          </a:bodyPr>
          <a:lstStyle/>
          <a:p>
            <a:r>
              <a:rPr lang="zh-CN" altLang="en-US" sz="1200" dirty="0" smtClean="0">
                <a:solidFill>
                  <a:schemeClr val="tx2"/>
                </a:solidFill>
                <a:latin typeface="微软雅黑" pitchFamily="34" charset="-122"/>
              </a:rPr>
              <a:t>标题</a:t>
            </a:r>
            <a:endParaRPr lang="en-US" altLang="zh-CN" sz="1200" dirty="0" smtClean="0">
              <a:solidFill>
                <a:schemeClr val="tx2"/>
              </a:solidFill>
              <a:latin typeface="微软雅黑" pitchFamily="34" charset="-122"/>
            </a:endParaRPr>
          </a:p>
          <a:p>
            <a:r>
              <a:rPr lang="zh-CN" altLang="en-US" sz="1200" dirty="0" smtClean="0">
                <a:solidFill>
                  <a:schemeClr val="tx2"/>
                </a:solidFill>
                <a:latin typeface="微软雅黑" pitchFamily="34" charset="-122"/>
              </a:rPr>
              <a:t>文字</a:t>
            </a:r>
            <a:endParaRPr lang="zh-CN" altLang="en-US" sz="1200" dirty="0">
              <a:solidFill>
                <a:schemeClr val="tx2"/>
              </a:solidFill>
              <a:latin typeface="微软雅黑" pitchFamily="34" charset="-122"/>
            </a:endParaRPr>
          </a:p>
        </p:txBody>
      </p:sp>
      <p:sp>
        <p:nvSpPr>
          <p:cNvPr id="94" name="TextBox 93"/>
          <p:cNvSpPr txBox="1"/>
          <p:nvPr/>
        </p:nvSpPr>
        <p:spPr>
          <a:xfrm>
            <a:off x="5935585" y="1759049"/>
            <a:ext cx="515752" cy="473320"/>
          </a:xfrm>
          <a:prstGeom prst="rect">
            <a:avLst/>
          </a:prstGeom>
          <a:noFill/>
        </p:spPr>
        <p:txBody>
          <a:bodyPr wrap="none" lIns="102982" tIns="51491" rIns="102982" bIns="51491" rtlCol="0">
            <a:spAutoFit/>
          </a:bodyPr>
          <a:lstStyle/>
          <a:p>
            <a:r>
              <a:rPr lang="zh-CN" altLang="en-US" sz="1200" dirty="0" smtClean="0">
                <a:solidFill>
                  <a:schemeClr val="tx2"/>
                </a:solidFill>
                <a:latin typeface="微软雅黑" pitchFamily="34" charset="-122"/>
              </a:rPr>
              <a:t>标题</a:t>
            </a:r>
            <a:endParaRPr lang="en-US" altLang="zh-CN" sz="1200" dirty="0" smtClean="0">
              <a:solidFill>
                <a:schemeClr val="tx2"/>
              </a:solidFill>
              <a:latin typeface="微软雅黑" pitchFamily="34" charset="-122"/>
            </a:endParaRPr>
          </a:p>
          <a:p>
            <a:r>
              <a:rPr lang="zh-CN" altLang="en-US" sz="1200" dirty="0" smtClean="0">
                <a:solidFill>
                  <a:schemeClr val="tx2"/>
                </a:solidFill>
                <a:latin typeface="微软雅黑" pitchFamily="34" charset="-122"/>
              </a:rPr>
              <a:t>文字</a:t>
            </a:r>
            <a:endParaRPr lang="zh-CN" altLang="en-US" sz="1200" dirty="0">
              <a:solidFill>
                <a:schemeClr val="tx2"/>
              </a:solidFill>
              <a:latin typeface="微软雅黑" pitchFamily="34" charset="-122"/>
            </a:endParaRPr>
          </a:p>
        </p:txBody>
      </p:sp>
      <p:sp>
        <p:nvSpPr>
          <p:cNvPr id="95" name="TextBox 94"/>
          <p:cNvSpPr txBox="1"/>
          <p:nvPr/>
        </p:nvSpPr>
        <p:spPr>
          <a:xfrm>
            <a:off x="6260669" y="2538619"/>
            <a:ext cx="515752" cy="473320"/>
          </a:xfrm>
          <a:prstGeom prst="rect">
            <a:avLst/>
          </a:prstGeom>
          <a:noFill/>
        </p:spPr>
        <p:txBody>
          <a:bodyPr wrap="none" lIns="102982" tIns="51491" rIns="102982" bIns="51491" rtlCol="0">
            <a:spAutoFit/>
          </a:bodyPr>
          <a:lstStyle/>
          <a:p>
            <a:r>
              <a:rPr lang="zh-CN" altLang="en-US" sz="1200" dirty="0" smtClean="0">
                <a:solidFill>
                  <a:schemeClr val="bg2"/>
                </a:solidFill>
                <a:latin typeface="微软雅黑" pitchFamily="34" charset="-122"/>
              </a:rPr>
              <a:t>标题</a:t>
            </a:r>
            <a:endParaRPr lang="en-US" altLang="zh-CN" sz="1200" dirty="0" smtClean="0">
              <a:solidFill>
                <a:schemeClr val="bg2"/>
              </a:solidFill>
              <a:latin typeface="微软雅黑" pitchFamily="34" charset="-122"/>
            </a:endParaRPr>
          </a:p>
          <a:p>
            <a:r>
              <a:rPr lang="zh-CN" altLang="en-US" sz="1200" dirty="0" smtClean="0">
                <a:solidFill>
                  <a:schemeClr val="bg2"/>
                </a:solidFill>
                <a:latin typeface="微软雅黑" pitchFamily="34" charset="-122"/>
              </a:rPr>
              <a:t>文字</a:t>
            </a:r>
            <a:endParaRPr lang="zh-CN" altLang="en-US" sz="1200" dirty="0">
              <a:solidFill>
                <a:schemeClr val="bg2"/>
              </a:solidFill>
              <a:latin typeface="微软雅黑" pitchFamily="34" charset="-122"/>
            </a:endParaRPr>
          </a:p>
        </p:txBody>
      </p:sp>
      <p:sp>
        <p:nvSpPr>
          <p:cNvPr id="96" name="TextBox 95"/>
          <p:cNvSpPr txBox="1"/>
          <p:nvPr/>
        </p:nvSpPr>
        <p:spPr>
          <a:xfrm>
            <a:off x="5979622" y="3357135"/>
            <a:ext cx="515752" cy="473320"/>
          </a:xfrm>
          <a:prstGeom prst="rect">
            <a:avLst/>
          </a:prstGeom>
          <a:noFill/>
        </p:spPr>
        <p:txBody>
          <a:bodyPr wrap="none" lIns="102982" tIns="51491" rIns="102982" bIns="51491" rtlCol="0">
            <a:spAutoFit/>
          </a:bodyPr>
          <a:lstStyle/>
          <a:p>
            <a:r>
              <a:rPr lang="zh-CN" altLang="en-US" sz="1200" dirty="0" smtClean="0">
                <a:solidFill>
                  <a:schemeClr val="tx2"/>
                </a:solidFill>
                <a:latin typeface="微软雅黑" pitchFamily="34" charset="-122"/>
              </a:rPr>
              <a:t>标题</a:t>
            </a:r>
            <a:endParaRPr lang="en-US" altLang="zh-CN" sz="1200" dirty="0" smtClean="0">
              <a:solidFill>
                <a:schemeClr val="tx2"/>
              </a:solidFill>
              <a:latin typeface="微软雅黑" pitchFamily="34" charset="-122"/>
            </a:endParaRPr>
          </a:p>
          <a:p>
            <a:r>
              <a:rPr lang="zh-CN" altLang="en-US" sz="1200" dirty="0" smtClean="0">
                <a:solidFill>
                  <a:schemeClr val="tx2"/>
                </a:solidFill>
                <a:latin typeface="微软雅黑" pitchFamily="34" charset="-122"/>
              </a:rPr>
              <a:t>文字</a:t>
            </a:r>
            <a:endParaRPr lang="zh-CN" altLang="en-US" sz="1200" dirty="0">
              <a:solidFill>
                <a:schemeClr val="tx2"/>
              </a:solidFill>
              <a:latin typeface="微软雅黑" pitchFamily="34" charset="-122"/>
            </a:endParaRPr>
          </a:p>
        </p:txBody>
      </p:sp>
    </p:spTree>
    <p:extLst>
      <p:ext uri="{BB962C8B-B14F-4D97-AF65-F5344CB8AC3E}">
        <p14:creationId xmlns:p14="http://schemas.microsoft.com/office/powerpoint/2010/main" val="155064361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ppt_w</p:attrName>
                                        </p:attrNameLst>
                                      </p:cBhvr>
                                      <p:tavLst>
                                        <p:tav tm="0">
                                          <p:val>
                                            <p:fltVal val="0"/>
                                          </p:val>
                                        </p:tav>
                                        <p:tav tm="100000">
                                          <p:val>
                                            <p:strVal val="#ppt_w"/>
                                          </p:val>
                                        </p:tav>
                                      </p:tavLst>
                                    </p:anim>
                                    <p:anim calcmode="lin" valueType="num">
                                      <p:cBhvr>
                                        <p:cTn id="14" dur="500" fill="hold"/>
                                        <p:tgtEl>
                                          <p:spTgt spid="90"/>
                                        </p:tgtEl>
                                        <p:attrNameLst>
                                          <p:attrName>ppt_h</p:attrName>
                                        </p:attrNameLst>
                                      </p:cBhvr>
                                      <p:tavLst>
                                        <p:tav tm="0">
                                          <p:val>
                                            <p:fltVal val="0"/>
                                          </p:val>
                                        </p:tav>
                                        <p:tav tm="100000">
                                          <p:val>
                                            <p:strVal val="#ppt_h"/>
                                          </p:val>
                                        </p:tav>
                                      </p:tavLst>
                                    </p:anim>
                                    <p:animEffect transition="in" filter="fade">
                                      <p:cBhvr>
                                        <p:cTn id="15" dur="500"/>
                                        <p:tgtEl>
                                          <p:spTgt spid="9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Effect transition="in" filter="fade">
                                      <p:cBhvr>
                                        <p:cTn id="30" dur="500"/>
                                        <p:tgtEl>
                                          <p:spTgt spid="9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p:cTn id="33" dur="500" fill="hold"/>
                                        <p:tgtEl>
                                          <p:spTgt spid="94"/>
                                        </p:tgtEl>
                                        <p:attrNameLst>
                                          <p:attrName>ppt_w</p:attrName>
                                        </p:attrNameLst>
                                      </p:cBhvr>
                                      <p:tavLst>
                                        <p:tav tm="0">
                                          <p:val>
                                            <p:fltVal val="0"/>
                                          </p:val>
                                        </p:tav>
                                        <p:tav tm="100000">
                                          <p:val>
                                            <p:strVal val="#ppt_w"/>
                                          </p:val>
                                        </p:tav>
                                      </p:tavLst>
                                    </p:anim>
                                    <p:anim calcmode="lin" valueType="num">
                                      <p:cBhvr>
                                        <p:cTn id="34" dur="500" fill="hold"/>
                                        <p:tgtEl>
                                          <p:spTgt spid="94"/>
                                        </p:tgtEl>
                                        <p:attrNameLst>
                                          <p:attrName>ppt_h</p:attrName>
                                        </p:attrNameLst>
                                      </p:cBhvr>
                                      <p:tavLst>
                                        <p:tav tm="0">
                                          <p:val>
                                            <p:fltVal val="0"/>
                                          </p:val>
                                        </p:tav>
                                        <p:tav tm="100000">
                                          <p:val>
                                            <p:strVal val="#ppt_h"/>
                                          </p:val>
                                        </p:tav>
                                      </p:tavLst>
                                    </p:anim>
                                    <p:animEffect transition="in" filter="fade">
                                      <p:cBhvr>
                                        <p:cTn id="35" dur="500"/>
                                        <p:tgtEl>
                                          <p:spTgt spid="9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500" fill="hold"/>
                                        <p:tgtEl>
                                          <p:spTgt spid="95"/>
                                        </p:tgtEl>
                                        <p:attrNameLst>
                                          <p:attrName>ppt_w</p:attrName>
                                        </p:attrNameLst>
                                      </p:cBhvr>
                                      <p:tavLst>
                                        <p:tav tm="0">
                                          <p:val>
                                            <p:fltVal val="0"/>
                                          </p:val>
                                        </p:tav>
                                        <p:tav tm="100000">
                                          <p:val>
                                            <p:strVal val="#ppt_w"/>
                                          </p:val>
                                        </p:tav>
                                      </p:tavLst>
                                    </p:anim>
                                    <p:anim calcmode="lin" valueType="num">
                                      <p:cBhvr>
                                        <p:cTn id="39" dur="500" fill="hold"/>
                                        <p:tgtEl>
                                          <p:spTgt spid="95"/>
                                        </p:tgtEl>
                                        <p:attrNameLst>
                                          <p:attrName>ppt_h</p:attrName>
                                        </p:attrNameLst>
                                      </p:cBhvr>
                                      <p:tavLst>
                                        <p:tav tm="0">
                                          <p:val>
                                            <p:fltVal val="0"/>
                                          </p:val>
                                        </p:tav>
                                        <p:tav tm="100000">
                                          <p:val>
                                            <p:strVal val="#ppt_h"/>
                                          </p:val>
                                        </p:tav>
                                      </p:tavLst>
                                    </p:anim>
                                    <p:animEffect transition="in" filter="fade">
                                      <p:cBhvr>
                                        <p:cTn id="40" dur="500"/>
                                        <p:tgtEl>
                                          <p:spTgt spid="9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500" fill="hold"/>
                                        <p:tgtEl>
                                          <p:spTgt spid="96"/>
                                        </p:tgtEl>
                                        <p:attrNameLst>
                                          <p:attrName>ppt_w</p:attrName>
                                        </p:attrNameLst>
                                      </p:cBhvr>
                                      <p:tavLst>
                                        <p:tav tm="0">
                                          <p:val>
                                            <p:fltVal val="0"/>
                                          </p:val>
                                        </p:tav>
                                        <p:tav tm="100000">
                                          <p:val>
                                            <p:strVal val="#ppt_w"/>
                                          </p:val>
                                        </p:tav>
                                      </p:tavLst>
                                    </p:anim>
                                    <p:anim calcmode="lin" valueType="num">
                                      <p:cBhvr>
                                        <p:cTn id="44" dur="500" fill="hold"/>
                                        <p:tgtEl>
                                          <p:spTgt spid="96"/>
                                        </p:tgtEl>
                                        <p:attrNameLst>
                                          <p:attrName>ppt_h</p:attrName>
                                        </p:attrNameLst>
                                      </p:cBhvr>
                                      <p:tavLst>
                                        <p:tav tm="0">
                                          <p:val>
                                            <p:fltVal val="0"/>
                                          </p:val>
                                        </p:tav>
                                        <p:tav tm="100000">
                                          <p:val>
                                            <p:strVal val="#ppt_h"/>
                                          </p:val>
                                        </p:tav>
                                      </p:tavLst>
                                    </p:anim>
                                    <p:animEffect transition="in" filter="fade">
                                      <p:cBhvr>
                                        <p:cTn id="45" dur="500"/>
                                        <p:tgtEl>
                                          <p:spTgt spid="9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16"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par>
                                <p:cTn id="76" presetID="53" presetClass="entr" presetSubtype="16"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par>
                                <p:cTn id="81" presetID="53" presetClass="entr" presetSubtype="16" fill="hold"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Effect transition="in" filter="fade">
                                      <p:cBhvr>
                                        <p:cTn id="105" dur="500"/>
                                        <p:tgtEl>
                                          <p:spTgt spid="4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par>
                                <p:cTn id="116" presetID="53" presetClass="entr" presetSubtype="16"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p:cTn id="118" dur="500" fill="hold"/>
                                        <p:tgtEl>
                                          <p:spTgt spid="3"/>
                                        </p:tgtEl>
                                        <p:attrNameLst>
                                          <p:attrName>ppt_w</p:attrName>
                                        </p:attrNameLst>
                                      </p:cBhvr>
                                      <p:tavLst>
                                        <p:tav tm="0">
                                          <p:val>
                                            <p:fltVal val="0"/>
                                          </p:val>
                                        </p:tav>
                                        <p:tav tm="100000">
                                          <p:val>
                                            <p:strVal val="#ppt_w"/>
                                          </p:val>
                                        </p:tav>
                                      </p:tavLst>
                                    </p:anim>
                                    <p:anim calcmode="lin" valueType="num">
                                      <p:cBhvr>
                                        <p:cTn id="119" dur="500" fill="hold"/>
                                        <p:tgtEl>
                                          <p:spTgt spid="3"/>
                                        </p:tgtEl>
                                        <p:attrNameLst>
                                          <p:attrName>ppt_h</p:attrName>
                                        </p:attrNameLst>
                                      </p:cBhvr>
                                      <p:tavLst>
                                        <p:tav tm="0">
                                          <p:val>
                                            <p:fltVal val="0"/>
                                          </p:val>
                                        </p:tav>
                                        <p:tav tm="100000">
                                          <p:val>
                                            <p:strVal val="#ppt_h"/>
                                          </p:val>
                                        </p:tav>
                                      </p:tavLst>
                                    </p:anim>
                                    <p:animEffect transition="in" filter="fade">
                                      <p:cBhvr>
                                        <p:cTn id="120" dur="500"/>
                                        <p:tgtEl>
                                          <p:spTgt spid="3"/>
                                        </p:tgtEl>
                                      </p:cBhvr>
                                    </p:animEffect>
                                  </p:childTnLst>
                                </p:cTn>
                              </p:par>
                              <p:par>
                                <p:cTn id="121" presetID="2" presetClass="entr" presetSubtype="8" fill="hold" nodeType="with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additive="base">
                                        <p:cTn id="123" dur="500" fill="hold"/>
                                        <p:tgtEl>
                                          <p:spTgt spid="61"/>
                                        </p:tgtEl>
                                        <p:attrNameLst>
                                          <p:attrName>ppt_x</p:attrName>
                                        </p:attrNameLst>
                                      </p:cBhvr>
                                      <p:tavLst>
                                        <p:tav tm="0">
                                          <p:val>
                                            <p:strVal val="0-#ppt_w/2"/>
                                          </p:val>
                                        </p:tav>
                                        <p:tav tm="100000">
                                          <p:val>
                                            <p:strVal val="#ppt_x"/>
                                          </p:val>
                                        </p:tav>
                                      </p:tavLst>
                                    </p:anim>
                                    <p:anim calcmode="lin" valueType="num">
                                      <p:cBhvr additive="base">
                                        <p:cTn id="124" dur="500" fill="hold"/>
                                        <p:tgtEl>
                                          <p:spTgt spid="61"/>
                                        </p:tgtEl>
                                        <p:attrNameLst>
                                          <p:attrName>ppt_y</p:attrName>
                                        </p:attrNameLst>
                                      </p:cBhvr>
                                      <p:tavLst>
                                        <p:tav tm="0">
                                          <p:val>
                                            <p:strVal val="#ppt_y"/>
                                          </p:val>
                                        </p:tav>
                                        <p:tav tm="100000">
                                          <p:val>
                                            <p:strVal val="#ppt_y"/>
                                          </p:val>
                                        </p:tav>
                                      </p:tavLst>
                                    </p:anim>
                                  </p:childTnLst>
                                </p:cTn>
                              </p:par>
                              <p:par>
                                <p:cTn id="125" presetID="2" presetClass="entr" presetSubtype="8" fill="hold" nodeType="withEffect">
                                  <p:stCondLst>
                                    <p:cond delay="0"/>
                                  </p:stCondLst>
                                  <p:childTnLst>
                                    <p:set>
                                      <p:cBhvr>
                                        <p:cTn id="126" dur="1" fill="hold">
                                          <p:stCondLst>
                                            <p:cond delay="0"/>
                                          </p:stCondLst>
                                        </p:cTn>
                                        <p:tgtEl>
                                          <p:spTgt spid="65"/>
                                        </p:tgtEl>
                                        <p:attrNameLst>
                                          <p:attrName>style.visibility</p:attrName>
                                        </p:attrNameLst>
                                      </p:cBhvr>
                                      <p:to>
                                        <p:strVal val="visible"/>
                                      </p:to>
                                    </p:set>
                                    <p:anim calcmode="lin" valueType="num">
                                      <p:cBhvr additive="base">
                                        <p:cTn id="127" dur="500" fill="hold"/>
                                        <p:tgtEl>
                                          <p:spTgt spid="65"/>
                                        </p:tgtEl>
                                        <p:attrNameLst>
                                          <p:attrName>ppt_x</p:attrName>
                                        </p:attrNameLst>
                                      </p:cBhvr>
                                      <p:tavLst>
                                        <p:tav tm="0">
                                          <p:val>
                                            <p:strVal val="0-#ppt_w/2"/>
                                          </p:val>
                                        </p:tav>
                                        <p:tav tm="100000">
                                          <p:val>
                                            <p:strVal val="#ppt_x"/>
                                          </p:val>
                                        </p:tav>
                                      </p:tavLst>
                                    </p:anim>
                                    <p:anim calcmode="lin" valueType="num">
                                      <p:cBhvr additive="base">
                                        <p:cTn id="128" dur="500" fill="hold"/>
                                        <p:tgtEl>
                                          <p:spTgt spid="65"/>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 calcmode="lin" valueType="num">
                                      <p:cBhvr additive="base">
                                        <p:cTn id="131" dur="500" fill="hold"/>
                                        <p:tgtEl>
                                          <p:spTgt spid="73"/>
                                        </p:tgtEl>
                                        <p:attrNameLst>
                                          <p:attrName>ppt_x</p:attrName>
                                        </p:attrNameLst>
                                      </p:cBhvr>
                                      <p:tavLst>
                                        <p:tav tm="0">
                                          <p:val>
                                            <p:strVal val="1+#ppt_w/2"/>
                                          </p:val>
                                        </p:tav>
                                        <p:tav tm="100000">
                                          <p:val>
                                            <p:strVal val="#ppt_x"/>
                                          </p:val>
                                        </p:tav>
                                      </p:tavLst>
                                    </p:anim>
                                    <p:anim calcmode="lin" valueType="num">
                                      <p:cBhvr additive="base">
                                        <p:cTn id="132" dur="500" fill="hold"/>
                                        <p:tgtEl>
                                          <p:spTgt spid="73"/>
                                        </p:tgtEl>
                                        <p:attrNameLst>
                                          <p:attrName>ppt_y</p:attrName>
                                        </p:attrNameLst>
                                      </p:cBhvr>
                                      <p:tavLst>
                                        <p:tav tm="0">
                                          <p:val>
                                            <p:strVal val="#ppt_y"/>
                                          </p:val>
                                        </p:tav>
                                        <p:tav tm="100000">
                                          <p:val>
                                            <p:strVal val="#ppt_y"/>
                                          </p:val>
                                        </p:tav>
                                      </p:tavLst>
                                    </p:anim>
                                  </p:childTnLst>
                                </p:cTn>
                              </p:par>
                              <p:par>
                                <p:cTn id="133" presetID="2" presetClass="entr" presetSubtype="2" fill="hold"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1+#ppt_w/2"/>
                                          </p:val>
                                        </p:tav>
                                        <p:tav tm="100000">
                                          <p:val>
                                            <p:strVal val="#ppt_x"/>
                                          </p:val>
                                        </p:tav>
                                      </p:tavLst>
                                    </p:anim>
                                    <p:anim calcmode="lin" valueType="num">
                                      <p:cBhvr additive="base">
                                        <p:cTn id="136"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44" grpId="0" animBg="1"/>
      <p:bldP spid="45" grpId="0" animBg="1"/>
      <p:bldP spid="46" grpId="0" animBg="1"/>
      <p:bldP spid="47" grpId="0" animBg="1"/>
      <p:bldP spid="48" grpId="0" animBg="1"/>
      <p:bldP spid="50" grpId="0" animBg="1"/>
      <p:bldP spid="90" grpId="0"/>
      <p:bldP spid="91" grpId="0"/>
      <p:bldP spid="92" grpId="0"/>
      <p:bldP spid="93" grpId="0"/>
      <p:bldP spid="94" grpId="0"/>
      <p:bldP spid="95" grpId="0"/>
      <p:bldP spid="96" grpId="0"/>
    </p:bldLst>
  </p:timing>
</p:sld>
</file>

<file path=ppt/theme/theme1.xml><?xml version="1.0" encoding="utf-8"?>
<a:theme xmlns:a="http://schemas.openxmlformats.org/drawingml/2006/main" name="Office 主题">
  <a:themeElements>
    <a:clrScheme name="自定义 2769">
      <a:dk1>
        <a:srgbClr val="79738E"/>
      </a:dk1>
      <a:lt1>
        <a:sysClr val="window" lastClr="FFFFFF"/>
      </a:lt1>
      <a:dk2>
        <a:srgbClr val="79738E"/>
      </a:dk2>
      <a:lt2>
        <a:srgbClr val="79738E"/>
      </a:lt2>
      <a:accent1>
        <a:srgbClr val="5B9BD5"/>
      </a:accent1>
      <a:accent2>
        <a:srgbClr val="ED7D31"/>
      </a:accent2>
      <a:accent3>
        <a:srgbClr val="79738E"/>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793</TotalTime>
  <Words>4129</Words>
  <Application>Microsoft Office PowerPoint</Application>
  <PresentationFormat>全屏显示(16:9)</PresentationFormat>
  <Paragraphs>782</Paragraphs>
  <Slides>52</Slides>
  <Notes>50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262</cp:revision>
  <dcterms:created xsi:type="dcterms:W3CDTF">2014-07-15T12:53:52Z</dcterms:created>
  <dcterms:modified xsi:type="dcterms:W3CDTF">2016-09-26T03:44:27Z</dcterms:modified>
  <cp:category>https://800sucai.taobao.com</cp:category>
</cp:coreProperties>
</file>