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AFD9"/>
    <a:srgbClr val="3A97B4"/>
    <a:srgbClr val="33859F"/>
    <a:srgbClr val="66CCFF"/>
    <a:srgbClr val="9BDEFF"/>
    <a:srgbClr val="0099FF"/>
    <a:srgbClr val="33CCFF"/>
    <a:srgbClr val="61CAFF"/>
    <a:srgbClr val="D0E0F4"/>
    <a:srgbClr val="24A4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654" autoAdjust="0"/>
    <p:restoredTop sz="94660"/>
  </p:normalViewPr>
  <p:slideViewPr>
    <p:cSldViewPr>
      <p:cViewPr>
        <p:scale>
          <a:sx n="75" d="100"/>
          <a:sy n="75" d="100"/>
        </p:scale>
        <p:origin x="-1002" y="3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1">
                  <a:lumMod val="75000"/>
                </a:schemeClr>
              </a:solidFill>
            </c:spPr>
          </c:dPt>
          <c:dPt>
            <c:idx val="1"/>
            <c:bubble3D val="0"/>
            <c:spPr>
              <a:solidFill>
                <a:srgbClr val="27AFD9"/>
              </a:solidFill>
            </c:spPr>
          </c:dPt>
          <c:dPt>
            <c:idx val="2"/>
            <c:bubble3D val="0"/>
            <c:spPr>
              <a:solidFill>
                <a:schemeClr val="tx1">
                  <a:lumMod val="65000"/>
                  <a:lumOff val="35000"/>
                </a:schemeClr>
              </a:solidFill>
            </c:spPr>
          </c:dPt>
          <c:dPt>
            <c:idx val="3"/>
            <c:bubble3D val="0"/>
            <c:spPr>
              <a:solidFill>
                <a:schemeClr val="bg1"/>
              </a:solidFill>
            </c:spPr>
          </c:dPt>
          <c:cat>
            <c:strRef>
              <c:f>Sheet1!$A$2:$A$6</c:f>
              <c:strCache>
                <c:ptCount val="4"/>
                <c:pt idx="0">
                  <c:v>1st Qtr</c:v>
                </c:pt>
                <c:pt idx="1">
                  <c:v>2nd Qtr</c:v>
                </c:pt>
                <c:pt idx="2">
                  <c:v>3rd Qtr</c:v>
                </c:pt>
                <c:pt idx="3">
                  <c:v>4th Qtr 3</c:v>
                </c:pt>
              </c:strCache>
            </c:strRef>
          </c:cat>
          <c:val>
            <c:numRef>
              <c:f>Sheet1!$B$2:$B$6</c:f>
              <c:numCache>
                <c:formatCode>General</c:formatCode>
                <c:ptCount val="5"/>
                <c:pt idx="0">
                  <c:v>6</c:v>
                </c:pt>
                <c:pt idx="1">
                  <c:v>4</c:v>
                </c:pt>
                <c:pt idx="2">
                  <c:v>2.5</c:v>
                </c:pt>
                <c:pt idx="3">
                  <c:v>3</c:v>
                </c:pt>
              </c:numCache>
            </c:numRef>
          </c:val>
        </c:ser>
        <c:dLbls>
          <c:showLegendKey val="0"/>
          <c:showVal val="0"/>
          <c:showCatName val="0"/>
          <c:showSerName val="0"/>
          <c:showPercent val="0"/>
          <c:showBubbleSize val="0"/>
          <c:showLeaderLines val="1"/>
        </c:dLbls>
        <c:firstSliceAng val="0"/>
        <c:holeSize val="50"/>
      </c:doughnutChart>
    </c:plotArea>
    <c:plotVisOnly val="1"/>
    <c:dispBlanksAs val="zero"/>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0"/>
    <c:plotArea>
      <c:layout/>
      <c:lineChart>
        <c:grouping val="standard"/>
        <c:varyColors val="0"/>
        <c:ser>
          <c:idx val="0"/>
          <c:order val="0"/>
          <c:tx>
            <c:strRef>
              <c:f>Sheet1!$B$1</c:f>
              <c:strCache>
                <c:ptCount val="1"/>
                <c:pt idx="0">
                  <c:v>Series 1</c:v>
                </c:pt>
              </c:strCache>
            </c:strRef>
          </c:tx>
          <c:marker>
            <c:symbol val="none"/>
          </c:marker>
          <c:cat>
            <c:strRef>
              <c:f>Sheet1!$A$2:$A$5</c:f>
              <c:strCache>
                <c:ptCount val="3"/>
                <c:pt idx="0">
                  <c:v>Category 1</c:v>
                </c:pt>
                <c:pt idx="1">
                  <c:v>Category 2</c:v>
                </c:pt>
                <c:pt idx="2">
                  <c:v>Category 3</c:v>
                </c:pt>
              </c:strCache>
            </c:strRef>
          </c:cat>
          <c:val>
            <c:numRef>
              <c:f>Sheet1!$B$2:$B$5</c:f>
              <c:numCache>
                <c:formatCode>General</c:formatCode>
                <c:ptCount val="4"/>
                <c:pt idx="0">
                  <c:v>2</c:v>
                </c:pt>
                <c:pt idx="1">
                  <c:v>8</c:v>
                </c:pt>
                <c:pt idx="2">
                  <c:v>3</c:v>
                </c:pt>
              </c:numCache>
            </c:numRef>
          </c:val>
          <c:smooth val="0"/>
        </c:ser>
        <c:ser>
          <c:idx val="1"/>
          <c:order val="1"/>
          <c:tx>
            <c:strRef>
              <c:f>Sheet1!$C$1</c:f>
              <c:strCache>
                <c:ptCount val="1"/>
                <c:pt idx="0">
                  <c:v>Series 2</c:v>
                </c:pt>
              </c:strCache>
            </c:strRef>
          </c:tx>
          <c:marker>
            <c:symbol val="none"/>
          </c:marker>
          <c:cat>
            <c:strRef>
              <c:f>Sheet1!$A$2:$A$5</c:f>
              <c:strCache>
                <c:ptCount val="3"/>
                <c:pt idx="0">
                  <c:v>Category 1</c:v>
                </c:pt>
                <c:pt idx="1">
                  <c:v>Category 2</c:v>
                </c:pt>
                <c:pt idx="2">
                  <c:v>Category 3</c:v>
                </c:pt>
              </c:strCache>
            </c:strRef>
          </c:cat>
          <c:val>
            <c:numRef>
              <c:f>Sheet1!$C$2:$C$5</c:f>
              <c:numCache>
                <c:formatCode>General</c:formatCode>
                <c:ptCount val="4"/>
                <c:pt idx="0">
                  <c:v>2</c:v>
                </c:pt>
                <c:pt idx="1">
                  <c:v>5</c:v>
                </c:pt>
                <c:pt idx="2">
                  <c:v>10</c:v>
                </c:pt>
              </c:numCache>
            </c:numRef>
          </c:val>
          <c:smooth val="0"/>
        </c:ser>
        <c:ser>
          <c:idx val="2"/>
          <c:order val="2"/>
          <c:tx>
            <c:strRef>
              <c:f>Sheet1!$D$1</c:f>
              <c:strCache>
                <c:ptCount val="1"/>
                <c:pt idx="0">
                  <c:v>Series 3</c:v>
                </c:pt>
              </c:strCache>
            </c:strRef>
          </c:tx>
          <c:marker>
            <c:symbol val="none"/>
          </c:marker>
          <c:cat>
            <c:strRef>
              <c:f>Sheet1!$A$2:$A$5</c:f>
              <c:strCache>
                <c:ptCount val="3"/>
                <c:pt idx="0">
                  <c:v>Category 1</c:v>
                </c:pt>
                <c:pt idx="1">
                  <c:v>Category 2</c:v>
                </c:pt>
                <c:pt idx="2">
                  <c:v>Category 3</c:v>
                </c:pt>
              </c:strCache>
            </c:strRef>
          </c:cat>
          <c:val>
            <c:numRef>
              <c:f>Sheet1!$D$2:$D$5</c:f>
              <c:numCache>
                <c:formatCode>General</c:formatCode>
                <c:ptCount val="4"/>
                <c:pt idx="0">
                  <c:v>2</c:v>
                </c:pt>
                <c:pt idx="1">
                  <c:v>3</c:v>
                </c:pt>
                <c:pt idx="2">
                  <c:v>8</c:v>
                </c:pt>
              </c:numCache>
            </c:numRef>
          </c:val>
          <c:smooth val="0"/>
        </c:ser>
        <c:dLbls>
          <c:showLegendKey val="0"/>
          <c:showVal val="0"/>
          <c:showCatName val="0"/>
          <c:showSerName val="0"/>
          <c:showPercent val="0"/>
          <c:showBubbleSize val="0"/>
        </c:dLbls>
        <c:marker val="1"/>
        <c:smooth val="0"/>
        <c:axId val="521573504"/>
        <c:axId val="521591040"/>
      </c:lineChart>
      <c:catAx>
        <c:axId val="521573504"/>
        <c:scaling>
          <c:orientation val="minMax"/>
        </c:scaling>
        <c:delete val="1"/>
        <c:axPos val="b"/>
        <c:majorTickMark val="out"/>
        <c:minorTickMark val="none"/>
        <c:tickLblPos val="nextTo"/>
        <c:crossAx val="521591040"/>
        <c:crosses val="autoZero"/>
        <c:auto val="1"/>
        <c:lblAlgn val="ctr"/>
        <c:lblOffset val="100"/>
        <c:noMultiLvlLbl val="0"/>
      </c:catAx>
      <c:valAx>
        <c:axId val="521591040"/>
        <c:scaling>
          <c:orientation val="minMax"/>
        </c:scaling>
        <c:delete val="1"/>
        <c:axPos val="l"/>
        <c:majorGridlines/>
        <c:numFmt formatCode="General" sourceLinked="1"/>
        <c:majorTickMark val="out"/>
        <c:minorTickMark val="none"/>
        <c:tickLblPos val="nextTo"/>
        <c:crossAx val="521573504"/>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0"/>
    <c:plotArea>
      <c:layout/>
      <c:barChart>
        <c:barDir val="bar"/>
        <c:grouping val="stacked"/>
        <c:varyColors val="0"/>
        <c:ser>
          <c:idx val="0"/>
          <c:order val="0"/>
          <c:tx>
            <c:strRef>
              <c:f>Sheet1!$B$1</c:f>
              <c:strCache>
                <c:ptCount val="1"/>
                <c:pt idx="0">
                  <c:v>Series 1</c:v>
                </c:pt>
              </c:strCache>
            </c:strRef>
          </c:tx>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3</c:v>
                </c:pt>
              </c:numCache>
            </c:numRef>
          </c:val>
        </c:ser>
        <c:dLbls>
          <c:showLegendKey val="0"/>
          <c:showVal val="0"/>
          <c:showCatName val="0"/>
          <c:showSerName val="0"/>
          <c:showPercent val="0"/>
          <c:showBubbleSize val="0"/>
        </c:dLbls>
        <c:gapWidth val="150"/>
        <c:overlap val="100"/>
        <c:axId val="523781248"/>
        <c:axId val="523783168"/>
      </c:barChart>
      <c:catAx>
        <c:axId val="523781248"/>
        <c:scaling>
          <c:orientation val="minMax"/>
        </c:scaling>
        <c:delete val="1"/>
        <c:axPos val="l"/>
        <c:majorTickMark val="out"/>
        <c:minorTickMark val="none"/>
        <c:tickLblPos val="nextTo"/>
        <c:crossAx val="523783168"/>
        <c:crosses val="autoZero"/>
        <c:auto val="1"/>
        <c:lblAlgn val="ctr"/>
        <c:lblOffset val="100"/>
        <c:noMultiLvlLbl val="0"/>
      </c:catAx>
      <c:valAx>
        <c:axId val="523783168"/>
        <c:scaling>
          <c:orientation val="minMax"/>
        </c:scaling>
        <c:delete val="1"/>
        <c:axPos val="b"/>
        <c:majorGridlines/>
        <c:numFmt formatCode="General" sourceLinked="1"/>
        <c:majorTickMark val="out"/>
        <c:minorTickMark val="none"/>
        <c:tickLblPos val="nextTo"/>
        <c:crossAx val="523781248"/>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151020-092C-4E48-81D4-FD252F0B4E64}" type="datetimeFigureOut">
              <a:rPr lang="en-US" smtClean="0"/>
              <a:pPr/>
              <a:t>8/22/2016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C1270-886E-486D-BF06-659BEA18F27C}" type="slidenum">
              <a:rPr lang="en-US" smtClean="0"/>
              <a:pPr/>
              <a:t>‹#›</a:t>
            </a:fld>
            <a:endParaRPr lang="en-US"/>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51020-092C-4E48-81D4-FD252F0B4E64}" type="datetimeFigureOut">
              <a:rPr lang="en-US" smtClean="0"/>
              <a:pPr/>
              <a:t>8/22/2016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C1270-886E-486D-BF06-659BEA18F27C}" type="slidenum">
              <a:rPr lang="en-US" smtClean="0"/>
              <a:pPr/>
              <a:t>‹#›</a:t>
            </a:fld>
            <a:endParaRPr lang="en-U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51020-092C-4E48-81D4-FD252F0B4E64}" type="datetimeFigureOut">
              <a:rPr lang="en-US" smtClean="0"/>
              <a:pPr/>
              <a:t>8/22/2016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C1270-886E-486D-BF06-659BEA18F27C}" type="slidenum">
              <a:rPr lang="en-US" smtClean="0"/>
              <a:pPr/>
              <a:t>‹#›</a:t>
            </a:fld>
            <a:endParaRPr lang="en-U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51020-092C-4E48-81D4-FD252F0B4E64}" type="datetimeFigureOut">
              <a:rPr lang="en-US" smtClean="0"/>
              <a:pPr/>
              <a:t>8/22/2016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C1270-886E-486D-BF06-659BEA18F27C}" type="slidenum">
              <a:rPr lang="en-US" smtClean="0"/>
              <a:pPr/>
              <a:t>‹#›</a:t>
            </a:fld>
            <a:endParaRPr 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51020-092C-4E48-81D4-FD252F0B4E64}" type="datetimeFigureOut">
              <a:rPr lang="en-US" smtClean="0"/>
              <a:pPr/>
              <a:t>8/22/2016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C1270-886E-486D-BF06-659BEA18F27C}" type="slidenum">
              <a:rPr lang="en-US" smtClean="0"/>
              <a:pPr/>
              <a:t>‹#›</a:t>
            </a:fld>
            <a:endParaRPr lang="en-US"/>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6151020-092C-4E48-81D4-FD252F0B4E64}" type="datetimeFigureOut">
              <a:rPr lang="en-US" smtClean="0"/>
              <a:pPr/>
              <a:t>8/22/2016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BC1270-886E-486D-BF06-659BEA18F27C}" type="slidenum">
              <a:rPr lang="en-US" smtClean="0"/>
              <a:pPr/>
              <a:t>‹#›</a:t>
            </a:fld>
            <a:endParaRPr lang="en-U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151020-092C-4E48-81D4-FD252F0B4E64}" type="datetimeFigureOut">
              <a:rPr lang="en-US" smtClean="0"/>
              <a:pPr/>
              <a:t>8/22/2016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BC1270-886E-486D-BF06-659BEA18F27C}" type="slidenum">
              <a:rPr lang="en-US" smtClean="0"/>
              <a:pPr/>
              <a:t>‹#›</a:t>
            </a:fld>
            <a:endParaRPr lang="en-U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6151020-092C-4E48-81D4-FD252F0B4E64}" type="datetimeFigureOut">
              <a:rPr lang="en-US" smtClean="0"/>
              <a:pPr/>
              <a:t>8/22/2016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BC1270-886E-486D-BF06-659BEA18F27C}" type="slidenum">
              <a:rPr lang="en-US" smtClean="0"/>
              <a:pPr/>
              <a:t>‹#›</a:t>
            </a:fld>
            <a:endParaRPr lang="en-U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51020-092C-4E48-81D4-FD252F0B4E64}" type="datetimeFigureOut">
              <a:rPr lang="en-US" smtClean="0"/>
              <a:pPr/>
              <a:t>8/22/2016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BC1270-886E-486D-BF06-659BEA18F27C}" type="slidenum">
              <a:rPr lang="en-US" smtClean="0"/>
              <a:pPr/>
              <a:t>‹#›</a:t>
            </a:fld>
            <a:endParaRPr lang="en-US"/>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51020-092C-4E48-81D4-FD252F0B4E64}" type="datetimeFigureOut">
              <a:rPr lang="en-US" smtClean="0"/>
              <a:pPr/>
              <a:t>8/22/2016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BC1270-886E-486D-BF06-659BEA18F27C}" type="slidenum">
              <a:rPr lang="en-US" smtClean="0"/>
              <a:pPr/>
              <a:t>‹#›</a:t>
            </a:fld>
            <a:endParaRPr lang="en-US"/>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51020-092C-4E48-81D4-FD252F0B4E64}" type="datetimeFigureOut">
              <a:rPr lang="en-US" smtClean="0"/>
              <a:pPr/>
              <a:t>8/22/2016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BC1270-886E-486D-BF06-659BEA18F27C}" type="slidenum">
              <a:rPr lang="en-US" smtClean="0"/>
              <a:pPr/>
              <a:t>‹#›</a:t>
            </a:fld>
            <a:endParaRPr lang="en-US"/>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51020-092C-4E48-81D4-FD252F0B4E64}" type="datetimeFigureOut">
              <a:rPr lang="en-US" smtClean="0"/>
              <a:pPr/>
              <a:t>8/22/2016</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BC1270-886E-486D-BF06-659BEA18F27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spd="med"/>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3" Type="http://schemas.openxmlformats.org/officeDocument/2006/relationships/hyperlink" Target="mailto:EMAILID@DOMAIN.COM" TargetMode="External"/><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458"/>
            <a:ext cx="9135683" cy="6857853"/>
          </a:xfrm>
          <a:prstGeom prst="rect">
            <a:avLst/>
          </a:prstGeom>
          <a:noFill/>
          <a:ln>
            <a:noFill/>
          </a:ln>
        </p:spPr>
      </p:pic>
      <p:grpSp>
        <p:nvGrpSpPr>
          <p:cNvPr id="2" name="Group 1"/>
          <p:cNvGrpSpPr/>
          <p:nvPr/>
        </p:nvGrpSpPr>
        <p:grpSpPr>
          <a:xfrm>
            <a:off x="4091150" y="3632199"/>
            <a:ext cx="3224050" cy="1196552"/>
            <a:chOff x="4091150" y="2724150"/>
            <a:chExt cx="3224050" cy="897414"/>
          </a:xfrm>
        </p:grpSpPr>
        <p:sp>
          <p:nvSpPr>
            <p:cNvPr id="8" name="TextBox 7"/>
            <p:cNvSpPr txBox="1"/>
            <p:nvPr/>
          </p:nvSpPr>
          <p:spPr>
            <a:xfrm>
              <a:off x="4364420" y="2724150"/>
              <a:ext cx="2950780" cy="415498"/>
            </a:xfrm>
            <a:prstGeom prst="rect">
              <a:avLst/>
            </a:prstGeom>
            <a:noFill/>
          </p:spPr>
          <p:txBody>
            <a:bodyPr wrap="square" rtlCol="0">
              <a:spAutoFit/>
            </a:bodyPr>
            <a:lstStyle/>
            <a:p>
              <a:pPr algn="r"/>
              <a:r>
                <a:rPr lang="en-US" sz="3000" dirty="0" smtClean="0">
                  <a:solidFill>
                    <a:srgbClr val="0099FF"/>
                  </a:solidFill>
                  <a:latin typeface="Calibri" pitchFamily="34" charset="0"/>
                  <a:cs typeface="Calibri" pitchFamily="34" charset="0"/>
                </a:rPr>
                <a:t>WELCOME</a:t>
              </a:r>
              <a:endParaRPr lang="en-US" sz="3000" dirty="0">
                <a:solidFill>
                  <a:srgbClr val="0099FF"/>
                </a:solidFill>
                <a:latin typeface="Calibri" pitchFamily="34" charset="0"/>
                <a:cs typeface="Calibri" pitchFamily="34" charset="0"/>
              </a:endParaRPr>
            </a:p>
          </p:txBody>
        </p:sp>
        <p:sp>
          <p:nvSpPr>
            <p:cNvPr id="11" name="TextBox 10"/>
            <p:cNvSpPr txBox="1"/>
            <p:nvPr/>
          </p:nvSpPr>
          <p:spPr>
            <a:xfrm>
              <a:off x="4091150" y="3206066"/>
              <a:ext cx="3200400" cy="415498"/>
            </a:xfrm>
            <a:prstGeom prst="rect">
              <a:avLst/>
            </a:prstGeom>
            <a:noFill/>
          </p:spPr>
          <p:txBody>
            <a:bodyPr wrap="square" rtlCol="0">
              <a:spAutoFit/>
            </a:bodyPr>
            <a:lstStyle/>
            <a:p>
              <a:pPr algn="r"/>
              <a:r>
                <a:rPr lang="en-US" sz="1000" dirty="0" smtClean="0">
                  <a:latin typeface="Calibri" pitchFamily="34" charset="0"/>
                  <a:cs typeface="Calibri" pitchFamily="34" charset="0"/>
                </a:rPr>
                <a:t>Some text about WELCOME related goes here. Some text about WELCOME related goes here. Some text about WELCOME related goes here. </a:t>
              </a:r>
            </a:p>
          </p:txBody>
        </p:sp>
      </p:grpSp>
      <p:sp>
        <p:nvSpPr>
          <p:cNvPr id="7" name="Rectangle 6"/>
          <p:cNvSpPr/>
          <p:nvPr/>
        </p:nvSpPr>
        <p:spPr>
          <a:xfrm>
            <a:off x="7315200" y="3840328"/>
            <a:ext cx="1828800" cy="11176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752601" y="5087555"/>
            <a:ext cx="5468007" cy="914400"/>
          </a:xfrm>
          <a:prstGeom prst="rect">
            <a:avLst/>
          </a:prstGeom>
          <a:solidFill>
            <a:schemeClr val="bg1">
              <a:lumMod val="6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 y="5087555"/>
            <a:ext cx="1702675" cy="914400"/>
          </a:xfrm>
          <a:prstGeom prst="rect">
            <a:avLst/>
          </a:prstGeom>
          <a:solidFill>
            <a:schemeClr val="tx1">
              <a:lumMod val="50000"/>
              <a:lumOff val="5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
            <a:ext cx="9135877" cy="6857999"/>
          </a:xfrm>
          <a:prstGeom prst="rect">
            <a:avLst/>
          </a:prstGeom>
        </p:spPr>
      </p:pic>
      <p:sp>
        <p:nvSpPr>
          <p:cNvPr id="7" name="TextBox 6"/>
          <p:cNvSpPr txBox="1"/>
          <p:nvPr/>
        </p:nvSpPr>
        <p:spPr>
          <a:xfrm>
            <a:off x="4267200" y="584200"/>
            <a:ext cx="4267200" cy="215444"/>
          </a:xfrm>
          <a:prstGeom prst="rect">
            <a:avLst/>
          </a:prstGeom>
          <a:noFill/>
        </p:spPr>
        <p:txBody>
          <a:bodyPr wrap="square" rtlCol="0">
            <a:spAutoFit/>
          </a:bodyPr>
          <a:lstStyle/>
          <a:p>
            <a:r>
              <a:rPr lang="en-US" sz="800" dirty="0" smtClean="0">
                <a:latin typeface="Calibri" pitchFamily="34" charset="0"/>
                <a:cs typeface="Calibri" pitchFamily="34" charset="0"/>
              </a:rPr>
              <a:t>www.twiter.com/myid                         www.facebook.com/myid                     www.mywebsite.com</a:t>
            </a:r>
          </a:p>
        </p:txBody>
      </p:sp>
      <p:sp>
        <p:nvSpPr>
          <p:cNvPr id="4" name="Rectangle 3"/>
          <p:cNvSpPr/>
          <p:nvPr/>
        </p:nvSpPr>
        <p:spPr>
          <a:xfrm>
            <a:off x="0" y="2519856"/>
            <a:ext cx="3384330"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447394" y="2519856"/>
            <a:ext cx="2194560" cy="1930400"/>
          </a:xfrm>
          <a:prstGeom prst="rect">
            <a:avLst/>
          </a:prstGeom>
          <a:blipFill>
            <a:blip r:embed="rId3" cstate="print"/>
            <a:stretch>
              <a:fillRect/>
            </a:stretch>
          </a:bli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33400" y="2636032"/>
            <a:ext cx="2698530" cy="477054"/>
          </a:xfrm>
          <a:prstGeom prst="rect">
            <a:avLst/>
          </a:prstGeom>
          <a:noFill/>
        </p:spPr>
        <p:txBody>
          <a:bodyPr wrap="square" rtlCol="0">
            <a:spAutoFit/>
          </a:bodyPr>
          <a:lstStyle/>
          <a:p>
            <a:pPr algn="r"/>
            <a:r>
              <a:rPr lang="en-US" sz="2500" dirty="0" smtClean="0">
                <a:solidFill>
                  <a:schemeClr val="bg1"/>
                </a:solidFill>
                <a:latin typeface="Calibri" pitchFamily="34" charset="0"/>
                <a:cs typeface="Calibri" pitchFamily="34" charset="0"/>
              </a:rPr>
              <a:t>WE DO FOR YOU</a:t>
            </a:r>
            <a:endParaRPr lang="en-US" sz="2500" dirty="0">
              <a:solidFill>
                <a:srgbClr val="0099FF"/>
              </a:solidFill>
              <a:latin typeface="Calibri" pitchFamily="34" charset="0"/>
              <a:cs typeface="Calibri" pitchFamily="34" charset="0"/>
            </a:endParaRPr>
          </a:p>
        </p:txBody>
      </p:sp>
      <p:sp>
        <p:nvSpPr>
          <p:cNvPr id="13" name="Rectangle 12"/>
          <p:cNvSpPr/>
          <p:nvPr/>
        </p:nvSpPr>
        <p:spPr>
          <a:xfrm>
            <a:off x="2699658" y="3535856"/>
            <a:ext cx="685800" cy="914400"/>
          </a:xfrm>
          <a:prstGeom prst="rect">
            <a:avLst/>
          </a:prstGeom>
          <a:solidFill>
            <a:schemeClr val="bg1">
              <a:lumMod val="5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699658" y="4548229"/>
            <a:ext cx="1415142"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191000" y="4548227"/>
            <a:ext cx="685800" cy="914400"/>
          </a:xfrm>
          <a:prstGeom prst="rect">
            <a:avLst/>
          </a:prstGeom>
          <a:solidFill>
            <a:schemeClr val="bg1">
              <a:lumMod val="5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953001" y="4548227"/>
            <a:ext cx="685800" cy="9144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704115" y="3530600"/>
            <a:ext cx="3439885" cy="1932027"/>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704115" y="2541627"/>
            <a:ext cx="685800"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4343400" y="3545114"/>
            <a:ext cx="1174530" cy="584775"/>
          </a:xfrm>
          <a:prstGeom prst="rect">
            <a:avLst/>
          </a:prstGeom>
          <a:noFill/>
        </p:spPr>
        <p:txBody>
          <a:bodyPr wrap="square" rtlCol="0">
            <a:spAutoFit/>
          </a:bodyPr>
          <a:lstStyle/>
          <a:p>
            <a:pPr algn="r"/>
            <a:r>
              <a:rPr lang="en-US" sz="1600" b="1" dirty="0" smtClean="0">
                <a:solidFill>
                  <a:schemeClr val="bg1"/>
                </a:solidFill>
                <a:latin typeface="Calibri" pitchFamily="34" charset="0"/>
                <a:cs typeface="Calibri" pitchFamily="34" charset="0"/>
              </a:rPr>
              <a:t>Service Name Here</a:t>
            </a:r>
            <a:endParaRPr lang="en-US" sz="1600" b="1" dirty="0">
              <a:solidFill>
                <a:srgbClr val="0099FF"/>
              </a:solidFill>
              <a:latin typeface="Calibri" pitchFamily="34" charset="0"/>
              <a:cs typeface="Calibri" pitchFamily="34" charset="0"/>
            </a:endParaRPr>
          </a:p>
        </p:txBody>
      </p:sp>
      <p:sp>
        <p:nvSpPr>
          <p:cNvPr id="43" name="TextBox 42"/>
          <p:cNvSpPr txBox="1"/>
          <p:nvPr/>
        </p:nvSpPr>
        <p:spPr>
          <a:xfrm>
            <a:off x="5954486" y="3878942"/>
            <a:ext cx="2057400" cy="954107"/>
          </a:xfrm>
          <a:prstGeom prst="rect">
            <a:avLst/>
          </a:prstGeom>
          <a:noFill/>
        </p:spPr>
        <p:txBody>
          <a:bodyPr wrap="square" rtlCol="0">
            <a:spAutoFit/>
          </a:bodyPr>
          <a:lstStyle/>
          <a:p>
            <a:r>
              <a:rPr lang="en-US" sz="1100" b="1" dirty="0" smtClean="0">
                <a:latin typeface="Calibri" pitchFamily="34" charset="0"/>
                <a:cs typeface="Calibri" pitchFamily="34" charset="0"/>
              </a:rPr>
              <a:t>About This Service</a:t>
            </a:r>
          </a:p>
          <a:p>
            <a:r>
              <a:rPr lang="en-US" sz="900" dirty="0" smtClean="0">
                <a:latin typeface="Calibri" pitchFamily="34" charset="0"/>
                <a:cs typeface="Calibri" pitchFamily="34" charset="0"/>
              </a:rPr>
              <a:t>Some text about SKILLS related goes here Some text about. Some text about SKILLS related goes here Some text about. Some text about SKILLS related goes here Some text about.</a:t>
            </a:r>
          </a:p>
        </p:txBody>
      </p:sp>
      <p:sp>
        <p:nvSpPr>
          <p:cNvPr id="20" name="TextBox 19"/>
          <p:cNvSpPr txBox="1"/>
          <p:nvPr/>
        </p:nvSpPr>
        <p:spPr>
          <a:xfrm>
            <a:off x="2775858" y="4615542"/>
            <a:ext cx="1240971" cy="507831"/>
          </a:xfrm>
          <a:prstGeom prst="rect">
            <a:avLst/>
          </a:prstGeom>
          <a:noFill/>
        </p:spPr>
        <p:txBody>
          <a:bodyPr wrap="square" rtlCol="0">
            <a:spAutoFit/>
          </a:bodyPr>
          <a:lstStyle/>
          <a:p>
            <a:r>
              <a:rPr lang="en-US" sz="900" dirty="0" smtClean="0">
                <a:solidFill>
                  <a:schemeClr val="bg1"/>
                </a:solidFill>
                <a:latin typeface="Calibri" pitchFamily="34" charset="0"/>
                <a:cs typeface="Calibri" pitchFamily="34" charset="0"/>
              </a:rPr>
              <a:t>Some text about SKILLS related goes here Some text about.</a:t>
            </a: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fade">
                                      <p:cBhvr>
                                        <p:cTn id="2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18" grpId="0"/>
      <p:bldP spid="43"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
            <a:ext cx="9135877" cy="6857999"/>
          </a:xfrm>
          <a:prstGeom prst="rect">
            <a:avLst/>
          </a:prstGeom>
        </p:spPr>
      </p:pic>
      <p:sp>
        <p:nvSpPr>
          <p:cNvPr id="60" name="Rectangle 59"/>
          <p:cNvSpPr/>
          <p:nvPr/>
        </p:nvSpPr>
        <p:spPr>
          <a:xfrm>
            <a:off x="4432300" y="5574280"/>
            <a:ext cx="4711700" cy="1283721"/>
          </a:xfrm>
          <a:prstGeom prst="rect">
            <a:avLst/>
          </a:prstGeom>
          <a:solidFill>
            <a:schemeClr val="tx1">
              <a:lumMod val="95000"/>
              <a:lumOff val="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267200" y="584200"/>
            <a:ext cx="4267200" cy="215444"/>
          </a:xfrm>
          <a:prstGeom prst="rect">
            <a:avLst/>
          </a:prstGeom>
          <a:noFill/>
        </p:spPr>
        <p:txBody>
          <a:bodyPr wrap="square" rtlCol="0">
            <a:spAutoFit/>
          </a:bodyPr>
          <a:lstStyle/>
          <a:p>
            <a:r>
              <a:rPr lang="en-US" sz="800" dirty="0" smtClean="0">
                <a:latin typeface="Calibri" pitchFamily="34" charset="0"/>
                <a:cs typeface="Calibri" pitchFamily="34" charset="0"/>
              </a:rPr>
              <a:t>www.twiter.com/myid                         www.facebook.com/myid                     www.mywebsite.com</a:t>
            </a:r>
          </a:p>
        </p:txBody>
      </p:sp>
      <p:sp>
        <p:nvSpPr>
          <p:cNvPr id="4" name="Rectangle 3"/>
          <p:cNvSpPr/>
          <p:nvPr/>
        </p:nvSpPr>
        <p:spPr>
          <a:xfrm>
            <a:off x="0" y="1591125"/>
            <a:ext cx="3384330" cy="73152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33400" y="1651248"/>
            <a:ext cx="2698530" cy="477054"/>
          </a:xfrm>
          <a:prstGeom prst="rect">
            <a:avLst/>
          </a:prstGeom>
          <a:noFill/>
        </p:spPr>
        <p:txBody>
          <a:bodyPr wrap="square" rtlCol="0">
            <a:spAutoFit/>
          </a:bodyPr>
          <a:lstStyle/>
          <a:p>
            <a:pPr algn="r"/>
            <a:r>
              <a:rPr lang="en-US" sz="2500" dirty="0" smtClean="0">
                <a:solidFill>
                  <a:schemeClr val="bg1"/>
                </a:solidFill>
                <a:latin typeface="Calibri" pitchFamily="34" charset="0"/>
                <a:cs typeface="Calibri" pitchFamily="34" charset="0"/>
              </a:rPr>
              <a:t>GRAPHIC CHART</a:t>
            </a:r>
            <a:endParaRPr lang="en-US" sz="2500" dirty="0">
              <a:solidFill>
                <a:srgbClr val="0099FF"/>
              </a:solidFill>
              <a:latin typeface="Calibri" pitchFamily="34" charset="0"/>
              <a:cs typeface="Calibri" pitchFamily="34" charset="0"/>
            </a:endParaRPr>
          </a:p>
        </p:txBody>
      </p:sp>
      <p:sp>
        <p:nvSpPr>
          <p:cNvPr id="22" name="Rectangle 21"/>
          <p:cNvSpPr/>
          <p:nvPr/>
        </p:nvSpPr>
        <p:spPr>
          <a:xfrm>
            <a:off x="3444765" y="1591125"/>
            <a:ext cx="1051035" cy="73152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1066800" y="2382346"/>
            <a:ext cx="3429000" cy="2764780"/>
          </a:xfrm>
          <a:prstGeom prst="rect">
            <a:avLst/>
          </a:prstGeom>
          <a:solidFill>
            <a:schemeClr val="tx1">
              <a:lumMod val="85000"/>
              <a:lumOff val="1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1187670" y="2455040"/>
            <a:ext cx="3231930" cy="477054"/>
          </a:xfrm>
          <a:prstGeom prst="rect">
            <a:avLst/>
          </a:prstGeom>
          <a:noFill/>
        </p:spPr>
        <p:txBody>
          <a:bodyPr wrap="square" rtlCol="0">
            <a:spAutoFit/>
          </a:bodyPr>
          <a:lstStyle/>
          <a:p>
            <a:r>
              <a:rPr lang="en-US" sz="1100" b="1" dirty="0" smtClean="0">
                <a:solidFill>
                  <a:schemeClr val="bg1"/>
                </a:solidFill>
                <a:latin typeface="Calibri" pitchFamily="34" charset="0"/>
                <a:cs typeface="Calibri" pitchFamily="34" charset="0"/>
              </a:rPr>
              <a:t>About This Graphic Chart</a:t>
            </a:r>
          </a:p>
          <a:p>
            <a:r>
              <a:rPr lang="en-US" sz="700" dirty="0" smtClean="0">
                <a:solidFill>
                  <a:schemeClr val="bg1"/>
                </a:solidFill>
                <a:latin typeface="Calibri" pitchFamily="34" charset="0"/>
                <a:cs typeface="Calibri" pitchFamily="34" charset="0"/>
              </a:rPr>
              <a:t>Some text about SKILLS related goes here Some text about. Some text about SKILLS related goes here Some text about. Some text about.</a:t>
            </a:r>
          </a:p>
        </p:txBody>
      </p:sp>
      <p:sp>
        <p:nvSpPr>
          <p:cNvPr id="21" name="Rectangle 20"/>
          <p:cNvSpPr/>
          <p:nvPr/>
        </p:nvSpPr>
        <p:spPr>
          <a:xfrm>
            <a:off x="4730658" y="1953077"/>
            <a:ext cx="235355" cy="3194049"/>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4495801" y="4080325"/>
            <a:ext cx="235355" cy="10668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4966299" y="3013525"/>
            <a:ext cx="235355" cy="2133600"/>
          </a:xfrm>
          <a:prstGeom prst="rect">
            <a:avLst/>
          </a:prstGeom>
          <a:solidFill>
            <a:schemeClr val="bg1">
              <a:lumMod val="6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5600803" y="3013525"/>
            <a:ext cx="235355" cy="21336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5365946" y="4435925"/>
            <a:ext cx="235355" cy="7112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5836444" y="3369127"/>
            <a:ext cx="235355" cy="1778000"/>
          </a:xfrm>
          <a:prstGeom prst="rect">
            <a:avLst/>
          </a:prstGeom>
          <a:solidFill>
            <a:schemeClr val="bg1">
              <a:lumMod val="6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6495288" y="1591125"/>
            <a:ext cx="235355" cy="35560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6260431" y="3724725"/>
            <a:ext cx="235355" cy="1422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6730929" y="2649459"/>
            <a:ext cx="235355" cy="2497667"/>
          </a:xfrm>
          <a:prstGeom prst="rect">
            <a:avLst/>
          </a:prstGeom>
          <a:solidFill>
            <a:schemeClr val="bg1">
              <a:lumMod val="6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7377605" y="3369125"/>
            <a:ext cx="235355" cy="17780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7142748" y="4080325"/>
            <a:ext cx="235355" cy="10668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7613246" y="4435925"/>
            <a:ext cx="235355" cy="711200"/>
          </a:xfrm>
          <a:prstGeom prst="rect">
            <a:avLst/>
          </a:prstGeom>
          <a:solidFill>
            <a:schemeClr val="bg1">
              <a:lumMod val="6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grpSp>
        <p:nvGrpSpPr>
          <p:cNvPr id="68" name="Group 67"/>
          <p:cNvGrpSpPr/>
          <p:nvPr/>
        </p:nvGrpSpPr>
        <p:grpSpPr>
          <a:xfrm>
            <a:off x="4495800" y="1591125"/>
            <a:ext cx="3352800" cy="3556000"/>
            <a:chOff x="4495800" y="1581150"/>
            <a:chExt cx="3352800" cy="1938498"/>
          </a:xfrm>
        </p:grpSpPr>
        <p:cxnSp>
          <p:nvCxnSpPr>
            <p:cNvPr id="50" name="Straight Connector 49"/>
            <p:cNvCxnSpPr/>
            <p:nvPr/>
          </p:nvCxnSpPr>
          <p:spPr>
            <a:xfrm>
              <a:off x="4495800" y="1581150"/>
              <a:ext cx="3352800" cy="1638"/>
            </a:xfrm>
            <a:prstGeom prst="line">
              <a:avLst/>
            </a:prstGeom>
            <a:ln w="31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4495800" y="1776248"/>
              <a:ext cx="3352800" cy="1638"/>
            </a:xfrm>
            <a:prstGeom prst="line">
              <a:avLst/>
            </a:prstGeom>
            <a:ln w="31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4495800" y="1968609"/>
              <a:ext cx="3352800" cy="1638"/>
            </a:xfrm>
            <a:prstGeom prst="line">
              <a:avLst/>
            </a:prstGeom>
            <a:ln w="31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4495800" y="2163598"/>
              <a:ext cx="3352800" cy="1638"/>
            </a:xfrm>
            <a:prstGeom prst="line">
              <a:avLst/>
            </a:prstGeom>
            <a:ln w="31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4495800" y="2355959"/>
              <a:ext cx="3352800" cy="1638"/>
            </a:xfrm>
            <a:prstGeom prst="line">
              <a:avLst/>
            </a:prstGeom>
            <a:ln w="31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4495800" y="2550948"/>
              <a:ext cx="3352800" cy="1638"/>
            </a:xfrm>
            <a:prstGeom prst="line">
              <a:avLst/>
            </a:prstGeom>
            <a:ln w="31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4495800" y="2743309"/>
              <a:ext cx="3352800" cy="1638"/>
            </a:xfrm>
            <a:prstGeom prst="line">
              <a:avLst/>
            </a:prstGeom>
            <a:ln w="31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4495800" y="2938298"/>
              <a:ext cx="3352800" cy="1638"/>
            </a:xfrm>
            <a:prstGeom prst="line">
              <a:avLst/>
            </a:prstGeom>
            <a:ln w="31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4495800" y="3130659"/>
              <a:ext cx="3352800" cy="1638"/>
            </a:xfrm>
            <a:prstGeom prst="line">
              <a:avLst/>
            </a:prstGeom>
            <a:ln w="31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4495800" y="3325649"/>
              <a:ext cx="3352800" cy="1638"/>
            </a:xfrm>
            <a:prstGeom prst="line">
              <a:avLst/>
            </a:prstGeom>
            <a:ln w="31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4495800" y="3518010"/>
              <a:ext cx="3352800" cy="1638"/>
            </a:xfrm>
            <a:prstGeom prst="line">
              <a:avLst/>
            </a:prstGeom>
            <a:ln w="31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69" name="TextBox 68"/>
          <p:cNvSpPr txBox="1"/>
          <p:nvPr/>
        </p:nvSpPr>
        <p:spPr>
          <a:xfrm>
            <a:off x="7861738" y="1476892"/>
            <a:ext cx="444061" cy="3811300"/>
          </a:xfrm>
          <a:prstGeom prst="rect">
            <a:avLst/>
          </a:prstGeom>
          <a:noFill/>
        </p:spPr>
        <p:txBody>
          <a:bodyPr wrap="square" rtlCol="0">
            <a:spAutoFit/>
          </a:bodyPr>
          <a:lstStyle/>
          <a:p>
            <a:pPr>
              <a:lnSpc>
                <a:spcPts val="2800"/>
              </a:lnSpc>
            </a:pPr>
            <a:r>
              <a:rPr lang="en-US" sz="1200" dirty="0" smtClean="0">
                <a:solidFill>
                  <a:schemeClr val="bg1">
                    <a:lumMod val="65000"/>
                  </a:schemeClr>
                </a:solidFill>
                <a:latin typeface="Calibri" pitchFamily="34" charset="0"/>
                <a:cs typeface="Calibri" pitchFamily="34" charset="0"/>
              </a:rPr>
              <a:t>10</a:t>
            </a:r>
          </a:p>
          <a:p>
            <a:pPr>
              <a:lnSpc>
                <a:spcPts val="2800"/>
              </a:lnSpc>
            </a:pPr>
            <a:r>
              <a:rPr lang="en-US" sz="1200" dirty="0" smtClean="0">
                <a:solidFill>
                  <a:schemeClr val="bg1">
                    <a:lumMod val="65000"/>
                  </a:schemeClr>
                </a:solidFill>
                <a:latin typeface="Calibri" pitchFamily="34" charset="0"/>
                <a:cs typeface="Calibri" pitchFamily="34" charset="0"/>
              </a:rPr>
              <a:t>09</a:t>
            </a:r>
          </a:p>
          <a:p>
            <a:pPr>
              <a:lnSpc>
                <a:spcPts val="2800"/>
              </a:lnSpc>
            </a:pPr>
            <a:r>
              <a:rPr lang="en-US" sz="1200" dirty="0" smtClean="0">
                <a:solidFill>
                  <a:schemeClr val="bg1">
                    <a:lumMod val="65000"/>
                  </a:schemeClr>
                </a:solidFill>
                <a:latin typeface="Calibri" pitchFamily="34" charset="0"/>
                <a:cs typeface="Calibri" pitchFamily="34" charset="0"/>
              </a:rPr>
              <a:t>08</a:t>
            </a:r>
          </a:p>
          <a:p>
            <a:pPr>
              <a:lnSpc>
                <a:spcPts val="2800"/>
              </a:lnSpc>
            </a:pPr>
            <a:r>
              <a:rPr lang="en-US" sz="1200" dirty="0" smtClean="0">
                <a:solidFill>
                  <a:schemeClr val="bg1">
                    <a:lumMod val="65000"/>
                  </a:schemeClr>
                </a:solidFill>
                <a:latin typeface="Calibri" pitchFamily="34" charset="0"/>
                <a:cs typeface="Calibri" pitchFamily="34" charset="0"/>
              </a:rPr>
              <a:t>07</a:t>
            </a:r>
          </a:p>
          <a:p>
            <a:pPr>
              <a:lnSpc>
                <a:spcPts val="2800"/>
              </a:lnSpc>
            </a:pPr>
            <a:r>
              <a:rPr lang="en-US" sz="1200" dirty="0" smtClean="0">
                <a:solidFill>
                  <a:schemeClr val="bg1">
                    <a:lumMod val="65000"/>
                  </a:schemeClr>
                </a:solidFill>
                <a:latin typeface="Calibri" pitchFamily="34" charset="0"/>
                <a:cs typeface="Calibri" pitchFamily="34" charset="0"/>
              </a:rPr>
              <a:t>06</a:t>
            </a:r>
          </a:p>
          <a:p>
            <a:pPr>
              <a:lnSpc>
                <a:spcPts val="2800"/>
              </a:lnSpc>
            </a:pPr>
            <a:r>
              <a:rPr lang="en-US" sz="1200" dirty="0" smtClean="0">
                <a:solidFill>
                  <a:schemeClr val="bg1">
                    <a:lumMod val="65000"/>
                  </a:schemeClr>
                </a:solidFill>
                <a:latin typeface="Calibri" pitchFamily="34" charset="0"/>
                <a:cs typeface="Calibri" pitchFamily="34" charset="0"/>
              </a:rPr>
              <a:t>05</a:t>
            </a:r>
          </a:p>
          <a:p>
            <a:pPr>
              <a:lnSpc>
                <a:spcPts val="2800"/>
              </a:lnSpc>
            </a:pPr>
            <a:r>
              <a:rPr lang="en-US" sz="1200" dirty="0" smtClean="0">
                <a:solidFill>
                  <a:schemeClr val="bg1">
                    <a:lumMod val="65000"/>
                  </a:schemeClr>
                </a:solidFill>
                <a:latin typeface="Calibri" pitchFamily="34" charset="0"/>
                <a:cs typeface="Calibri" pitchFamily="34" charset="0"/>
              </a:rPr>
              <a:t>04</a:t>
            </a:r>
          </a:p>
          <a:p>
            <a:pPr>
              <a:lnSpc>
                <a:spcPts val="2800"/>
              </a:lnSpc>
            </a:pPr>
            <a:r>
              <a:rPr lang="en-US" sz="1200" dirty="0" smtClean="0">
                <a:solidFill>
                  <a:schemeClr val="bg1">
                    <a:lumMod val="65000"/>
                  </a:schemeClr>
                </a:solidFill>
                <a:latin typeface="Calibri" pitchFamily="34" charset="0"/>
                <a:cs typeface="Calibri" pitchFamily="34" charset="0"/>
              </a:rPr>
              <a:t>03</a:t>
            </a:r>
          </a:p>
          <a:p>
            <a:pPr>
              <a:lnSpc>
                <a:spcPts val="2800"/>
              </a:lnSpc>
            </a:pPr>
            <a:r>
              <a:rPr lang="en-US" sz="1200" dirty="0" smtClean="0">
                <a:solidFill>
                  <a:schemeClr val="bg1">
                    <a:lumMod val="65000"/>
                  </a:schemeClr>
                </a:solidFill>
                <a:latin typeface="Calibri" pitchFamily="34" charset="0"/>
                <a:cs typeface="Calibri" pitchFamily="34" charset="0"/>
              </a:rPr>
              <a:t>02</a:t>
            </a:r>
          </a:p>
          <a:p>
            <a:pPr>
              <a:lnSpc>
                <a:spcPts val="2800"/>
              </a:lnSpc>
            </a:pPr>
            <a:r>
              <a:rPr lang="en-US" sz="1200" dirty="0" smtClean="0">
                <a:solidFill>
                  <a:schemeClr val="bg1">
                    <a:lumMod val="65000"/>
                  </a:schemeClr>
                </a:solidFill>
                <a:latin typeface="Calibri" pitchFamily="34" charset="0"/>
                <a:cs typeface="Calibri" pitchFamily="34" charset="0"/>
              </a:rPr>
              <a:t>01</a:t>
            </a:r>
          </a:p>
        </p:txBody>
      </p:sp>
      <p:sp>
        <p:nvSpPr>
          <p:cNvPr id="75" name="TextBox 74"/>
          <p:cNvSpPr txBox="1"/>
          <p:nvPr/>
        </p:nvSpPr>
        <p:spPr>
          <a:xfrm>
            <a:off x="4438650" y="3826325"/>
            <a:ext cx="361730" cy="215444"/>
          </a:xfrm>
          <a:prstGeom prst="rect">
            <a:avLst/>
          </a:prstGeom>
          <a:noFill/>
        </p:spPr>
        <p:txBody>
          <a:bodyPr wrap="square" rtlCol="0">
            <a:spAutoFit/>
          </a:bodyPr>
          <a:lstStyle/>
          <a:p>
            <a:pPr algn="ctr"/>
            <a:r>
              <a:rPr lang="en-US" sz="800" dirty="0" smtClean="0">
                <a:solidFill>
                  <a:schemeClr val="tx1">
                    <a:lumMod val="50000"/>
                    <a:lumOff val="50000"/>
                  </a:schemeClr>
                </a:solidFill>
                <a:latin typeface="Calibri" pitchFamily="34" charset="0"/>
                <a:cs typeface="Calibri" pitchFamily="34" charset="0"/>
              </a:rPr>
              <a:t>30%</a:t>
            </a:r>
          </a:p>
        </p:txBody>
      </p:sp>
      <p:sp>
        <p:nvSpPr>
          <p:cNvPr id="76" name="TextBox 75"/>
          <p:cNvSpPr txBox="1"/>
          <p:nvPr/>
        </p:nvSpPr>
        <p:spPr>
          <a:xfrm>
            <a:off x="4667250" y="1667325"/>
            <a:ext cx="361730" cy="215444"/>
          </a:xfrm>
          <a:prstGeom prst="rect">
            <a:avLst/>
          </a:prstGeom>
          <a:noFill/>
        </p:spPr>
        <p:txBody>
          <a:bodyPr wrap="square" rtlCol="0">
            <a:spAutoFit/>
          </a:bodyPr>
          <a:lstStyle/>
          <a:p>
            <a:pPr algn="ctr"/>
            <a:r>
              <a:rPr lang="en-US" sz="800" dirty="0" smtClean="0">
                <a:solidFill>
                  <a:srgbClr val="0099FF"/>
                </a:solidFill>
                <a:latin typeface="Calibri" pitchFamily="34" charset="0"/>
                <a:cs typeface="Calibri" pitchFamily="34" charset="0"/>
              </a:rPr>
              <a:t>90%</a:t>
            </a:r>
          </a:p>
        </p:txBody>
      </p:sp>
      <p:sp>
        <p:nvSpPr>
          <p:cNvPr id="77" name="TextBox 76"/>
          <p:cNvSpPr txBox="1"/>
          <p:nvPr/>
        </p:nvSpPr>
        <p:spPr>
          <a:xfrm>
            <a:off x="4902200" y="2751059"/>
            <a:ext cx="361730" cy="215444"/>
          </a:xfrm>
          <a:prstGeom prst="rect">
            <a:avLst/>
          </a:prstGeom>
          <a:noFill/>
        </p:spPr>
        <p:txBody>
          <a:bodyPr wrap="square" rtlCol="0">
            <a:spAutoFit/>
          </a:bodyPr>
          <a:lstStyle/>
          <a:p>
            <a:pPr algn="ctr"/>
            <a:r>
              <a:rPr lang="en-US" sz="800" dirty="0" smtClean="0">
                <a:solidFill>
                  <a:schemeClr val="bg1">
                    <a:lumMod val="50000"/>
                  </a:schemeClr>
                </a:solidFill>
                <a:latin typeface="Calibri" pitchFamily="34" charset="0"/>
                <a:cs typeface="Calibri" pitchFamily="34" charset="0"/>
              </a:rPr>
              <a:t>60%</a:t>
            </a:r>
          </a:p>
        </p:txBody>
      </p:sp>
      <p:sp>
        <p:nvSpPr>
          <p:cNvPr id="78" name="TextBox 77"/>
          <p:cNvSpPr txBox="1"/>
          <p:nvPr/>
        </p:nvSpPr>
        <p:spPr>
          <a:xfrm>
            <a:off x="5302250" y="4148059"/>
            <a:ext cx="361730" cy="215444"/>
          </a:xfrm>
          <a:prstGeom prst="rect">
            <a:avLst/>
          </a:prstGeom>
          <a:noFill/>
        </p:spPr>
        <p:txBody>
          <a:bodyPr wrap="square" rtlCol="0">
            <a:spAutoFit/>
          </a:bodyPr>
          <a:lstStyle/>
          <a:p>
            <a:pPr algn="ctr"/>
            <a:r>
              <a:rPr lang="en-US" sz="800" dirty="0" smtClean="0">
                <a:solidFill>
                  <a:schemeClr val="tx1">
                    <a:lumMod val="50000"/>
                    <a:lumOff val="50000"/>
                  </a:schemeClr>
                </a:solidFill>
                <a:latin typeface="Calibri" pitchFamily="34" charset="0"/>
                <a:cs typeface="Calibri" pitchFamily="34" charset="0"/>
              </a:rPr>
              <a:t>20%</a:t>
            </a:r>
          </a:p>
        </p:txBody>
      </p:sp>
      <p:sp>
        <p:nvSpPr>
          <p:cNvPr id="79" name="TextBox 78"/>
          <p:cNvSpPr txBox="1"/>
          <p:nvPr/>
        </p:nvSpPr>
        <p:spPr>
          <a:xfrm>
            <a:off x="5530850" y="2751667"/>
            <a:ext cx="361730" cy="215444"/>
          </a:xfrm>
          <a:prstGeom prst="rect">
            <a:avLst/>
          </a:prstGeom>
          <a:noFill/>
        </p:spPr>
        <p:txBody>
          <a:bodyPr wrap="square" rtlCol="0">
            <a:spAutoFit/>
          </a:bodyPr>
          <a:lstStyle/>
          <a:p>
            <a:pPr algn="ctr"/>
            <a:r>
              <a:rPr lang="en-US" sz="800" dirty="0" smtClean="0">
                <a:solidFill>
                  <a:srgbClr val="0099FF"/>
                </a:solidFill>
                <a:latin typeface="Calibri" pitchFamily="34" charset="0"/>
                <a:cs typeface="Calibri" pitchFamily="34" charset="0"/>
              </a:rPr>
              <a:t>60%</a:t>
            </a:r>
          </a:p>
        </p:txBody>
      </p:sp>
      <p:sp>
        <p:nvSpPr>
          <p:cNvPr id="80" name="TextBox 79"/>
          <p:cNvSpPr txBox="1"/>
          <p:nvPr/>
        </p:nvSpPr>
        <p:spPr>
          <a:xfrm>
            <a:off x="5784850" y="3089725"/>
            <a:ext cx="361730" cy="215444"/>
          </a:xfrm>
          <a:prstGeom prst="rect">
            <a:avLst/>
          </a:prstGeom>
          <a:noFill/>
        </p:spPr>
        <p:txBody>
          <a:bodyPr wrap="square" rtlCol="0">
            <a:spAutoFit/>
          </a:bodyPr>
          <a:lstStyle/>
          <a:p>
            <a:pPr algn="ctr"/>
            <a:r>
              <a:rPr lang="en-US" sz="800" dirty="0" smtClean="0">
                <a:solidFill>
                  <a:schemeClr val="bg1">
                    <a:lumMod val="50000"/>
                  </a:schemeClr>
                </a:solidFill>
                <a:latin typeface="Calibri" pitchFamily="34" charset="0"/>
                <a:cs typeface="Calibri" pitchFamily="34" charset="0"/>
              </a:rPr>
              <a:t>50%</a:t>
            </a:r>
          </a:p>
        </p:txBody>
      </p:sp>
      <p:sp>
        <p:nvSpPr>
          <p:cNvPr id="81" name="TextBox 80"/>
          <p:cNvSpPr txBox="1"/>
          <p:nvPr/>
        </p:nvSpPr>
        <p:spPr>
          <a:xfrm>
            <a:off x="6191250" y="3436859"/>
            <a:ext cx="361730" cy="215444"/>
          </a:xfrm>
          <a:prstGeom prst="rect">
            <a:avLst/>
          </a:prstGeom>
          <a:noFill/>
        </p:spPr>
        <p:txBody>
          <a:bodyPr wrap="square" rtlCol="0">
            <a:spAutoFit/>
          </a:bodyPr>
          <a:lstStyle/>
          <a:p>
            <a:pPr algn="ctr"/>
            <a:r>
              <a:rPr lang="en-US" sz="800" dirty="0" smtClean="0">
                <a:solidFill>
                  <a:schemeClr val="tx1">
                    <a:lumMod val="50000"/>
                    <a:lumOff val="50000"/>
                  </a:schemeClr>
                </a:solidFill>
                <a:latin typeface="Calibri" pitchFamily="34" charset="0"/>
                <a:cs typeface="Calibri" pitchFamily="34" charset="0"/>
              </a:rPr>
              <a:t>40%</a:t>
            </a:r>
          </a:p>
        </p:txBody>
      </p:sp>
      <p:sp>
        <p:nvSpPr>
          <p:cNvPr id="82" name="TextBox 81"/>
          <p:cNvSpPr txBox="1"/>
          <p:nvPr/>
        </p:nvSpPr>
        <p:spPr>
          <a:xfrm>
            <a:off x="6375400" y="1295400"/>
            <a:ext cx="469680" cy="215444"/>
          </a:xfrm>
          <a:prstGeom prst="rect">
            <a:avLst/>
          </a:prstGeom>
          <a:noFill/>
        </p:spPr>
        <p:txBody>
          <a:bodyPr wrap="square" rtlCol="0">
            <a:spAutoFit/>
          </a:bodyPr>
          <a:lstStyle/>
          <a:p>
            <a:pPr algn="ctr"/>
            <a:r>
              <a:rPr lang="en-US" sz="800" dirty="0" smtClean="0">
                <a:solidFill>
                  <a:srgbClr val="0099FF"/>
                </a:solidFill>
                <a:latin typeface="Calibri" pitchFamily="34" charset="0"/>
                <a:cs typeface="Calibri" pitchFamily="34" charset="0"/>
              </a:rPr>
              <a:t>100%</a:t>
            </a:r>
          </a:p>
        </p:txBody>
      </p:sp>
      <p:sp>
        <p:nvSpPr>
          <p:cNvPr id="83" name="TextBox 82"/>
          <p:cNvSpPr txBox="1"/>
          <p:nvPr/>
        </p:nvSpPr>
        <p:spPr>
          <a:xfrm>
            <a:off x="6680200" y="2353125"/>
            <a:ext cx="361730" cy="215444"/>
          </a:xfrm>
          <a:prstGeom prst="rect">
            <a:avLst/>
          </a:prstGeom>
          <a:noFill/>
        </p:spPr>
        <p:txBody>
          <a:bodyPr wrap="square" rtlCol="0">
            <a:spAutoFit/>
          </a:bodyPr>
          <a:lstStyle/>
          <a:p>
            <a:pPr algn="ctr"/>
            <a:r>
              <a:rPr lang="en-US" sz="800" dirty="0" smtClean="0">
                <a:solidFill>
                  <a:schemeClr val="bg1">
                    <a:lumMod val="50000"/>
                  </a:schemeClr>
                </a:solidFill>
                <a:latin typeface="Calibri" pitchFamily="34" charset="0"/>
                <a:cs typeface="Calibri" pitchFamily="34" charset="0"/>
              </a:rPr>
              <a:t>70%</a:t>
            </a:r>
          </a:p>
        </p:txBody>
      </p:sp>
      <p:sp>
        <p:nvSpPr>
          <p:cNvPr id="84" name="TextBox 83"/>
          <p:cNvSpPr txBox="1"/>
          <p:nvPr/>
        </p:nvSpPr>
        <p:spPr>
          <a:xfrm>
            <a:off x="7067550" y="3800925"/>
            <a:ext cx="361730" cy="215444"/>
          </a:xfrm>
          <a:prstGeom prst="rect">
            <a:avLst/>
          </a:prstGeom>
          <a:noFill/>
        </p:spPr>
        <p:txBody>
          <a:bodyPr wrap="square" rtlCol="0">
            <a:spAutoFit/>
          </a:bodyPr>
          <a:lstStyle/>
          <a:p>
            <a:pPr algn="ctr"/>
            <a:r>
              <a:rPr lang="en-US" sz="800" dirty="0" smtClean="0">
                <a:solidFill>
                  <a:schemeClr val="tx1">
                    <a:lumMod val="50000"/>
                    <a:lumOff val="50000"/>
                  </a:schemeClr>
                </a:solidFill>
                <a:latin typeface="Calibri" pitchFamily="34" charset="0"/>
                <a:cs typeface="Calibri" pitchFamily="34" charset="0"/>
              </a:rPr>
              <a:t>30%</a:t>
            </a:r>
          </a:p>
        </p:txBody>
      </p:sp>
      <p:sp>
        <p:nvSpPr>
          <p:cNvPr id="85" name="TextBox 84"/>
          <p:cNvSpPr txBox="1"/>
          <p:nvPr/>
        </p:nvSpPr>
        <p:spPr>
          <a:xfrm>
            <a:off x="7251700" y="3115125"/>
            <a:ext cx="469680" cy="215444"/>
          </a:xfrm>
          <a:prstGeom prst="rect">
            <a:avLst/>
          </a:prstGeom>
          <a:noFill/>
        </p:spPr>
        <p:txBody>
          <a:bodyPr wrap="square" rtlCol="0">
            <a:spAutoFit/>
          </a:bodyPr>
          <a:lstStyle/>
          <a:p>
            <a:pPr algn="ctr"/>
            <a:r>
              <a:rPr lang="en-US" sz="800" dirty="0" smtClean="0">
                <a:solidFill>
                  <a:srgbClr val="0099FF"/>
                </a:solidFill>
                <a:latin typeface="Calibri" pitchFamily="34" charset="0"/>
                <a:cs typeface="Calibri" pitchFamily="34" charset="0"/>
              </a:rPr>
              <a:t>50%</a:t>
            </a:r>
          </a:p>
        </p:txBody>
      </p:sp>
      <p:sp>
        <p:nvSpPr>
          <p:cNvPr id="86" name="TextBox 85"/>
          <p:cNvSpPr txBox="1"/>
          <p:nvPr/>
        </p:nvSpPr>
        <p:spPr>
          <a:xfrm>
            <a:off x="7556500" y="4148059"/>
            <a:ext cx="361730" cy="215444"/>
          </a:xfrm>
          <a:prstGeom prst="rect">
            <a:avLst/>
          </a:prstGeom>
          <a:noFill/>
        </p:spPr>
        <p:txBody>
          <a:bodyPr wrap="square" rtlCol="0">
            <a:spAutoFit/>
          </a:bodyPr>
          <a:lstStyle/>
          <a:p>
            <a:pPr algn="ctr"/>
            <a:r>
              <a:rPr lang="en-US" sz="800" dirty="0" smtClean="0">
                <a:solidFill>
                  <a:schemeClr val="bg1">
                    <a:lumMod val="50000"/>
                  </a:schemeClr>
                </a:solidFill>
                <a:latin typeface="Calibri" pitchFamily="34" charset="0"/>
                <a:cs typeface="Calibri" pitchFamily="34" charset="0"/>
              </a:rPr>
              <a:t>20%</a:t>
            </a:r>
          </a:p>
        </p:txBody>
      </p:sp>
      <p:sp>
        <p:nvSpPr>
          <p:cNvPr id="87" name="Rectangle 86"/>
          <p:cNvSpPr/>
          <p:nvPr/>
        </p:nvSpPr>
        <p:spPr>
          <a:xfrm>
            <a:off x="4495800" y="5689176"/>
            <a:ext cx="182880" cy="24384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88" name="Rectangle 87"/>
          <p:cNvSpPr/>
          <p:nvPr/>
        </p:nvSpPr>
        <p:spPr>
          <a:xfrm>
            <a:off x="5638800" y="5689176"/>
            <a:ext cx="182880" cy="24384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solidFill>
                <a:srgbClr val="0099FF"/>
              </a:solidFill>
            </a:endParaRPr>
          </a:p>
        </p:txBody>
      </p:sp>
      <p:sp>
        <p:nvSpPr>
          <p:cNvPr id="89" name="Rectangle 88"/>
          <p:cNvSpPr/>
          <p:nvPr/>
        </p:nvSpPr>
        <p:spPr>
          <a:xfrm>
            <a:off x="6753225" y="5689176"/>
            <a:ext cx="182880" cy="243840"/>
          </a:xfrm>
          <a:prstGeom prst="rect">
            <a:avLst/>
          </a:prstGeom>
          <a:solidFill>
            <a:schemeClr val="bg1"/>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92" name="TextBox 91"/>
          <p:cNvSpPr txBox="1"/>
          <p:nvPr/>
        </p:nvSpPr>
        <p:spPr>
          <a:xfrm>
            <a:off x="4667250" y="5617210"/>
            <a:ext cx="895350" cy="492443"/>
          </a:xfrm>
          <a:prstGeom prst="rect">
            <a:avLst/>
          </a:prstGeom>
          <a:noFill/>
        </p:spPr>
        <p:txBody>
          <a:bodyPr wrap="square" rtlCol="0">
            <a:spAutoFit/>
          </a:bodyPr>
          <a:lstStyle/>
          <a:p>
            <a:r>
              <a:rPr lang="en-US" sz="800" b="1" dirty="0" smtClean="0">
                <a:solidFill>
                  <a:schemeClr val="tx1">
                    <a:lumMod val="65000"/>
                    <a:lumOff val="35000"/>
                  </a:schemeClr>
                </a:solidFill>
                <a:latin typeface="Calibri" pitchFamily="34" charset="0"/>
                <a:cs typeface="Calibri" pitchFamily="34" charset="0"/>
              </a:rPr>
              <a:t>Description</a:t>
            </a:r>
          </a:p>
          <a:p>
            <a:r>
              <a:rPr lang="en-US" sz="600" dirty="0" smtClean="0">
                <a:solidFill>
                  <a:schemeClr val="tx1">
                    <a:lumMod val="65000"/>
                    <a:lumOff val="35000"/>
                  </a:schemeClr>
                </a:solidFill>
                <a:latin typeface="Calibri" pitchFamily="34" charset="0"/>
                <a:cs typeface="Calibri" pitchFamily="34" charset="0"/>
              </a:rPr>
              <a:t>Ash color mean this and description for this and this.</a:t>
            </a:r>
            <a:endParaRPr lang="en-US" sz="600" dirty="0">
              <a:solidFill>
                <a:schemeClr val="tx1">
                  <a:lumMod val="65000"/>
                  <a:lumOff val="35000"/>
                </a:schemeClr>
              </a:solidFill>
              <a:latin typeface="Calibri" pitchFamily="34" charset="0"/>
              <a:cs typeface="Calibri" pitchFamily="34" charset="0"/>
            </a:endParaRPr>
          </a:p>
        </p:txBody>
      </p:sp>
      <p:sp>
        <p:nvSpPr>
          <p:cNvPr id="93" name="TextBox 92"/>
          <p:cNvSpPr txBox="1"/>
          <p:nvPr/>
        </p:nvSpPr>
        <p:spPr>
          <a:xfrm>
            <a:off x="5816600" y="5617210"/>
            <a:ext cx="895350" cy="492443"/>
          </a:xfrm>
          <a:prstGeom prst="rect">
            <a:avLst/>
          </a:prstGeom>
          <a:noFill/>
        </p:spPr>
        <p:txBody>
          <a:bodyPr wrap="square" rtlCol="0">
            <a:spAutoFit/>
          </a:bodyPr>
          <a:lstStyle/>
          <a:p>
            <a:r>
              <a:rPr lang="en-US" sz="800" b="1" dirty="0" smtClean="0">
                <a:solidFill>
                  <a:srgbClr val="0099FF"/>
                </a:solidFill>
                <a:latin typeface="Calibri" pitchFamily="34" charset="0"/>
                <a:cs typeface="Calibri" pitchFamily="34" charset="0"/>
              </a:rPr>
              <a:t>Description</a:t>
            </a:r>
          </a:p>
          <a:p>
            <a:r>
              <a:rPr lang="en-US" sz="600" dirty="0" smtClean="0">
                <a:solidFill>
                  <a:srgbClr val="0099FF"/>
                </a:solidFill>
                <a:latin typeface="Calibri" pitchFamily="34" charset="0"/>
                <a:cs typeface="Calibri" pitchFamily="34" charset="0"/>
              </a:rPr>
              <a:t>Ash color mean this and description for this and this.</a:t>
            </a:r>
            <a:endParaRPr lang="en-US" sz="600" dirty="0">
              <a:solidFill>
                <a:srgbClr val="0099FF"/>
              </a:solidFill>
              <a:latin typeface="Calibri" pitchFamily="34" charset="0"/>
              <a:cs typeface="Calibri" pitchFamily="34" charset="0"/>
            </a:endParaRPr>
          </a:p>
        </p:txBody>
      </p:sp>
      <p:sp>
        <p:nvSpPr>
          <p:cNvPr id="94" name="TextBox 93"/>
          <p:cNvSpPr txBox="1"/>
          <p:nvPr/>
        </p:nvSpPr>
        <p:spPr>
          <a:xfrm>
            <a:off x="6927850" y="5617210"/>
            <a:ext cx="895350" cy="492443"/>
          </a:xfrm>
          <a:prstGeom prst="rect">
            <a:avLst/>
          </a:prstGeom>
          <a:noFill/>
        </p:spPr>
        <p:txBody>
          <a:bodyPr wrap="square" rtlCol="0">
            <a:spAutoFit/>
          </a:bodyPr>
          <a:lstStyle/>
          <a:p>
            <a:r>
              <a:rPr lang="en-US" sz="800" b="1" dirty="0" smtClean="0">
                <a:solidFill>
                  <a:schemeClr val="bg1"/>
                </a:solidFill>
                <a:latin typeface="Calibri" pitchFamily="34" charset="0"/>
                <a:cs typeface="Calibri" pitchFamily="34" charset="0"/>
              </a:rPr>
              <a:t>Description</a:t>
            </a:r>
          </a:p>
          <a:p>
            <a:r>
              <a:rPr lang="en-US" sz="600" dirty="0" smtClean="0">
                <a:solidFill>
                  <a:schemeClr val="bg1"/>
                </a:solidFill>
                <a:latin typeface="Calibri" pitchFamily="34" charset="0"/>
                <a:cs typeface="Calibri" pitchFamily="34" charset="0"/>
              </a:rPr>
              <a:t>Ash color mean this and description for this and this.</a:t>
            </a:r>
            <a:endParaRPr lang="en-US" sz="600" dirty="0">
              <a:solidFill>
                <a:schemeClr val="bg1"/>
              </a:solidFill>
              <a:latin typeface="Calibri" pitchFamily="34" charset="0"/>
              <a:cs typeface="Calibri" pitchFamily="34" charset="0"/>
            </a:endParaRPr>
          </a:p>
        </p:txBody>
      </p:sp>
      <p:sp>
        <p:nvSpPr>
          <p:cNvPr id="95" name="TextBox 94"/>
          <p:cNvSpPr txBox="1"/>
          <p:nvPr/>
        </p:nvSpPr>
        <p:spPr>
          <a:xfrm>
            <a:off x="4413250" y="5156200"/>
            <a:ext cx="838200" cy="338554"/>
          </a:xfrm>
          <a:prstGeom prst="rect">
            <a:avLst/>
          </a:prstGeom>
          <a:noFill/>
        </p:spPr>
        <p:txBody>
          <a:bodyPr wrap="square" rtlCol="0">
            <a:spAutoFit/>
          </a:bodyPr>
          <a:lstStyle/>
          <a:p>
            <a:pPr algn="ctr"/>
            <a:r>
              <a:rPr lang="en-US" sz="1600" dirty="0" smtClean="0">
                <a:solidFill>
                  <a:schemeClr val="tx1">
                    <a:lumMod val="65000"/>
                    <a:lumOff val="35000"/>
                  </a:schemeClr>
                </a:solidFill>
                <a:latin typeface="Calibri" pitchFamily="34" charset="0"/>
                <a:cs typeface="Calibri" pitchFamily="34" charset="0"/>
              </a:rPr>
              <a:t>2009</a:t>
            </a:r>
            <a:endParaRPr lang="en-US" sz="1600" dirty="0">
              <a:solidFill>
                <a:schemeClr val="tx1">
                  <a:lumMod val="65000"/>
                  <a:lumOff val="35000"/>
                </a:schemeClr>
              </a:solidFill>
              <a:latin typeface="Calibri" pitchFamily="34" charset="0"/>
              <a:cs typeface="Calibri" pitchFamily="34" charset="0"/>
            </a:endParaRPr>
          </a:p>
        </p:txBody>
      </p:sp>
      <p:sp>
        <p:nvSpPr>
          <p:cNvPr id="96" name="TextBox 95"/>
          <p:cNvSpPr txBox="1"/>
          <p:nvPr/>
        </p:nvSpPr>
        <p:spPr>
          <a:xfrm>
            <a:off x="5302250" y="5156200"/>
            <a:ext cx="838200" cy="338554"/>
          </a:xfrm>
          <a:prstGeom prst="rect">
            <a:avLst/>
          </a:prstGeom>
          <a:noFill/>
        </p:spPr>
        <p:txBody>
          <a:bodyPr wrap="square" rtlCol="0">
            <a:spAutoFit/>
          </a:bodyPr>
          <a:lstStyle/>
          <a:p>
            <a:pPr algn="ctr"/>
            <a:r>
              <a:rPr lang="en-US" sz="1600" dirty="0" smtClean="0">
                <a:solidFill>
                  <a:schemeClr val="tx1">
                    <a:lumMod val="65000"/>
                    <a:lumOff val="35000"/>
                  </a:schemeClr>
                </a:solidFill>
                <a:latin typeface="Calibri" pitchFamily="34" charset="0"/>
                <a:cs typeface="Calibri" pitchFamily="34" charset="0"/>
              </a:rPr>
              <a:t>2010</a:t>
            </a:r>
            <a:endParaRPr lang="en-US" sz="1600" dirty="0">
              <a:solidFill>
                <a:schemeClr val="tx1">
                  <a:lumMod val="65000"/>
                  <a:lumOff val="35000"/>
                </a:schemeClr>
              </a:solidFill>
              <a:latin typeface="Calibri" pitchFamily="34" charset="0"/>
              <a:cs typeface="Calibri" pitchFamily="34" charset="0"/>
            </a:endParaRPr>
          </a:p>
        </p:txBody>
      </p:sp>
      <p:sp>
        <p:nvSpPr>
          <p:cNvPr id="97" name="TextBox 96"/>
          <p:cNvSpPr txBox="1"/>
          <p:nvPr/>
        </p:nvSpPr>
        <p:spPr>
          <a:xfrm>
            <a:off x="6197600" y="5156200"/>
            <a:ext cx="838200" cy="338554"/>
          </a:xfrm>
          <a:prstGeom prst="rect">
            <a:avLst/>
          </a:prstGeom>
          <a:noFill/>
        </p:spPr>
        <p:txBody>
          <a:bodyPr wrap="square" rtlCol="0">
            <a:spAutoFit/>
          </a:bodyPr>
          <a:lstStyle/>
          <a:p>
            <a:pPr algn="ctr"/>
            <a:r>
              <a:rPr lang="en-US" sz="1600" dirty="0" smtClean="0">
                <a:solidFill>
                  <a:schemeClr val="tx1">
                    <a:lumMod val="65000"/>
                    <a:lumOff val="35000"/>
                  </a:schemeClr>
                </a:solidFill>
                <a:latin typeface="Calibri" pitchFamily="34" charset="0"/>
                <a:cs typeface="Calibri" pitchFamily="34" charset="0"/>
              </a:rPr>
              <a:t>2011</a:t>
            </a:r>
            <a:endParaRPr lang="en-US" sz="1600" dirty="0">
              <a:solidFill>
                <a:schemeClr val="tx1">
                  <a:lumMod val="65000"/>
                  <a:lumOff val="35000"/>
                </a:schemeClr>
              </a:solidFill>
              <a:latin typeface="Calibri" pitchFamily="34" charset="0"/>
              <a:cs typeface="Calibri" pitchFamily="34" charset="0"/>
            </a:endParaRPr>
          </a:p>
        </p:txBody>
      </p:sp>
      <p:sp>
        <p:nvSpPr>
          <p:cNvPr id="98" name="TextBox 97"/>
          <p:cNvSpPr txBox="1"/>
          <p:nvPr/>
        </p:nvSpPr>
        <p:spPr>
          <a:xfrm>
            <a:off x="7067550" y="5173134"/>
            <a:ext cx="838200" cy="338554"/>
          </a:xfrm>
          <a:prstGeom prst="rect">
            <a:avLst/>
          </a:prstGeom>
          <a:noFill/>
        </p:spPr>
        <p:txBody>
          <a:bodyPr wrap="square" rtlCol="0">
            <a:spAutoFit/>
          </a:bodyPr>
          <a:lstStyle/>
          <a:p>
            <a:pPr algn="ctr"/>
            <a:r>
              <a:rPr lang="en-US" sz="1600" dirty="0" smtClean="0">
                <a:solidFill>
                  <a:schemeClr val="tx1">
                    <a:lumMod val="65000"/>
                    <a:lumOff val="35000"/>
                  </a:schemeClr>
                </a:solidFill>
                <a:latin typeface="Calibri" pitchFamily="34" charset="0"/>
                <a:cs typeface="Calibri" pitchFamily="34" charset="0"/>
              </a:rPr>
              <a:t>2012</a:t>
            </a:r>
            <a:endParaRPr lang="en-US" sz="1600" dirty="0">
              <a:solidFill>
                <a:schemeClr val="tx1">
                  <a:lumMod val="65000"/>
                  <a:lumOff val="35000"/>
                </a:schemeClr>
              </a:solidFill>
              <a:latin typeface="Calibri" pitchFamily="34" charset="0"/>
              <a:cs typeface="Calibri" pitchFamily="34" charset="0"/>
            </a:endParaRPr>
          </a:p>
        </p:txBody>
      </p:sp>
      <p:sp>
        <p:nvSpPr>
          <p:cNvPr id="99" name="TextBox 98"/>
          <p:cNvSpPr txBox="1"/>
          <p:nvPr/>
        </p:nvSpPr>
        <p:spPr>
          <a:xfrm>
            <a:off x="1187670" y="3172961"/>
            <a:ext cx="1479330" cy="692497"/>
          </a:xfrm>
          <a:prstGeom prst="rect">
            <a:avLst/>
          </a:prstGeom>
          <a:noFill/>
        </p:spPr>
        <p:txBody>
          <a:bodyPr wrap="square" rtlCol="0">
            <a:spAutoFit/>
          </a:bodyPr>
          <a:lstStyle/>
          <a:p>
            <a:r>
              <a:rPr lang="en-US" sz="1100" b="1" dirty="0" smtClean="0">
                <a:solidFill>
                  <a:schemeClr val="bg1"/>
                </a:solidFill>
                <a:latin typeface="Calibri" pitchFamily="34" charset="0"/>
                <a:cs typeface="Calibri" pitchFamily="34" charset="0"/>
              </a:rPr>
              <a:t>2009</a:t>
            </a:r>
          </a:p>
          <a:p>
            <a:r>
              <a:rPr lang="en-US" sz="700" dirty="0" smtClean="0">
                <a:solidFill>
                  <a:schemeClr val="bg1"/>
                </a:solidFill>
                <a:latin typeface="Calibri" pitchFamily="34" charset="0"/>
                <a:cs typeface="Calibri" pitchFamily="34" charset="0"/>
              </a:rPr>
              <a:t>Some text about SKILLS related goes here Some text about. Some text about SKILLS related goes here Some text about.</a:t>
            </a:r>
          </a:p>
        </p:txBody>
      </p:sp>
      <p:sp>
        <p:nvSpPr>
          <p:cNvPr id="100" name="TextBox 99"/>
          <p:cNvSpPr txBox="1"/>
          <p:nvPr/>
        </p:nvSpPr>
        <p:spPr>
          <a:xfrm>
            <a:off x="1187670" y="4104294"/>
            <a:ext cx="1479330" cy="692497"/>
          </a:xfrm>
          <a:prstGeom prst="rect">
            <a:avLst/>
          </a:prstGeom>
          <a:noFill/>
        </p:spPr>
        <p:txBody>
          <a:bodyPr wrap="square" rtlCol="0">
            <a:spAutoFit/>
          </a:bodyPr>
          <a:lstStyle/>
          <a:p>
            <a:r>
              <a:rPr lang="en-US" sz="1100" b="1" dirty="0" smtClean="0">
                <a:solidFill>
                  <a:schemeClr val="bg1"/>
                </a:solidFill>
                <a:latin typeface="Calibri" pitchFamily="34" charset="0"/>
                <a:cs typeface="Calibri" pitchFamily="34" charset="0"/>
              </a:rPr>
              <a:t>2011</a:t>
            </a:r>
          </a:p>
          <a:p>
            <a:r>
              <a:rPr lang="en-US" sz="700" dirty="0" smtClean="0">
                <a:solidFill>
                  <a:schemeClr val="bg1"/>
                </a:solidFill>
                <a:latin typeface="Calibri" pitchFamily="34" charset="0"/>
                <a:cs typeface="Calibri" pitchFamily="34" charset="0"/>
              </a:rPr>
              <a:t>Some text about SKILLS related goes here Some text about. Some text about SKILLS related goes here Some text about.</a:t>
            </a:r>
          </a:p>
        </p:txBody>
      </p:sp>
      <p:sp>
        <p:nvSpPr>
          <p:cNvPr id="101" name="TextBox 100"/>
          <p:cNvSpPr txBox="1"/>
          <p:nvPr/>
        </p:nvSpPr>
        <p:spPr>
          <a:xfrm>
            <a:off x="2857720" y="3172961"/>
            <a:ext cx="1479330" cy="692497"/>
          </a:xfrm>
          <a:prstGeom prst="rect">
            <a:avLst/>
          </a:prstGeom>
          <a:noFill/>
        </p:spPr>
        <p:txBody>
          <a:bodyPr wrap="square" rtlCol="0">
            <a:spAutoFit/>
          </a:bodyPr>
          <a:lstStyle/>
          <a:p>
            <a:r>
              <a:rPr lang="en-US" sz="1100" b="1" dirty="0" smtClean="0">
                <a:solidFill>
                  <a:schemeClr val="bg1"/>
                </a:solidFill>
                <a:latin typeface="Calibri" pitchFamily="34" charset="0"/>
                <a:cs typeface="Calibri" pitchFamily="34" charset="0"/>
              </a:rPr>
              <a:t>2010</a:t>
            </a:r>
          </a:p>
          <a:p>
            <a:r>
              <a:rPr lang="en-US" sz="700" dirty="0" smtClean="0">
                <a:solidFill>
                  <a:schemeClr val="bg1"/>
                </a:solidFill>
                <a:latin typeface="Calibri" pitchFamily="34" charset="0"/>
                <a:cs typeface="Calibri" pitchFamily="34" charset="0"/>
              </a:rPr>
              <a:t>Some text about SKILLS related goes here Some text about. Some text about SKILLS related goes here Some text about.</a:t>
            </a:r>
          </a:p>
        </p:txBody>
      </p:sp>
      <p:sp>
        <p:nvSpPr>
          <p:cNvPr id="102" name="TextBox 101"/>
          <p:cNvSpPr txBox="1"/>
          <p:nvPr/>
        </p:nvSpPr>
        <p:spPr>
          <a:xfrm>
            <a:off x="2857720" y="4104294"/>
            <a:ext cx="1479330" cy="692497"/>
          </a:xfrm>
          <a:prstGeom prst="rect">
            <a:avLst/>
          </a:prstGeom>
          <a:noFill/>
        </p:spPr>
        <p:txBody>
          <a:bodyPr wrap="square" rtlCol="0">
            <a:spAutoFit/>
          </a:bodyPr>
          <a:lstStyle/>
          <a:p>
            <a:r>
              <a:rPr lang="en-US" sz="1100" b="1" dirty="0" smtClean="0">
                <a:solidFill>
                  <a:schemeClr val="bg1"/>
                </a:solidFill>
                <a:latin typeface="Calibri" pitchFamily="34" charset="0"/>
                <a:cs typeface="Calibri" pitchFamily="34" charset="0"/>
              </a:rPr>
              <a:t>2012</a:t>
            </a:r>
          </a:p>
          <a:p>
            <a:r>
              <a:rPr lang="en-US" sz="700" dirty="0" smtClean="0">
                <a:solidFill>
                  <a:schemeClr val="bg1"/>
                </a:solidFill>
                <a:latin typeface="Calibri" pitchFamily="34" charset="0"/>
                <a:cs typeface="Calibri" pitchFamily="34" charset="0"/>
              </a:rPr>
              <a:t>Some text about SKILLS related goes here Some text about. Some text about SKILLS related goes here Some text about.</a:t>
            </a: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9"/>
                                        </p:tgtEl>
                                        <p:attrNameLst>
                                          <p:attrName>style.visibility</p:attrName>
                                        </p:attrNameLst>
                                      </p:cBhvr>
                                      <p:to>
                                        <p:strVal val="visible"/>
                                      </p:to>
                                    </p:set>
                                    <p:animEffect transition="in" filter="fade">
                                      <p:cBhvr>
                                        <p:cTn id="17" dur="500"/>
                                        <p:tgtEl>
                                          <p:spTgt spid="9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5"/>
                                        </p:tgtEl>
                                        <p:attrNameLst>
                                          <p:attrName>style.visibility</p:attrName>
                                        </p:attrNameLst>
                                      </p:cBhvr>
                                      <p:to>
                                        <p:strVal val="visible"/>
                                      </p:to>
                                    </p:set>
                                    <p:animEffect transition="in" filter="fade">
                                      <p:cBhvr>
                                        <p:cTn id="22" dur="500"/>
                                        <p:tgtEl>
                                          <p:spTgt spid="9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fade">
                                      <p:cBhvr>
                                        <p:cTn id="30" dur="500"/>
                                        <p:tgtEl>
                                          <p:spTgt spid="7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fade">
                                      <p:cBhvr>
                                        <p:cTn id="38" dur="500"/>
                                        <p:tgtEl>
                                          <p:spTgt spid="76"/>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7"/>
                                        </p:tgtEl>
                                        <p:attrNameLst>
                                          <p:attrName>style.visibility</p:attrName>
                                        </p:attrNameLst>
                                      </p:cBhvr>
                                      <p:to>
                                        <p:strVal val="visible"/>
                                      </p:to>
                                    </p:set>
                                    <p:animEffect transition="in" filter="fade">
                                      <p:cBhvr>
                                        <p:cTn id="46" dur="500"/>
                                        <p:tgtEl>
                                          <p:spTgt spid="77"/>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01"/>
                                        </p:tgtEl>
                                        <p:attrNameLst>
                                          <p:attrName>style.visibility</p:attrName>
                                        </p:attrNameLst>
                                      </p:cBhvr>
                                      <p:to>
                                        <p:strVal val="visible"/>
                                      </p:to>
                                    </p:set>
                                    <p:animEffect transition="in" filter="fade">
                                      <p:cBhvr>
                                        <p:cTn id="51" dur="500"/>
                                        <p:tgtEl>
                                          <p:spTgt spid="101"/>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96"/>
                                        </p:tgtEl>
                                        <p:attrNameLst>
                                          <p:attrName>style.visibility</p:attrName>
                                        </p:attrNameLst>
                                      </p:cBhvr>
                                      <p:to>
                                        <p:strVal val="visible"/>
                                      </p:to>
                                    </p:set>
                                    <p:animEffect transition="in" filter="fade">
                                      <p:cBhvr>
                                        <p:cTn id="56" dur="500"/>
                                        <p:tgtEl>
                                          <p:spTgt spid="96"/>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500"/>
                                        <p:tgtEl>
                                          <p:spTgt spid="3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fade">
                                      <p:cBhvr>
                                        <p:cTn id="64" dur="500"/>
                                        <p:tgtEl>
                                          <p:spTgt spid="78"/>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fade">
                                      <p:cBhvr>
                                        <p:cTn id="69" dur="500"/>
                                        <p:tgtEl>
                                          <p:spTgt spid="34"/>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79"/>
                                        </p:tgtEl>
                                        <p:attrNameLst>
                                          <p:attrName>style.visibility</p:attrName>
                                        </p:attrNameLst>
                                      </p:cBhvr>
                                      <p:to>
                                        <p:strVal val="visible"/>
                                      </p:to>
                                    </p:set>
                                    <p:animEffect transition="in" filter="fade">
                                      <p:cBhvr>
                                        <p:cTn id="72" dur="500"/>
                                        <p:tgtEl>
                                          <p:spTgt spid="79"/>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80"/>
                                        </p:tgtEl>
                                        <p:attrNameLst>
                                          <p:attrName>style.visibility</p:attrName>
                                        </p:attrNameLst>
                                      </p:cBhvr>
                                      <p:to>
                                        <p:strVal val="visible"/>
                                      </p:to>
                                    </p:set>
                                    <p:animEffect transition="in" filter="fade">
                                      <p:cBhvr>
                                        <p:cTn id="80" dur="500"/>
                                        <p:tgtEl>
                                          <p:spTgt spid="80"/>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100"/>
                                        </p:tgtEl>
                                        <p:attrNameLst>
                                          <p:attrName>style.visibility</p:attrName>
                                        </p:attrNameLst>
                                      </p:cBhvr>
                                      <p:to>
                                        <p:strVal val="visible"/>
                                      </p:to>
                                    </p:set>
                                    <p:animEffect transition="in" filter="fade">
                                      <p:cBhvr>
                                        <p:cTn id="85" dur="500"/>
                                        <p:tgtEl>
                                          <p:spTgt spid="100"/>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97"/>
                                        </p:tgtEl>
                                        <p:attrNameLst>
                                          <p:attrName>style.visibility</p:attrName>
                                        </p:attrNameLst>
                                      </p:cBhvr>
                                      <p:to>
                                        <p:strVal val="visible"/>
                                      </p:to>
                                    </p:set>
                                    <p:animEffect transition="in" filter="fade">
                                      <p:cBhvr>
                                        <p:cTn id="90" dur="500"/>
                                        <p:tgtEl>
                                          <p:spTgt spid="97"/>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81"/>
                                        </p:tgtEl>
                                        <p:attrNameLst>
                                          <p:attrName>style.visibility</p:attrName>
                                        </p:attrNameLst>
                                      </p:cBhvr>
                                      <p:to>
                                        <p:strVal val="visible"/>
                                      </p:to>
                                    </p:set>
                                    <p:animEffect transition="in" filter="fade">
                                      <p:cBhvr>
                                        <p:cTn id="98" dur="500"/>
                                        <p:tgtEl>
                                          <p:spTgt spid="81"/>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38"/>
                                        </p:tgtEl>
                                        <p:attrNameLst>
                                          <p:attrName>style.visibility</p:attrName>
                                        </p:attrNameLst>
                                      </p:cBhvr>
                                      <p:to>
                                        <p:strVal val="visible"/>
                                      </p:to>
                                    </p:set>
                                    <p:animEffect transition="in" filter="fade">
                                      <p:cBhvr>
                                        <p:cTn id="103" dur="500"/>
                                        <p:tgtEl>
                                          <p:spTgt spid="38"/>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82"/>
                                        </p:tgtEl>
                                        <p:attrNameLst>
                                          <p:attrName>style.visibility</p:attrName>
                                        </p:attrNameLst>
                                      </p:cBhvr>
                                      <p:to>
                                        <p:strVal val="visible"/>
                                      </p:to>
                                    </p:set>
                                    <p:animEffect transition="in" filter="fade">
                                      <p:cBhvr>
                                        <p:cTn id="106" dur="500"/>
                                        <p:tgtEl>
                                          <p:spTgt spid="82"/>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40"/>
                                        </p:tgtEl>
                                        <p:attrNameLst>
                                          <p:attrName>style.visibility</p:attrName>
                                        </p:attrNameLst>
                                      </p:cBhvr>
                                      <p:to>
                                        <p:strVal val="visible"/>
                                      </p:to>
                                    </p:set>
                                    <p:animEffect transition="in" filter="fade">
                                      <p:cBhvr>
                                        <p:cTn id="111" dur="500"/>
                                        <p:tgtEl>
                                          <p:spTgt spid="40"/>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83"/>
                                        </p:tgtEl>
                                        <p:attrNameLst>
                                          <p:attrName>style.visibility</p:attrName>
                                        </p:attrNameLst>
                                      </p:cBhvr>
                                      <p:to>
                                        <p:strVal val="visible"/>
                                      </p:to>
                                    </p:set>
                                    <p:animEffect transition="in" filter="fade">
                                      <p:cBhvr>
                                        <p:cTn id="114" dur="500"/>
                                        <p:tgtEl>
                                          <p:spTgt spid="83"/>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102"/>
                                        </p:tgtEl>
                                        <p:attrNameLst>
                                          <p:attrName>style.visibility</p:attrName>
                                        </p:attrNameLst>
                                      </p:cBhvr>
                                      <p:to>
                                        <p:strVal val="visible"/>
                                      </p:to>
                                    </p:set>
                                    <p:animEffect transition="in" filter="fade">
                                      <p:cBhvr>
                                        <p:cTn id="119" dur="500"/>
                                        <p:tgtEl>
                                          <p:spTgt spid="102"/>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grpId="0" nodeType="clickEffect">
                                  <p:stCondLst>
                                    <p:cond delay="0"/>
                                  </p:stCondLst>
                                  <p:childTnLst>
                                    <p:set>
                                      <p:cBhvr>
                                        <p:cTn id="123" dur="1" fill="hold">
                                          <p:stCondLst>
                                            <p:cond delay="0"/>
                                          </p:stCondLst>
                                        </p:cTn>
                                        <p:tgtEl>
                                          <p:spTgt spid="98"/>
                                        </p:tgtEl>
                                        <p:attrNameLst>
                                          <p:attrName>style.visibility</p:attrName>
                                        </p:attrNameLst>
                                      </p:cBhvr>
                                      <p:to>
                                        <p:strVal val="visible"/>
                                      </p:to>
                                    </p:set>
                                    <p:animEffect transition="in" filter="fade">
                                      <p:cBhvr>
                                        <p:cTn id="124" dur="500"/>
                                        <p:tgtEl>
                                          <p:spTgt spid="98"/>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grpId="0" nodeType="clickEffect">
                                  <p:stCondLst>
                                    <p:cond delay="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500"/>
                                        <p:tgtEl>
                                          <p:spTgt spid="44"/>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84"/>
                                        </p:tgtEl>
                                        <p:attrNameLst>
                                          <p:attrName>style.visibility</p:attrName>
                                        </p:attrNameLst>
                                      </p:cBhvr>
                                      <p:to>
                                        <p:strVal val="visible"/>
                                      </p:to>
                                    </p:set>
                                    <p:animEffect transition="in" filter="fade">
                                      <p:cBhvr>
                                        <p:cTn id="132" dur="500"/>
                                        <p:tgtEl>
                                          <p:spTgt spid="84"/>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grpId="0" nodeType="clickEffect">
                                  <p:stCondLst>
                                    <p:cond delay="0"/>
                                  </p:stCondLst>
                                  <p:childTnLst>
                                    <p:set>
                                      <p:cBhvr>
                                        <p:cTn id="136" dur="1" fill="hold">
                                          <p:stCondLst>
                                            <p:cond delay="0"/>
                                          </p:stCondLst>
                                        </p:cTn>
                                        <p:tgtEl>
                                          <p:spTgt spid="42"/>
                                        </p:tgtEl>
                                        <p:attrNameLst>
                                          <p:attrName>style.visibility</p:attrName>
                                        </p:attrNameLst>
                                      </p:cBhvr>
                                      <p:to>
                                        <p:strVal val="visible"/>
                                      </p:to>
                                    </p:set>
                                    <p:animEffect transition="in" filter="fade">
                                      <p:cBhvr>
                                        <p:cTn id="137" dur="500"/>
                                        <p:tgtEl>
                                          <p:spTgt spid="42"/>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85"/>
                                        </p:tgtEl>
                                        <p:attrNameLst>
                                          <p:attrName>style.visibility</p:attrName>
                                        </p:attrNameLst>
                                      </p:cBhvr>
                                      <p:to>
                                        <p:strVal val="visible"/>
                                      </p:to>
                                    </p:set>
                                    <p:animEffect transition="in" filter="fade">
                                      <p:cBhvr>
                                        <p:cTn id="140" dur="500"/>
                                        <p:tgtEl>
                                          <p:spTgt spid="85"/>
                                        </p:tgtEl>
                                      </p:cBhvr>
                                    </p:animEffect>
                                  </p:childTnLst>
                                </p:cTn>
                              </p:par>
                            </p:childTnLst>
                          </p:cTn>
                        </p:par>
                      </p:childTnLst>
                    </p:cTn>
                  </p:par>
                  <p:par>
                    <p:cTn id="141" fill="hold">
                      <p:stCondLst>
                        <p:cond delay="indefinite"/>
                      </p:stCondLst>
                      <p:childTnLst>
                        <p:par>
                          <p:cTn id="142" fill="hold">
                            <p:stCondLst>
                              <p:cond delay="0"/>
                            </p:stCondLst>
                            <p:childTnLst>
                              <p:par>
                                <p:cTn id="143" presetID="10" presetClass="entr" presetSubtype="0" fill="hold" grpId="0" nodeType="clickEffect">
                                  <p:stCondLst>
                                    <p:cond delay="0"/>
                                  </p:stCondLst>
                                  <p:childTnLst>
                                    <p:set>
                                      <p:cBhvr>
                                        <p:cTn id="144" dur="1" fill="hold">
                                          <p:stCondLst>
                                            <p:cond delay="0"/>
                                          </p:stCondLst>
                                        </p:cTn>
                                        <p:tgtEl>
                                          <p:spTgt spid="45"/>
                                        </p:tgtEl>
                                        <p:attrNameLst>
                                          <p:attrName>style.visibility</p:attrName>
                                        </p:attrNameLst>
                                      </p:cBhvr>
                                      <p:to>
                                        <p:strVal val="visible"/>
                                      </p:to>
                                    </p:set>
                                    <p:animEffect transition="in" filter="fade">
                                      <p:cBhvr>
                                        <p:cTn id="145" dur="500"/>
                                        <p:tgtEl>
                                          <p:spTgt spid="45"/>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86"/>
                                        </p:tgtEl>
                                        <p:attrNameLst>
                                          <p:attrName>style.visibility</p:attrName>
                                        </p:attrNameLst>
                                      </p:cBhvr>
                                      <p:to>
                                        <p:strVal val="visible"/>
                                      </p:to>
                                    </p:set>
                                    <p:animEffect transition="in" filter="fade">
                                      <p:cBhvr>
                                        <p:cTn id="148" dur="500"/>
                                        <p:tgtEl>
                                          <p:spTgt spid="86"/>
                                        </p:tgtEl>
                                      </p:cBhvr>
                                    </p:animEffect>
                                  </p:childTnLst>
                                </p:cTn>
                              </p:par>
                            </p:childTnLst>
                          </p:cTn>
                        </p:par>
                      </p:childTnLst>
                    </p:cTn>
                  </p:par>
                  <p:par>
                    <p:cTn id="149" fill="hold">
                      <p:stCondLst>
                        <p:cond delay="indefinite"/>
                      </p:stCondLst>
                      <p:childTnLst>
                        <p:par>
                          <p:cTn id="150" fill="hold">
                            <p:stCondLst>
                              <p:cond delay="0"/>
                            </p:stCondLst>
                            <p:childTnLst>
                              <p:par>
                                <p:cTn id="151" presetID="10" presetClass="entr" presetSubtype="0" fill="hold" grpId="0" nodeType="clickEffect">
                                  <p:stCondLst>
                                    <p:cond delay="0"/>
                                  </p:stCondLst>
                                  <p:childTnLst>
                                    <p:set>
                                      <p:cBhvr>
                                        <p:cTn id="152" dur="1" fill="hold">
                                          <p:stCondLst>
                                            <p:cond delay="0"/>
                                          </p:stCondLst>
                                        </p:cTn>
                                        <p:tgtEl>
                                          <p:spTgt spid="87"/>
                                        </p:tgtEl>
                                        <p:attrNameLst>
                                          <p:attrName>style.visibility</p:attrName>
                                        </p:attrNameLst>
                                      </p:cBhvr>
                                      <p:to>
                                        <p:strVal val="visible"/>
                                      </p:to>
                                    </p:set>
                                    <p:animEffect transition="in" filter="fade">
                                      <p:cBhvr>
                                        <p:cTn id="153" dur="500"/>
                                        <p:tgtEl>
                                          <p:spTgt spid="87"/>
                                        </p:tgtEl>
                                      </p:cBhvr>
                                    </p:animEffect>
                                  </p:childTnLst>
                                </p:cTn>
                              </p:par>
                              <p:par>
                                <p:cTn id="154" presetID="10" presetClass="entr" presetSubtype="0" fill="hold" grpId="0" nodeType="withEffect">
                                  <p:stCondLst>
                                    <p:cond delay="0"/>
                                  </p:stCondLst>
                                  <p:childTnLst>
                                    <p:set>
                                      <p:cBhvr>
                                        <p:cTn id="155" dur="1" fill="hold">
                                          <p:stCondLst>
                                            <p:cond delay="0"/>
                                          </p:stCondLst>
                                        </p:cTn>
                                        <p:tgtEl>
                                          <p:spTgt spid="92"/>
                                        </p:tgtEl>
                                        <p:attrNameLst>
                                          <p:attrName>style.visibility</p:attrName>
                                        </p:attrNameLst>
                                      </p:cBhvr>
                                      <p:to>
                                        <p:strVal val="visible"/>
                                      </p:to>
                                    </p:set>
                                    <p:animEffect transition="in" filter="fade">
                                      <p:cBhvr>
                                        <p:cTn id="156" dur="500"/>
                                        <p:tgtEl>
                                          <p:spTgt spid="92"/>
                                        </p:tgtEl>
                                      </p:cBhvr>
                                    </p:animEffect>
                                  </p:childTnLst>
                                </p:cTn>
                              </p:par>
                            </p:childTnLst>
                          </p:cTn>
                        </p:par>
                      </p:childTnLst>
                    </p:cTn>
                  </p:par>
                  <p:par>
                    <p:cTn id="157" fill="hold">
                      <p:stCondLst>
                        <p:cond delay="indefinite"/>
                      </p:stCondLst>
                      <p:childTnLst>
                        <p:par>
                          <p:cTn id="158" fill="hold">
                            <p:stCondLst>
                              <p:cond delay="0"/>
                            </p:stCondLst>
                            <p:childTnLst>
                              <p:par>
                                <p:cTn id="159" presetID="10" presetClass="entr" presetSubtype="0" fill="hold" grpId="0" nodeType="clickEffect">
                                  <p:stCondLst>
                                    <p:cond delay="0"/>
                                  </p:stCondLst>
                                  <p:childTnLst>
                                    <p:set>
                                      <p:cBhvr>
                                        <p:cTn id="160" dur="1" fill="hold">
                                          <p:stCondLst>
                                            <p:cond delay="0"/>
                                          </p:stCondLst>
                                        </p:cTn>
                                        <p:tgtEl>
                                          <p:spTgt spid="88"/>
                                        </p:tgtEl>
                                        <p:attrNameLst>
                                          <p:attrName>style.visibility</p:attrName>
                                        </p:attrNameLst>
                                      </p:cBhvr>
                                      <p:to>
                                        <p:strVal val="visible"/>
                                      </p:to>
                                    </p:set>
                                    <p:animEffect transition="in" filter="fade">
                                      <p:cBhvr>
                                        <p:cTn id="161" dur="500"/>
                                        <p:tgtEl>
                                          <p:spTgt spid="88"/>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93"/>
                                        </p:tgtEl>
                                        <p:attrNameLst>
                                          <p:attrName>style.visibility</p:attrName>
                                        </p:attrNameLst>
                                      </p:cBhvr>
                                      <p:to>
                                        <p:strVal val="visible"/>
                                      </p:to>
                                    </p:set>
                                    <p:animEffect transition="in" filter="fade">
                                      <p:cBhvr>
                                        <p:cTn id="164" dur="500"/>
                                        <p:tgtEl>
                                          <p:spTgt spid="93"/>
                                        </p:tgtEl>
                                      </p:cBhvr>
                                    </p:animEffect>
                                  </p:childTnLst>
                                </p:cTn>
                              </p:par>
                            </p:childTnLst>
                          </p:cTn>
                        </p:par>
                      </p:childTnLst>
                    </p:cTn>
                  </p:par>
                  <p:par>
                    <p:cTn id="165" fill="hold">
                      <p:stCondLst>
                        <p:cond delay="indefinite"/>
                      </p:stCondLst>
                      <p:childTnLst>
                        <p:par>
                          <p:cTn id="166" fill="hold">
                            <p:stCondLst>
                              <p:cond delay="0"/>
                            </p:stCondLst>
                            <p:childTnLst>
                              <p:par>
                                <p:cTn id="167" presetID="10" presetClass="entr" presetSubtype="0" fill="hold" grpId="0" nodeType="clickEffect">
                                  <p:stCondLst>
                                    <p:cond delay="0"/>
                                  </p:stCondLst>
                                  <p:childTnLst>
                                    <p:set>
                                      <p:cBhvr>
                                        <p:cTn id="168" dur="1" fill="hold">
                                          <p:stCondLst>
                                            <p:cond delay="0"/>
                                          </p:stCondLst>
                                        </p:cTn>
                                        <p:tgtEl>
                                          <p:spTgt spid="89"/>
                                        </p:tgtEl>
                                        <p:attrNameLst>
                                          <p:attrName>style.visibility</p:attrName>
                                        </p:attrNameLst>
                                      </p:cBhvr>
                                      <p:to>
                                        <p:strVal val="visible"/>
                                      </p:to>
                                    </p:set>
                                    <p:animEffect transition="in" filter="fade">
                                      <p:cBhvr>
                                        <p:cTn id="169" dur="500"/>
                                        <p:tgtEl>
                                          <p:spTgt spid="89"/>
                                        </p:tgtEl>
                                      </p:cBhvr>
                                    </p:animEffect>
                                  </p:childTnLst>
                                </p:cTn>
                              </p:par>
                              <p:par>
                                <p:cTn id="170" presetID="10" presetClass="entr" presetSubtype="0" fill="hold" grpId="0" nodeType="withEffect">
                                  <p:stCondLst>
                                    <p:cond delay="0"/>
                                  </p:stCondLst>
                                  <p:childTnLst>
                                    <p:set>
                                      <p:cBhvr>
                                        <p:cTn id="171" dur="1" fill="hold">
                                          <p:stCondLst>
                                            <p:cond delay="0"/>
                                          </p:stCondLst>
                                        </p:cTn>
                                        <p:tgtEl>
                                          <p:spTgt spid="94"/>
                                        </p:tgtEl>
                                        <p:attrNameLst>
                                          <p:attrName>style.visibility</p:attrName>
                                        </p:attrNameLst>
                                      </p:cBhvr>
                                      <p:to>
                                        <p:strVal val="visible"/>
                                      </p:to>
                                    </p:set>
                                    <p:animEffect transition="in" filter="fade">
                                      <p:cBhvr>
                                        <p:cTn id="172" dur="500"/>
                                        <p:tgtEl>
                                          <p:spTgt spid="94"/>
                                        </p:tgtEl>
                                      </p:cBhvr>
                                    </p:animEffect>
                                  </p:childTnLst>
                                </p:cTn>
                              </p:par>
                            </p:childTnLst>
                          </p:cTn>
                        </p:par>
                      </p:childTnLst>
                    </p:cTn>
                  </p:par>
                  <p:par>
                    <p:cTn id="173" fill="hold">
                      <p:stCondLst>
                        <p:cond delay="indefinite"/>
                      </p:stCondLst>
                      <p:childTnLst>
                        <p:par>
                          <p:cTn id="174" fill="hold">
                            <p:stCondLst>
                              <p:cond delay="0"/>
                            </p:stCondLst>
                            <p:childTnLst>
                              <p:par>
                                <p:cTn id="175" presetID="10" presetClass="entr" presetSubtype="0" fill="hold" grpId="0" nodeType="clickEffect">
                                  <p:stCondLst>
                                    <p:cond delay="0"/>
                                  </p:stCondLst>
                                  <p:childTnLst>
                                    <p:set>
                                      <p:cBhvr>
                                        <p:cTn id="176" dur="1" fill="hold">
                                          <p:stCondLst>
                                            <p:cond delay="0"/>
                                          </p:stCondLst>
                                        </p:cTn>
                                        <p:tgtEl>
                                          <p:spTgt spid="60"/>
                                        </p:tgtEl>
                                        <p:attrNameLst>
                                          <p:attrName>style.visibility</p:attrName>
                                        </p:attrNameLst>
                                      </p:cBhvr>
                                      <p:to>
                                        <p:strVal val="visible"/>
                                      </p:to>
                                    </p:set>
                                    <p:animEffect transition="in" filter="fade">
                                      <p:cBhvr>
                                        <p:cTn id="17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23" grpId="0" animBg="1"/>
      <p:bldP spid="43" grpId="0"/>
      <p:bldP spid="21" grpId="0" animBg="1"/>
      <p:bldP spid="24" grpId="0" animBg="1"/>
      <p:bldP spid="25" grpId="0" animBg="1"/>
      <p:bldP spid="34" grpId="0" animBg="1"/>
      <p:bldP spid="35" grpId="0" animBg="1"/>
      <p:bldP spid="36" grpId="0" animBg="1"/>
      <p:bldP spid="38" grpId="0" animBg="1"/>
      <p:bldP spid="39" grpId="0" animBg="1"/>
      <p:bldP spid="40" grpId="0" animBg="1"/>
      <p:bldP spid="42" grpId="0" animBg="1"/>
      <p:bldP spid="44" grpId="0" animBg="1"/>
      <p:bldP spid="45" grpId="0" animBg="1"/>
      <p:bldP spid="75" grpId="0"/>
      <p:bldP spid="76" grpId="0"/>
      <p:bldP spid="77" grpId="0"/>
      <p:bldP spid="78" grpId="0"/>
      <p:bldP spid="79" grpId="0"/>
      <p:bldP spid="80" grpId="0"/>
      <p:bldP spid="81" grpId="0"/>
      <p:bldP spid="82" grpId="0"/>
      <p:bldP spid="83" grpId="0"/>
      <p:bldP spid="84" grpId="0"/>
      <p:bldP spid="85" grpId="0"/>
      <p:bldP spid="86" grpId="0"/>
      <p:bldP spid="87" grpId="0" animBg="1"/>
      <p:bldP spid="88" grpId="0" animBg="1"/>
      <p:bldP spid="89" grpId="0" animBg="1"/>
      <p:bldP spid="92" grpId="0"/>
      <p:bldP spid="93" grpId="0"/>
      <p:bldP spid="94" grpId="0"/>
      <p:bldP spid="95" grpId="0"/>
      <p:bldP spid="96" grpId="0"/>
      <p:bldP spid="97" grpId="0"/>
      <p:bldP spid="98" grpId="0"/>
      <p:bldP spid="99" grpId="0"/>
      <p:bldP spid="100" grpId="0"/>
      <p:bldP spid="101" grpId="0"/>
      <p:bldP spid="102"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
            <a:ext cx="9135877" cy="6857999"/>
          </a:xfrm>
          <a:prstGeom prst="rect">
            <a:avLst/>
          </a:prstGeom>
        </p:spPr>
      </p:pic>
      <p:sp>
        <p:nvSpPr>
          <p:cNvPr id="28" name="Rectangle 27"/>
          <p:cNvSpPr/>
          <p:nvPr/>
        </p:nvSpPr>
        <p:spPr>
          <a:xfrm>
            <a:off x="4521200" y="1005840"/>
            <a:ext cx="4621944" cy="5852160"/>
          </a:xfrm>
          <a:prstGeom prst="rect">
            <a:avLst/>
          </a:prstGeom>
          <a:solidFill>
            <a:schemeClr val="tx1">
              <a:lumMod val="85000"/>
              <a:lumOff val="1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03" name="Rectangle 102"/>
          <p:cNvSpPr/>
          <p:nvPr/>
        </p:nvSpPr>
        <p:spPr>
          <a:xfrm>
            <a:off x="1066800" y="3386960"/>
            <a:ext cx="3429000" cy="3471040"/>
          </a:xfrm>
          <a:prstGeom prst="rect">
            <a:avLst/>
          </a:prstGeom>
          <a:solidFill>
            <a:schemeClr val="tx1">
              <a:lumMod val="85000"/>
              <a:lumOff val="1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graphicFrame>
        <p:nvGraphicFramePr>
          <p:cNvPr id="68" name="Chart 67"/>
          <p:cNvGraphicFramePr/>
          <p:nvPr>
            <p:extLst>
              <p:ext uri="{D42A27DB-BD31-4B8C-83A1-F6EECF244321}">
                <p14:modId xmlns:p14="http://schemas.microsoft.com/office/powerpoint/2010/main" val="1974325160"/>
              </p:ext>
            </p:extLst>
          </p:nvPr>
        </p:nvGraphicFramePr>
        <p:xfrm>
          <a:off x="4431206" y="1752600"/>
          <a:ext cx="3257551" cy="2895601"/>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267200" y="584200"/>
            <a:ext cx="4267200" cy="215444"/>
          </a:xfrm>
          <a:prstGeom prst="rect">
            <a:avLst/>
          </a:prstGeom>
          <a:noFill/>
        </p:spPr>
        <p:txBody>
          <a:bodyPr wrap="square" rtlCol="0">
            <a:spAutoFit/>
          </a:bodyPr>
          <a:lstStyle/>
          <a:p>
            <a:r>
              <a:rPr lang="en-US" sz="800" dirty="0" smtClean="0">
                <a:latin typeface="Calibri" pitchFamily="34" charset="0"/>
                <a:cs typeface="Calibri" pitchFamily="34" charset="0"/>
              </a:rPr>
              <a:t>www.twiter.com/myid                         www.facebook.com/myid                     www.mywebsite.com</a:t>
            </a:r>
          </a:p>
        </p:txBody>
      </p:sp>
      <p:sp>
        <p:nvSpPr>
          <p:cNvPr id="4" name="Rectangle 3"/>
          <p:cNvSpPr/>
          <p:nvPr/>
        </p:nvSpPr>
        <p:spPr>
          <a:xfrm>
            <a:off x="0" y="1763379"/>
            <a:ext cx="3384330" cy="73152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33400" y="1823501"/>
            <a:ext cx="2698530" cy="477054"/>
          </a:xfrm>
          <a:prstGeom prst="rect">
            <a:avLst/>
          </a:prstGeom>
          <a:noFill/>
        </p:spPr>
        <p:txBody>
          <a:bodyPr wrap="square" rtlCol="0">
            <a:spAutoFit/>
          </a:bodyPr>
          <a:lstStyle/>
          <a:p>
            <a:pPr algn="r"/>
            <a:r>
              <a:rPr lang="en-US" sz="2500" dirty="0" smtClean="0">
                <a:solidFill>
                  <a:schemeClr val="bg1"/>
                </a:solidFill>
                <a:latin typeface="Calibri" pitchFamily="34" charset="0"/>
                <a:cs typeface="Calibri" pitchFamily="34" charset="0"/>
              </a:rPr>
              <a:t>GRAPHIC CHART</a:t>
            </a:r>
            <a:endParaRPr lang="en-US" sz="2500" dirty="0">
              <a:solidFill>
                <a:srgbClr val="0099FF"/>
              </a:solidFill>
              <a:latin typeface="Calibri" pitchFamily="34" charset="0"/>
              <a:cs typeface="Calibri" pitchFamily="34" charset="0"/>
            </a:endParaRPr>
          </a:p>
        </p:txBody>
      </p:sp>
      <p:sp>
        <p:nvSpPr>
          <p:cNvPr id="22" name="Rectangle 21"/>
          <p:cNvSpPr/>
          <p:nvPr/>
        </p:nvSpPr>
        <p:spPr>
          <a:xfrm>
            <a:off x="3444765" y="1763379"/>
            <a:ext cx="1051035" cy="73152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1066800" y="2554600"/>
            <a:ext cx="3429000" cy="772800"/>
          </a:xfrm>
          <a:prstGeom prst="rect">
            <a:avLst/>
          </a:prstGeom>
          <a:solidFill>
            <a:srgbClr val="D0E0F4"/>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p>
        </p:txBody>
      </p:sp>
      <p:sp>
        <p:nvSpPr>
          <p:cNvPr id="43" name="TextBox 42"/>
          <p:cNvSpPr txBox="1"/>
          <p:nvPr/>
        </p:nvSpPr>
        <p:spPr>
          <a:xfrm>
            <a:off x="1187670" y="2627293"/>
            <a:ext cx="3231930" cy="477054"/>
          </a:xfrm>
          <a:prstGeom prst="rect">
            <a:avLst/>
          </a:prstGeom>
          <a:noFill/>
        </p:spPr>
        <p:txBody>
          <a:bodyPr wrap="square" rtlCol="0">
            <a:spAutoFit/>
          </a:bodyPr>
          <a:lstStyle/>
          <a:p>
            <a:r>
              <a:rPr lang="en-US" sz="1100" b="1" dirty="0" smtClean="0">
                <a:latin typeface="Calibri" pitchFamily="34" charset="0"/>
                <a:cs typeface="Calibri" pitchFamily="34" charset="0"/>
              </a:rPr>
              <a:t>About This Graphic Chart</a:t>
            </a:r>
          </a:p>
          <a:p>
            <a:r>
              <a:rPr lang="en-US" sz="700" dirty="0" smtClean="0">
                <a:latin typeface="Calibri" pitchFamily="34" charset="0"/>
                <a:cs typeface="Calibri" pitchFamily="34" charset="0"/>
              </a:rPr>
              <a:t>Some text about SKILLS related goes here Some text about. Some text about SKILLS related goes here Some text about. Some text about.</a:t>
            </a:r>
          </a:p>
        </p:txBody>
      </p:sp>
      <p:sp>
        <p:nvSpPr>
          <p:cNvPr id="87" name="Rectangle 86"/>
          <p:cNvSpPr/>
          <p:nvPr/>
        </p:nvSpPr>
        <p:spPr>
          <a:xfrm>
            <a:off x="7600950" y="1925700"/>
            <a:ext cx="182880" cy="243840"/>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p>
        </p:txBody>
      </p:sp>
      <p:sp>
        <p:nvSpPr>
          <p:cNvPr id="92" name="TextBox 91"/>
          <p:cNvSpPr txBox="1"/>
          <p:nvPr/>
        </p:nvSpPr>
        <p:spPr>
          <a:xfrm>
            <a:off x="7791450" y="2161235"/>
            <a:ext cx="895350" cy="492443"/>
          </a:xfrm>
          <a:prstGeom prst="rect">
            <a:avLst/>
          </a:prstGeom>
          <a:noFill/>
        </p:spPr>
        <p:txBody>
          <a:bodyPr wrap="square" rtlCol="0">
            <a:spAutoFit/>
          </a:bodyPr>
          <a:lstStyle/>
          <a:p>
            <a:r>
              <a:rPr lang="en-US" sz="800" b="1" dirty="0" smtClean="0">
                <a:solidFill>
                  <a:srgbClr val="FFFFFF"/>
                </a:solidFill>
                <a:latin typeface="Calibri" pitchFamily="34" charset="0"/>
                <a:cs typeface="Calibri" pitchFamily="34" charset="0"/>
              </a:rPr>
              <a:t>Description</a:t>
            </a:r>
          </a:p>
          <a:p>
            <a:r>
              <a:rPr lang="en-US" sz="600" dirty="0" smtClean="0">
                <a:solidFill>
                  <a:srgbClr val="FFFFFF"/>
                </a:solidFill>
                <a:latin typeface="Calibri" pitchFamily="34" charset="0"/>
                <a:cs typeface="Calibri" pitchFamily="34" charset="0"/>
              </a:rPr>
              <a:t>Ash color mean this and description for this and this.</a:t>
            </a:r>
            <a:endParaRPr lang="en-US" sz="600" dirty="0">
              <a:solidFill>
                <a:srgbClr val="FFFFFF"/>
              </a:solidFill>
              <a:latin typeface="Calibri" pitchFamily="34" charset="0"/>
              <a:cs typeface="Calibri" pitchFamily="34" charset="0"/>
            </a:endParaRPr>
          </a:p>
        </p:txBody>
      </p:sp>
      <p:sp>
        <p:nvSpPr>
          <p:cNvPr id="93" name="TextBox 92"/>
          <p:cNvSpPr txBox="1"/>
          <p:nvPr/>
        </p:nvSpPr>
        <p:spPr>
          <a:xfrm>
            <a:off x="7791450" y="3238195"/>
            <a:ext cx="895350" cy="492443"/>
          </a:xfrm>
          <a:prstGeom prst="rect">
            <a:avLst/>
          </a:prstGeom>
          <a:noFill/>
        </p:spPr>
        <p:txBody>
          <a:bodyPr wrap="square" rtlCol="0">
            <a:spAutoFit/>
          </a:bodyPr>
          <a:lstStyle/>
          <a:p>
            <a:r>
              <a:rPr lang="en-US" sz="800" b="1" dirty="0" smtClean="0">
                <a:solidFill>
                  <a:schemeClr val="bg1"/>
                </a:solidFill>
                <a:latin typeface="Calibri" pitchFamily="34" charset="0"/>
                <a:cs typeface="Calibri" pitchFamily="34" charset="0"/>
              </a:rPr>
              <a:t>Description</a:t>
            </a:r>
          </a:p>
          <a:p>
            <a:r>
              <a:rPr lang="en-US" sz="600" dirty="0" smtClean="0">
                <a:solidFill>
                  <a:schemeClr val="bg1"/>
                </a:solidFill>
                <a:latin typeface="Calibri" pitchFamily="34" charset="0"/>
                <a:cs typeface="Calibri" pitchFamily="34" charset="0"/>
              </a:rPr>
              <a:t>Ash color mean this and description for this and this.</a:t>
            </a:r>
            <a:endParaRPr lang="en-US" sz="600" dirty="0">
              <a:solidFill>
                <a:schemeClr val="bg1"/>
              </a:solidFill>
              <a:latin typeface="Calibri" pitchFamily="34" charset="0"/>
              <a:cs typeface="Calibri" pitchFamily="34" charset="0"/>
            </a:endParaRPr>
          </a:p>
        </p:txBody>
      </p:sp>
      <p:sp>
        <p:nvSpPr>
          <p:cNvPr id="94" name="TextBox 93"/>
          <p:cNvSpPr txBox="1"/>
          <p:nvPr/>
        </p:nvSpPr>
        <p:spPr>
          <a:xfrm>
            <a:off x="7791450" y="4296410"/>
            <a:ext cx="895350" cy="492443"/>
          </a:xfrm>
          <a:prstGeom prst="rect">
            <a:avLst/>
          </a:prstGeom>
          <a:noFill/>
        </p:spPr>
        <p:txBody>
          <a:bodyPr wrap="square" rtlCol="0">
            <a:spAutoFit/>
          </a:bodyPr>
          <a:lstStyle/>
          <a:p>
            <a:r>
              <a:rPr lang="en-US" sz="800" b="1" dirty="0" smtClean="0">
                <a:solidFill>
                  <a:srgbClr val="FFFFFF"/>
                </a:solidFill>
                <a:latin typeface="Calibri" pitchFamily="34" charset="0"/>
                <a:cs typeface="Calibri" pitchFamily="34" charset="0"/>
              </a:rPr>
              <a:t>Description</a:t>
            </a:r>
          </a:p>
          <a:p>
            <a:r>
              <a:rPr lang="en-US" sz="600" dirty="0" smtClean="0">
                <a:solidFill>
                  <a:srgbClr val="FFFFFF"/>
                </a:solidFill>
                <a:latin typeface="Calibri" pitchFamily="34" charset="0"/>
                <a:cs typeface="Calibri" pitchFamily="34" charset="0"/>
              </a:rPr>
              <a:t>Ash color mean this and description for this and this.</a:t>
            </a:r>
            <a:endParaRPr lang="en-US" sz="600" dirty="0">
              <a:solidFill>
                <a:srgbClr val="FFFFFF"/>
              </a:solidFill>
              <a:latin typeface="Calibri" pitchFamily="34" charset="0"/>
              <a:cs typeface="Calibri" pitchFamily="34" charset="0"/>
            </a:endParaRPr>
          </a:p>
        </p:txBody>
      </p:sp>
      <p:sp>
        <p:nvSpPr>
          <p:cNvPr id="99" name="TextBox 98"/>
          <p:cNvSpPr txBox="1"/>
          <p:nvPr/>
        </p:nvSpPr>
        <p:spPr>
          <a:xfrm>
            <a:off x="1187670" y="3401267"/>
            <a:ext cx="1479330" cy="800219"/>
          </a:xfrm>
          <a:prstGeom prst="rect">
            <a:avLst/>
          </a:prstGeom>
          <a:noFill/>
        </p:spPr>
        <p:txBody>
          <a:bodyPr wrap="square" rtlCol="0">
            <a:spAutoFit/>
          </a:bodyPr>
          <a:lstStyle/>
          <a:p>
            <a:r>
              <a:rPr lang="en-US" b="1" dirty="0" smtClean="0">
                <a:solidFill>
                  <a:srgbClr val="BFBFBF"/>
                </a:solidFill>
                <a:latin typeface="Calibri" pitchFamily="34" charset="0"/>
                <a:cs typeface="Calibri" pitchFamily="34" charset="0"/>
              </a:rPr>
              <a:t>2009</a:t>
            </a:r>
          </a:p>
          <a:p>
            <a:r>
              <a:rPr lang="en-US" sz="700" dirty="0" smtClean="0">
                <a:solidFill>
                  <a:schemeClr val="bg1"/>
                </a:solidFill>
                <a:latin typeface="Calibri" pitchFamily="34" charset="0"/>
                <a:cs typeface="Calibri" pitchFamily="34" charset="0"/>
              </a:rPr>
              <a:t>Some text about SKILLS related goes here Some text about. Some text about SKILLS related goes here Some text about.</a:t>
            </a:r>
          </a:p>
        </p:txBody>
      </p:sp>
      <p:sp>
        <p:nvSpPr>
          <p:cNvPr id="100" name="TextBox 99"/>
          <p:cNvSpPr txBox="1"/>
          <p:nvPr/>
        </p:nvSpPr>
        <p:spPr>
          <a:xfrm>
            <a:off x="1187670" y="4567094"/>
            <a:ext cx="1479330" cy="800219"/>
          </a:xfrm>
          <a:prstGeom prst="rect">
            <a:avLst/>
          </a:prstGeom>
          <a:noFill/>
        </p:spPr>
        <p:txBody>
          <a:bodyPr wrap="square" rtlCol="0">
            <a:spAutoFit/>
          </a:bodyPr>
          <a:lstStyle/>
          <a:p>
            <a:r>
              <a:rPr lang="en-US" b="1" dirty="0" smtClean="0">
                <a:solidFill>
                  <a:schemeClr val="tx1">
                    <a:lumMod val="50000"/>
                    <a:lumOff val="50000"/>
                  </a:schemeClr>
                </a:solidFill>
                <a:latin typeface="Calibri" pitchFamily="34" charset="0"/>
                <a:cs typeface="Calibri" pitchFamily="34" charset="0"/>
              </a:rPr>
              <a:t>2011</a:t>
            </a:r>
          </a:p>
          <a:p>
            <a:r>
              <a:rPr lang="en-US" sz="700" dirty="0" smtClean="0">
                <a:solidFill>
                  <a:schemeClr val="bg1"/>
                </a:solidFill>
                <a:latin typeface="Calibri" pitchFamily="34" charset="0"/>
                <a:cs typeface="Calibri" pitchFamily="34" charset="0"/>
              </a:rPr>
              <a:t>Some text about SKILLS related goes here Some text about. Some text about SKILLS related goes here Some text about.</a:t>
            </a:r>
          </a:p>
        </p:txBody>
      </p:sp>
      <p:sp>
        <p:nvSpPr>
          <p:cNvPr id="101" name="TextBox 100"/>
          <p:cNvSpPr txBox="1"/>
          <p:nvPr/>
        </p:nvSpPr>
        <p:spPr>
          <a:xfrm>
            <a:off x="2857720" y="3401267"/>
            <a:ext cx="1479330" cy="800219"/>
          </a:xfrm>
          <a:prstGeom prst="rect">
            <a:avLst/>
          </a:prstGeom>
          <a:noFill/>
        </p:spPr>
        <p:txBody>
          <a:bodyPr wrap="square" rtlCol="0">
            <a:spAutoFit/>
          </a:bodyPr>
          <a:lstStyle/>
          <a:p>
            <a:r>
              <a:rPr lang="en-US" b="1" dirty="0" smtClean="0">
                <a:solidFill>
                  <a:srgbClr val="27AFD9"/>
                </a:solidFill>
                <a:latin typeface="Calibri" pitchFamily="34" charset="0"/>
                <a:cs typeface="Calibri" pitchFamily="34" charset="0"/>
              </a:rPr>
              <a:t>2010</a:t>
            </a:r>
          </a:p>
          <a:p>
            <a:r>
              <a:rPr lang="en-US" sz="700" dirty="0" smtClean="0">
                <a:solidFill>
                  <a:schemeClr val="bg1"/>
                </a:solidFill>
                <a:latin typeface="Calibri" pitchFamily="34" charset="0"/>
                <a:cs typeface="Calibri" pitchFamily="34" charset="0"/>
              </a:rPr>
              <a:t>Some text about SKILLS related goes here Some text about. Some text about SKILLS related goes here Some text about.</a:t>
            </a:r>
          </a:p>
        </p:txBody>
      </p:sp>
      <p:sp>
        <p:nvSpPr>
          <p:cNvPr id="102" name="TextBox 101"/>
          <p:cNvSpPr txBox="1"/>
          <p:nvPr/>
        </p:nvSpPr>
        <p:spPr>
          <a:xfrm>
            <a:off x="2857720" y="4567094"/>
            <a:ext cx="1479330" cy="800219"/>
          </a:xfrm>
          <a:prstGeom prst="rect">
            <a:avLst/>
          </a:prstGeom>
          <a:noFill/>
        </p:spPr>
        <p:txBody>
          <a:bodyPr wrap="square" rtlCol="0">
            <a:spAutoFit/>
          </a:bodyPr>
          <a:lstStyle/>
          <a:p>
            <a:r>
              <a:rPr lang="en-US" b="1" dirty="0" smtClean="0">
                <a:solidFill>
                  <a:schemeClr val="bg1"/>
                </a:solidFill>
                <a:latin typeface="Calibri" pitchFamily="34" charset="0"/>
                <a:cs typeface="Calibri" pitchFamily="34" charset="0"/>
              </a:rPr>
              <a:t>2012</a:t>
            </a:r>
          </a:p>
          <a:p>
            <a:r>
              <a:rPr lang="en-US" sz="700" dirty="0" smtClean="0">
                <a:solidFill>
                  <a:schemeClr val="bg1"/>
                </a:solidFill>
                <a:latin typeface="Calibri" pitchFamily="34" charset="0"/>
                <a:cs typeface="Calibri" pitchFamily="34" charset="0"/>
              </a:rPr>
              <a:t>Some text about SKILLS related goes here Some text about. Some text about SKILLS related goes here Some text about.</a:t>
            </a:r>
          </a:p>
        </p:txBody>
      </p:sp>
      <p:sp>
        <p:nvSpPr>
          <p:cNvPr id="71" name="TextBox 70"/>
          <p:cNvSpPr txBox="1"/>
          <p:nvPr/>
        </p:nvSpPr>
        <p:spPr>
          <a:xfrm>
            <a:off x="7791450" y="5414010"/>
            <a:ext cx="895350" cy="492443"/>
          </a:xfrm>
          <a:prstGeom prst="rect">
            <a:avLst/>
          </a:prstGeom>
          <a:noFill/>
        </p:spPr>
        <p:txBody>
          <a:bodyPr wrap="square" rtlCol="0">
            <a:spAutoFit/>
          </a:bodyPr>
          <a:lstStyle/>
          <a:p>
            <a:r>
              <a:rPr lang="en-US" sz="800" b="1" dirty="0" smtClean="0">
                <a:solidFill>
                  <a:srgbClr val="FFFFFF"/>
                </a:solidFill>
                <a:latin typeface="Calibri" pitchFamily="34" charset="0"/>
                <a:cs typeface="Calibri" pitchFamily="34" charset="0"/>
              </a:rPr>
              <a:t>Description</a:t>
            </a:r>
          </a:p>
          <a:p>
            <a:r>
              <a:rPr lang="en-US" sz="600" dirty="0" smtClean="0">
                <a:solidFill>
                  <a:srgbClr val="FFFFFF"/>
                </a:solidFill>
                <a:latin typeface="Calibri" pitchFamily="34" charset="0"/>
                <a:cs typeface="Calibri" pitchFamily="34" charset="0"/>
              </a:rPr>
              <a:t>Ash color mean this and description for this and this.</a:t>
            </a:r>
            <a:endParaRPr lang="en-US" sz="600" dirty="0">
              <a:solidFill>
                <a:srgbClr val="FFFFFF"/>
              </a:solidFill>
              <a:latin typeface="Calibri" pitchFamily="34" charset="0"/>
              <a:cs typeface="Calibri" pitchFamily="34" charset="0"/>
            </a:endParaRPr>
          </a:p>
        </p:txBody>
      </p:sp>
      <p:sp>
        <p:nvSpPr>
          <p:cNvPr id="72" name="Rectangle 71"/>
          <p:cNvSpPr/>
          <p:nvPr/>
        </p:nvSpPr>
        <p:spPr>
          <a:xfrm>
            <a:off x="7600950" y="3024556"/>
            <a:ext cx="182880" cy="243840"/>
          </a:xfrm>
          <a:prstGeom prst="rect">
            <a:avLst/>
          </a:prstGeom>
          <a:solidFill>
            <a:srgbClr val="27AFD9"/>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p>
        </p:txBody>
      </p:sp>
      <p:sp>
        <p:nvSpPr>
          <p:cNvPr id="73" name="Rectangle 72"/>
          <p:cNvSpPr/>
          <p:nvPr/>
        </p:nvSpPr>
        <p:spPr>
          <a:xfrm>
            <a:off x="7600950" y="4088903"/>
            <a:ext cx="182880" cy="24384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p>
        </p:txBody>
      </p:sp>
      <p:sp>
        <p:nvSpPr>
          <p:cNvPr id="74" name="Rectangle 73"/>
          <p:cNvSpPr/>
          <p:nvPr/>
        </p:nvSpPr>
        <p:spPr>
          <a:xfrm>
            <a:off x="7600950" y="5206504"/>
            <a:ext cx="182880" cy="243840"/>
          </a:xfrm>
          <a:prstGeom prst="rect">
            <a:avLst/>
          </a:prstGeom>
          <a:solidFill>
            <a:schemeClr val="bg1"/>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p>
        </p:txBody>
      </p:sp>
      <p:sp>
        <p:nvSpPr>
          <p:cNvPr id="91" name="TextBox 90"/>
          <p:cNvSpPr txBox="1"/>
          <p:nvPr/>
        </p:nvSpPr>
        <p:spPr>
          <a:xfrm>
            <a:off x="1187670" y="5686676"/>
            <a:ext cx="3079530" cy="523220"/>
          </a:xfrm>
          <a:prstGeom prst="rect">
            <a:avLst/>
          </a:prstGeom>
          <a:noFill/>
        </p:spPr>
        <p:txBody>
          <a:bodyPr wrap="square" rtlCol="0">
            <a:spAutoFit/>
          </a:bodyPr>
          <a:lstStyle/>
          <a:p>
            <a:r>
              <a:rPr lang="en-US" sz="700" dirty="0" smtClean="0">
                <a:solidFill>
                  <a:schemeClr val="bg1"/>
                </a:solidFill>
                <a:latin typeface="Calibri" pitchFamily="34" charset="0"/>
                <a:cs typeface="Calibri" pitchFamily="34" charset="0"/>
              </a:rPr>
              <a:t>Some text about SKILLS related goes here Some text about. Some text about SKILLS related goes here Some text about. Some text about. Some text about SKILLS related goes here Some text about. Some text about SKILLS related goes here Some text about. Some text about.</a:t>
            </a:r>
          </a:p>
        </p:txBody>
      </p:sp>
      <p:sp>
        <p:nvSpPr>
          <p:cNvPr id="24" name="TextBox 23"/>
          <p:cNvSpPr txBox="1"/>
          <p:nvPr/>
        </p:nvSpPr>
        <p:spPr>
          <a:xfrm>
            <a:off x="7795260" y="1803400"/>
            <a:ext cx="727710" cy="369332"/>
          </a:xfrm>
          <a:prstGeom prst="rect">
            <a:avLst/>
          </a:prstGeom>
          <a:noFill/>
        </p:spPr>
        <p:txBody>
          <a:bodyPr wrap="square" rtlCol="0">
            <a:spAutoFit/>
          </a:bodyPr>
          <a:lstStyle/>
          <a:p>
            <a:r>
              <a:rPr lang="en-US" dirty="0" smtClean="0">
                <a:solidFill>
                  <a:schemeClr val="bg1">
                    <a:lumMod val="75000"/>
                  </a:schemeClr>
                </a:solidFill>
                <a:latin typeface="Calibri" pitchFamily="34" charset="0"/>
                <a:cs typeface="Calibri" pitchFamily="34" charset="0"/>
              </a:rPr>
              <a:t>60%</a:t>
            </a:r>
            <a:endParaRPr lang="en-US" dirty="0">
              <a:solidFill>
                <a:schemeClr val="bg1">
                  <a:lumMod val="75000"/>
                </a:schemeClr>
              </a:solidFill>
              <a:latin typeface="Calibri" pitchFamily="34" charset="0"/>
              <a:cs typeface="Calibri" pitchFamily="34" charset="0"/>
            </a:endParaRPr>
          </a:p>
        </p:txBody>
      </p:sp>
      <p:sp>
        <p:nvSpPr>
          <p:cNvPr id="25" name="TextBox 24"/>
          <p:cNvSpPr txBox="1"/>
          <p:nvPr/>
        </p:nvSpPr>
        <p:spPr>
          <a:xfrm>
            <a:off x="7802880" y="2900680"/>
            <a:ext cx="739140" cy="369332"/>
          </a:xfrm>
          <a:prstGeom prst="rect">
            <a:avLst/>
          </a:prstGeom>
          <a:noFill/>
        </p:spPr>
        <p:txBody>
          <a:bodyPr wrap="square" rtlCol="0">
            <a:spAutoFit/>
          </a:bodyPr>
          <a:lstStyle/>
          <a:p>
            <a:r>
              <a:rPr lang="en-US" dirty="0" smtClean="0">
                <a:solidFill>
                  <a:srgbClr val="595959"/>
                </a:solidFill>
                <a:latin typeface="Calibri" pitchFamily="34" charset="0"/>
                <a:cs typeface="Calibri" pitchFamily="34" charset="0"/>
              </a:rPr>
              <a:t>40%</a:t>
            </a:r>
            <a:endParaRPr lang="en-US" dirty="0">
              <a:solidFill>
                <a:srgbClr val="595959"/>
              </a:solidFill>
              <a:latin typeface="Calibri" pitchFamily="34" charset="0"/>
              <a:cs typeface="Calibri" pitchFamily="34" charset="0"/>
            </a:endParaRPr>
          </a:p>
        </p:txBody>
      </p:sp>
      <p:sp>
        <p:nvSpPr>
          <p:cNvPr id="26" name="TextBox 25"/>
          <p:cNvSpPr txBox="1"/>
          <p:nvPr/>
        </p:nvSpPr>
        <p:spPr>
          <a:xfrm>
            <a:off x="7783830" y="5085080"/>
            <a:ext cx="720090" cy="369332"/>
          </a:xfrm>
          <a:prstGeom prst="rect">
            <a:avLst/>
          </a:prstGeom>
          <a:noFill/>
        </p:spPr>
        <p:txBody>
          <a:bodyPr wrap="square" rtlCol="0">
            <a:spAutoFit/>
          </a:bodyPr>
          <a:lstStyle/>
          <a:p>
            <a:r>
              <a:rPr lang="en-US" dirty="0" smtClean="0">
                <a:solidFill>
                  <a:schemeClr val="bg1"/>
                </a:solidFill>
                <a:latin typeface="Calibri" pitchFamily="34" charset="0"/>
                <a:cs typeface="Calibri" pitchFamily="34" charset="0"/>
              </a:rPr>
              <a:t>30%</a:t>
            </a:r>
            <a:endParaRPr lang="en-US" dirty="0">
              <a:solidFill>
                <a:schemeClr val="bg1"/>
              </a:solidFill>
              <a:latin typeface="Calibri" pitchFamily="34" charset="0"/>
              <a:cs typeface="Calibri" pitchFamily="34" charset="0"/>
            </a:endParaRPr>
          </a:p>
        </p:txBody>
      </p:sp>
      <p:sp>
        <p:nvSpPr>
          <p:cNvPr id="27" name="TextBox 26"/>
          <p:cNvSpPr txBox="1"/>
          <p:nvPr/>
        </p:nvSpPr>
        <p:spPr>
          <a:xfrm>
            <a:off x="7802880" y="3911600"/>
            <a:ext cx="739140" cy="369332"/>
          </a:xfrm>
          <a:prstGeom prst="rect">
            <a:avLst/>
          </a:prstGeom>
          <a:noFill/>
        </p:spPr>
        <p:txBody>
          <a:bodyPr wrap="square" rtlCol="0">
            <a:spAutoFit/>
          </a:bodyPr>
          <a:lstStyle/>
          <a:p>
            <a:r>
              <a:rPr lang="en-US" dirty="0" smtClean="0">
                <a:solidFill>
                  <a:schemeClr val="tx1">
                    <a:lumMod val="65000"/>
                    <a:lumOff val="35000"/>
                  </a:schemeClr>
                </a:solidFill>
                <a:latin typeface="Calibri" pitchFamily="34" charset="0"/>
                <a:cs typeface="Calibri" pitchFamily="34" charset="0"/>
              </a:rPr>
              <a:t>25%</a:t>
            </a:r>
            <a:endParaRPr lang="en-US" dirty="0">
              <a:solidFill>
                <a:schemeClr val="tx1">
                  <a:lumMod val="65000"/>
                  <a:lumOff val="35000"/>
                </a:schemeClr>
              </a:solidFill>
              <a:latin typeface="Calibri" pitchFamily="34" charset="0"/>
              <a:cs typeface="Calibri"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68">
                                            <p:graphicEl>
                                              <a:chart seriesIdx="-3" categoryIdx="-3" bldStep="gridLegend"/>
                                            </p:graphicEl>
                                          </p:spTgt>
                                        </p:tgtEl>
                                        <p:attrNameLst>
                                          <p:attrName>style.visibility</p:attrName>
                                        </p:attrNameLst>
                                      </p:cBhvr>
                                      <p:to>
                                        <p:strVal val="visible"/>
                                      </p:to>
                                    </p:set>
                                    <p:animEffect transition="in" filter="wheel(1)">
                                      <p:cBhvr>
                                        <p:cTn id="15" dur="2000"/>
                                        <p:tgtEl>
                                          <p:spTgt spid="68">
                                            <p:graphicEl>
                                              <a:chart seriesIdx="-3" categoryIdx="-3" bldStep="gridLegend"/>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68">
                                            <p:graphicEl>
                                              <a:chart seriesIdx="-4" categoryIdx="0" bldStep="category"/>
                                            </p:graphicEl>
                                          </p:spTgt>
                                        </p:tgtEl>
                                        <p:attrNameLst>
                                          <p:attrName>style.visibility</p:attrName>
                                        </p:attrNameLst>
                                      </p:cBhvr>
                                      <p:to>
                                        <p:strVal val="visible"/>
                                      </p:to>
                                    </p:set>
                                    <p:animEffect transition="in" filter="wheel(1)">
                                      <p:cBhvr>
                                        <p:cTn id="20" dur="2000"/>
                                        <p:tgtEl>
                                          <p:spTgt spid="68">
                                            <p:graphicEl>
                                              <a:chart seriesIdx="-4" categoryIdx="0" bldStep="category"/>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1" fill="hold">
                                          <p:stCondLst>
                                            <p:cond delay="0"/>
                                          </p:stCondLst>
                                        </p:cTn>
                                        <p:tgtEl>
                                          <p:spTgt spid="68">
                                            <p:graphicEl>
                                              <a:chart seriesIdx="-4" categoryIdx="1" bldStep="category"/>
                                            </p:graphicEl>
                                          </p:spTgt>
                                        </p:tgtEl>
                                        <p:attrNameLst>
                                          <p:attrName>style.visibility</p:attrName>
                                        </p:attrNameLst>
                                      </p:cBhvr>
                                      <p:to>
                                        <p:strVal val="visible"/>
                                      </p:to>
                                    </p:set>
                                    <p:animEffect transition="in" filter="wheel(1)">
                                      <p:cBhvr>
                                        <p:cTn id="25" dur="2000"/>
                                        <p:tgtEl>
                                          <p:spTgt spid="68">
                                            <p:graphicEl>
                                              <a:chart seriesIdx="-4" categoryIdx="1" bldStep="category"/>
                                            </p:graphicEl>
                                          </p:spTgt>
                                        </p:tgtEl>
                                      </p:cBhvr>
                                    </p:animEffect>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grpId="0" nodeType="clickEffect">
                                  <p:stCondLst>
                                    <p:cond delay="0"/>
                                  </p:stCondLst>
                                  <p:childTnLst>
                                    <p:set>
                                      <p:cBhvr>
                                        <p:cTn id="29" dur="1" fill="hold">
                                          <p:stCondLst>
                                            <p:cond delay="0"/>
                                          </p:stCondLst>
                                        </p:cTn>
                                        <p:tgtEl>
                                          <p:spTgt spid="68">
                                            <p:graphicEl>
                                              <a:chart seriesIdx="-4" categoryIdx="2" bldStep="category"/>
                                            </p:graphicEl>
                                          </p:spTgt>
                                        </p:tgtEl>
                                        <p:attrNameLst>
                                          <p:attrName>style.visibility</p:attrName>
                                        </p:attrNameLst>
                                      </p:cBhvr>
                                      <p:to>
                                        <p:strVal val="visible"/>
                                      </p:to>
                                    </p:set>
                                    <p:animEffect transition="in" filter="wheel(1)">
                                      <p:cBhvr>
                                        <p:cTn id="30" dur="2000"/>
                                        <p:tgtEl>
                                          <p:spTgt spid="68">
                                            <p:graphicEl>
                                              <a:chart seriesIdx="-4" categoryIdx="2" bldStep="category"/>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21" presetClass="entr" presetSubtype="1" fill="hold" grpId="0" nodeType="clickEffect">
                                  <p:stCondLst>
                                    <p:cond delay="0"/>
                                  </p:stCondLst>
                                  <p:childTnLst>
                                    <p:set>
                                      <p:cBhvr>
                                        <p:cTn id="34" dur="1" fill="hold">
                                          <p:stCondLst>
                                            <p:cond delay="0"/>
                                          </p:stCondLst>
                                        </p:cTn>
                                        <p:tgtEl>
                                          <p:spTgt spid="68">
                                            <p:graphicEl>
                                              <a:chart seriesIdx="-4" categoryIdx="3" bldStep="category"/>
                                            </p:graphicEl>
                                          </p:spTgt>
                                        </p:tgtEl>
                                        <p:attrNameLst>
                                          <p:attrName>style.visibility</p:attrName>
                                        </p:attrNameLst>
                                      </p:cBhvr>
                                      <p:to>
                                        <p:strVal val="visible"/>
                                      </p:to>
                                    </p:set>
                                    <p:animEffect transition="in" filter="wheel(1)">
                                      <p:cBhvr>
                                        <p:cTn id="35" dur="2000"/>
                                        <p:tgtEl>
                                          <p:spTgt spid="68">
                                            <p:graphicEl>
                                              <a:chart seriesIdx="-4" categoryIdx="3" bldStep="category"/>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21" presetClass="entr" presetSubtype="1" fill="hold" grpId="0" nodeType="clickEffect">
                                  <p:stCondLst>
                                    <p:cond delay="0"/>
                                  </p:stCondLst>
                                  <p:childTnLst>
                                    <p:set>
                                      <p:cBhvr>
                                        <p:cTn id="39" dur="1" fill="hold">
                                          <p:stCondLst>
                                            <p:cond delay="0"/>
                                          </p:stCondLst>
                                        </p:cTn>
                                        <p:tgtEl>
                                          <p:spTgt spid="68">
                                            <p:graphicEl>
                                              <a:chart seriesIdx="-4" categoryIdx="4" bldStep="category"/>
                                            </p:graphicEl>
                                          </p:spTgt>
                                        </p:tgtEl>
                                        <p:attrNameLst>
                                          <p:attrName>style.visibility</p:attrName>
                                        </p:attrNameLst>
                                      </p:cBhvr>
                                      <p:to>
                                        <p:strVal val="visible"/>
                                      </p:to>
                                    </p:set>
                                    <p:animEffect transition="in" filter="wheel(1)">
                                      <p:cBhvr>
                                        <p:cTn id="40" dur="2000"/>
                                        <p:tgtEl>
                                          <p:spTgt spid="68">
                                            <p:graphicEl>
                                              <a:chart seriesIdx="-4" categoryIdx="4" bldStep="category"/>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9"/>
                                        </p:tgtEl>
                                        <p:attrNameLst>
                                          <p:attrName>style.visibility</p:attrName>
                                        </p:attrNameLst>
                                      </p:cBhvr>
                                      <p:to>
                                        <p:strVal val="visible"/>
                                      </p:to>
                                    </p:set>
                                    <p:animEffect transition="in" filter="fade">
                                      <p:cBhvr>
                                        <p:cTn id="45" dur="500"/>
                                        <p:tgtEl>
                                          <p:spTgt spid="9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3"/>
                                        </p:tgtEl>
                                        <p:attrNameLst>
                                          <p:attrName>style.visibility</p:attrName>
                                        </p:attrNameLst>
                                      </p:cBhvr>
                                      <p:to>
                                        <p:strVal val="visible"/>
                                      </p:to>
                                    </p:set>
                                    <p:animEffect transition="in" filter="fade">
                                      <p:cBhvr>
                                        <p:cTn id="48" dur="500"/>
                                        <p:tgtEl>
                                          <p:spTgt spid="103"/>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87"/>
                                        </p:tgtEl>
                                        <p:attrNameLst>
                                          <p:attrName>style.visibility</p:attrName>
                                        </p:attrNameLst>
                                      </p:cBhvr>
                                      <p:to>
                                        <p:strVal val="visible"/>
                                      </p:to>
                                    </p:set>
                                    <p:animEffect transition="in" filter="fade">
                                      <p:cBhvr>
                                        <p:cTn id="53" dur="500"/>
                                        <p:tgtEl>
                                          <p:spTgt spid="87"/>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500"/>
                                        <p:tgtEl>
                                          <p:spTgt spid="2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2"/>
                                        </p:tgtEl>
                                        <p:attrNameLst>
                                          <p:attrName>style.visibility</p:attrName>
                                        </p:attrNameLst>
                                      </p:cBhvr>
                                      <p:to>
                                        <p:strVal val="visible"/>
                                      </p:to>
                                    </p:set>
                                    <p:animEffect transition="in" filter="fade">
                                      <p:cBhvr>
                                        <p:cTn id="59" dur="500"/>
                                        <p:tgtEl>
                                          <p:spTgt spid="92"/>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01"/>
                                        </p:tgtEl>
                                        <p:attrNameLst>
                                          <p:attrName>style.visibility</p:attrName>
                                        </p:attrNameLst>
                                      </p:cBhvr>
                                      <p:to>
                                        <p:strVal val="visible"/>
                                      </p:to>
                                    </p:set>
                                    <p:animEffect transition="in" filter="fade">
                                      <p:cBhvr>
                                        <p:cTn id="64" dur="500"/>
                                        <p:tgtEl>
                                          <p:spTgt spid="101"/>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72"/>
                                        </p:tgtEl>
                                        <p:attrNameLst>
                                          <p:attrName>style.visibility</p:attrName>
                                        </p:attrNameLst>
                                      </p:cBhvr>
                                      <p:to>
                                        <p:strVal val="visible"/>
                                      </p:to>
                                    </p:set>
                                    <p:animEffect transition="in" filter="fade">
                                      <p:cBhvr>
                                        <p:cTn id="69" dur="500"/>
                                        <p:tgtEl>
                                          <p:spTgt spid="7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93"/>
                                        </p:tgtEl>
                                        <p:attrNameLst>
                                          <p:attrName>style.visibility</p:attrName>
                                        </p:attrNameLst>
                                      </p:cBhvr>
                                      <p:to>
                                        <p:strVal val="visible"/>
                                      </p:to>
                                    </p:set>
                                    <p:animEffect transition="in" filter="fade">
                                      <p:cBhvr>
                                        <p:cTn id="75" dur="500"/>
                                        <p:tgtEl>
                                          <p:spTgt spid="93"/>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100"/>
                                        </p:tgtEl>
                                        <p:attrNameLst>
                                          <p:attrName>style.visibility</p:attrName>
                                        </p:attrNameLst>
                                      </p:cBhvr>
                                      <p:to>
                                        <p:strVal val="visible"/>
                                      </p:to>
                                    </p:set>
                                    <p:animEffect transition="in" filter="fade">
                                      <p:cBhvr>
                                        <p:cTn id="80" dur="500"/>
                                        <p:tgtEl>
                                          <p:spTgt spid="100"/>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73"/>
                                        </p:tgtEl>
                                        <p:attrNameLst>
                                          <p:attrName>style.visibility</p:attrName>
                                        </p:attrNameLst>
                                      </p:cBhvr>
                                      <p:to>
                                        <p:strVal val="visible"/>
                                      </p:to>
                                    </p:set>
                                    <p:animEffect transition="in" filter="fade">
                                      <p:cBhvr>
                                        <p:cTn id="85" dur="500"/>
                                        <p:tgtEl>
                                          <p:spTgt spid="73"/>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7"/>
                                        </p:tgtEl>
                                        <p:attrNameLst>
                                          <p:attrName>style.visibility</p:attrName>
                                        </p:attrNameLst>
                                      </p:cBhvr>
                                      <p:to>
                                        <p:strVal val="visible"/>
                                      </p:to>
                                    </p:set>
                                    <p:animEffect transition="in" filter="fade">
                                      <p:cBhvr>
                                        <p:cTn id="88" dur="500"/>
                                        <p:tgtEl>
                                          <p:spTgt spid="27"/>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94"/>
                                        </p:tgtEl>
                                        <p:attrNameLst>
                                          <p:attrName>style.visibility</p:attrName>
                                        </p:attrNameLst>
                                      </p:cBhvr>
                                      <p:to>
                                        <p:strVal val="visible"/>
                                      </p:to>
                                    </p:set>
                                    <p:animEffect transition="in" filter="fade">
                                      <p:cBhvr>
                                        <p:cTn id="91" dur="500"/>
                                        <p:tgtEl>
                                          <p:spTgt spid="94"/>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grpId="0" nodeType="clickEffect">
                                  <p:stCondLst>
                                    <p:cond delay="0"/>
                                  </p:stCondLst>
                                  <p:childTnLst>
                                    <p:set>
                                      <p:cBhvr>
                                        <p:cTn id="95" dur="1" fill="hold">
                                          <p:stCondLst>
                                            <p:cond delay="0"/>
                                          </p:stCondLst>
                                        </p:cTn>
                                        <p:tgtEl>
                                          <p:spTgt spid="102"/>
                                        </p:tgtEl>
                                        <p:attrNameLst>
                                          <p:attrName>style.visibility</p:attrName>
                                        </p:attrNameLst>
                                      </p:cBhvr>
                                      <p:to>
                                        <p:strVal val="visible"/>
                                      </p:to>
                                    </p:set>
                                    <p:animEffect transition="in" filter="fade">
                                      <p:cBhvr>
                                        <p:cTn id="96" dur="500"/>
                                        <p:tgtEl>
                                          <p:spTgt spid="102"/>
                                        </p:tgtEl>
                                      </p:cBhvr>
                                    </p:animEffect>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grpId="0" nodeType="clickEffect">
                                  <p:stCondLst>
                                    <p:cond delay="0"/>
                                  </p:stCondLst>
                                  <p:childTnLst>
                                    <p:set>
                                      <p:cBhvr>
                                        <p:cTn id="100" dur="1" fill="hold">
                                          <p:stCondLst>
                                            <p:cond delay="0"/>
                                          </p:stCondLst>
                                        </p:cTn>
                                        <p:tgtEl>
                                          <p:spTgt spid="74"/>
                                        </p:tgtEl>
                                        <p:attrNameLst>
                                          <p:attrName>style.visibility</p:attrName>
                                        </p:attrNameLst>
                                      </p:cBhvr>
                                      <p:to>
                                        <p:strVal val="visible"/>
                                      </p:to>
                                    </p:set>
                                    <p:animEffect transition="in" filter="fade">
                                      <p:cBhvr>
                                        <p:cTn id="101" dur="500"/>
                                        <p:tgtEl>
                                          <p:spTgt spid="74"/>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6"/>
                                        </p:tgtEl>
                                        <p:attrNameLst>
                                          <p:attrName>style.visibility</p:attrName>
                                        </p:attrNameLst>
                                      </p:cBhvr>
                                      <p:to>
                                        <p:strVal val="visible"/>
                                      </p:to>
                                    </p:set>
                                    <p:animEffect transition="in" filter="fade">
                                      <p:cBhvr>
                                        <p:cTn id="104" dur="500"/>
                                        <p:tgtEl>
                                          <p:spTgt spid="26"/>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71"/>
                                        </p:tgtEl>
                                        <p:attrNameLst>
                                          <p:attrName>style.visibility</p:attrName>
                                        </p:attrNameLst>
                                      </p:cBhvr>
                                      <p:to>
                                        <p:strVal val="visible"/>
                                      </p:to>
                                    </p:set>
                                    <p:animEffect transition="in" filter="fade">
                                      <p:cBhvr>
                                        <p:cTn id="107" dur="500"/>
                                        <p:tgtEl>
                                          <p:spTgt spid="71"/>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91"/>
                                        </p:tgtEl>
                                        <p:attrNameLst>
                                          <p:attrName>style.visibility</p:attrName>
                                        </p:attrNameLst>
                                      </p:cBhvr>
                                      <p:to>
                                        <p:strVal val="visible"/>
                                      </p:to>
                                    </p:set>
                                    <p:animEffect transition="in" filter="fade">
                                      <p:cBhvr>
                                        <p:cTn id="112" dur="500"/>
                                        <p:tgtEl>
                                          <p:spTgt spid="91"/>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28"/>
                                        </p:tgtEl>
                                        <p:attrNameLst>
                                          <p:attrName>style.visibility</p:attrName>
                                        </p:attrNameLst>
                                      </p:cBhvr>
                                      <p:to>
                                        <p:strVal val="visible"/>
                                      </p:to>
                                    </p:set>
                                    <p:animEffect transition="in" filter="fade">
                                      <p:cBhvr>
                                        <p:cTn id="11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103" grpId="0" animBg="1"/>
      <p:bldGraphic spid="68" grpId="0" uiExpand="1">
        <p:bldSub>
          <a:bldChart bld="category"/>
        </p:bldSub>
      </p:bldGraphic>
      <p:bldP spid="23" grpId="0" animBg="1"/>
      <p:bldP spid="43" grpId="0"/>
      <p:bldP spid="87" grpId="0" animBg="1"/>
      <p:bldP spid="92" grpId="0"/>
      <p:bldP spid="93" grpId="0"/>
      <p:bldP spid="94" grpId="0"/>
      <p:bldP spid="99" grpId="0"/>
      <p:bldP spid="100" grpId="0"/>
      <p:bldP spid="101" grpId="0"/>
      <p:bldP spid="102" grpId="0"/>
      <p:bldP spid="71" grpId="0"/>
      <p:bldP spid="72" grpId="0" animBg="1"/>
      <p:bldP spid="73" grpId="0" animBg="1"/>
      <p:bldP spid="74" grpId="0" animBg="1"/>
      <p:bldP spid="91" grpId="0"/>
      <p:bldP spid="24" grpId="0"/>
      <p:bldP spid="25" grpId="0"/>
      <p:bldP spid="26" grpId="0"/>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
            <a:ext cx="9135877" cy="6857999"/>
          </a:xfrm>
          <a:prstGeom prst="rect">
            <a:avLst/>
          </a:prstGeom>
        </p:spPr>
      </p:pic>
      <p:sp>
        <p:nvSpPr>
          <p:cNvPr id="103" name="Rectangle 102"/>
          <p:cNvSpPr/>
          <p:nvPr/>
        </p:nvSpPr>
        <p:spPr>
          <a:xfrm>
            <a:off x="1066800" y="2550511"/>
            <a:ext cx="3429000" cy="3363311"/>
          </a:xfrm>
          <a:prstGeom prst="rect">
            <a:avLst/>
          </a:prstGeom>
          <a:solidFill>
            <a:schemeClr val="tx1">
              <a:lumMod val="85000"/>
              <a:lumOff val="1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267200" y="584200"/>
            <a:ext cx="4267200" cy="215444"/>
          </a:xfrm>
          <a:prstGeom prst="rect">
            <a:avLst/>
          </a:prstGeom>
          <a:noFill/>
        </p:spPr>
        <p:txBody>
          <a:bodyPr wrap="square" rtlCol="0">
            <a:spAutoFit/>
          </a:bodyPr>
          <a:lstStyle/>
          <a:p>
            <a:r>
              <a:rPr lang="en-US" sz="800" dirty="0" smtClean="0">
                <a:latin typeface="Calibri" pitchFamily="34" charset="0"/>
                <a:cs typeface="Calibri" pitchFamily="34" charset="0"/>
              </a:rPr>
              <a:t>www.twiter.com/myid                         www.facebook.com/myid                     www.mywebsite.com</a:t>
            </a:r>
          </a:p>
        </p:txBody>
      </p:sp>
      <p:sp>
        <p:nvSpPr>
          <p:cNvPr id="4" name="Rectangle 3"/>
          <p:cNvSpPr/>
          <p:nvPr/>
        </p:nvSpPr>
        <p:spPr>
          <a:xfrm>
            <a:off x="0" y="1763379"/>
            <a:ext cx="3384330" cy="73152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33400" y="1823501"/>
            <a:ext cx="2698530" cy="477054"/>
          </a:xfrm>
          <a:prstGeom prst="rect">
            <a:avLst/>
          </a:prstGeom>
          <a:noFill/>
        </p:spPr>
        <p:txBody>
          <a:bodyPr wrap="square" rtlCol="0">
            <a:spAutoFit/>
          </a:bodyPr>
          <a:lstStyle/>
          <a:p>
            <a:pPr algn="r"/>
            <a:r>
              <a:rPr lang="en-US" sz="2500" dirty="0" smtClean="0">
                <a:solidFill>
                  <a:schemeClr val="bg1"/>
                </a:solidFill>
                <a:latin typeface="Calibri" pitchFamily="34" charset="0"/>
                <a:cs typeface="Calibri" pitchFamily="34" charset="0"/>
              </a:rPr>
              <a:t>GRAPHIC CHART</a:t>
            </a:r>
            <a:endParaRPr lang="en-US" sz="2500" dirty="0">
              <a:solidFill>
                <a:srgbClr val="0099FF"/>
              </a:solidFill>
              <a:latin typeface="Calibri" pitchFamily="34" charset="0"/>
              <a:cs typeface="Calibri" pitchFamily="34" charset="0"/>
            </a:endParaRPr>
          </a:p>
        </p:txBody>
      </p:sp>
      <p:sp>
        <p:nvSpPr>
          <p:cNvPr id="22" name="Rectangle 21"/>
          <p:cNvSpPr/>
          <p:nvPr/>
        </p:nvSpPr>
        <p:spPr>
          <a:xfrm>
            <a:off x="3444765" y="1763379"/>
            <a:ext cx="1051035" cy="73152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1187670" y="2627294"/>
            <a:ext cx="3231930" cy="800219"/>
          </a:xfrm>
          <a:prstGeom prst="rect">
            <a:avLst/>
          </a:prstGeom>
          <a:noFill/>
        </p:spPr>
        <p:txBody>
          <a:bodyPr wrap="square" rtlCol="0">
            <a:spAutoFit/>
          </a:bodyPr>
          <a:lstStyle/>
          <a:p>
            <a:r>
              <a:rPr lang="en-US" sz="1100" b="1" dirty="0" smtClean="0">
                <a:solidFill>
                  <a:schemeClr val="bg1"/>
                </a:solidFill>
                <a:latin typeface="Calibri" pitchFamily="34" charset="0"/>
                <a:cs typeface="Calibri" pitchFamily="34" charset="0"/>
              </a:rPr>
              <a:t>About This Graphic Chart</a:t>
            </a:r>
          </a:p>
          <a:p>
            <a:r>
              <a:rPr lang="en-US" sz="700" dirty="0" smtClean="0">
                <a:solidFill>
                  <a:schemeClr val="bg1"/>
                </a:solidFill>
                <a:latin typeface="Calibri" pitchFamily="34" charset="0"/>
                <a:cs typeface="Calibri" pitchFamily="34" charset="0"/>
              </a:rPr>
              <a:t>Some text about SKILLS related goes here Some text about. Some text about SKILLS related goes here Some text about. Some text about. Some text about SKILLS related goes here Some text about. Some text about SKILLS related goes here Some text about. Some text about. Some text about SKILLS related goes here Some text about. Some text about SKILLS related goes here Some text about.</a:t>
            </a:r>
          </a:p>
        </p:txBody>
      </p:sp>
      <p:sp>
        <p:nvSpPr>
          <p:cNvPr id="87" name="Rectangle 86"/>
          <p:cNvSpPr/>
          <p:nvPr/>
        </p:nvSpPr>
        <p:spPr>
          <a:xfrm>
            <a:off x="1334550" y="4176640"/>
            <a:ext cx="182880" cy="243840"/>
          </a:xfrm>
          <a:prstGeom prst="rect">
            <a:avLst/>
          </a:prstGeom>
          <a:solidFill>
            <a:srgbClr val="9BDE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p>
        </p:txBody>
      </p:sp>
      <p:sp>
        <p:nvSpPr>
          <p:cNvPr id="92" name="TextBox 91"/>
          <p:cNvSpPr txBox="1"/>
          <p:nvPr/>
        </p:nvSpPr>
        <p:spPr>
          <a:xfrm>
            <a:off x="1240220" y="4590248"/>
            <a:ext cx="895350" cy="769441"/>
          </a:xfrm>
          <a:prstGeom prst="rect">
            <a:avLst/>
          </a:prstGeom>
          <a:noFill/>
        </p:spPr>
        <p:txBody>
          <a:bodyPr wrap="square" rtlCol="0">
            <a:spAutoFit/>
          </a:bodyPr>
          <a:lstStyle/>
          <a:p>
            <a:r>
              <a:rPr lang="en-US" sz="800" b="1" dirty="0" smtClean="0">
                <a:solidFill>
                  <a:srgbClr val="9BDEFF"/>
                </a:solidFill>
                <a:latin typeface="Calibri" pitchFamily="34" charset="0"/>
                <a:cs typeface="Calibri" pitchFamily="34" charset="0"/>
              </a:rPr>
              <a:t>Description</a:t>
            </a:r>
          </a:p>
          <a:p>
            <a:r>
              <a:rPr lang="en-US" sz="600" dirty="0" smtClean="0">
                <a:solidFill>
                  <a:srgbClr val="9BDEFF"/>
                </a:solidFill>
                <a:latin typeface="Calibri" pitchFamily="34" charset="0"/>
                <a:cs typeface="Calibri" pitchFamily="34" charset="0"/>
              </a:rPr>
              <a:t>Ash color mean this and description for this and this. Ash color mean this and description for this and this.</a:t>
            </a:r>
          </a:p>
        </p:txBody>
      </p:sp>
      <p:sp>
        <p:nvSpPr>
          <p:cNvPr id="93" name="TextBox 92"/>
          <p:cNvSpPr txBox="1"/>
          <p:nvPr/>
        </p:nvSpPr>
        <p:spPr>
          <a:xfrm>
            <a:off x="2305050" y="4588641"/>
            <a:ext cx="895350" cy="769441"/>
          </a:xfrm>
          <a:prstGeom prst="rect">
            <a:avLst/>
          </a:prstGeom>
          <a:noFill/>
        </p:spPr>
        <p:txBody>
          <a:bodyPr wrap="square" rtlCol="0">
            <a:spAutoFit/>
          </a:bodyPr>
          <a:lstStyle/>
          <a:p>
            <a:r>
              <a:rPr lang="en-US" sz="800" b="1" dirty="0" smtClean="0">
                <a:solidFill>
                  <a:srgbClr val="61CAFF"/>
                </a:solidFill>
                <a:latin typeface="Calibri" pitchFamily="34" charset="0"/>
                <a:cs typeface="Calibri" pitchFamily="34" charset="0"/>
              </a:rPr>
              <a:t>Description</a:t>
            </a:r>
          </a:p>
          <a:p>
            <a:r>
              <a:rPr lang="en-US" sz="600" dirty="0" smtClean="0">
                <a:solidFill>
                  <a:srgbClr val="61CAFF"/>
                </a:solidFill>
                <a:latin typeface="Calibri" pitchFamily="34" charset="0"/>
                <a:cs typeface="Calibri" pitchFamily="34" charset="0"/>
              </a:rPr>
              <a:t>Ash color mean this and description for this and this. Ash color mean this and description for this and this..</a:t>
            </a:r>
          </a:p>
        </p:txBody>
      </p:sp>
      <p:sp>
        <p:nvSpPr>
          <p:cNvPr id="94" name="TextBox 93"/>
          <p:cNvSpPr txBox="1"/>
          <p:nvPr/>
        </p:nvSpPr>
        <p:spPr>
          <a:xfrm>
            <a:off x="3371850" y="4586740"/>
            <a:ext cx="895350" cy="769441"/>
          </a:xfrm>
          <a:prstGeom prst="rect">
            <a:avLst/>
          </a:prstGeom>
          <a:noFill/>
        </p:spPr>
        <p:txBody>
          <a:bodyPr wrap="square" rtlCol="0">
            <a:spAutoFit/>
          </a:bodyPr>
          <a:lstStyle/>
          <a:p>
            <a:r>
              <a:rPr lang="en-US" sz="800" b="1" dirty="0" smtClean="0">
                <a:solidFill>
                  <a:srgbClr val="33859F"/>
                </a:solidFill>
                <a:latin typeface="Calibri" pitchFamily="34" charset="0"/>
                <a:cs typeface="Calibri" pitchFamily="34" charset="0"/>
              </a:rPr>
              <a:t>Description</a:t>
            </a:r>
          </a:p>
          <a:p>
            <a:r>
              <a:rPr lang="en-US" sz="600" dirty="0" smtClean="0">
                <a:solidFill>
                  <a:srgbClr val="33859F"/>
                </a:solidFill>
                <a:latin typeface="Calibri" pitchFamily="34" charset="0"/>
                <a:cs typeface="Calibri" pitchFamily="34" charset="0"/>
              </a:rPr>
              <a:t>Ash color mean this and description for this and this. Ash color mean this and description for this and this.</a:t>
            </a:r>
          </a:p>
        </p:txBody>
      </p:sp>
      <p:sp>
        <p:nvSpPr>
          <p:cNvPr id="72" name="Rectangle 71"/>
          <p:cNvSpPr/>
          <p:nvPr/>
        </p:nvSpPr>
        <p:spPr>
          <a:xfrm>
            <a:off x="2399380" y="4196929"/>
            <a:ext cx="182880" cy="243840"/>
          </a:xfrm>
          <a:prstGeom prst="rect">
            <a:avLst/>
          </a:prstGeom>
          <a:solidFill>
            <a:srgbClr val="61CA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p>
        </p:txBody>
      </p:sp>
      <p:sp>
        <p:nvSpPr>
          <p:cNvPr id="73" name="Rectangle 72"/>
          <p:cNvSpPr/>
          <p:nvPr/>
        </p:nvSpPr>
        <p:spPr>
          <a:xfrm>
            <a:off x="3466180" y="4201160"/>
            <a:ext cx="182880" cy="243840"/>
          </a:xfrm>
          <a:prstGeom prst="rect">
            <a:avLst/>
          </a:prstGeom>
          <a:solidFill>
            <a:srgbClr val="3A97B4"/>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p>
        </p:txBody>
      </p:sp>
      <p:graphicFrame>
        <p:nvGraphicFramePr>
          <p:cNvPr id="24" name="Chart 23"/>
          <p:cNvGraphicFramePr/>
          <p:nvPr/>
        </p:nvGraphicFramePr>
        <p:xfrm>
          <a:off x="4398580" y="1626476"/>
          <a:ext cx="3962400" cy="4436533"/>
        </p:xfrm>
        <a:graphic>
          <a:graphicData uri="http://schemas.openxmlformats.org/drawingml/2006/chart">
            <c:chart xmlns:c="http://schemas.openxmlformats.org/drawingml/2006/chart" xmlns:r="http://schemas.openxmlformats.org/officeDocument/2006/relationships" r:id="rId3"/>
          </a:graphicData>
        </a:graphic>
      </p:graphicFrame>
      <p:sp>
        <p:nvSpPr>
          <p:cNvPr id="16" name="TextBox 15"/>
          <p:cNvSpPr txBox="1"/>
          <p:nvPr/>
        </p:nvSpPr>
        <p:spPr>
          <a:xfrm>
            <a:off x="7959091" y="1625243"/>
            <a:ext cx="444061" cy="4188583"/>
          </a:xfrm>
          <a:prstGeom prst="rect">
            <a:avLst/>
          </a:prstGeom>
          <a:noFill/>
        </p:spPr>
        <p:txBody>
          <a:bodyPr wrap="square" rtlCol="0">
            <a:spAutoFit/>
          </a:bodyPr>
          <a:lstStyle/>
          <a:p>
            <a:pPr>
              <a:lnSpc>
                <a:spcPts val="5400"/>
              </a:lnSpc>
            </a:pPr>
            <a:r>
              <a:rPr lang="en-US" sz="1200" dirty="0" smtClean="0">
                <a:solidFill>
                  <a:schemeClr val="bg1">
                    <a:lumMod val="75000"/>
                  </a:schemeClr>
                </a:solidFill>
                <a:latin typeface="Calibri" pitchFamily="34" charset="0"/>
                <a:cs typeface="Calibri" pitchFamily="34" charset="0"/>
              </a:rPr>
              <a:t>06</a:t>
            </a:r>
          </a:p>
          <a:p>
            <a:pPr>
              <a:lnSpc>
                <a:spcPts val="5400"/>
              </a:lnSpc>
            </a:pPr>
            <a:r>
              <a:rPr lang="en-US" sz="1200" dirty="0" smtClean="0">
                <a:solidFill>
                  <a:schemeClr val="bg1">
                    <a:lumMod val="75000"/>
                  </a:schemeClr>
                </a:solidFill>
                <a:latin typeface="Calibri" pitchFamily="34" charset="0"/>
                <a:cs typeface="Calibri" pitchFamily="34" charset="0"/>
              </a:rPr>
              <a:t>05</a:t>
            </a:r>
          </a:p>
          <a:p>
            <a:pPr>
              <a:lnSpc>
                <a:spcPts val="5400"/>
              </a:lnSpc>
            </a:pPr>
            <a:r>
              <a:rPr lang="en-US" sz="1200" dirty="0" smtClean="0">
                <a:solidFill>
                  <a:schemeClr val="bg1">
                    <a:lumMod val="75000"/>
                  </a:schemeClr>
                </a:solidFill>
                <a:latin typeface="Calibri" pitchFamily="34" charset="0"/>
                <a:cs typeface="Calibri" pitchFamily="34" charset="0"/>
              </a:rPr>
              <a:t>04</a:t>
            </a:r>
          </a:p>
          <a:p>
            <a:pPr>
              <a:lnSpc>
                <a:spcPts val="5400"/>
              </a:lnSpc>
            </a:pPr>
            <a:r>
              <a:rPr lang="en-US" sz="1200" dirty="0" smtClean="0">
                <a:solidFill>
                  <a:schemeClr val="bg1">
                    <a:lumMod val="75000"/>
                  </a:schemeClr>
                </a:solidFill>
                <a:latin typeface="Calibri" pitchFamily="34" charset="0"/>
                <a:cs typeface="Calibri" pitchFamily="34" charset="0"/>
              </a:rPr>
              <a:t>03</a:t>
            </a:r>
          </a:p>
          <a:p>
            <a:pPr>
              <a:lnSpc>
                <a:spcPts val="5400"/>
              </a:lnSpc>
            </a:pPr>
            <a:r>
              <a:rPr lang="en-US" sz="1200" dirty="0" smtClean="0">
                <a:solidFill>
                  <a:schemeClr val="bg1">
                    <a:lumMod val="75000"/>
                  </a:schemeClr>
                </a:solidFill>
                <a:latin typeface="Calibri" pitchFamily="34" charset="0"/>
                <a:cs typeface="Calibri" pitchFamily="34" charset="0"/>
              </a:rPr>
              <a:t>02</a:t>
            </a:r>
          </a:p>
          <a:p>
            <a:pPr>
              <a:lnSpc>
                <a:spcPts val="5400"/>
              </a:lnSpc>
            </a:pPr>
            <a:r>
              <a:rPr lang="en-US" sz="1200" dirty="0" smtClean="0">
                <a:solidFill>
                  <a:schemeClr val="bg1">
                    <a:lumMod val="75000"/>
                  </a:schemeClr>
                </a:solidFill>
                <a:latin typeface="Calibri" pitchFamily="34" charset="0"/>
                <a:cs typeface="Calibri" pitchFamily="34" charset="0"/>
              </a:rPr>
              <a:t>01</a:t>
            </a:r>
          </a:p>
        </p:txBody>
      </p:sp>
      <p:sp>
        <p:nvSpPr>
          <p:cNvPr id="17" name="TextBox 16"/>
          <p:cNvSpPr txBox="1"/>
          <p:nvPr/>
        </p:nvSpPr>
        <p:spPr>
          <a:xfrm>
            <a:off x="1489710" y="4079241"/>
            <a:ext cx="567690" cy="307777"/>
          </a:xfrm>
          <a:prstGeom prst="rect">
            <a:avLst/>
          </a:prstGeom>
          <a:noFill/>
        </p:spPr>
        <p:txBody>
          <a:bodyPr wrap="square" rtlCol="0">
            <a:spAutoFit/>
          </a:bodyPr>
          <a:lstStyle/>
          <a:p>
            <a:r>
              <a:rPr lang="en-US" sz="1400" dirty="0" smtClean="0">
                <a:solidFill>
                  <a:srgbClr val="9BDEFF"/>
                </a:solidFill>
                <a:latin typeface="Calibri" pitchFamily="34" charset="0"/>
                <a:cs typeface="Calibri" pitchFamily="34" charset="0"/>
              </a:rPr>
              <a:t>40%</a:t>
            </a:r>
            <a:endParaRPr lang="en-US" sz="1400" dirty="0">
              <a:solidFill>
                <a:srgbClr val="9BDEFF"/>
              </a:solidFill>
              <a:latin typeface="Calibri" pitchFamily="34" charset="0"/>
              <a:cs typeface="Calibri" pitchFamily="34" charset="0"/>
            </a:endParaRPr>
          </a:p>
        </p:txBody>
      </p:sp>
      <p:sp>
        <p:nvSpPr>
          <p:cNvPr id="18" name="TextBox 17"/>
          <p:cNvSpPr txBox="1"/>
          <p:nvPr/>
        </p:nvSpPr>
        <p:spPr>
          <a:xfrm>
            <a:off x="2545080" y="4079241"/>
            <a:ext cx="567690" cy="307777"/>
          </a:xfrm>
          <a:prstGeom prst="rect">
            <a:avLst/>
          </a:prstGeom>
          <a:noFill/>
        </p:spPr>
        <p:txBody>
          <a:bodyPr wrap="square" rtlCol="0">
            <a:spAutoFit/>
          </a:bodyPr>
          <a:lstStyle/>
          <a:p>
            <a:r>
              <a:rPr lang="en-US" sz="1400" dirty="0" smtClean="0">
                <a:solidFill>
                  <a:srgbClr val="66CCFF"/>
                </a:solidFill>
                <a:latin typeface="Calibri" pitchFamily="34" charset="0"/>
                <a:cs typeface="Calibri" pitchFamily="34" charset="0"/>
              </a:rPr>
              <a:t>50%</a:t>
            </a:r>
            <a:endParaRPr lang="en-US" sz="1400" dirty="0">
              <a:solidFill>
                <a:srgbClr val="66CCFF"/>
              </a:solidFill>
              <a:latin typeface="Calibri" pitchFamily="34" charset="0"/>
              <a:cs typeface="Calibri" pitchFamily="34" charset="0"/>
            </a:endParaRPr>
          </a:p>
        </p:txBody>
      </p:sp>
      <p:sp>
        <p:nvSpPr>
          <p:cNvPr id="19" name="TextBox 18"/>
          <p:cNvSpPr txBox="1"/>
          <p:nvPr/>
        </p:nvSpPr>
        <p:spPr>
          <a:xfrm>
            <a:off x="3630930" y="4079241"/>
            <a:ext cx="567690" cy="307777"/>
          </a:xfrm>
          <a:prstGeom prst="rect">
            <a:avLst/>
          </a:prstGeom>
          <a:noFill/>
        </p:spPr>
        <p:txBody>
          <a:bodyPr wrap="square" rtlCol="0">
            <a:spAutoFit/>
          </a:bodyPr>
          <a:lstStyle/>
          <a:p>
            <a:r>
              <a:rPr lang="en-US" sz="1400" dirty="0" smtClean="0">
                <a:solidFill>
                  <a:srgbClr val="33859F"/>
                </a:solidFill>
                <a:latin typeface="Calibri" pitchFamily="34" charset="0"/>
                <a:cs typeface="Calibri" pitchFamily="34" charset="0"/>
              </a:rPr>
              <a:t>15%</a:t>
            </a:r>
            <a:endParaRPr lang="en-US" sz="1400" dirty="0">
              <a:solidFill>
                <a:srgbClr val="33859F"/>
              </a:solidFill>
              <a:latin typeface="Calibri" pitchFamily="34" charset="0"/>
              <a:cs typeface="Calibri"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3"/>
                                        </p:tgtEl>
                                        <p:attrNameLst>
                                          <p:attrName>style.visibility</p:attrName>
                                        </p:attrNameLst>
                                      </p:cBhvr>
                                      <p:to>
                                        <p:strVal val="visible"/>
                                      </p:to>
                                    </p:set>
                                    <p:animEffect transition="in" filter="fade">
                                      <p:cBhvr>
                                        <p:cTn id="10" dur="500"/>
                                        <p:tgtEl>
                                          <p:spTgt spid="103"/>
                                        </p:tgtEl>
                                      </p:cBhvr>
                                    </p:animEffect>
                                  </p:childTnLst>
                                </p:cTn>
                              </p:par>
                            </p:childTnLst>
                          </p:cTn>
                        </p:par>
                      </p:childTnLst>
                    </p:cTn>
                  </p:par>
                  <p:par>
                    <p:cTn id="11" fill="hold">
                      <p:stCondLst>
                        <p:cond delay="indefinite"/>
                      </p:stCondLst>
                      <p:childTnLst>
                        <p:par>
                          <p:cTn id="12" fill="hold">
                            <p:stCondLst>
                              <p:cond delay="0"/>
                            </p:stCondLst>
                            <p:childTnLst>
                              <p:par>
                                <p:cTn id="13" presetID="55" presetClass="entr" presetSubtype="0" fill="hold" grpId="0" nodeType="clickEffect">
                                  <p:stCondLst>
                                    <p:cond delay="0"/>
                                  </p:stCondLst>
                                  <p:childTnLst>
                                    <p:set>
                                      <p:cBhvr>
                                        <p:cTn id="14" dur="1" fill="hold">
                                          <p:stCondLst>
                                            <p:cond delay="0"/>
                                          </p:stCondLst>
                                        </p:cTn>
                                        <p:tgtEl>
                                          <p:spTgt spid="24">
                                            <p:graphicEl>
                                              <a:chart seriesIdx="-3" categoryIdx="-3" bldStep="gridLegend"/>
                                            </p:graphicEl>
                                          </p:spTgt>
                                        </p:tgtEl>
                                        <p:attrNameLst>
                                          <p:attrName>style.visibility</p:attrName>
                                        </p:attrNameLst>
                                      </p:cBhvr>
                                      <p:to>
                                        <p:strVal val="visible"/>
                                      </p:to>
                                    </p:set>
                                    <p:anim calcmode="lin" valueType="num">
                                      <p:cBhvr>
                                        <p:cTn id="15" dur="1000" fill="hold"/>
                                        <p:tgtEl>
                                          <p:spTgt spid="24">
                                            <p:graphicEl>
                                              <a:chart seriesIdx="-3" categoryIdx="-3" bldStep="gridLegend"/>
                                            </p:graphicEl>
                                          </p:spTgt>
                                        </p:tgtEl>
                                        <p:attrNameLst>
                                          <p:attrName>ppt_w</p:attrName>
                                        </p:attrNameLst>
                                      </p:cBhvr>
                                      <p:tavLst>
                                        <p:tav tm="0">
                                          <p:val>
                                            <p:strVal val="#ppt_w*0.70"/>
                                          </p:val>
                                        </p:tav>
                                        <p:tav tm="100000">
                                          <p:val>
                                            <p:strVal val="#ppt_w"/>
                                          </p:val>
                                        </p:tav>
                                      </p:tavLst>
                                    </p:anim>
                                    <p:anim calcmode="lin" valueType="num">
                                      <p:cBhvr>
                                        <p:cTn id="16" dur="1000" fill="hold"/>
                                        <p:tgtEl>
                                          <p:spTgt spid="24">
                                            <p:graphicEl>
                                              <a:chart seriesIdx="-3" categoryIdx="-3" bldStep="gridLegend"/>
                                            </p:graphicEl>
                                          </p:spTgt>
                                        </p:tgtEl>
                                        <p:attrNameLst>
                                          <p:attrName>ppt_h</p:attrName>
                                        </p:attrNameLst>
                                      </p:cBhvr>
                                      <p:tavLst>
                                        <p:tav tm="0">
                                          <p:val>
                                            <p:strVal val="#ppt_h"/>
                                          </p:val>
                                        </p:tav>
                                        <p:tav tm="100000">
                                          <p:val>
                                            <p:strVal val="#ppt_h"/>
                                          </p:val>
                                        </p:tav>
                                      </p:tavLst>
                                    </p:anim>
                                    <p:animEffect transition="in" filter="fade">
                                      <p:cBhvr>
                                        <p:cTn id="17" dur="1000"/>
                                        <p:tgtEl>
                                          <p:spTgt spid="24">
                                            <p:graphicEl>
                                              <a:chart seriesIdx="-3" categoryIdx="-3" bldStep="gridLegend"/>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55" presetClass="entr" presetSubtype="0" fill="hold" grpId="0" nodeType="clickEffect">
                                  <p:stCondLst>
                                    <p:cond delay="0"/>
                                  </p:stCondLst>
                                  <p:childTnLst>
                                    <p:set>
                                      <p:cBhvr>
                                        <p:cTn id="21" dur="1" fill="hold">
                                          <p:stCondLst>
                                            <p:cond delay="0"/>
                                          </p:stCondLst>
                                        </p:cTn>
                                        <p:tgtEl>
                                          <p:spTgt spid="24">
                                            <p:graphicEl>
                                              <a:chart seriesIdx="-4" categoryIdx="0" bldStep="category"/>
                                            </p:graphicEl>
                                          </p:spTgt>
                                        </p:tgtEl>
                                        <p:attrNameLst>
                                          <p:attrName>style.visibility</p:attrName>
                                        </p:attrNameLst>
                                      </p:cBhvr>
                                      <p:to>
                                        <p:strVal val="visible"/>
                                      </p:to>
                                    </p:set>
                                    <p:anim calcmode="lin" valueType="num">
                                      <p:cBhvr>
                                        <p:cTn id="22" dur="1000" fill="hold"/>
                                        <p:tgtEl>
                                          <p:spTgt spid="24">
                                            <p:graphicEl>
                                              <a:chart seriesIdx="-4" categoryIdx="0" bldStep="category"/>
                                            </p:graphicEl>
                                          </p:spTgt>
                                        </p:tgtEl>
                                        <p:attrNameLst>
                                          <p:attrName>ppt_w</p:attrName>
                                        </p:attrNameLst>
                                      </p:cBhvr>
                                      <p:tavLst>
                                        <p:tav tm="0">
                                          <p:val>
                                            <p:strVal val="#ppt_w*0.70"/>
                                          </p:val>
                                        </p:tav>
                                        <p:tav tm="100000">
                                          <p:val>
                                            <p:strVal val="#ppt_w"/>
                                          </p:val>
                                        </p:tav>
                                      </p:tavLst>
                                    </p:anim>
                                    <p:anim calcmode="lin" valueType="num">
                                      <p:cBhvr>
                                        <p:cTn id="23" dur="1000" fill="hold"/>
                                        <p:tgtEl>
                                          <p:spTgt spid="24">
                                            <p:graphicEl>
                                              <a:chart seriesIdx="-4" categoryIdx="0" bldStep="category"/>
                                            </p:graphicEl>
                                          </p:spTgt>
                                        </p:tgtEl>
                                        <p:attrNameLst>
                                          <p:attrName>ppt_h</p:attrName>
                                        </p:attrNameLst>
                                      </p:cBhvr>
                                      <p:tavLst>
                                        <p:tav tm="0">
                                          <p:val>
                                            <p:strVal val="#ppt_h"/>
                                          </p:val>
                                        </p:tav>
                                        <p:tav tm="100000">
                                          <p:val>
                                            <p:strVal val="#ppt_h"/>
                                          </p:val>
                                        </p:tav>
                                      </p:tavLst>
                                    </p:anim>
                                    <p:animEffect transition="in" filter="fade">
                                      <p:cBhvr>
                                        <p:cTn id="24" dur="1000"/>
                                        <p:tgtEl>
                                          <p:spTgt spid="24">
                                            <p:graphicEl>
                                              <a:chart seriesIdx="-4" categoryIdx="0" bldStep="category"/>
                                            </p:graphicEl>
                                          </p:spTgt>
                                        </p:tgtEl>
                                      </p:cBhvr>
                                    </p:animEffect>
                                  </p:childTnLst>
                                </p:cTn>
                              </p:par>
                            </p:childTnLst>
                          </p:cTn>
                        </p:par>
                      </p:childTnLst>
                    </p:cTn>
                  </p:par>
                  <p:par>
                    <p:cTn id="25" fill="hold">
                      <p:stCondLst>
                        <p:cond delay="indefinite"/>
                      </p:stCondLst>
                      <p:childTnLst>
                        <p:par>
                          <p:cTn id="26" fill="hold">
                            <p:stCondLst>
                              <p:cond delay="0"/>
                            </p:stCondLst>
                            <p:childTnLst>
                              <p:par>
                                <p:cTn id="27" presetID="55" presetClass="entr" presetSubtype="0" fill="hold" grpId="0" nodeType="clickEffect">
                                  <p:stCondLst>
                                    <p:cond delay="0"/>
                                  </p:stCondLst>
                                  <p:childTnLst>
                                    <p:set>
                                      <p:cBhvr>
                                        <p:cTn id="28" dur="1" fill="hold">
                                          <p:stCondLst>
                                            <p:cond delay="0"/>
                                          </p:stCondLst>
                                        </p:cTn>
                                        <p:tgtEl>
                                          <p:spTgt spid="24">
                                            <p:graphicEl>
                                              <a:chart seriesIdx="-4" categoryIdx="1" bldStep="category"/>
                                            </p:graphicEl>
                                          </p:spTgt>
                                        </p:tgtEl>
                                        <p:attrNameLst>
                                          <p:attrName>style.visibility</p:attrName>
                                        </p:attrNameLst>
                                      </p:cBhvr>
                                      <p:to>
                                        <p:strVal val="visible"/>
                                      </p:to>
                                    </p:set>
                                    <p:anim calcmode="lin" valueType="num">
                                      <p:cBhvr>
                                        <p:cTn id="29" dur="1000" fill="hold"/>
                                        <p:tgtEl>
                                          <p:spTgt spid="24">
                                            <p:graphicEl>
                                              <a:chart seriesIdx="-4" categoryIdx="1" bldStep="category"/>
                                            </p:graphicEl>
                                          </p:spTgt>
                                        </p:tgtEl>
                                        <p:attrNameLst>
                                          <p:attrName>ppt_w</p:attrName>
                                        </p:attrNameLst>
                                      </p:cBhvr>
                                      <p:tavLst>
                                        <p:tav tm="0">
                                          <p:val>
                                            <p:strVal val="#ppt_w*0.70"/>
                                          </p:val>
                                        </p:tav>
                                        <p:tav tm="100000">
                                          <p:val>
                                            <p:strVal val="#ppt_w"/>
                                          </p:val>
                                        </p:tav>
                                      </p:tavLst>
                                    </p:anim>
                                    <p:anim calcmode="lin" valueType="num">
                                      <p:cBhvr>
                                        <p:cTn id="30" dur="1000" fill="hold"/>
                                        <p:tgtEl>
                                          <p:spTgt spid="24">
                                            <p:graphicEl>
                                              <a:chart seriesIdx="-4" categoryIdx="1" bldStep="category"/>
                                            </p:graphicEl>
                                          </p:spTgt>
                                        </p:tgtEl>
                                        <p:attrNameLst>
                                          <p:attrName>ppt_h</p:attrName>
                                        </p:attrNameLst>
                                      </p:cBhvr>
                                      <p:tavLst>
                                        <p:tav tm="0">
                                          <p:val>
                                            <p:strVal val="#ppt_h"/>
                                          </p:val>
                                        </p:tav>
                                        <p:tav tm="100000">
                                          <p:val>
                                            <p:strVal val="#ppt_h"/>
                                          </p:val>
                                        </p:tav>
                                      </p:tavLst>
                                    </p:anim>
                                    <p:animEffect transition="in" filter="fade">
                                      <p:cBhvr>
                                        <p:cTn id="31" dur="1000"/>
                                        <p:tgtEl>
                                          <p:spTgt spid="24">
                                            <p:graphicEl>
                                              <a:chart seriesIdx="-4" categoryIdx="1" bldStep="category"/>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55" presetClass="entr" presetSubtype="0" fill="hold" grpId="0" nodeType="clickEffect">
                                  <p:stCondLst>
                                    <p:cond delay="0"/>
                                  </p:stCondLst>
                                  <p:childTnLst>
                                    <p:set>
                                      <p:cBhvr>
                                        <p:cTn id="35" dur="1" fill="hold">
                                          <p:stCondLst>
                                            <p:cond delay="0"/>
                                          </p:stCondLst>
                                        </p:cTn>
                                        <p:tgtEl>
                                          <p:spTgt spid="24">
                                            <p:graphicEl>
                                              <a:chart seriesIdx="-4" categoryIdx="2" bldStep="category"/>
                                            </p:graphicEl>
                                          </p:spTgt>
                                        </p:tgtEl>
                                        <p:attrNameLst>
                                          <p:attrName>style.visibility</p:attrName>
                                        </p:attrNameLst>
                                      </p:cBhvr>
                                      <p:to>
                                        <p:strVal val="visible"/>
                                      </p:to>
                                    </p:set>
                                    <p:anim calcmode="lin" valueType="num">
                                      <p:cBhvr>
                                        <p:cTn id="36" dur="1000" fill="hold"/>
                                        <p:tgtEl>
                                          <p:spTgt spid="24">
                                            <p:graphicEl>
                                              <a:chart seriesIdx="-4" categoryIdx="2" bldStep="category"/>
                                            </p:graphicEl>
                                          </p:spTgt>
                                        </p:tgtEl>
                                        <p:attrNameLst>
                                          <p:attrName>ppt_w</p:attrName>
                                        </p:attrNameLst>
                                      </p:cBhvr>
                                      <p:tavLst>
                                        <p:tav tm="0">
                                          <p:val>
                                            <p:strVal val="#ppt_w*0.70"/>
                                          </p:val>
                                        </p:tav>
                                        <p:tav tm="100000">
                                          <p:val>
                                            <p:strVal val="#ppt_w"/>
                                          </p:val>
                                        </p:tav>
                                      </p:tavLst>
                                    </p:anim>
                                    <p:anim calcmode="lin" valueType="num">
                                      <p:cBhvr>
                                        <p:cTn id="37" dur="1000" fill="hold"/>
                                        <p:tgtEl>
                                          <p:spTgt spid="24">
                                            <p:graphicEl>
                                              <a:chart seriesIdx="-4" categoryIdx="2" bldStep="category"/>
                                            </p:graphicEl>
                                          </p:spTgt>
                                        </p:tgtEl>
                                        <p:attrNameLst>
                                          <p:attrName>ppt_h</p:attrName>
                                        </p:attrNameLst>
                                      </p:cBhvr>
                                      <p:tavLst>
                                        <p:tav tm="0">
                                          <p:val>
                                            <p:strVal val="#ppt_h"/>
                                          </p:val>
                                        </p:tav>
                                        <p:tav tm="100000">
                                          <p:val>
                                            <p:strVal val="#ppt_h"/>
                                          </p:val>
                                        </p:tav>
                                      </p:tavLst>
                                    </p:anim>
                                    <p:animEffect transition="in" filter="fade">
                                      <p:cBhvr>
                                        <p:cTn id="38" dur="1000"/>
                                        <p:tgtEl>
                                          <p:spTgt spid="24">
                                            <p:graphicEl>
                                              <a:chart seriesIdx="-4" categoryIdx="2" bldStep="category"/>
                                            </p:graphicEl>
                                          </p:spTgt>
                                        </p:tgtEl>
                                      </p:cBhvr>
                                    </p:animEffect>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grpId="0" nodeType="clickEffect">
                                  <p:stCondLst>
                                    <p:cond delay="0"/>
                                  </p:stCondLst>
                                  <p:childTnLst>
                                    <p:set>
                                      <p:cBhvr>
                                        <p:cTn id="42" dur="1" fill="hold">
                                          <p:stCondLst>
                                            <p:cond delay="0"/>
                                          </p:stCondLst>
                                        </p:cTn>
                                        <p:tgtEl>
                                          <p:spTgt spid="24">
                                            <p:graphicEl>
                                              <a:chart seriesIdx="-4" categoryIdx="3" bldStep="category"/>
                                            </p:graphicEl>
                                          </p:spTgt>
                                        </p:tgtEl>
                                        <p:attrNameLst>
                                          <p:attrName>style.visibility</p:attrName>
                                        </p:attrNameLst>
                                      </p:cBhvr>
                                      <p:to>
                                        <p:strVal val="visible"/>
                                      </p:to>
                                    </p:set>
                                    <p:anim calcmode="lin" valueType="num">
                                      <p:cBhvr>
                                        <p:cTn id="43" dur="1000" fill="hold"/>
                                        <p:tgtEl>
                                          <p:spTgt spid="24">
                                            <p:graphicEl>
                                              <a:chart seriesIdx="-4" categoryIdx="3" bldStep="category"/>
                                            </p:graphicEl>
                                          </p:spTgt>
                                        </p:tgtEl>
                                        <p:attrNameLst>
                                          <p:attrName>ppt_w</p:attrName>
                                        </p:attrNameLst>
                                      </p:cBhvr>
                                      <p:tavLst>
                                        <p:tav tm="0">
                                          <p:val>
                                            <p:strVal val="#ppt_w*0.70"/>
                                          </p:val>
                                        </p:tav>
                                        <p:tav tm="100000">
                                          <p:val>
                                            <p:strVal val="#ppt_w"/>
                                          </p:val>
                                        </p:tav>
                                      </p:tavLst>
                                    </p:anim>
                                    <p:anim calcmode="lin" valueType="num">
                                      <p:cBhvr>
                                        <p:cTn id="44" dur="1000" fill="hold"/>
                                        <p:tgtEl>
                                          <p:spTgt spid="24">
                                            <p:graphicEl>
                                              <a:chart seriesIdx="-4" categoryIdx="3" bldStep="category"/>
                                            </p:graphicEl>
                                          </p:spTgt>
                                        </p:tgtEl>
                                        <p:attrNameLst>
                                          <p:attrName>ppt_h</p:attrName>
                                        </p:attrNameLst>
                                      </p:cBhvr>
                                      <p:tavLst>
                                        <p:tav tm="0">
                                          <p:val>
                                            <p:strVal val="#ppt_h"/>
                                          </p:val>
                                        </p:tav>
                                        <p:tav tm="100000">
                                          <p:val>
                                            <p:strVal val="#ppt_h"/>
                                          </p:val>
                                        </p:tav>
                                      </p:tavLst>
                                    </p:anim>
                                    <p:animEffect transition="in" filter="fade">
                                      <p:cBhvr>
                                        <p:cTn id="45" dur="1000"/>
                                        <p:tgtEl>
                                          <p:spTgt spid="24">
                                            <p:graphicEl>
                                              <a:chart seriesIdx="-4" categoryIdx="3" bldStep="category"/>
                                            </p:graphic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87"/>
                                        </p:tgtEl>
                                        <p:attrNameLst>
                                          <p:attrName>style.visibility</p:attrName>
                                        </p:attrNameLst>
                                      </p:cBhvr>
                                      <p:to>
                                        <p:strVal val="visible"/>
                                      </p:to>
                                    </p:set>
                                    <p:animEffect transition="in" filter="fade">
                                      <p:cBhvr>
                                        <p:cTn id="55" dur="500"/>
                                        <p:tgtEl>
                                          <p:spTgt spid="8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500"/>
                                        <p:tgtEl>
                                          <p:spTgt spid="1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92"/>
                                        </p:tgtEl>
                                        <p:attrNameLst>
                                          <p:attrName>style.visibility</p:attrName>
                                        </p:attrNameLst>
                                      </p:cBhvr>
                                      <p:to>
                                        <p:strVal val="visible"/>
                                      </p:to>
                                    </p:set>
                                    <p:animEffect transition="in" filter="fade">
                                      <p:cBhvr>
                                        <p:cTn id="61" dur="500"/>
                                        <p:tgtEl>
                                          <p:spTgt spid="92"/>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fade">
                                      <p:cBhvr>
                                        <p:cTn id="66" dur="500"/>
                                        <p:tgtEl>
                                          <p:spTgt spid="18"/>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72"/>
                                        </p:tgtEl>
                                        <p:attrNameLst>
                                          <p:attrName>style.visibility</p:attrName>
                                        </p:attrNameLst>
                                      </p:cBhvr>
                                      <p:to>
                                        <p:strVal val="visible"/>
                                      </p:to>
                                    </p:set>
                                    <p:animEffect transition="in" filter="fade">
                                      <p:cBhvr>
                                        <p:cTn id="69" dur="500"/>
                                        <p:tgtEl>
                                          <p:spTgt spid="7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93"/>
                                        </p:tgtEl>
                                        <p:attrNameLst>
                                          <p:attrName>style.visibility</p:attrName>
                                        </p:attrNameLst>
                                      </p:cBhvr>
                                      <p:to>
                                        <p:strVal val="visible"/>
                                      </p:to>
                                    </p:set>
                                    <p:animEffect transition="in" filter="fade">
                                      <p:cBhvr>
                                        <p:cTn id="72" dur="500"/>
                                        <p:tgtEl>
                                          <p:spTgt spid="93"/>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fade">
                                      <p:cBhvr>
                                        <p:cTn id="77" dur="500"/>
                                        <p:tgtEl>
                                          <p:spTgt spid="73"/>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9"/>
                                        </p:tgtEl>
                                        <p:attrNameLst>
                                          <p:attrName>style.visibility</p:attrName>
                                        </p:attrNameLst>
                                      </p:cBhvr>
                                      <p:to>
                                        <p:strVal val="visible"/>
                                      </p:to>
                                    </p:set>
                                    <p:animEffect transition="in" filter="fade">
                                      <p:cBhvr>
                                        <p:cTn id="80" dur="500"/>
                                        <p:tgtEl>
                                          <p:spTgt spid="19"/>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94"/>
                                        </p:tgtEl>
                                        <p:attrNameLst>
                                          <p:attrName>style.visibility</p:attrName>
                                        </p:attrNameLst>
                                      </p:cBhvr>
                                      <p:to>
                                        <p:strVal val="visible"/>
                                      </p:to>
                                    </p:set>
                                    <p:animEffect transition="in" filter="fade">
                                      <p:cBhvr>
                                        <p:cTn id="83"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43" grpId="0"/>
      <p:bldP spid="87" grpId="0" animBg="1"/>
      <p:bldP spid="92" grpId="0"/>
      <p:bldP spid="93" grpId="0"/>
      <p:bldP spid="94" grpId="0"/>
      <p:bldP spid="72" grpId="0" animBg="1"/>
      <p:bldP spid="73" grpId="0" animBg="1"/>
      <p:bldGraphic spid="24" grpId="0">
        <p:bldSub>
          <a:bldChart bld="category"/>
        </p:bldSub>
      </p:bldGraphic>
      <p:bldP spid="16" grpId="0"/>
      <p:bldP spid="17" grpId="0"/>
      <p:bldP spid="18" grpId="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
            <a:ext cx="9135877" cy="6857999"/>
          </a:xfrm>
          <a:prstGeom prst="rect">
            <a:avLst/>
          </a:prstGeom>
        </p:spPr>
      </p:pic>
      <p:sp>
        <p:nvSpPr>
          <p:cNvPr id="7" name="TextBox 6"/>
          <p:cNvSpPr txBox="1"/>
          <p:nvPr/>
        </p:nvSpPr>
        <p:spPr>
          <a:xfrm>
            <a:off x="4267200" y="584200"/>
            <a:ext cx="4267200" cy="215444"/>
          </a:xfrm>
          <a:prstGeom prst="rect">
            <a:avLst/>
          </a:prstGeom>
          <a:noFill/>
        </p:spPr>
        <p:txBody>
          <a:bodyPr wrap="square" rtlCol="0">
            <a:spAutoFit/>
          </a:bodyPr>
          <a:lstStyle/>
          <a:p>
            <a:r>
              <a:rPr lang="en-US" sz="800" dirty="0" smtClean="0">
                <a:latin typeface="Calibri" pitchFamily="34" charset="0"/>
                <a:cs typeface="Calibri" pitchFamily="34" charset="0"/>
              </a:rPr>
              <a:t>www.twiter.com/myid                         www.facebook.com/myid                     www.mywebsite.com</a:t>
            </a:r>
          </a:p>
        </p:txBody>
      </p:sp>
      <p:sp>
        <p:nvSpPr>
          <p:cNvPr id="4" name="Rectangle 3"/>
          <p:cNvSpPr/>
          <p:nvPr/>
        </p:nvSpPr>
        <p:spPr>
          <a:xfrm>
            <a:off x="1111471" y="2519856"/>
            <a:ext cx="2953405"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108839" y="3502573"/>
            <a:ext cx="2958663" cy="1920764"/>
          </a:xfrm>
          <a:prstGeom prst="rect">
            <a:avLst/>
          </a:prstGeom>
          <a:blipFill>
            <a:blip r:embed="rId3" cstate="print"/>
            <a:stretch>
              <a:fillRect/>
            </a:stretch>
          </a:bli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213946" y="2636032"/>
            <a:ext cx="2698530" cy="477054"/>
          </a:xfrm>
          <a:prstGeom prst="rect">
            <a:avLst/>
          </a:prstGeom>
          <a:noFill/>
        </p:spPr>
        <p:txBody>
          <a:bodyPr wrap="square" rtlCol="0">
            <a:spAutoFit/>
          </a:bodyPr>
          <a:lstStyle/>
          <a:p>
            <a:pPr algn="r"/>
            <a:r>
              <a:rPr lang="en-US" sz="2500" dirty="0" smtClean="0">
                <a:solidFill>
                  <a:schemeClr val="bg1"/>
                </a:solidFill>
                <a:latin typeface="Calibri" pitchFamily="34" charset="0"/>
                <a:cs typeface="Calibri" pitchFamily="34" charset="0"/>
              </a:rPr>
              <a:t>PLANNING/TARGET</a:t>
            </a:r>
            <a:endParaRPr lang="en-US" sz="2500" dirty="0">
              <a:solidFill>
                <a:srgbClr val="0099FF"/>
              </a:solidFill>
              <a:latin typeface="Calibri" pitchFamily="34" charset="0"/>
              <a:cs typeface="Calibri" pitchFamily="34" charset="0"/>
            </a:endParaRPr>
          </a:p>
        </p:txBody>
      </p:sp>
      <p:sp>
        <p:nvSpPr>
          <p:cNvPr id="43" name="TextBox 42"/>
          <p:cNvSpPr txBox="1"/>
          <p:nvPr/>
        </p:nvSpPr>
        <p:spPr>
          <a:xfrm>
            <a:off x="4054370" y="2444533"/>
            <a:ext cx="3733800" cy="677108"/>
          </a:xfrm>
          <a:prstGeom prst="rect">
            <a:avLst/>
          </a:prstGeom>
          <a:noFill/>
        </p:spPr>
        <p:txBody>
          <a:bodyPr wrap="square" rtlCol="0">
            <a:spAutoFit/>
          </a:bodyPr>
          <a:lstStyle/>
          <a:p>
            <a:r>
              <a:rPr lang="en-US" sz="1100" b="1" dirty="0" smtClean="0">
                <a:solidFill>
                  <a:srgbClr val="0099FF"/>
                </a:solidFill>
                <a:latin typeface="Calibri" pitchFamily="34" charset="0"/>
                <a:cs typeface="Calibri" pitchFamily="34" charset="0"/>
              </a:rPr>
              <a:t>About This Service</a:t>
            </a:r>
          </a:p>
          <a:p>
            <a:r>
              <a:rPr lang="en-US" sz="900" dirty="0" smtClean="0">
                <a:latin typeface="Calibri" pitchFamily="34" charset="0"/>
                <a:cs typeface="Calibri" pitchFamily="34" charset="0"/>
              </a:rPr>
              <a:t>Some text about SKILLS related goes here Some text about. Some text about SKILLS related goes here Some text about. Some text about SKILLS related goes here Some text about.</a:t>
            </a:r>
          </a:p>
        </p:txBody>
      </p:sp>
      <p:sp>
        <p:nvSpPr>
          <p:cNvPr id="19" name="Rectangle 18"/>
          <p:cNvSpPr/>
          <p:nvPr/>
        </p:nvSpPr>
        <p:spPr>
          <a:xfrm>
            <a:off x="0" y="2519856"/>
            <a:ext cx="1061545" cy="9144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114801" y="3519215"/>
            <a:ext cx="685800" cy="914400"/>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114801" y="4497552"/>
            <a:ext cx="685800"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850525" y="3519215"/>
            <a:ext cx="685800" cy="9144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4850525" y="4497552"/>
            <a:ext cx="685800" cy="914400"/>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5586249" y="3519215"/>
            <a:ext cx="685800"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5586249" y="4497552"/>
            <a:ext cx="685800" cy="9144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6329856" y="3519215"/>
            <a:ext cx="685800" cy="914400"/>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6329856" y="4497552"/>
            <a:ext cx="685800"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7068207" y="3519215"/>
            <a:ext cx="685800" cy="9144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7068207" y="4497552"/>
            <a:ext cx="685800" cy="914400"/>
          </a:xfrm>
          <a:prstGeom prst="rect">
            <a:avLst/>
          </a:prstGeom>
          <a:solidFill>
            <a:schemeClr val="bg1">
              <a:lumMod val="6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7806558" y="3517464"/>
            <a:ext cx="1337442" cy="1894489"/>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4085370" y="3627294"/>
            <a:ext cx="762000" cy="492443"/>
          </a:xfrm>
          <a:prstGeom prst="rect">
            <a:avLst/>
          </a:prstGeom>
          <a:noFill/>
        </p:spPr>
        <p:txBody>
          <a:bodyPr wrap="square" rtlCol="0">
            <a:spAutoFit/>
          </a:bodyPr>
          <a:lstStyle/>
          <a:p>
            <a:pPr algn="ctr"/>
            <a:r>
              <a:rPr lang="en-US" sz="1300" dirty="0" smtClean="0">
                <a:solidFill>
                  <a:srgbClr val="0099FF"/>
                </a:solidFill>
                <a:latin typeface="Calibri" pitchFamily="34" charset="0"/>
                <a:cs typeface="Calibri" pitchFamily="34" charset="0"/>
              </a:rPr>
              <a:t>Factor One</a:t>
            </a:r>
            <a:endParaRPr lang="en-US" sz="1300" dirty="0">
              <a:solidFill>
                <a:srgbClr val="0099FF"/>
              </a:solidFill>
              <a:latin typeface="Calibri" pitchFamily="34" charset="0"/>
              <a:cs typeface="Calibri" pitchFamily="34" charset="0"/>
            </a:endParaRPr>
          </a:p>
        </p:txBody>
      </p:sp>
      <p:sp>
        <p:nvSpPr>
          <p:cNvPr id="33" name="TextBox 32"/>
          <p:cNvSpPr txBox="1"/>
          <p:nvPr/>
        </p:nvSpPr>
        <p:spPr>
          <a:xfrm>
            <a:off x="4785630" y="3618187"/>
            <a:ext cx="830580" cy="492443"/>
          </a:xfrm>
          <a:prstGeom prst="rect">
            <a:avLst/>
          </a:prstGeom>
          <a:noFill/>
        </p:spPr>
        <p:txBody>
          <a:bodyPr wrap="square" rtlCol="0">
            <a:spAutoFit/>
          </a:bodyPr>
          <a:lstStyle/>
          <a:p>
            <a:pPr algn="ctr"/>
            <a:r>
              <a:rPr lang="en-US" sz="1300" dirty="0" smtClean="0">
                <a:solidFill>
                  <a:schemeClr val="tx1">
                    <a:lumMod val="95000"/>
                    <a:lumOff val="5000"/>
                  </a:schemeClr>
                </a:solidFill>
                <a:latin typeface="Calibri" pitchFamily="34" charset="0"/>
                <a:cs typeface="Calibri" pitchFamily="34" charset="0"/>
              </a:rPr>
              <a:t>Factor</a:t>
            </a:r>
          </a:p>
          <a:p>
            <a:pPr algn="ctr"/>
            <a:r>
              <a:rPr lang="en-US" sz="1300" dirty="0" smtClean="0">
                <a:solidFill>
                  <a:schemeClr val="tx1">
                    <a:lumMod val="95000"/>
                    <a:lumOff val="5000"/>
                  </a:schemeClr>
                </a:solidFill>
                <a:latin typeface="Calibri" pitchFamily="34" charset="0"/>
                <a:cs typeface="Calibri" pitchFamily="34" charset="0"/>
              </a:rPr>
              <a:t>Three</a:t>
            </a:r>
            <a:endParaRPr lang="en-US" sz="1300" dirty="0">
              <a:solidFill>
                <a:schemeClr val="tx1">
                  <a:lumMod val="95000"/>
                  <a:lumOff val="5000"/>
                </a:schemeClr>
              </a:solidFill>
              <a:latin typeface="Calibri" pitchFamily="34" charset="0"/>
              <a:cs typeface="Calibri" pitchFamily="34" charset="0"/>
            </a:endParaRPr>
          </a:p>
        </p:txBody>
      </p:sp>
      <p:sp>
        <p:nvSpPr>
          <p:cNvPr id="34" name="TextBox 33"/>
          <p:cNvSpPr txBox="1"/>
          <p:nvPr/>
        </p:nvSpPr>
        <p:spPr>
          <a:xfrm>
            <a:off x="5528440" y="3618187"/>
            <a:ext cx="800100" cy="492443"/>
          </a:xfrm>
          <a:prstGeom prst="rect">
            <a:avLst/>
          </a:prstGeom>
          <a:noFill/>
        </p:spPr>
        <p:txBody>
          <a:bodyPr wrap="square" rtlCol="0">
            <a:spAutoFit/>
          </a:bodyPr>
          <a:lstStyle/>
          <a:p>
            <a:pPr algn="ctr"/>
            <a:r>
              <a:rPr lang="en-US" sz="1300" dirty="0" smtClean="0">
                <a:solidFill>
                  <a:schemeClr val="bg1">
                    <a:lumMod val="85000"/>
                  </a:schemeClr>
                </a:solidFill>
                <a:latin typeface="Calibri" pitchFamily="34" charset="0"/>
                <a:cs typeface="Calibri" pitchFamily="34" charset="0"/>
              </a:rPr>
              <a:t>Factor Five</a:t>
            </a:r>
            <a:endParaRPr lang="en-US" sz="1300" dirty="0">
              <a:solidFill>
                <a:schemeClr val="bg1">
                  <a:lumMod val="85000"/>
                </a:schemeClr>
              </a:solidFill>
              <a:latin typeface="Calibri" pitchFamily="34" charset="0"/>
              <a:cs typeface="Calibri" pitchFamily="34" charset="0"/>
            </a:endParaRPr>
          </a:p>
        </p:txBody>
      </p:sp>
      <p:sp>
        <p:nvSpPr>
          <p:cNvPr id="35" name="TextBox 34"/>
          <p:cNvSpPr txBox="1"/>
          <p:nvPr/>
        </p:nvSpPr>
        <p:spPr>
          <a:xfrm>
            <a:off x="4102711" y="4619821"/>
            <a:ext cx="721537" cy="492443"/>
          </a:xfrm>
          <a:prstGeom prst="rect">
            <a:avLst/>
          </a:prstGeom>
          <a:noFill/>
        </p:spPr>
        <p:txBody>
          <a:bodyPr wrap="square" rtlCol="0">
            <a:spAutoFit/>
          </a:bodyPr>
          <a:lstStyle/>
          <a:p>
            <a:pPr algn="ctr"/>
            <a:r>
              <a:rPr lang="en-US" sz="1300" dirty="0" smtClean="0">
                <a:solidFill>
                  <a:srgbClr val="D0E0F4"/>
                </a:solidFill>
                <a:latin typeface="Calibri" pitchFamily="34" charset="0"/>
                <a:cs typeface="Calibri" pitchFamily="34" charset="0"/>
              </a:rPr>
              <a:t>Factor Two</a:t>
            </a:r>
            <a:endParaRPr lang="en-US" sz="1300" dirty="0">
              <a:solidFill>
                <a:srgbClr val="D0E0F4"/>
              </a:solidFill>
              <a:latin typeface="Calibri" pitchFamily="34" charset="0"/>
              <a:cs typeface="Calibri" pitchFamily="34" charset="0"/>
            </a:endParaRPr>
          </a:p>
        </p:txBody>
      </p:sp>
      <p:sp>
        <p:nvSpPr>
          <p:cNvPr id="36" name="TextBox 35"/>
          <p:cNvSpPr txBox="1"/>
          <p:nvPr/>
        </p:nvSpPr>
        <p:spPr>
          <a:xfrm>
            <a:off x="4779580" y="4627181"/>
            <a:ext cx="830580" cy="492443"/>
          </a:xfrm>
          <a:prstGeom prst="rect">
            <a:avLst/>
          </a:prstGeom>
          <a:noFill/>
        </p:spPr>
        <p:txBody>
          <a:bodyPr wrap="square" rtlCol="0">
            <a:spAutoFit/>
          </a:bodyPr>
          <a:lstStyle/>
          <a:p>
            <a:pPr algn="ctr"/>
            <a:r>
              <a:rPr lang="en-US" sz="1300" dirty="0" smtClean="0">
                <a:solidFill>
                  <a:schemeClr val="tx1">
                    <a:lumMod val="65000"/>
                    <a:lumOff val="35000"/>
                  </a:schemeClr>
                </a:solidFill>
                <a:latin typeface="Calibri" pitchFamily="34" charset="0"/>
                <a:cs typeface="Calibri" pitchFamily="34" charset="0"/>
              </a:rPr>
              <a:t>Factor Four</a:t>
            </a:r>
            <a:endParaRPr lang="en-US" sz="1300" dirty="0">
              <a:solidFill>
                <a:schemeClr val="tx1">
                  <a:lumMod val="65000"/>
                  <a:lumOff val="35000"/>
                </a:schemeClr>
              </a:solidFill>
              <a:latin typeface="Calibri" pitchFamily="34" charset="0"/>
              <a:cs typeface="Calibri" pitchFamily="34" charset="0"/>
            </a:endParaRPr>
          </a:p>
        </p:txBody>
      </p:sp>
      <p:sp>
        <p:nvSpPr>
          <p:cNvPr id="37" name="TextBox 36"/>
          <p:cNvSpPr txBox="1"/>
          <p:nvPr/>
        </p:nvSpPr>
        <p:spPr>
          <a:xfrm>
            <a:off x="5535010" y="4627181"/>
            <a:ext cx="800100" cy="492443"/>
          </a:xfrm>
          <a:prstGeom prst="rect">
            <a:avLst/>
          </a:prstGeom>
          <a:noFill/>
        </p:spPr>
        <p:txBody>
          <a:bodyPr wrap="square" rtlCol="0">
            <a:spAutoFit/>
          </a:bodyPr>
          <a:lstStyle/>
          <a:p>
            <a:pPr algn="ctr"/>
            <a:r>
              <a:rPr lang="en-US" sz="1300" dirty="0" smtClean="0">
                <a:solidFill>
                  <a:schemeClr val="bg1">
                    <a:lumMod val="85000"/>
                  </a:schemeClr>
                </a:solidFill>
                <a:latin typeface="Calibri" pitchFamily="34" charset="0"/>
                <a:cs typeface="Calibri" pitchFamily="34" charset="0"/>
              </a:rPr>
              <a:t>Factor Six</a:t>
            </a:r>
            <a:endParaRPr lang="en-US" sz="1300" dirty="0">
              <a:solidFill>
                <a:schemeClr val="bg1">
                  <a:lumMod val="85000"/>
                </a:schemeClr>
              </a:solidFill>
              <a:latin typeface="Calibri" pitchFamily="34" charset="0"/>
              <a:cs typeface="Calibri" pitchFamily="34" charset="0"/>
            </a:endParaRPr>
          </a:p>
        </p:txBody>
      </p:sp>
      <p:sp>
        <p:nvSpPr>
          <p:cNvPr id="38" name="TextBox 37"/>
          <p:cNvSpPr txBox="1"/>
          <p:nvPr/>
        </p:nvSpPr>
        <p:spPr>
          <a:xfrm>
            <a:off x="6331957" y="3627294"/>
            <a:ext cx="762000" cy="492443"/>
          </a:xfrm>
          <a:prstGeom prst="rect">
            <a:avLst/>
          </a:prstGeom>
          <a:noFill/>
        </p:spPr>
        <p:txBody>
          <a:bodyPr wrap="square" rtlCol="0">
            <a:spAutoFit/>
          </a:bodyPr>
          <a:lstStyle/>
          <a:p>
            <a:pPr algn="ctr"/>
            <a:r>
              <a:rPr lang="en-US" sz="1300" dirty="0" smtClean="0">
                <a:solidFill>
                  <a:srgbClr val="0099FF"/>
                </a:solidFill>
                <a:latin typeface="Calibri" pitchFamily="34" charset="0"/>
                <a:cs typeface="Calibri" pitchFamily="34" charset="0"/>
              </a:rPr>
              <a:t>Factor Seven</a:t>
            </a:r>
            <a:endParaRPr lang="en-US" sz="1300" dirty="0">
              <a:solidFill>
                <a:srgbClr val="0099FF"/>
              </a:solidFill>
              <a:latin typeface="Calibri" pitchFamily="34" charset="0"/>
              <a:cs typeface="Calibri" pitchFamily="34" charset="0"/>
            </a:endParaRPr>
          </a:p>
        </p:txBody>
      </p:sp>
      <p:sp>
        <p:nvSpPr>
          <p:cNvPr id="39" name="TextBox 38"/>
          <p:cNvSpPr txBox="1"/>
          <p:nvPr/>
        </p:nvSpPr>
        <p:spPr>
          <a:xfrm>
            <a:off x="7032217" y="3618187"/>
            <a:ext cx="830580" cy="492443"/>
          </a:xfrm>
          <a:prstGeom prst="rect">
            <a:avLst/>
          </a:prstGeom>
          <a:noFill/>
        </p:spPr>
        <p:txBody>
          <a:bodyPr wrap="square" rtlCol="0">
            <a:spAutoFit/>
          </a:bodyPr>
          <a:lstStyle/>
          <a:p>
            <a:pPr algn="ctr"/>
            <a:r>
              <a:rPr lang="en-US" sz="1300" dirty="0" smtClean="0">
                <a:solidFill>
                  <a:schemeClr val="tx1">
                    <a:lumMod val="95000"/>
                    <a:lumOff val="5000"/>
                  </a:schemeClr>
                </a:solidFill>
                <a:latin typeface="Calibri" pitchFamily="34" charset="0"/>
                <a:cs typeface="Calibri" pitchFamily="34" charset="0"/>
              </a:rPr>
              <a:t>Factor Nine</a:t>
            </a:r>
            <a:endParaRPr lang="en-US" sz="1300" dirty="0">
              <a:solidFill>
                <a:schemeClr val="tx1">
                  <a:lumMod val="95000"/>
                  <a:lumOff val="5000"/>
                </a:schemeClr>
              </a:solidFill>
              <a:latin typeface="Calibri" pitchFamily="34" charset="0"/>
              <a:cs typeface="Calibri" pitchFamily="34" charset="0"/>
            </a:endParaRPr>
          </a:p>
        </p:txBody>
      </p:sp>
      <p:sp>
        <p:nvSpPr>
          <p:cNvPr id="41" name="TextBox 40"/>
          <p:cNvSpPr txBox="1"/>
          <p:nvPr/>
        </p:nvSpPr>
        <p:spPr>
          <a:xfrm>
            <a:off x="6307257" y="4619821"/>
            <a:ext cx="817180" cy="492443"/>
          </a:xfrm>
          <a:prstGeom prst="rect">
            <a:avLst/>
          </a:prstGeom>
          <a:noFill/>
        </p:spPr>
        <p:txBody>
          <a:bodyPr wrap="square" rtlCol="0">
            <a:spAutoFit/>
          </a:bodyPr>
          <a:lstStyle/>
          <a:p>
            <a:pPr algn="ctr"/>
            <a:r>
              <a:rPr lang="en-US" sz="1300" dirty="0" smtClean="0">
                <a:solidFill>
                  <a:srgbClr val="D0E0F4"/>
                </a:solidFill>
                <a:latin typeface="Calibri" pitchFamily="34" charset="0"/>
                <a:cs typeface="Calibri" pitchFamily="34" charset="0"/>
              </a:rPr>
              <a:t>Factor Eight</a:t>
            </a:r>
            <a:endParaRPr lang="en-US" sz="1300" dirty="0">
              <a:solidFill>
                <a:srgbClr val="D0E0F4"/>
              </a:solidFill>
              <a:latin typeface="Calibri" pitchFamily="34" charset="0"/>
              <a:cs typeface="Calibri" pitchFamily="34" charset="0"/>
            </a:endParaRPr>
          </a:p>
        </p:txBody>
      </p:sp>
      <p:sp>
        <p:nvSpPr>
          <p:cNvPr id="42" name="TextBox 41"/>
          <p:cNvSpPr txBox="1"/>
          <p:nvPr/>
        </p:nvSpPr>
        <p:spPr>
          <a:xfrm>
            <a:off x="7015657" y="4627181"/>
            <a:ext cx="830580" cy="492443"/>
          </a:xfrm>
          <a:prstGeom prst="rect">
            <a:avLst/>
          </a:prstGeom>
          <a:noFill/>
        </p:spPr>
        <p:txBody>
          <a:bodyPr wrap="square" rtlCol="0">
            <a:spAutoFit/>
          </a:bodyPr>
          <a:lstStyle/>
          <a:p>
            <a:pPr algn="ctr"/>
            <a:r>
              <a:rPr lang="en-US" sz="1300" dirty="0" smtClean="0">
                <a:solidFill>
                  <a:schemeClr val="bg1"/>
                </a:solidFill>
                <a:latin typeface="Calibri" pitchFamily="34" charset="0"/>
                <a:cs typeface="Calibri" pitchFamily="34" charset="0"/>
              </a:rPr>
              <a:t>Factor Ten</a:t>
            </a:r>
            <a:endParaRPr lang="en-US" sz="1300" dirty="0">
              <a:solidFill>
                <a:schemeClr val="bg1"/>
              </a:solidFill>
              <a:latin typeface="Calibri" pitchFamily="34" charset="0"/>
              <a:cs typeface="Calibri" pitchFamily="34" charset="0"/>
            </a:endParaRPr>
          </a:p>
        </p:txBody>
      </p:sp>
      <p:sp>
        <p:nvSpPr>
          <p:cNvPr id="45" name="TextBox 44"/>
          <p:cNvSpPr txBox="1"/>
          <p:nvPr/>
        </p:nvSpPr>
        <p:spPr>
          <a:xfrm>
            <a:off x="1014250" y="5534573"/>
            <a:ext cx="2199290" cy="523220"/>
          </a:xfrm>
          <a:prstGeom prst="rect">
            <a:avLst/>
          </a:prstGeom>
          <a:noFill/>
        </p:spPr>
        <p:txBody>
          <a:bodyPr wrap="square" rtlCol="0">
            <a:spAutoFit/>
          </a:bodyPr>
          <a:lstStyle/>
          <a:p>
            <a:r>
              <a:rPr lang="en-US" sz="700" dirty="0" smtClean="0">
                <a:latin typeface="Calibri" pitchFamily="34" charset="0"/>
                <a:cs typeface="Calibri" pitchFamily="34" charset="0"/>
              </a:rPr>
              <a:t>Some text about SKILLS related goes here Some text about. Some text about SKILLS related goes here Some text about. Some text about SKILLS related goes here Some text about.</a:t>
            </a:r>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500"/>
                                        <p:tgtEl>
                                          <p:spTgt spid="3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500"/>
                                        <p:tgtEl>
                                          <p:spTgt spid="3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500"/>
                                        <p:tgtEl>
                                          <p:spTgt spid="3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500"/>
                                        <p:tgtEl>
                                          <p:spTgt spid="3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500"/>
                                        <p:tgtEl>
                                          <p:spTgt spid="36"/>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fade">
                                      <p:cBhvr>
                                        <p:cTn id="68" dur="500"/>
                                        <p:tgtEl>
                                          <p:spTgt spid="37"/>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500"/>
                                        <p:tgtEl>
                                          <p:spTgt spid="26"/>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500"/>
                                        <p:tgtEl>
                                          <p:spTgt spid="28"/>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500"/>
                                        <p:tgtEl>
                                          <p:spTgt spid="42"/>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fade">
                                      <p:cBhvr>
                                        <p:cTn id="87" dur="500"/>
                                        <p:tgtEl>
                                          <p:spTgt spid="30"/>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45">
                                            <p:txEl>
                                              <p:pRg st="0" end="0"/>
                                            </p:txEl>
                                          </p:spTgt>
                                        </p:tgtEl>
                                        <p:attrNameLst>
                                          <p:attrName>style.visibility</p:attrName>
                                        </p:attrNameLst>
                                      </p:cBhvr>
                                      <p:to>
                                        <p:strVal val="visible"/>
                                      </p:to>
                                    </p:set>
                                    <p:animEffect transition="in" filter="fade">
                                      <p:cBhvr>
                                        <p:cTn id="92" dur="500"/>
                                        <p:tgtEl>
                                          <p:spTgt spid="4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2" grpId="0"/>
      <p:bldP spid="33" grpId="0"/>
      <p:bldP spid="34" grpId="0"/>
      <p:bldP spid="35" grpId="0"/>
      <p:bldP spid="36" grpId="0"/>
      <p:bldP spid="37" grpId="0"/>
      <p:bldP spid="38" grpId="0"/>
      <p:bldP spid="39" grpId="0"/>
      <p:bldP spid="41" grpId="0"/>
      <p:bldP spid="42"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
            <a:ext cx="9135877" cy="6857999"/>
          </a:xfrm>
          <a:prstGeom prst="rect">
            <a:avLst/>
          </a:prstGeom>
        </p:spPr>
      </p:pic>
      <p:sp>
        <p:nvSpPr>
          <p:cNvPr id="7" name="TextBox 6"/>
          <p:cNvSpPr txBox="1"/>
          <p:nvPr/>
        </p:nvSpPr>
        <p:spPr>
          <a:xfrm>
            <a:off x="4267200" y="584200"/>
            <a:ext cx="4267200" cy="215444"/>
          </a:xfrm>
          <a:prstGeom prst="rect">
            <a:avLst/>
          </a:prstGeom>
          <a:noFill/>
        </p:spPr>
        <p:txBody>
          <a:bodyPr wrap="square" rtlCol="0">
            <a:spAutoFit/>
          </a:bodyPr>
          <a:lstStyle/>
          <a:p>
            <a:r>
              <a:rPr lang="en-US" sz="800" dirty="0" smtClean="0">
                <a:latin typeface="Calibri" pitchFamily="34" charset="0"/>
                <a:cs typeface="Calibri" pitchFamily="34" charset="0"/>
              </a:rPr>
              <a:t>www.twiter.com/myid                         www.facebook.com/myid                     www.mywebsite.com</a:t>
            </a:r>
          </a:p>
        </p:txBody>
      </p:sp>
      <p:sp>
        <p:nvSpPr>
          <p:cNvPr id="4" name="Rectangle 3"/>
          <p:cNvSpPr/>
          <p:nvPr/>
        </p:nvSpPr>
        <p:spPr>
          <a:xfrm>
            <a:off x="0" y="2519856"/>
            <a:ext cx="3342289"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108839" y="3502573"/>
            <a:ext cx="2958663" cy="1920764"/>
          </a:xfrm>
          <a:prstGeom prst="rect">
            <a:avLst/>
          </a:prstGeom>
          <a:blipFill>
            <a:blip r:embed="rId3" cstate="print"/>
            <a:stretch>
              <a:fillRect/>
            </a:stretch>
          </a:bli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75440" y="2636032"/>
            <a:ext cx="2698530" cy="477054"/>
          </a:xfrm>
          <a:prstGeom prst="rect">
            <a:avLst/>
          </a:prstGeom>
          <a:noFill/>
        </p:spPr>
        <p:txBody>
          <a:bodyPr wrap="square" rtlCol="0">
            <a:spAutoFit/>
          </a:bodyPr>
          <a:lstStyle/>
          <a:p>
            <a:pPr algn="r"/>
            <a:r>
              <a:rPr lang="en-US" sz="2500" dirty="0" smtClean="0">
                <a:solidFill>
                  <a:schemeClr val="bg1"/>
                </a:solidFill>
                <a:latin typeface="Calibri" pitchFamily="34" charset="0"/>
                <a:cs typeface="Calibri" pitchFamily="34" charset="0"/>
              </a:rPr>
              <a:t>PLANNING/TARGET</a:t>
            </a:r>
            <a:endParaRPr lang="en-US" sz="2500" dirty="0">
              <a:solidFill>
                <a:srgbClr val="0099FF"/>
              </a:solidFill>
              <a:latin typeface="Calibri" pitchFamily="34" charset="0"/>
              <a:cs typeface="Calibri" pitchFamily="34" charset="0"/>
            </a:endParaRPr>
          </a:p>
        </p:txBody>
      </p:sp>
      <p:sp>
        <p:nvSpPr>
          <p:cNvPr id="19" name="Rectangle 18"/>
          <p:cNvSpPr/>
          <p:nvPr/>
        </p:nvSpPr>
        <p:spPr>
          <a:xfrm>
            <a:off x="3384330" y="2519856"/>
            <a:ext cx="685800" cy="9144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4114800" y="3517464"/>
            <a:ext cx="3200400" cy="1894489"/>
          </a:xfrm>
          <a:prstGeom prst="rect">
            <a:avLst/>
          </a:prstGeom>
          <a:solidFill>
            <a:schemeClr val="tx1">
              <a:lumMod val="85000"/>
              <a:lumOff val="1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4041230" y="5534574"/>
            <a:ext cx="3350170" cy="415498"/>
          </a:xfrm>
          <a:prstGeom prst="rect">
            <a:avLst/>
          </a:prstGeom>
          <a:noFill/>
        </p:spPr>
        <p:txBody>
          <a:bodyPr wrap="square" rtlCol="0">
            <a:spAutoFit/>
          </a:bodyPr>
          <a:lstStyle/>
          <a:p>
            <a:r>
              <a:rPr lang="en-US" sz="700" dirty="0" smtClean="0">
                <a:latin typeface="Calibri" pitchFamily="34" charset="0"/>
                <a:cs typeface="Calibri" pitchFamily="34" charset="0"/>
              </a:rPr>
              <a:t>Some text about SKILLS related goes here Some text about. Some text about SKILLS related goes here Some text about. Some text about SKILLS related goes here Some text about.</a:t>
            </a:r>
          </a:p>
        </p:txBody>
      </p:sp>
      <p:sp>
        <p:nvSpPr>
          <p:cNvPr id="25" name="Rectangle 24"/>
          <p:cNvSpPr/>
          <p:nvPr/>
        </p:nvSpPr>
        <p:spPr>
          <a:xfrm>
            <a:off x="5496911" y="3040120"/>
            <a:ext cx="685800"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6240518" y="3040120"/>
            <a:ext cx="685800" cy="914400"/>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6978869" y="3040120"/>
            <a:ext cx="685800" cy="9144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4114802" y="2364026"/>
            <a:ext cx="3694384" cy="646331"/>
          </a:xfrm>
          <a:prstGeom prst="rect">
            <a:avLst/>
          </a:prstGeom>
          <a:noFill/>
        </p:spPr>
        <p:txBody>
          <a:bodyPr wrap="square" rtlCol="0">
            <a:spAutoFit/>
          </a:bodyPr>
          <a:lstStyle/>
          <a:p>
            <a:r>
              <a:rPr lang="en-US" sz="1200" dirty="0" smtClean="0">
                <a:latin typeface="Calibri" pitchFamily="34" charset="0"/>
                <a:cs typeface="Calibri" pitchFamily="34" charset="0"/>
              </a:rPr>
              <a:t>Some text about SKILLS related goes here Some text about. Some text about SKILLS related goes here Some text about.</a:t>
            </a:r>
          </a:p>
        </p:txBody>
      </p:sp>
      <p:sp>
        <p:nvSpPr>
          <p:cNvPr id="43" name="TextBox 42"/>
          <p:cNvSpPr txBox="1"/>
          <p:nvPr/>
        </p:nvSpPr>
        <p:spPr>
          <a:xfrm>
            <a:off x="4180490" y="3786794"/>
            <a:ext cx="3134710" cy="1092607"/>
          </a:xfrm>
          <a:prstGeom prst="rect">
            <a:avLst/>
          </a:prstGeom>
          <a:noFill/>
        </p:spPr>
        <p:txBody>
          <a:bodyPr wrap="square" rtlCol="0">
            <a:spAutoFit/>
          </a:bodyPr>
          <a:lstStyle/>
          <a:p>
            <a:r>
              <a:rPr lang="en-US" sz="1100" b="1" dirty="0" smtClean="0">
                <a:solidFill>
                  <a:srgbClr val="0099FF"/>
                </a:solidFill>
                <a:latin typeface="Calibri" pitchFamily="34" charset="0"/>
                <a:cs typeface="Calibri" pitchFamily="34" charset="0"/>
              </a:rPr>
              <a:t>About This Service</a:t>
            </a:r>
          </a:p>
          <a:p>
            <a:r>
              <a:rPr lang="en-US" sz="900" dirty="0" smtClean="0">
                <a:solidFill>
                  <a:schemeClr val="bg1"/>
                </a:solidFill>
                <a:latin typeface="Calibri" pitchFamily="34" charset="0"/>
                <a:cs typeface="Calibri" pitchFamily="34" charset="0"/>
              </a:rPr>
              <a:t>Some text about SKILLS related goes here Some text about. This heading text Some text about PLANNING/TARGET related goes here Some text about. Some text about PLANNING/TARGET  related goes here Some text about. Some text about SKILLS related goes here Some text about. Some text about SKILLS related goes here Some text about.</a:t>
            </a:r>
          </a:p>
        </p:txBody>
      </p:sp>
      <p:sp>
        <p:nvSpPr>
          <p:cNvPr id="44" name="TextBox 43"/>
          <p:cNvSpPr txBox="1"/>
          <p:nvPr/>
        </p:nvSpPr>
        <p:spPr>
          <a:xfrm>
            <a:off x="6238929" y="3133307"/>
            <a:ext cx="762000" cy="492443"/>
          </a:xfrm>
          <a:prstGeom prst="rect">
            <a:avLst/>
          </a:prstGeom>
          <a:noFill/>
        </p:spPr>
        <p:txBody>
          <a:bodyPr wrap="square" rtlCol="0">
            <a:spAutoFit/>
          </a:bodyPr>
          <a:lstStyle/>
          <a:p>
            <a:pPr algn="ctr"/>
            <a:r>
              <a:rPr lang="en-US" sz="1300" dirty="0" smtClean="0">
                <a:solidFill>
                  <a:srgbClr val="0099FF"/>
                </a:solidFill>
                <a:latin typeface="Calibri" pitchFamily="34" charset="0"/>
                <a:cs typeface="Calibri" pitchFamily="34" charset="0"/>
              </a:rPr>
              <a:t>Factor One</a:t>
            </a:r>
            <a:endParaRPr lang="en-US" sz="1300" dirty="0">
              <a:solidFill>
                <a:srgbClr val="0099FF"/>
              </a:solidFill>
              <a:latin typeface="Calibri" pitchFamily="34" charset="0"/>
              <a:cs typeface="Calibri" pitchFamily="34" charset="0"/>
            </a:endParaRPr>
          </a:p>
        </p:txBody>
      </p:sp>
      <p:sp>
        <p:nvSpPr>
          <p:cNvPr id="46" name="TextBox 45"/>
          <p:cNvSpPr txBox="1"/>
          <p:nvPr/>
        </p:nvSpPr>
        <p:spPr>
          <a:xfrm>
            <a:off x="6960210" y="3124201"/>
            <a:ext cx="735990" cy="492443"/>
          </a:xfrm>
          <a:prstGeom prst="rect">
            <a:avLst/>
          </a:prstGeom>
          <a:noFill/>
        </p:spPr>
        <p:txBody>
          <a:bodyPr wrap="square" rtlCol="0">
            <a:spAutoFit/>
          </a:bodyPr>
          <a:lstStyle/>
          <a:p>
            <a:pPr algn="ctr"/>
            <a:r>
              <a:rPr lang="en-US" sz="1300" dirty="0" smtClean="0">
                <a:solidFill>
                  <a:schemeClr val="tx1">
                    <a:lumMod val="95000"/>
                    <a:lumOff val="5000"/>
                  </a:schemeClr>
                </a:solidFill>
                <a:latin typeface="Calibri" pitchFamily="34" charset="0"/>
                <a:cs typeface="Calibri" pitchFamily="34" charset="0"/>
              </a:rPr>
              <a:t>Factor</a:t>
            </a:r>
          </a:p>
          <a:p>
            <a:pPr algn="ctr"/>
            <a:r>
              <a:rPr lang="en-US" sz="1300" dirty="0" smtClean="0">
                <a:solidFill>
                  <a:schemeClr val="tx1">
                    <a:lumMod val="95000"/>
                    <a:lumOff val="5000"/>
                  </a:schemeClr>
                </a:solidFill>
                <a:latin typeface="Calibri" pitchFamily="34" charset="0"/>
                <a:cs typeface="Calibri" pitchFamily="34" charset="0"/>
              </a:rPr>
              <a:t>Three</a:t>
            </a:r>
            <a:endParaRPr lang="en-US" sz="1300" dirty="0">
              <a:solidFill>
                <a:schemeClr val="tx1">
                  <a:lumMod val="95000"/>
                  <a:lumOff val="5000"/>
                </a:schemeClr>
              </a:solidFill>
              <a:latin typeface="Calibri" pitchFamily="34" charset="0"/>
              <a:cs typeface="Calibri" pitchFamily="34" charset="0"/>
            </a:endParaRPr>
          </a:p>
        </p:txBody>
      </p:sp>
      <p:sp>
        <p:nvSpPr>
          <p:cNvPr id="47" name="TextBox 46"/>
          <p:cNvSpPr txBox="1"/>
          <p:nvPr/>
        </p:nvSpPr>
        <p:spPr>
          <a:xfrm>
            <a:off x="5531784" y="3124201"/>
            <a:ext cx="615509" cy="492443"/>
          </a:xfrm>
          <a:prstGeom prst="rect">
            <a:avLst/>
          </a:prstGeom>
          <a:noFill/>
        </p:spPr>
        <p:txBody>
          <a:bodyPr wrap="square" rtlCol="0">
            <a:spAutoFit/>
          </a:bodyPr>
          <a:lstStyle/>
          <a:p>
            <a:pPr algn="ctr"/>
            <a:r>
              <a:rPr lang="en-US" sz="1300" dirty="0" smtClean="0">
                <a:solidFill>
                  <a:schemeClr val="bg1">
                    <a:lumMod val="85000"/>
                  </a:schemeClr>
                </a:solidFill>
                <a:latin typeface="Calibri" pitchFamily="34" charset="0"/>
                <a:cs typeface="Calibri" pitchFamily="34" charset="0"/>
              </a:rPr>
              <a:t>Factor Five</a:t>
            </a:r>
            <a:endParaRPr lang="en-US" sz="1300" dirty="0">
              <a:solidFill>
                <a:schemeClr val="bg1">
                  <a:lumMod val="85000"/>
                </a:schemeClr>
              </a:solidFill>
              <a:latin typeface="Calibri" pitchFamily="34" charset="0"/>
              <a:cs typeface="Calibri" pitchFamily="34" charset="0"/>
            </a:endParaRPr>
          </a:p>
        </p:txBody>
      </p:sp>
      <p:sp>
        <p:nvSpPr>
          <p:cNvPr id="48" name="Rectangle 47"/>
          <p:cNvSpPr/>
          <p:nvPr/>
        </p:nvSpPr>
        <p:spPr>
          <a:xfrm>
            <a:off x="7706711" y="3040120"/>
            <a:ext cx="1437289" cy="914400"/>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fade">
                                      <p:cBhvr>
                                        <p:cTn id="15" dur="500"/>
                                        <p:tgtEl>
                                          <p:spTgt spid="4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fade">
                                      <p:cBhvr>
                                        <p:cTn id="20" dur="500"/>
                                        <p:tgtEl>
                                          <p:spTgt spid="4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500"/>
                                        <p:tgtEl>
                                          <p:spTgt spid="2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fade">
                                      <p:cBhvr>
                                        <p:cTn id="36" dur="500"/>
                                        <p:tgtEl>
                                          <p:spTgt spid="4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500"/>
                                        <p:tgtEl>
                                          <p:spTgt spid="31"/>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45" grpId="0"/>
      <p:bldP spid="25" grpId="0" animBg="1"/>
      <p:bldP spid="27" grpId="0" animBg="1"/>
      <p:bldP spid="29" grpId="0" animBg="1"/>
      <p:bldP spid="40" grpId="0"/>
      <p:bldP spid="43" grpId="0"/>
      <p:bldP spid="44" grpId="0"/>
      <p:bldP spid="46" grpId="0"/>
      <p:bldP spid="47"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
            <a:ext cx="9135877" cy="6857999"/>
          </a:xfrm>
          <a:prstGeom prst="rect">
            <a:avLst/>
          </a:prstGeom>
        </p:spPr>
      </p:pic>
      <p:sp>
        <p:nvSpPr>
          <p:cNvPr id="25" name="Rectangle 24"/>
          <p:cNvSpPr/>
          <p:nvPr/>
        </p:nvSpPr>
        <p:spPr>
          <a:xfrm>
            <a:off x="4119080" y="5359400"/>
            <a:ext cx="5024919" cy="1498600"/>
          </a:xfrm>
          <a:prstGeom prst="rect">
            <a:avLst/>
          </a:prstGeom>
          <a:solidFill>
            <a:schemeClr val="tx1">
              <a:lumMod val="85000"/>
              <a:lumOff val="1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267200" y="584200"/>
            <a:ext cx="4267200" cy="215444"/>
          </a:xfrm>
          <a:prstGeom prst="rect">
            <a:avLst/>
          </a:prstGeom>
          <a:noFill/>
        </p:spPr>
        <p:txBody>
          <a:bodyPr wrap="square" rtlCol="0">
            <a:spAutoFit/>
          </a:bodyPr>
          <a:lstStyle/>
          <a:p>
            <a:r>
              <a:rPr lang="en-US" sz="800" dirty="0" smtClean="0">
                <a:latin typeface="Calibri" pitchFamily="34" charset="0"/>
                <a:cs typeface="Calibri" pitchFamily="34" charset="0"/>
              </a:rPr>
              <a:t>www.twiter.com/myid                         www.facebook.com/myid                     www.mywebsite.com</a:t>
            </a:r>
          </a:p>
        </p:txBody>
      </p:sp>
      <p:sp>
        <p:nvSpPr>
          <p:cNvPr id="4" name="Rectangle 3"/>
          <p:cNvSpPr/>
          <p:nvPr/>
        </p:nvSpPr>
        <p:spPr>
          <a:xfrm>
            <a:off x="0" y="2215056"/>
            <a:ext cx="3342289"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75440" y="2331232"/>
            <a:ext cx="2698530" cy="477054"/>
          </a:xfrm>
          <a:prstGeom prst="rect">
            <a:avLst/>
          </a:prstGeom>
          <a:noFill/>
        </p:spPr>
        <p:txBody>
          <a:bodyPr wrap="square" rtlCol="0">
            <a:spAutoFit/>
          </a:bodyPr>
          <a:lstStyle/>
          <a:p>
            <a:pPr algn="r"/>
            <a:r>
              <a:rPr lang="en-US" sz="2500" dirty="0" smtClean="0">
                <a:solidFill>
                  <a:schemeClr val="bg1"/>
                </a:solidFill>
                <a:latin typeface="Calibri" pitchFamily="34" charset="0"/>
                <a:cs typeface="Calibri" pitchFamily="34" charset="0"/>
              </a:rPr>
              <a:t>GROWING/GOALS</a:t>
            </a:r>
            <a:endParaRPr lang="en-US" sz="2500" dirty="0">
              <a:solidFill>
                <a:srgbClr val="0099FF"/>
              </a:solidFill>
              <a:latin typeface="Calibri" pitchFamily="34" charset="0"/>
              <a:cs typeface="Calibri" pitchFamily="34" charset="0"/>
            </a:endParaRPr>
          </a:p>
        </p:txBody>
      </p:sp>
      <p:sp>
        <p:nvSpPr>
          <p:cNvPr id="19" name="Rectangle 18"/>
          <p:cNvSpPr/>
          <p:nvPr/>
        </p:nvSpPr>
        <p:spPr>
          <a:xfrm>
            <a:off x="3384330" y="2215056"/>
            <a:ext cx="685800" cy="9144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914400" y="3187264"/>
            <a:ext cx="3159670" cy="1003737"/>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1009650" y="3238500"/>
            <a:ext cx="2952750" cy="677108"/>
          </a:xfrm>
          <a:prstGeom prst="rect">
            <a:avLst/>
          </a:prstGeom>
          <a:noFill/>
        </p:spPr>
        <p:txBody>
          <a:bodyPr wrap="square" rtlCol="0">
            <a:spAutoFit/>
          </a:bodyPr>
          <a:lstStyle/>
          <a:p>
            <a:r>
              <a:rPr lang="en-US" sz="1100" b="1" dirty="0" smtClean="0">
                <a:latin typeface="Calibri" pitchFamily="34" charset="0"/>
                <a:cs typeface="Calibri" pitchFamily="34" charset="0"/>
              </a:rPr>
              <a:t>About This Service</a:t>
            </a:r>
          </a:p>
          <a:p>
            <a:r>
              <a:rPr lang="en-US" sz="900" dirty="0" smtClean="0">
                <a:latin typeface="Calibri" pitchFamily="34" charset="0"/>
                <a:cs typeface="Calibri" pitchFamily="34" charset="0"/>
              </a:rPr>
              <a:t>Some text about SKILLS related goes here Some text about. This heading text Some text about PLANNING/TARGET related goes here .</a:t>
            </a:r>
          </a:p>
        </p:txBody>
      </p:sp>
      <p:graphicFrame>
        <p:nvGraphicFramePr>
          <p:cNvPr id="22" name="Chart 21"/>
          <p:cNvGraphicFramePr/>
          <p:nvPr/>
        </p:nvGraphicFramePr>
        <p:xfrm>
          <a:off x="4876800" y="2006600"/>
          <a:ext cx="3810000" cy="3327400"/>
        </p:xfrm>
        <a:graphic>
          <a:graphicData uri="http://schemas.openxmlformats.org/drawingml/2006/chart">
            <c:chart xmlns:c="http://schemas.openxmlformats.org/drawingml/2006/chart" xmlns:r="http://schemas.openxmlformats.org/officeDocument/2006/relationships" r:id="rId3"/>
          </a:graphicData>
        </a:graphic>
      </p:graphicFrame>
      <p:sp>
        <p:nvSpPr>
          <p:cNvPr id="23" name="Rectangle 22"/>
          <p:cNvSpPr/>
          <p:nvPr/>
        </p:nvSpPr>
        <p:spPr>
          <a:xfrm>
            <a:off x="914400" y="4241802"/>
            <a:ext cx="3159670" cy="2616199"/>
          </a:xfrm>
          <a:prstGeom prst="rect">
            <a:avLst/>
          </a:prstGeom>
          <a:solidFill>
            <a:schemeClr val="tx1">
              <a:lumMod val="85000"/>
              <a:lumOff val="1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1000125" y="4356101"/>
            <a:ext cx="1450975" cy="692497"/>
          </a:xfrm>
          <a:prstGeom prst="rect">
            <a:avLst/>
          </a:prstGeom>
          <a:noFill/>
        </p:spPr>
        <p:txBody>
          <a:bodyPr wrap="square" rtlCol="0">
            <a:spAutoFit/>
          </a:bodyPr>
          <a:lstStyle/>
          <a:p>
            <a:r>
              <a:rPr lang="en-US" b="1" dirty="0" smtClean="0">
                <a:solidFill>
                  <a:srgbClr val="9BDEFF"/>
                </a:solidFill>
                <a:latin typeface="Calibri" pitchFamily="34" charset="0"/>
                <a:cs typeface="Calibri" pitchFamily="34" charset="0"/>
              </a:rPr>
              <a:t>2009</a:t>
            </a:r>
          </a:p>
          <a:p>
            <a:r>
              <a:rPr lang="en-US" sz="700" dirty="0" smtClean="0">
                <a:solidFill>
                  <a:schemeClr val="bg1"/>
                </a:solidFill>
                <a:latin typeface="Calibri" pitchFamily="34" charset="0"/>
                <a:cs typeface="Calibri" pitchFamily="34" charset="0"/>
              </a:rPr>
              <a:t>Some text about SKILLS related goes here Some text about. Some text about SKILLS related goes.</a:t>
            </a:r>
          </a:p>
        </p:txBody>
      </p:sp>
      <p:sp>
        <p:nvSpPr>
          <p:cNvPr id="26" name="TextBox 25"/>
          <p:cNvSpPr txBox="1"/>
          <p:nvPr/>
        </p:nvSpPr>
        <p:spPr>
          <a:xfrm>
            <a:off x="1000125" y="5270501"/>
            <a:ext cx="1450975" cy="692497"/>
          </a:xfrm>
          <a:prstGeom prst="rect">
            <a:avLst/>
          </a:prstGeom>
          <a:noFill/>
        </p:spPr>
        <p:txBody>
          <a:bodyPr wrap="square" rtlCol="0">
            <a:spAutoFit/>
          </a:bodyPr>
          <a:lstStyle/>
          <a:p>
            <a:r>
              <a:rPr lang="en-US" b="1" dirty="0" smtClean="0">
                <a:solidFill>
                  <a:srgbClr val="27AFD9"/>
                </a:solidFill>
                <a:latin typeface="Calibri" pitchFamily="34" charset="0"/>
                <a:cs typeface="Calibri" pitchFamily="34" charset="0"/>
              </a:rPr>
              <a:t>2011</a:t>
            </a:r>
          </a:p>
          <a:p>
            <a:r>
              <a:rPr lang="en-US" sz="700" dirty="0" smtClean="0">
                <a:solidFill>
                  <a:schemeClr val="bg1"/>
                </a:solidFill>
                <a:latin typeface="Calibri" pitchFamily="34" charset="0"/>
                <a:cs typeface="Calibri" pitchFamily="34" charset="0"/>
              </a:rPr>
              <a:t>Some text about SKILLS related goes here Some text about. Some text about SKILLS Some text.</a:t>
            </a:r>
          </a:p>
        </p:txBody>
      </p:sp>
      <p:sp>
        <p:nvSpPr>
          <p:cNvPr id="28" name="TextBox 27"/>
          <p:cNvSpPr txBox="1"/>
          <p:nvPr/>
        </p:nvSpPr>
        <p:spPr>
          <a:xfrm>
            <a:off x="2476500" y="4356101"/>
            <a:ext cx="1600200" cy="692497"/>
          </a:xfrm>
          <a:prstGeom prst="rect">
            <a:avLst/>
          </a:prstGeom>
          <a:noFill/>
        </p:spPr>
        <p:txBody>
          <a:bodyPr wrap="square" rtlCol="0">
            <a:spAutoFit/>
          </a:bodyPr>
          <a:lstStyle/>
          <a:p>
            <a:r>
              <a:rPr lang="en-US" b="1" dirty="0" smtClean="0">
                <a:solidFill>
                  <a:srgbClr val="61CAFF"/>
                </a:solidFill>
                <a:latin typeface="Calibri" pitchFamily="34" charset="0"/>
                <a:cs typeface="Calibri" pitchFamily="34" charset="0"/>
              </a:rPr>
              <a:t>2010</a:t>
            </a:r>
          </a:p>
          <a:p>
            <a:r>
              <a:rPr lang="en-US" sz="700" dirty="0" smtClean="0">
                <a:solidFill>
                  <a:schemeClr val="bg1"/>
                </a:solidFill>
                <a:latin typeface="Calibri" pitchFamily="34" charset="0"/>
                <a:cs typeface="Calibri" pitchFamily="34" charset="0"/>
              </a:rPr>
              <a:t>Some text about SKILLS related goes here Some text about. Some text about SKILLS.</a:t>
            </a:r>
          </a:p>
        </p:txBody>
      </p:sp>
      <p:sp>
        <p:nvSpPr>
          <p:cNvPr id="30" name="TextBox 29"/>
          <p:cNvSpPr txBox="1"/>
          <p:nvPr/>
        </p:nvSpPr>
        <p:spPr>
          <a:xfrm>
            <a:off x="2476500" y="5270501"/>
            <a:ext cx="1600200" cy="692497"/>
          </a:xfrm>
          <a:prstGeom prst="rect">
            <a:avLst/>
          </a:prstGeom>
          <a:noFill/>
        </p:spPr>
        <p:txBody>
          <a:bodyPr wrap="square" rtlCol="0">
            <a:spAutoFit/>
          </a:bodyPr>
          <a:lstStyle/>
          <a:p>
            <a:r>
              <a:rPr lang="en-US" b="1" dirty="0" smtClean="0">
                <a:solidFill>
                  <a:srgbClr val="33859F"/>
                </a:solidFill>
                <a:latin typeface="Calibri" pitchFamily="34" charset="0"/>
                <a:cs typeface="Calibri" pitchFamily="34" charset="0"/>
              </a:rPr>
              <a:t>2012</a:t>
            </a:r>
          </a:p>
          <a:p>
            <a:r>
              <a:rPr lang="en-US" sz="700" dirty="0" smtClean="0">
                <a:solidFill>
                  <a:schemeClr val="bg1"/>
                </a:solidFill>
                <a:latin typeface="Calibri" pitchFamily="34" charset="0"/>
                <a:cs typeface="Calibri" pitchFamily="34" charset="0"/>
              </a:rPr>
              <a:t>Some text about SKILLS related goes here Some text about. Some text about SKILLS .</a:t>
            </a:r>
          </a:p>
        </p:txBody>
      </p:sp>
      <p:sp>
        <p:nvSpPr>
          <p:cNvPr id="34" name="TextBox 33"/>
          <p:cNvSpPr txBox="1"/>
          <p:nvPr/>
        </p:nvSpPr>
        <p:spPr>
          <a:xfrm>
            <a:off x="4381501" y="2387601"/>
            <a:ext cx="619125" cy="276999"/>
          </a:xfrm>
          <a:prstGeom prst="rect">
            <a:avLst/>
          </a:prstGeom>
          <a:noFill/>
        </p:spPr>
        <p:txBody>
          <a:bodyPr wrap="square" rtlCol="0">
            <a:spAutoFit/>
          </a:bodyPr>
          <a:lstStyle/>
          <a:p>
            <a:r>
              <a:rPr lang="en-US" sz="1200" b="1" dirty="0" smtClean="0">
                <a:solidFill>
                  <a:srgbClr val="9BDEFF"/>
                </a:solidFill>
                <a:latin typeface="Calibri" pitchFamily="34" charset="0"/>
                <a:cs typeface="Calibri" pitchFamily="34" charset="0"/>
              </a:rPr>
              <a:t>2009</a:t>
            </a:r>
            <a:endParaRPr lang="en-US" sz="1200" dirty="0" smtClean="0">
              <a:solidFill>
                <a:schemeClr val="bg1"/>
              </a:solidFill>
              <a:latin typeface="Calibri" pitchFamily="34" charset="0"/>
              <a:cs typeface="Calibri" pitchFamily="34" charset="0"/>
            </a:endParaRPr>
          </a:p>
        </p:txBody>
      </p:sp>
      <p:sp>
        <p:nvSpPr>
          <p:cNvPr id="35" name="TextBox 34"/>
          <p:cNvSpPr txBox="1"/>
          <p:nvPr/>
        </p:nvSpPr>
        <p:spPr>
          <a:xfrm>
            <a:off x="4381501" y="3111501"/>
            <a:ext cx="619125" cy="276999"/>
          </a:xfrm>
          <a:prstGeom prst="rect">
            <a:avLst/>
          </a:prstGeom>
          <a:noFill/>
        </p:spPr>
        <p:txBody>
          <a:bodyPr wrap="square" rtlCol="0">
            <a:spAutoFit/>
          </a:bodyPr>
          <a:lstStyle/>
          <a:p>
            <a:r>
              <a:rPr lang="en-US" sz="1200" b="1" dirty="0" smtClean="0">
                <a:solidFill>
                  <a:srgbClr val="61CAFF"/>
                </a:solidFill>
                <a:latin typeface="Calibri" pitchFamily="34" charset="0"/>
                <a:cs typeface="Calibri" pitchFamily="34" charset="0"/>
              </a:rPr>
              <a:t>2010</a:t>
            </a:r>
            <a:endParaRPr lang="en-US" sz="1200" dirty="0" smtClean="0">
              <a:solidFill>
                <a:schemeClr val="bg1"/>
              </a:solidFill>
              <a:latin typeface="Calibri" pitchFamily="34" charset="0"/>
              <a:cs typeface="Calibri" pitchFamily="34" charset="0"/>
            </a:endParaRPr>
          </a:p>
        </p:txBody>
      </p:sp>
      <p:sp>
        <p:nvSpPr>
          <p:cNvPr id="36" name="TextBox 35"/>
          <p:cNvSpPr txBox="1"/>
          <p:nvPr/>
        </p:nvSpPr>
        <p:spPr>
          <a:xfrm>
            <a:off x="4381501" y="3835401"/>
            <a:ext cx="619125" cy="276999"/>
          </a:xfrm>
          <a:prstGeom prst="rect">
            <a:avLst/>
          </a:prstGeom>
          <a:noFill/>
        </p:spPr>
        <p:txBody>
          <a:bodyPr wrap="square" rtlCol="0">
            <a:spAutoFit/>
          </a:bodyPr>
          <a:lstStyle/>
          <a:p>
            <a:r>
              <a:rPr lang="en-US" sz="1200" b="1" dirty="0" smtClean="0">
                <a:solidFill>
                  <a:srgbClr val="27AFD9"/>
                </a:solidFill>
                <a:latin typeface="Calibri" pitchFamily="34" charset="0"/>
                <a:cs typeface="Calibri" pitchFamily="34" charset="0"/>
              </a:rPr>
              <a:t>2011</a:t>
            </a:r>
            <a:endParaRPr lang="en-US" sz="1200" dirty="0" smtClean="0">
              <a:solidFill>
                <a:schemeClr val="bg1"/>
              </a:solidFill>
              <a:latin typeface="Calibri" pitchFamily="34" charset="0"/>
              <a:cs typeface="Calibri" pitchFamily="34" charset="0"/>
            </a:endParaRPr>
          </a:p>
        </p:txBody>
      </p:sp>
      <p:sp>
        <p:nvSpPr>
          <p:cNvPr id="37" name="TextBox 36"/>
          <p:cNvSpPr txBox="1"/>
          <p:nvPr/>
        </p:nvSpPr>
        <p:spPr>
          <a:xfrm>
            <a:off x="4381501" y="4559301"/>
            <a:ext cx="619125" cy="276999"/>
          </a:xfrm>
          <a:prstGeom prst="rect">
            <a:avLst/>
          </a:prstGeom>
          <a:noFill/>
        </p:spPr>
        <p:txBody>
          <a:bodyPr wrap="square" rtlCol="0">
            <a:spAutoFit/>
          </a:bodyPr>
          <a:lstStyle/>
          <a:p>
            <a:r>
              <a:rPr lang="en-US" sz="1200" b="1" dirty="0" smtClean="0">
                <a:solidFill>
                  <a:srgbClr val="33859F"/>
                </a:solidFill>
                <a:latin typeface="Calibri" pitchFamily="34" charset="0"/>
                <a:cs typeface="Calibri" pitchFamily="34" charset="0"/>
              </a:rPr>
              <a:t>2012</a:t>
            </a:r>
            <a:endParaRPr lang="en-US" sz="1200" dirty="0" smtClean="0">
              <a:solidFill>
                <a:schemeClr val="bg1"/>
              </a:solidFill>
              <a:latin typeface="Calibri" pitchFamily="34" charset="0"/>
              <a:cs typeface="Calibri" pitchFamily="34" charset="0"/>
            </a:endParaRPr>
          </a:p>
        </p:txBody>
      </p:sp>
      <p:sp>
        <p:nvSpPr>
          <p:cNvPr id="38" name="Rectangle 37"/>
          <p:cNvSpPr/>
          <p:nvPr/>
        </p:nvSpPr>
        <p:spPr>
          <a:xfrm>
            <a:off x="5029200" y="5522461"/>
            <a:ext cx="91440" cy="121920"/>
          </a:xfrm>
          <a:prstGeom prst="rect">
            <a:avLst/>
          </a:prstGeom>
          <a:solidFill>
            <a:srgbClr val="9BDE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p>
        </p:txBody>
      </p:sp>
      <p:sp>
        <p:nvSpPr>
          <p:cNvPr id="39" name="TextBox 38"/>
          <p:cNvSpPr txBox="1"/>
          <p:nvPr/>
        </p:nvSpPr>
        <p:spPr>
          <a:xfrm>
            <a:off x="5106320" y="5426409"/>
            <a:ext cx="895350" cy="584775"/>
          </a:xfrm>
          <a:prstGeom prst="rect">
            <a:avLst/>
          </a:prstGeom>
          <a:noFill/>
        </p:spPr>
        <p:txBody>
          <a:bodyPr wrap="square" rtlCol="0">
            <a:spAutoFit/>
          </a:bodyPr>
          <a:lstStyle/>
          <a:p>
            <a:r>
              <a:rPr lang="en-US" sz="800" b="1" dirty="0" smtClean="0">
                <a:solidFill>
                  <a:srgbClr val="9BDEFF"/>
                </a:solidFill>
                <a:latin typeface="Calibri" pitchFamily="34" charset="0"/>
                <a:cs typeface="Calibri" pitchFamily="34" charset="0"/>
              </a:rPr>
              <a:t>Description</a:t>
            </a:r>
          </a:p>
          <a:p>
            <a:r>
              <a:rPr lang="en-US" sz="600" dirty="0" smtClean="0">
                <a:solidFill>
                  <a:srgbClr val="9BDEFF"/>
                </a:solidFill>
                <a:latin typeface="Calibri" pitchFamily="34" charset="0"/>
                <a:cs typeface="Calibri" pitchFamily="34" charset="0"/>
              </a:rPr>
              <a:t>Ash color mean this and description for this and this. Ash color mean this and.</a:t>
            </a:r>
          </a:p>
        </p:txBody>
      </p:sp>
      <p:sp>
        <p:nvSpPr>
          <p:cNvPr id="41" name="TextBox 40"/>
          <p:cNvSpPr txBox="1"/>
          <p:nvPr/>
        </p:nvSpPr>
        <p:spPr>
          <a:xfrm>
            <a:off x="6276975" y="5424802"/>
            <a:ext cx="895350" cy="584775"/>
          </a:xfrm>
          <a:prstGeom prst="rect">
            <a:avLst/>
          </a:prstGeom>
          <a:noFill/>
        </p:spPr>
        <p:txBody>
          <a:bodyPr wrap="square" rtlCol="0">
            <a:spAutoFit/>
          </a:bodyPr>
          <a:lstStyle/>
          <a:p>
            <a:r>
              <a:rPr lang="en-US" sz="800" b="1" dirty="0" smtClean="0">
                <a:solidFill>
                  <a:srgbClr val="61CAFF"/>
                </a:solidFill>
                <a:latin typeface="Calibri" pitchFamily="34" charset="0"/>
                <a:cs typeface="Calibri" pitchFamily="34" charset="0"/>
              </a:rPr>
              <a:t>Description</a:t>
            </a:r>
          </a:p>
          <a:p>
            <a:r>
              <a:rPr lang="en-US" sz="600" dirty="0" smtClean="0">
                <a:solidFill>
                  <a:srgbClr val="61CAFF"/>
                </a:solidFill>
                <a:latin typeface="Calibri" pitchFamily="34" charset="0"/>
                <a:cs typeface="Calibri" pitchFamily="34" charset="0"/>
              </a:rPr>
              <a:t>Ash color mean this and description for this and this. Ash color mean this and.</a:t>
            </a:r>
          </a:p>
        </p:txBody>
      </p:sp>
      <p:sp>
        <p:nvSpPr>
          <p:cNvPr id="42" name="TextBox 41"/>
          <p:cNvSpPr txBox="1"/>
          <p:nvPr/>
        </p:nvSpPr>
        <p:spPr>
          <a:xfrm>
            <a:off x="7496175" y="5422901"/>
            <a:ext cx="895350" cy="584775"/>
          </a:xfrm>
          <a:prstGeom prst="rect">
            <a:avLst/>
          </a:prstGeom>
          <a:noFill/>
        </p:spPr>
        <p:txBody>
          <a:bodyPr wrap="square" rtlCol="0">
            <a:spAutoFit/>
          </a:bodyPr>
          <a:lstStyle/>
          <a:p>
            <a:r>
              <a:rPr lang="en-US" sz="800" b="1" dirty="0" smtClean="0">
                <a:solidFill>
                  <a:srgbClr val="33859F"/>
                </a:solidFill>
                <a:latin typeface="Calibri" pitchFamily="34" charset="0"/>
                <a:cs typeface="Calibri" pitchFamily="34" charset="0"/>
              </a:rPr>
              <a:t>Description</a:t>
            </a:r>
          </a:p>
          <a:p>
            <a:r>
              <a:rPr lang="en-US" sz="600" dirty="0" smtClean="0">
                <a:solidFill>
                  <a:srgbClr val="33859F"/>
                </a:solidFill>
                <a:latin typeface="Calibri" pitchFamily="34" charset="0"/>
                <a:cs typeface="Calibri" pitchFamily="34" charset="0"/>
              </a:rPr>
              <a:t>Ash color mean this and description for this and this. Ash color mean this and.</a:t>
            </a:r>
          </a:p>
        </p:txBody>
      </p:sp>
      <p:sp>
        <p:nvSpPr>
          <p:cNvPr id="49" name="Rectangle 48"/>
          <p:cNvSpPr/>
          <p:nvPr/>
        </p:nvSpPr>
        <p:spPr>
          <a:xfrm>
            <a:off x="6199855" y="5542751"/>
            <a:ext cx="91440" cy="121920"/>
          </a:xfrm>
          <a:prstGeom prst="rect">
            <a:avLst/>
          </a:prstGeom>
          <a:solidFill>
            <a:srgbClr val="61CA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7419055" y="5546981"/>
            <a:ext cx="91440" cy="121920"/>
          </a:xfrm>
          <a:prstGeom prst="rect">
            <a:avLst/>
          </a:prstGeom>
          <a:solidFill>
            <a:srgbClr val="33859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500"/>
                                        <p:tgtEl>
                                          <p:spTgt spid="3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500"/>
                                        <p:tgtEl>
                                          <p:spTgt spid="3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500"/>
                                        <p:tgtEl>
                                          <p:spTgt spid="3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49"/>
                                        </p:tgtEl>
                                        <p:attrNameLst>
                                          <p:attrName>style.visibility</p:attrName>
                                        </p:attrNameLst>
                                      </p:cBhvr>
                                      <p:to>
                                        <p:strVal val="visible"/>
                                      </p:to>
                                    </p:set>
                                    <p:animEffect transition="in" filter="fade">
                                      <p:cBhvr>
                                        <p:cTn id="40" dur="500"/>
                                        <p:tgtEl>
                                          <p:spTgt spid="4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fade">
                                      <p:cBhvr>
                                        <p:cTn id="48" dur="500"/>
                                        <p:tgtEl>
                                          <p:spTgt spid="5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fade">
                                      <p:cBhvr>
                                        <p:cTn id="51" dur="500"/>
                                        <p:tgtEl>
                                          <p:spTgt spid="42"/>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500"/>
                                        <p:tgtEl>
                                          <p:spTgt spid="2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fade">
                                      <p:cBhvr>
                                        <p:cTn id="64" dur="500"/>
                                        <p:tgtEl>
                                          <p:spTgt spid="28"/>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fade">
                                      <p:cBhvr>
                                        <p:cTn id="69" dur="500"/>
                                        <p:tgtEl>
                                          <p:spTgt spid="26"/>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500"/>
                                        <p:tgtEl>
                                          <p:spTgt spid="3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fade">
                                      <p:cBhvr>
                                        <p:cTn id="7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1" grpId="0" animBg="1"/>
      <p:bldP spid="43" grpId="0"/>
      <p:bldGraphic spid="22" grpId="0">
        <p:bldAsOne/>
      </p:bldGraphic>
      <p:bldP spid="23" grpId="0" animBg="1"/>
      <p:bldP spid="24" grpId="0"/>
      <p:bldP spid="26" grpId="0"/>
      <p:bldP spid="28" grpId="0"/>
      <p:bldP spid="30" grpId="0"/>
      <p:bldP spid="34" grpId="0"/>
      <p:bldP spid="35" grpId="0"/>
      <p:bldP spid="36" grpId="0"/>
      <p:bldP spid="37" grpId="0"/>
      <p:bldP spid="38" grpId="0" animBg="1"/>
      <p:bldP spid="39" grpId="0"/>
      <p:bldP spid="41" grpId="0"/>
      <p:bldP spid="42" grpId="0"/>
      <p:bldP spid="49" grpId="0" animBg="1"/>
      <p:bldP spid="50"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
            <a:ext cx="9135877" cy="6857999"/>
          </a:xfrm>
          <a:prstGeom prst="rect">
            <a:avLst/>
          </a:prstGeom>
        </p:spPr>
      </p:pic>
      <p:sp>
        <p:nvSpPr>
          <p:cNvPr id="7" name="TextBox 6"/>
          <p:cNvSpPr txBox="1"/>
          <p:nvPr/>
        </p:nvSpPr>
        <p:spPr>
          <a:xfrm>
            <a:off x="4267200" y="584200"/>
            <a:ext cx="4267200" cy="215444"/>
          </a:xfrm>
          <a:prstGeom prst="rect">
            <a:avLst/>
          </a:prstGeom>
          <a:noFill/>
        </p:spPr>
        <p:txBody>
          <a:bodyPr wrap="square" rtlCol="0">
            <a:spAutoFit/>
          </a:bodyPr>
          <a:lstStyle/>
          <a:p>
            <a:r>
              <a:rPr lang="en-US" sz="800" dirty="0" smtClean="0">
                <a:latin typeface="Calibri" pitchFamily="34" charset="0"/>
                <a:cs typeface="Calibri" pitchFamily="34" charset="0"/>
              </a:rPr>
              <a:t>www.twiter.com/myid                         www.facebook.com/myid                     www.mywebsite.com</a:t>
            </a:r>
          </a:p>
        </p:txBody>
      </p:sp>
      <p:sp>
        <p:nvSpPr>
          <p:cNvPr id="4" name="Rectangle 3"/>
          <p:cNvSpPr/>
          <p:nvPr/>
        </p:nvSpPr>
        <p:spPr>
          <a:xfrm>
            <a:off x="0" y="1905000"/>
            <a:ext cx="2667000" cy="925787"/>
          </a:xfrm>
          <a:prstGeom prst="rect">
            <a:avLst/>
          </a:prstGeom>
          <a:solidFill>
            <a:schemeClr val="tx1">
              <a:lumMod val="50000"/>
              <a:lumOff val="5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457200" y="2077230"/>
            <a:ext cx="2133600" cy="430887"/>
          </a:xfrm>
          <a:prstGeom prst="rect">
            <a:avLst/>
          </a:prstGeom>
          <a:noFill/>
        </p:spPr>
        <p:txBody>
          <a:bodyPr wrap="square" rtlCol="0">
            <a:spAutoFit/>
          </a:bodyPr>
          <a:lstStyle/>
          <a:p>
            <a:pPr algn="r"/>
            <a:r>
              <a:rPr lang="en-US" sz="2200" dirty="0" smtClean="0">
                <a:solidFill>
                  <a:schemeClr val="bg1"/>
                </a:solidFill>
                <a:latin typeface="Calibri" pitchFamily="34" charset="0"/>
                <a:cs typeface="Calibri" pitchFamily="34" charset="0"/>
              </a:rPr>
              <a:t>OUR AWARDS</a:t>
            </a:r>
            <a:endParaRPr lang="en-US" sz="2200" dirty="0">
              <a:solidFill>
                <a:schemeClr val="bg1"/>
              </a:solidFill>
              <a:latin typeface="Calibri" pitchFamily="34" charset="0"/>
              <a:cs typeface="Calibri" pitchFamily="34" charset="0"/>
            </a:endParaRPr>
          </a:p>
        </p:txBody>
      </p:sp>
      <p:sp>
        <p:nvSpPr>
          <p:cNvPr id="38" name="Rectangle 37"/>
          <p:cNvSpPr/>
          <p:nvPr/>
        </p:nvSpPr>
        <p:spPr>
          <a:xfrm>
            <a:off x="2735318" y="1904999"/>
            <a:ext cx="2398657" cy="2349500"/>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3972911" y="4334641"/>
            <a:ext cx="1169515" cy="1625600"/>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440215" y="3619500"/>
            <a:ext cx="1169515" cy="16256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6455981" y="1901059"/>
            <a:ext cx="1169515" cy="16256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3175765" y="2532976"/>
            <a:ext cx="1558160" cy="938719"/>
          </a:xfrm>
          <a:prstGeom prst="rect">
            <a:avLst/>
          </a:prstGeom>
        </p:spPr>
        <p:txBody>
          <a:bodyPr wrap="square">
            <a:spAutoFit/>
          </a:bodyPr>
          <a:lstStyle/>
          <a:p>
            <a:pPr algn="ctr"/>
            <a:r>
              <a:rPr lang="en-US" sz="1100" dirty="0" smtClean="0">
                <a:latin typeface="Calibri" pitchFamily="34" charset="0"/>
                <a:cs typeface="Calibri" pitchFamily="34" charset="0"/>
              </a:rPr>
              <a:t>Some text about OUR AWARDS related goes here. Some text about WELCOME related goes here.</a:t>
            </a:r>
          </a:p>
        </p:txBody>
      </p:sp>
      <p:pic>
        <p:nvPicPr>
          <p:cNvPr id="51" name="Picture 50" descr="07_Team-Picture-Image.jpg"/>
          <p:cNvPicPr>
            <a:picLocks noChangeAspect="1"/>
          </p:cNvPicPr>
          <p:nvPr/>
        </p:nvPicPr>
        <p:blipFill>
          <a:blip r:embed="rId3" cstate="print"/>
          <a:stretch>
            <a:fillRect/>
          </a:stretch>
        </p:blipFill>
        <p:spPr>
          <a:xfrm>
            <a:off x="2734818" y="4337049"/>
            <a:ext cx="1170432" cy="1621536"/>
          </a:xfrm>
          <a:prstGeom prst="rect">
            <a:avLst/>
          </a:prstGeom>
        </p:spPr>
      </p:pic>
      <p:pic>
        <p:nvPicPr>
          <p:cNvPr id="52" name="Picture 51" descr="07_Team-Picture-Image.jpg"/>
          <p:cNvPicPr>
            <a:picLocks noChangeAspect="1"/>
          </p:cNvPicPr>
          <p:nvPr/>
        </p:nvPicPr>
        <p:blipFill>
          <a:blip r:embed="rId3" cstate="print"/>
          <a:stretch>
            <a:fillRect/>
          </a:stretch>
        </p:blipFill>
        <p:spPr>
          <a:xfrm>
            <a:off x="5211318" y="1907408"/>
            <a:ext cx="1170432" cy="1621536"/>
          </a:xfrm>
          <a:prstGeom prst="rect">
            <a:avLst/>
          </a:prstGeom>
        </p:spPr>
      </p:pic>
      <p:pic>
        <p:nvPicPr>
          <p:cNvPr id="53" name="Picture 52" descr="07_Team-Picture-Image.jpg"/>
          <p:cNvPicPr>
            <a:picLocks noChangeAspect="1"/>
          </p:cNvPicPr>
          <p:nvPr/>
        </p:nvPicPr>
        <p:blipFill>
          <a:blip r:embed="rId3" cstate="print"/>
          <a:stretch>
            <a:fillRect/>
          </a:stretch>
        </p:blipFill>
        <p:spPr>
          <a:xfrm>
            <a:off x="5211318" y="3619623"/>
            <a:ext cx="1170432" cy="1621536"/>
          </a:xfrm>
          <a:prstGeom prst="rect">
            <a:avLst/>
          </a:prstGeom>
        </p:spPr>
      </p:pic>
      <p:sp>
        <p:nvSpPr>
          <p:cNvPr id="56" name="Rectangle 55"/>
          <p:cNvSpPr/>
          <p:nvPr/>
        </p:nvSpPr>
        <p:spPr>
          <a:xfrm>
            <a:off x="3994915" y="5059707"/>
            <a:ext cx="1120010" cy="523220"/>
          </a:xfrm>
          <a:prstGeom prst="rect">
            <a:avLst/>
          </a:prstGeom>
        </p:spPr>
        <p:txBody>
          <a:bodyPr wrap="square">
            <a:spAutoFit/>
          </a:bodyPr>
          <a:lstStyle/>
          <a:p>
            <a:pPr algn="ctr"/>
            <a:r>
              <a:rPr lang="en-US" sz="700" b="1" dirty="0" smtClean="0">
                <a:latin typeface="Calibri" pitchFamily="34" charset="0"/>
                <a:cs typeface="Calibri" pitchFamily="34" charset="0"/>
              </a:rPr>
              <a:t>Awards for: This</a:t>
            </a:r>
          </a:p>
          <a:p>
            <a:pPr algn="ctr"/>
            <a:r>
              <a:rPr lang="en-US" sz="700" b="1" dirty="0" smtClean="0">
                <a:latin typeface="Calibri" pitchFamily="34" charset="0"/>
                <a:cs typeface="Calibri" pitchFamily="34" charset="0"/>
              </a:rPr>
              <a:t>Awards from: This text here with short description</a:t>
            </a:r>
            <a:endParaRPr lang="en-US" sz="700" dirty="0" smtClean="0">
              <a:latin typeface="Calibri" pitchFamily="34" charset="0"/>
              <a:cs typeface="Calibri" pitchFamily="34" charset="0"/>
            </a:endParaRPr>
          </a:p>
        </p:txBody>
      </p:sp>
      <p:sp>
        <p:nvSpPr>
          <p:cNvPr id="57" name="Rectangle 56"/>
          <p:cNvSpPr/>
          <p:nvPr/>
        </p:nvSpPr>
        <p:spPr>
          <a:xfrm>
            <a:off x="3994915" y="4370271"/>
            <a:ext cx="1120010" cy="553998"/>
          </a:xfrm>
          <a:prstGeom prst="rect">
            <a:avLst/>
          </a:prstGeom>
        </p:spPr>
        <p:txBody>
          <a:bodyPr wrap="square">
            <a:spAutoFit/>
          </a:bodyPr>
          <a:lstStyle/>
          <a:p>
            <a:pPr algn="ctr"/>
            <a:r>
              <a:rPr lang="en-US" dirty="0" smtClean="0">
                <a:solidFill>
                  <a:schemeClr val="tx1">
                    <a:lumMod val="50000"/>
                    <a:lumOff val="50000"/>
                  </a:schemeClr>
                </a:solidFill>
                <a:latin typeface="Calibri" pitchFamily="34" charset="0"/>
                <a:cs typeface="Calibri" pitchFamily="34" charset="0"/>
              </a:rPr>
              <a:t>2010</a:t>
            </a:r>
          </a:p>
          <a:p>
            <a:pPr algn="ctr"/>
            <a:r>
              <a:rPr lang="en-US" sz="1200" b="1" dirty="0" smtClean="0">
                <a:solidFill>
                  <a:srgbClr val="0099FF"/>
                </a:solidFill>
                <a:latin typeface="Calibri" pitchFamily="34" charset="0"/>
                <a:cs typeface="Calibri" pitchFamily="34" charset="0"/>
              </a:rPr>
              <a:t>Awards Name</a:t>
            </a:r>
          </a:p>
        </p:txBody>
      </p:sp>
      <p:sp>
        <p:nvSpPr>
          <p:cNvPr id="24" name="Rectangle 23"/>
          <p:cNvSpPr/>
          <p:nvPr/>
        </p:nvSpPr>
        <p:spPr>
          <a:xfrm>
            <a:off x="5210175" y="5308600"/>
            <a:ext cx="3933825" cy="635000"/>
          </a:xfrm>
          <a:prstGeom prst="rect">
            <a:avLst/>
          </a:prstGeom>
          <a:solidFill>
            <a:schemeClr val="bg1">
              <a:lumMod val="6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6480940" y="2697507"/>
            <a:ext cx="1120010" cy="523220"/>
          </a:xfrm>
          <a:prstGeom prst="rect">
            <a:avLst/>
          </a:prstGeom>
        </p:spPr>
        <p:txBody>
          <a:bodyPr wrap="square">
            <a:spAutoFit/>
          </a:bodyPr>
          <a:lstStyle/>
          <a:p>
            <a:pPr algn="ctr"/>
            <a:r>
              <a:rPr lang="en-US" sz="700" b="1" dirty="0" smtClean="0">
                <a:solidFill>
                  <a:schemeClr val="bg1"/>
                </a:solidFill>
                <a:latin typeface="Calibri" pitchFamily="34" charset="0"/>
                <a:cs typeface="Calibri" pitchFamily="34" charset="0"/>
              </a:rPr>
              <a:t>Awards for: This</a:t>
            </a:r>
          </a:p>
          <a:p>
            <a:pPr algn="ctr"/>
            <a:r>
              <a:rPr lang="en-US" sz="700" b="1" dirty="0" smtClean="0">
                <a:solidFill>
                  <a:schemeClr val="bg1"/>
                </a:solidFill>
                <a:latin typeface="Calibri" pitchFamily="34" charset="0"/>
                <a:cs typeface="Calibri" pitchFamily="34" charset="0"/>
              </a:rPr>
              <a:t>Awards from: This text here with short description</a:t>
            </a:r>
            <a:endParaRPr lang="en-US" sz="700" dirty="0" smtClean="0">
              <a:solidFill>
                <a:schemeClr val="bg1"/>
              </a:solidFill>
              <a:latin typeface="Calibri" pitchFamily="34" charset="0"/>
              <a:cs typeface="Calibri" pitchFamily="34" charset="0"/>
            </a:endParaRPr>
          </a:p>
        </p:txBody>
      </p:sp>
      <p:sp>
        <p:nvSpPr>
          <p:cNvPr id="26" name="Rectangle 25"/>
          <p:cNvSpPr/>
          <p:nvPr/>
        </p:nvSpPr>
        <p:spPr>
          <a:xfrm>
            <a:off x="6480940" y="2008071"/>
            <a:ext cx="1120010" cy="553998"/>
          </a:xfrm>
          <a:prstGeom prst="rect">
            <a:avLst/>
          </a:prstGeom>
        </p:spPr>
        <p:txBody>
          <a:bodyPr wrap="square">
            <a:spAutoFit/>
          </a:bodyPr>
          <a:lstStyle/>
          <a:p>
            <a:pPr algn="ctr"/>
            <a:r>
              <a:rPr lang="en-US" dirty="0" smtClean="0">
                <a:solidFill>
                  <a:schemeClr val="bg1">
                    <a:lumMod val="65000"/>
                  </a:schemeClr>
                </a:solidFill>
                <a:latin typeface="Calibri" pitchFamily="34" charset="0"/>
                <a:cs typeface="Calibri" pitchFamily="34" charset="0"/>
              </a:rPr>
              <a:t>2010</a:t>
            </a:r>
          </a:p>
          <a:p>
            <a:pPr algn="ctr"/>
            <a:r>
              <a:rPr lang="en-US" sz="1200" b="1" dirty="0" smtClean="0">
                <a:solidFill>
                  <a:schemeClr val="bg1"/>
                </a:solidFill>
                <a:latin typeface="Calibri" pitchFamily="34" charset="0"/>
                <a:cs typeface="Calibri" pitchFamily="34" charset="0"/>
              </a:rPr>
              <a:t>Awards Name</a:t>
            </a:r>
          </a:p>
        </p:txBody>
      </p:sp>
      <p:sp>
        <p:nvSpPr>
          <p:cNvPr id="27" name="Rectangle 26"/>
          <p:cNvSpPr/>
          <p:nvPr/>
        </p:nvSpPr>
        <p:spPr>
          <a:xfrm>
            <a:off x="6480940" y="4412007"/>
            <a:ext cx="1120010" cy="523220"/>
          </a:xfrm>
          <a:prstGeom prst="rect">
            <a:avLst/>
          </a:prstGeom>
        </p:spPr>
        <p:txBody>
          <a:bodyPr wrap="square">
            <a:spAutoFit/>
          </a:bodyPr>
          <a:lstStyle/>
          <a:p>
            <a:pPr algn="ctr"/>
            <a:r>
              <a:rPr lang="en-US" sz="700" b="1" dirty="0" smtClean="0">
                <a:solidFill>
                  <a:schemeClr val="bg1"/>
                </a:solidFill>
                <a:latin typeface="Calibri" pitchFamily="34" charset="0"/>
                <a:cs typeface="Calibri" pitchFamily="34" charset="0"/>
              </a:rPr>
              <a:t>Awards for: This</a:t>
            </a:r>
          </a:p>
          <a:p>
            <a:pPr algn="ctr"/>
            <a:r>
              <a:rPr lang="en-US" sz="700" b="1" dirty="0" smtClean="0">
                <a:solidFill>
                  <a:schemeClr val="bg1"/>
                </a:solidFill>
                <a:latin typeface="Calibri" pitchFamily="34" charset="0"/>
                <a:cs typeface="Calibri" pitchFamily="34" charset="0"/>
              </a:rPr>
              <a:t>Awards from: This text here with short description</a:t>
            </a:r>
            <a:endParaRPr lang="en-US" sz="700" dirty="0" smtClean="0">
              <a:solidFill>
                <a:schemeClr val="bg1"/>
              </a:solidFill>
              <a:latin typeface="Calibri" pitchFamily="34" charset="0"/>
              <a:cs typeface="Calibri" pitchFamily="34" charset="0"/>
            </a:endParaRPr>
          </a:p>
        </p:txBody>
      </p:sp>
      <p:sp>
        <p:nvSpPr>
          <p:cNvPr id="28" name="Rectangle 27"/>
          <p:cNvSpPr/>
          <p:nvPr/>
        </p:nvSpPr>
        <p:spPr>
          <a:xfrm>
            <a:off x="6480940" y="3722571"/>
            <a:ext cx="1120010" cy="553998"/>
          </a:xfrm>
          <a:prstGeom prst="rect">
            <a:avLst/>
          </a:prstGeom>
        </p:spPr>
        <p:txBody>
          <a:bodyPr wrap="square">
            <a:spAutoFit/>
          </a:bodyPr>
          <a:lstStyle/>
          <a:p>
            <a:pPr algn="ctr"/>
            <a:r>
              <a:rPr lang="en-US" dirty="0" smtClean="0">
                <a:latin typeface="Calibri" pitchFamily="34" charset="0"/>
                <a:cs typeface="Calibri" pitchFamily="34" charset="0"/>
              </a:rPr>
              <a:t>2010</a:t>
            </a:r>
          </a:p>
          <a:p>
            <a:pPr algn="ctr"/>
            <a:r>
              <a:rPr lang="en-US" sz="1200" b="1" dirty="0" smtClean="0">
                <a:solidFill>
                  <a:schemeClr val="bg1"/>
                </a:solidFill>
                <a:latin typeface="Calibri" pitchFamily="34" charset="0"/>
                <a:cs typeface="Calibri" pitchFamily="34" charset="0"/>
              </a:rPr>
              <a:t>Awards Name</a:t>
            </a: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51"/>
                                        </p:tgtEl>
                                      </p:cBhvr>
                                    </p:animEffect>
                                    <p:animScale>
                                      <p:cBhvr>
                                        <p:cTn id="7" dur="250" autoRev="1" fill="hold"/>
                                        <p:tgtEl>
                                          <p:spTgt spid="51"/>
                                        </p:tgtEl>
                                      </p:cBhvr>
                                      <p:by x="105000" y="105000"/>
                                    </p:animScale>
                                  </p:childTnLst>
                                </p:cTn>
                              </p:par>
                              <p:par>
                                <p:cTn id="8" presetID="26" presetClass="emph" presetSubtype="0" fill="hold" grpId="0" nodeType="withEffect">
                                  <p:stCondLst>
                                    <p:cond delay="0"/>
                                  </p:stCondLst>
                                  <p:childTnLst>
                                    <p:animEffect transition="out" filter="fade">
                                      <p:cBhvr>
                                        <p:cTn id="9" dur="500" tmFilter="0, 0; .2, .5; .8, .5; 1, 0"/>
                                        <p:tgtEl>
                                          <p:spTgt spid="57"/>
                                        </p:tgtEl>
                                      </p:cBhvr>
                                    </p:animEffect>
                                    <p:animScale>
                                      <p:cBhvr>
                                        <p:cTn id="10" dur="250" autoRev="1" fill="hold"/>
                                        <p:tgtEl>
                                          <p:spTgt spid="57"/>
                                        </p:tgtEl>
                                      </p:cBhvr>
                                      <p:by x="105000" y="105000"/>
                                    </p:animScale>
                                  </p:childTnLst>
                                </p:cTn>
                              </p:par>
                              <p:par>
                                <p:cTn id="11" presetID="26" presetClass="emph" presetSubtype="0" fill="hold" grpId="0" nodeType="withEffect">
                                  <p:stCondLst>
                                    <p:cond delay="0"/>
                                  </p:stCondLst>
                                  <p:childTnLst>
                                    <p:animEffect transition="out" filter="fade">
                                      <p:cBhvr>
                                        <p:cTn id="12" dur="500" tmFilter="0, 0; .2, .5; .8, .5; 1, 0"/>
                                        <p:tgtEl>
                                          <p:spTgt spid="56"/>
                                        </p:tgtEl>
                                      </p:cBhvr>
                                    </p:animEffect>
                                    <p:animScale>
                                      <p:cBhvr>
                                        <p:cTn id="13" dur="250" autoRev="1" fill="hold"/>
                                        <p:tgtEl>
                                          <p:spTgt spid="56"/>
                                        </p:tgtEl>
                                      </p:cBhvr>
                                      <p:by x="105000" y="105000"/>
                                    </p:animScale>
                                  </p:childTnLst>
                                </p:cTn>
                              </p:par>
                              <p:par>
                                <p:cTn id="14" presetID="26" presetClass="emph" presetSubtype="0" fill="hold" grpId="0" nodeType="withEffect">
                                  <p:stCondLst>
                                    <p:cond delay="0"/>
                                  </p:stCondLst>
                                  <p:childTnLst>
                                    <p:animEffect transition="out" filter="fade">
                                      <p:cBhvr>
                                        <p:cTn id="15" dur="500" tmFilter="0, 0; .2, .5; .8, .5; 1, 0"/>
                                        <p:tgtEl>
                                          <p:spTgt spid="42"/>
                                        </p:tgtEl>
                                      </p:cBhvr>
                                    </p:animEffect>
                                    <p:animScale>
                                      <p:cBhvr>
                                        <p:cTn id="16" dur="250" autoRev="1" fill="hold"/>
                                        <p:tgtEl>
                                          <p:spTgt spid="42"/>
                                        </p:tgtEl>
                                      </p:cBhvr>
                                      <p:by x="105000" y="105000"/>
                                    </p:animScale>
                                  </p:childTnLst>
                                </p:cTn>
                              </p:par>
                            </p:childTnLst>
                          </p:cTn>
                        </p:par>
                      </p:childTnLst>
                    </p:cTn>
                  </p:par>
                  <p:par>
                    <p:cTn id="17" fill="hold">
                      <p:stCondLst>
                        <p:cond delay="indefinite"/>
                      </p:stCondLst>
                      <p:childTnLst>
                        <p:par>
                          <p:cTn id="18" fill="hold">
                            <p:stCondLst>
                              <p:cond delay="0"/>
                            </p:stCondLst>
                            <p:childTnLst>
                              <p:par>
                                <p:cTn id="19" presetID="26" presetClass="emph" presetSubtype="0" fill="hold" nodeType="clickEffect">
                                  <p:stCondLst>
                                    <p:cond delay="0"/>
                                  </p:stCondLst>
                                  <p:childTnLst>
                                    <p:animEffect transition="out" filter="fade">
                                      <p:cBhvr>
                                        <p:cTn id="20" dur="500" tmFilter="0, 0; .2, .5; .8, .5; 1, 0"/>
                                        <p:tgtEl>
                                          <p:spTgt spid="52"/>
                                        </p:tgtEl>
                                      </p:cBhvr>
                                    </p:animEffect>
                                    <p:animScale>
                                      <p:cBhvr>
                                        <p:cTn id="21" dur="250" autoRev="1" fill="hold"/>
                                        <p:tgtEl>
                                          <p:spTgt spid="52"/>
                                        </p:tgtEl>
                                      </p:cBhvr>
                                      <p:by x="105000" y="105000"/>
                                    </p:animScale>
                                  </p:childTnLst>
                                </p:cTn>
                              </p:par>
                              <p:par>
                                <p:cTn id="22" presetID="26" presetClass="emph" presetSubtype="0" fill="hold" grpId="0" nodeType="withEffect">
                                  <p:stCondLst>
                                    <p:cond delay="0"/>
                                  </p:stCondLst>
                                  <p:childTnLst>
                                    <p:animEffect transition="out" filter="fade">
                                      <p:cBhvr>
                                        <p:cTn id="23" dur="500" tmFilter="0, 0; .2, .5; .8, .5; 1, 0"/>
                                        <p:tgtEl>
                                          <p:spTgt spid="26"/>
                                        </p:tgtEl>
                                      </p:cBhvr>
                                    </p:animEffect>
                                    <p:animScale>
                                      <p:cBhvr>
                                        <p:cTn id="24" dur="250" autoRev="1" fill="hold"/>
                                        <p:tgtEl>
                                          <p:spTgt spid="26"/>
                                        </p:tgtEl>
                                      </p:cBhvr>
                                      <p:by x="105000" y="105000"/>
                                    </p:animScale>
                                  </p:childTnLst>
                                </p:cTn>
                              </p:par>
                              <p:par>
                                <p:cTn id="25" presetID="26" presetClass="emph" presetSubtype="0" fill="hold" grpId="0" nodeType="withEffect">
                                  <p:stCondLst>
                                    <p:cond delay="0"/>
                                  </p:stCondLst>
                                  <p:childTnLst>
                                    <p:animEffect transition="out" filter="fade">
                                      <p:cBhvr>
                                        <p:cTn id="26" dur="500" tmFilter="0, 0; .2, .5; .8, .5; 1, 0"/>
                                        <p:tgtEl>
                                          <p:spTgt spid="25"/>
                                        </p:tgtEl>
                                      </p:cBhvr>
                                    </p:animEffect>
                                    <p:animScale>
                                      <p:cBhvr>
                                        <p:cTn id="27" dur="250" autoRev="1" fill="hold"/>
                                        <p:tgtEl>
                                          <p:spTgt spid="25"/>
                                        </p:tgtEl>
                                      </p:cBhvr>
                                      <p:by x="105000" y="105000"/>
                                    </p:animScale>
                                  </p:childTnLst>
                                </p:cTn>
                              </p:par>
                              <p:par>
                                <p:cTn id="28" presetID="26" presetClass="emph" presetSubtype="0" fill="hold" grpId="0" nodeType="withEffect">
                                  <p:stCondLst>
                                    <p:cond delay="0"/>
                                  </p:stCondLst>
                                  <p:childTnLst>
                                    <p:animEffect transition="out" filter="fade">
                                      <p:cBhvr>
                                        <p:cTn id="29" dur="500" tmFilter="0, 0; .2, .5; .8, .5; 1, 0"/>
                                        <p:tgtEl>
                                          <p:spTgt spid="48"/>
                                        </p:tgtEl>
                                      </p:cBhvr>
                                    </p:animEffect>
                                    <p:animScale>
                                      <p:cBhvr>
                                        <p:cTn id="30" dur="250" autoRev="1" fill="hold"/>
                                        <p:tgtEl>
                                          <p:spTgt spid="48"/>
                                        </p:tgtEl>
                                      </p:cBhvr>
                                      <p:by x="105000" y="105000"/>
                                    </p:animScale>
                                  </p:childTnLst>
                                </p:cTn>
                              </p:par>
                            </p:childTnLst>
                          </p:cTn>
                        </p:par>
                      </p:childTnLst>
                    </p:cTn>
                  </p:par>
                  <p:par>
                    <p:cTn id="31" fill="hold">
                      <p:stCondLst>
                        <p:cond delay="indefinite"/>
                      </p:stCondLst>
                      <p:childTnLst>
                        <p:par>
                          <p:cTn id="32" fill="hold">
                            <p:stCondLst>
                              <p:cond delay="0"/>
                            </p:stCondLst>
                            <p:childTnLst>
                              <p:par>
                                <p:cTn id="33" presetID="26" presetClass="emph" presetSubtype="0" fill="hold" nodeType="clickEffect">
                                  <p:stCondLst>
                                    <p:cond delay="0"/>
                                  </p:stCondLst>
                                  <p:childTnLst>
                                    <p:animEffect transition="out" filter="fade">
                                      <p:cBhvr>
                                        <p:cTn id="34" dur="500" tmFilter="0, 0; .2, .5; .8, .5; 1, 0"/>
                                        <p:tgtEl>
                                          <p:spTgt spid="53"/>
                                        </p:tgtEl>
                                      </p:cBhvr>
                                    </p:animEffect>
                                    <p:animScale>
                                      <p:cBhvr>
                                        <p:cTn id="35" dur="250" autoRev="1" fill="hold"/>
                                        <p:tgtEl>
                                          <p:spTgt spid="53"/>
                                        </p:tgtEl>
                                      </p:cBhvr>
                                      <p:by x="105000" y="105000"/>
                                    </p:animScale>
                                  </p:childTnLst>
                                </p:cTn>
                              </p:par>
                              <p:par>
                                <p:cTn id="36" presetID="26" presetClass="emph" presetSubtype="0" fill="hold" grpId="0" nodeType="withEffect">
                                  <p:stCondLst>
                                    <p:cond delay="0"/>
                                  </p:stCondLst>
                                  <p:childTnLst>
                                    <p:animEffect transition="out" filter="fade">
                                      <p:cBhvr>
                                        <p:cTn id="37" dur="500" tmFilter="0, 0; .2, .5; .8, .5; 1, 0"/>
                                        <p:tgtEl>
                                          <p:spTgt spid="28"/>
                                        </p:tgtEl>
                                      </p:cBhvr>
                                    </p:animEffect>
                                    <p:animScale>
                                      <p:cBhvr>
                                        <p:cTn id="38" dur="250" autoRev="1" fill="hold"/>
                                        <p:tgtEl>
                                          <p:spTgt spid="28"/>
                                        </p:tgtEl>
                                      </p:cBhvr>
                                      <p:by x="105000" y="105000"/>
                                    </p:animScale>
                                  </p:childTnLst>
                                </p:cTn>
                              </p:par>
                              <p:par>
                                <p:cTn id="39" presetID="26" presetClass="emph" presetSubtype="0" fill="hold" grpId="0" nodeType="withEffect">
                                  <p:stCondLst>
                                    <p:cond delay="0"/>
                                  </p:stCondLst>
                                  <p:childTnLst>
                                    <p:animEffect transition="out" filter="fade">
                                      <p:cBhvr>
                                        <p:cTn id="40" dur="500" tmFilter="0, 0; .2, .5; .8, .5; 1, 0"/>
                                        <p:tgtEl>
                                          <p:spTgt spid="27"/>
                                        </p:tgtEl>
                                      </p:cBhvr>
                                    </p:animEffect>
                                    <p:animScale>
                                      <p:cBhvr>
                                        <p:cTn id="41" dur="250" autoRev="1" fill="hold"/>
                                        <p:tgtEl>
                                          <p:spTgt spid="27"/>
                                        </p:tgtEl>
                                      </p:cBhvr>
                                      <p:by x="105000" y="105000"/>
                                    </p:animScale>
                                  </p:childTnLst>
                                </p:cTn>
                              </p:par>
                              <p:par>
                                <p:cTn id="42" presetID="26" presetClass="emph" presetSubtype="0" fill="hold" grpId="0" nodeType="withEffect">
                                  <p:stCondLst>
                                    <p:cond delay="0"/>
                                  </p:stCondLst>
                                  <p:childTnLst>
                                    <p:animEffect transition="out" filter="fade">
                                      <p:cBhvr>
                                        <p:cTn id="43" dur="500" tmFilter="0, 0; .2, .5; .8, .5; 1, 0"/>
                                        <p:tgtEl>
                                          <p:spTgt spid="47"/>
                                        </p:tgtEl>
                                      </p:cBhvr>
                                    </p:animEffect>
                                    <p:animScale>
                                      <p:cBhvr>
                                        <p:cTn id="44" dur="250" autoRev="1" fill="hold"/>
                                        <p:tgtEl>
                                          <p:spTgt spid="4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7" grpId="0" animBg="1"/>
      <p:bldP spid="48" grpId="0" animBg="1"/>
      <p:bldP spid="56" grpId="0"/>
      <p:bldP spid="57" grpId="0"/>
      <p:bldP spid="25" grpId="0"/>
      <p:bldP spid="26" grpId="0"/>
      <p:bldP spid="27" grpId="0"/>
      <p:bldP spid="28"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
            <a:ext cx="9135877" cy="6857999"/>
          </a:xfrm>
          <a:prstGeom prst="rect">
            <a:avLst/>
          </a:prstGeom>
        </p:spPr>
      </p:pic>
      <p:sp>
        <p:nvSpPr>
          <p:cNvPr id="7" name="TextBox 6"/>
          <p:cNvSpPr txBox="1"/>
          <p:nvPr/>
        </p:nvSpPr>
        <p:spPr>
          <a:xfrm>
            <a:off x="4267200" y="584200"/>
            <a:ext cx="4267200" cy="215444"/>
          </a:xfrm>
          <a:prstGeom prst="rect">
            <a:avLst/>
          </a:prstGeom>
          <a:noFill/>
        </p:spPr>
        <p:txBody>
          <a:bodyPr wrap="square" rtlCol="0">
            <a:spAutoFit/>
          </a:bodyPr>
          <a:lstStyle/>
          <a:p>
            <a:r>
              <a:rPr lang="en-US" sz="800" dirty="0" smtClean="0">
                <a:latin typeface="Calibri" pitchFamily="34" charset="0"/>
                <a:cs typeface="Calibri" pitchFamily="34" charset="0"/>
              </a:rPr>
              <a:t>www.twiter.com/myid                         www.facebook.com/myid                     www.mywebsite.com</a:t>
            </a:r>
          </a:p>
        </p:txBody>
      </p:sp>
      <p:sp>
        <p:nvSpPr>
          <p:cNvPr id="4" name="Rectangle 3"/>
          <p:cNvSpPr/>
          <p:nvPr/>
        </p:nvSpPr>
        <p:spPr>
          <a:xfrm>
            <a:off x="0" y="2621456"/>
            <a:ext cx="3505200"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04825" y="2737632"/>
            <a:ext cx="2819400" cy="477054"/>
          </a:xfrm>
          <a:prstGeom prst="rect">
            <a:avLst/>
          </a:prstGeom>
          <a:noFill/>
        </p:spPr>
        <p:txBody>
          <a:bodyPr wrap="square" rtlCol="0">
            <a:spAutoFit/>
          </a:bodyPr>
          <a:lstStyle/>
          <a:p>
            <a:pPr algn="r"/>
            <a:r>
              <a:rPr lang="en-US" sz="2500" dirty="0" smtClean="0">
                <a:solidFill>
                  <a:schemeClr val="bg1"/>
                </a:solidFill>
                <a:latin typeface="Calibri" pitchFamily="34" charset="0"/>
                <a:cs typeface="Calibri" pitchFamily="34" charset="0"/>
              </a:rPr>
              <a:t>OUR BEST CLIENTS</a:t>
            </a:r>
            <a:endParaRPr lang="en-US" sz="2500" dirty="0">
              <a:solidFill>
                <a:srgbClr val="0099FF"/>
              </a:solidFill>
              <a:latin typeface="Calibri" pitchFamily="34" charset="0"/>
              <a:cs typeface="Calibri" pitchFamily="34" charset="0"/>
            </a:endParaRPr>
          </a:p>
        </p:txBody>
      </p:sp>
      <p:sp>
        <p:nvSpPr>
          <p:cNvPr id="30" name="Rectangle 29"/>
          <p:cNvSpPr/>
          <p:nvPr/>
        </p:nvSpPr>
        <p:spPr>
          <a:xfrm>
            <a:off x="3552826" y="5257800"/>
            <a:ext cx="5591174" cy="914400"/>
          </a:xfrm>
          <a:prstGeom prst="rect">
            <a:avLst/>
          </a:prstGeom>
          <a:solidFill>
            <a:schemeClr val="bg1">
              <a:lumMod val="6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3571876" y="2621017"/>
            <a:ext cx="1140373" cy="1227083"/>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3571876" y="3941817"/>
            <a:ext cx="1140373" cy="1227083"/>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781551" y="2621017"/>
            <a:ext cx="1140373" cy="1227083"/>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4781551" y="3941817"/>
            <a:ext cx="1140373" cy="1227083"/>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981701" y="2621017"/>
            <a:ext cx="1140373" cy="1227083"/>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5981701" y="3941817"/>
            <a:ext cx="1140373" cy="1227083"/>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3590927" y="2667000"/>
            <a:ext cx="1104899" cy="800219"/>
          </a:xfrm>
          <a:prstGeom prst="rect">
            <a:avLst/>
          </a:prstGeom>
          <a:noFill/>
        </p:spPr>
        <p:txBody>
          <a:bodyPr wrap="square" rtlCol="0">
            <a:spAutoFit/>
          </a:bodyPr>
          <a:lstStyle/>
          <a:p>
            <a:pPr algn="ctr"/>
            <a:r>
              <a:rPr lang="en-US" sz="1000" b="1" dirty="0" smtClean="0">
                <a:solidFill>
                  <a:schemeClr val="bg1"/>
                </a:solidFill>
                <a:latin typeface="Calibri" pitchFamily="34" charset="0"/>
                <a:cs typeface="Calibri" pitchFamily="34" charset="0"/>
              </a:rPr>
              <a:t>Company Name</a:t>
            </a:r>
          </a:p>
          <a:p>
            <a:pPr algn="ctr"/>
            <a:endParaRPr lang="en-US" sz="800" dirty="0" smtClean="0">
              <a:latin typeface="Calibri" pitchFamily="34" charset="0"/>
              <a:cs typeface="Calibri" pitchFamily="34" charset="0"/>
            </a:endParaRPr>
          </a:p>
          <a:p>
            <a:pPr algn="ctr"/>
            <a:r>
              <a:rPr lang="en-US" sz="700" dirty="0" smtClean="0">
                <a:latin typeface="Calibri" pitchFamily="34" charset="0"/>
                <a:cs typeface="Calibri" pitchFamily="34" charset="0"/>
              </a:rPr>
              <a:t>Address text &amp; Contact Number +123 446789</a:t>
            </a:r>
          </a:p>
          <a:p>
            <a:pPr algn="ctr"/>
            <a:r>
              <a:rPr lang="en-US" sz="700" dirty="0" smtClean="0">
                <a:latin typeface="Calibri" pitchFamily="34" charset="0"/>
                <a:cs typeface="Calibri" pitchFamily="34" charset="0"/>
              </a:rPr>
              <a:t>Website: www.webname.com</a:t>
            </a:r>
            <a:endParaRPr lang="en-US" sz="700" dirty="0">
              <a:latin typeface="Calibri" pitchFamily="34" charset="0"/>
              <a:cs typeface="Calibri" pitchFamily="34" charset="0"/>
            </a:endParaRPr>
          </a:p>
        </p:txBody>
      </p:sp>
      <p:sp>
        <p:nvSpPr>
          <p:cNvPr id="51" name="TextBox 50"/>
          <p:cNvSpPr txBox="1"/>
          <p:nvPr/>
        </p:nvSpPr>
        <p:spPr>
          <a:xfrm>
            <a:off x="4800602" y="2667000"/>
            <a:ext cx="1104899" cy="800219"/>
          </a:xfrm>
          <a:prstGeom prst="rect">
            <a:avLst/>
          </a:prstGeom>
          <a:noFill/>
        </p:spPr>
        <p:txBody>
          <a:bodyPr wrap="square" rtlCol="0">
            <a:spAutoFit/>
          </a:bodyPr>
          <a:lstStyle/>
          <a:p>
            <a:pPr algn="ctr"/>
            <a:r>
              <a:rPr lang="en-US" sz="1000" b="1" dirty="0" smtClean="0">
                <a:solidFill>
                  <a:srgbClr val="0099FF"/>
                </a:solidFill>
                <a:latin typeface="Calibri" pitchFamily="34" charset="0"/>
                <a:cs typeface="Calibri" pitchFamily="34" charset="0"/>
              </a:rPr>
              <a:t>Company Name</a:t>
            </a:r>
          </a:p>
          <a:p>
            <a:pPr algn="ctr"/>
            <a:endParaRPr lang="en-US" sz="800" dirty="0" smtClean="0">
              <a:latin typeface="Calibri" pitchFamily="34" charset="0"/>
              <a:cs typeface="Calibri" pitchFamily="34" charset="0"/>
            </a:endParaRPr>
          </a:p>
          <a:p>
            <a:pPr algn="ctr"/>
            <a:r>
              <a:rPr lang="en-US" sz="700" dirty="0" smtClean="0">
                <a:latin typeface="Calibri" pitchFamily="34" charset="0"/>
                <a:cs typeface="Calibri" pitchFamily="34" charset="0"/>
              </a:rPr>
              <a:t>Address text &amp; Contact Number +123 446789</a:t>
            </a:r>
          </a:p>
          <a:p>
            <a:pPr algn="ctr"/>
            <a:r>
              <a:rPr lang="en-US" sz="700" dirty="0" smtClean="0">
                <a:latin typeface="Calibri" pitchFamily="34" charset="0"/>
                <a:cs typeface="Calibri" pitchFamily="34" charset="0"/>
              </a:rPr>
              <a:t>Website: www.webname.com</a:t>
            </a:r>
            <a:endParaRPr lang="en-US" sz="700" dirty="0">
              <a:latin typeface="Calibri" pitchFamily="34" charset="0"/>
              <a:cs typeface="Calibri" pitchFamily="34" charset="0"/>
            </a:endParaRPr>
          </a:p>
        </p:txBody>
      </p:sp>
      <p:sp>
        <p:nvSpPr>
          <p:cNvPr id="52" name="TextBox 51"/>
          <p:cNvSpPr txBox="1"/>
          <p:nvPr/>
        </p:nvSpPr>
        <p:spPr>
          <a:xfrm>
            <a:off x="5991227" y="2667000"/>
            <a:ext cx="1104899" cy="800219"/>
          </a:xfrm>
          <a:prstGeom prst="rect">
            <a:avLst/>
          </a:prstGeom>
          <a:noFill/>
        </p:spPr>
        <p:txBody>
          <a:bodyPr wrap="square" rtlCol="0">
            <a:spAutoFit/>
          </a:bodyPr>
          <a:lstStyle/>
          <a:p>
            <a:pPr algn="ctr"/>
            <a:r>
              <a:rPr lang="en-US" sz="1000" b="1" dirty="0" smtClean="0">
                <a:solidFill>
                  <a:schemeClr val="bg1"/>
                </a:solidFill>
                <a:latin typeface="Calibri" pitchFamily="34" charset="0"/>
                <a:cs typeface="Calibri" pitchFamily="34" charset="0"/>
              </a:rPr>
              <a:t>Company Name</a:t>
            </a:r>
          </a:p>
          <a:p>
            <a:pPr algn="ctr"/>
            <a:endParaRPr lang="en-US" sz="800" dirty="0" smtClean="0">
              <a:latin typeface="Calibri" pitchFamily="34" charset="0"/>
              <a:cs typeface="Calibri" pitchFamily="34" charset="0"/>
            </a:endParaRPr>
          </a:p>
          <a:p>
            <a:pPr algn="ctr"/>
            <a:r>
              <a:rPr lang="en-US" sz="700" dirty="0" smtClean="0">
                <a:latin typeface="Calibri" pitchFamily="34" charset="0"/>
                <a:cs typeface="Calibri" pitchFamily="34" charset="0"/>
              </a:rPr>
              <a:t>Address text &amp; Contact Number +123 446789</a:t>
            </a:r>
          </a:p>
          <a:p>
            <a:pPr algn="ctr"/>
            <a:r>
              <a:rPr lang="en-US" sz="700" dirty="0" smtClean="0">
                <a:latin typeface="Calibri" pitchFamily="34" charset="0"/>
                <a:cs typeface="Calibri" pitchFamily="34" charset="0"/>
              </a:rPr>
              <a:t>Website: www.webname.com</a:t>
            </a:r>
            <a:endParaRPr lang="en-US" sz="700" dirty="0">
              <a:latin typeface="Calibri" pitchFamily="34" charset="0"/>
              <a:cs typeface="Calibri" pitchFamily="34" charset="0"/>
            </a:endParaRPr>
          </a:p>
        </p:txBody>
      </p:sp>
      <p:sp>
        <p:nvSpPr>
          <p:cNvPr id="53" name="TextBox 52"/>
          <p:cNvSpPr txBox="1"/>
          <p:nvPr/>
        </p:nvSpPr>
        <p:spPr>
          <a:xfrm>
            <a:off x="3590927" y="4000500"/>
            <a:ext cx="1104899" cy="800219"/>
          </a:xfrm>
          <a:prstGeom prst="rect">
            <a:avLst/>
          </a:prstGeom>
          <a:noFill/>
        </p:spPr>
        <p:txBody>
          <a:bodyPr wrap="square" rtlCol="0">
            <a:spAutoFit/>
          </a:bodyPr>
          <a:lstStyle/>
          <a:p>
            <a:pPr algn="ctr"/>
            <a:r>
              <a:rPr lang="en-US" sz="1000" b="1" dirty="0" smtClean="0">
                <a:solidFill>
                  <a:schemeClr val="tx1">
                    <a:lumMod val="65000"/>
                    <a:lumOff val="35000"/>
                  </a:schemeClr>
                </a:solidFill>
                <a:latin typeface="Calibri" pitchFamily="34" charset="0"/>
                <a:cs typeface="Calibri" pitchFamily="34" charset="0"/>
              </a:rPr>
              <a:t>Company Name</a:t>
            </a:r>
          </a:p>
          <a:p>
            <a:pPr algn="ctr"/>
            <a:endParaRPr lang="en-US" sz="800" dirty="0" smtClean="0">
              <a:latin typeface="Calibri" pitchFamily="34" charset="0"/>
              <a:cs typeface="Calibri" pitchFamily="34" charset="0"/>
            </a:endParaRPr>
          </a:p>
          <a:p>
            <a:pPr algn="ctr"/>
            <a:r>
              <a:rPr lang="en-US" sz="700" dirty="0" smtClean="0">
                <a:latin typeface="Calibri" pitchFamily="34" charset="0"/>
                <a:cs typeface="Calibri" pitchFamily="34" charset="0"/>
              </a:rPr>
              <a:t>Address text &amp; Contact Number +123 446789</a:t>
            </a:r>
          </a:p>
          <a:p>
            <a:pPr algn="ctr"/>
            <a:r>
              <a:rPr lang="en-US" sz="700" dirty="0" smtClean="0">
                <a:latin typeface="Calibri" pitchFamily="34" charset="0"/>
                <a:cs typeface="Calibri" pitchFamily="34" charset="0"/>
              </a:rPr>
              <a:t>Website: www.webname.com</a:t>
            </a:r>
            <a:endParaRPr lang="en-US" sz="700" dirty="0">
              <a:latin typeface="Calibri" pitchFamily="34" charset="0"/>
              <a:cs typeface="Calibri" pitchFamily="34" charset="0"/>
            </a:endParaRPr>
          </a:p>
        </p:txBody>
      </p:sp>
      <p:sp>
        <p:nvSpPr>
          <p:cNvPr id="54" name="TextBox 53"/>
          <p:cNvSpPr txBox="1"/>
          <p:nvPr/>
        </p:nvSpPr>
        <p:spPr>
          <a:xfrm>
            <a:off x="4800602" y="4000500"/>
            <a:ext cx="1104899" cy="800219"/>
          </a:xfrm>
          <a:prstGeom prst="rect">
            <a:avLst/>
          </a:prstGeom>
          <a:noFill/>
        </p:spPr>
        <p:txBody>
          <a:bodyPr wrap="square" rtlCol="0">
            <a:spAutoFit/>
          </a:bodyPr>
          <a:lstStyle/>
          <a:p>
            <a:pPr algn="ctr"/>
            <a:r>
              <a:rPr lang="en-US" sz="1000" b="1" dirty="0" smtClean="0">
                <a:solidFill>
                  <a:schemeClr val="bg1"/>
                </a:solidFill>
                <a:latin typeface="Calibri" pitchFamily="34" charset="0"/>
                <a:cs typeface="Calibri" pitchFamily="34" charset="0"/>
              </a:rPr>
              <a:t>Company Name</a:t>
            </a:r>
          </a:p>
          <a:p>
            <a:pPr algn="ctr"/>
            <a:endParaRPr lang="en-US" sz="800" dirty="0" smtClean="0">
              <a:solidFill>
                <a:schemeClr val="bg1"/>
              </a:solidFill>
              <a:latin typeface="Calibri" pitchFamily="34" charset="0"/>
              <a:cs typeface="Calibri" pitchFamily="34" charset="0"/>
            </a:endParaRPr>
          </a:p>
          <a:p>
            <a:pPr algn="ctr"/>
            <a:r>
              <a:rPr lang="en-US" sz="700" dirty="0" smtClean="0">
                <a:solidFill>
                  <a:schemeClr val="bg1"/>
                </a:solidFill>
                <a:latin typeface="Calibri" pitchFamily="34" charset="0"/>
                <a:cs typeface="Calibri" pitchFamily="34" charset="0"/>
              </a:rPr>
              <a:t>Address text &amp; Contact Number +123 446789</a:t>
            </a:r>
          </a:p>
          <a:p>
            <a:pPr algn="ctr"/>
            <a:r>
              <a:rPr lang="en-US" sz="700" dirty="0" smtClean="0">
                <a:solidFill>
                  <a:schemeClr val="bg1"/>
                </a:solidFill>
                <a:latin typeface="Calibri" pitchFamily="34" charset="0"/>
                <a:cs typeface="Calibri" pitchFamily="34" charset="0"/>
              </a:rPr>
              <a:t>Website: www.webname.com</a:t>
            </a:r>
            <a:endParaRPr lang="en-US" sz="700" dirty="0">
              <a:solidFill>
                <a:schemeClr val="bg1"/>
              </a:solidFill>
              <a:latin typeface="Calibri" pitchFamily="34" charset="0"/>
              <a:cs typeface="Calibri" pitchFamily="34" charset="0"/>
            </a:endParaRPr>
          </a:p>
        </p:txBody>
      </p:sp>
      <p:sp>
        <p:nvSpPr>
          <p:cNvPr id="55" name="TextBox 54"/>
          <p:cNvSpPr txBox="1"/>
          <p:nvPr/>
        </p:nvSpPr>
        <p:spPr>
          <a:xfrm>
            <a:off x="5991227" y="4000500"/>
            <a:ext cx="1104899" cy="800219"/>
          </a:xfrm>
          <a:prstGeom prst="rect">
            <a:avLst/>
          </a:prstGeom>
          <a:noFill/>
        </p:spPr>
        <p:txBody>
          <a:bodyPr wrap="square" rtlCol="0">
            <a:spAutoFit/>
          </a:bodyPr>
          <a:lstStyle/>
          <a:p>
            <a:pPr algn="ctr"/>
            <a:r>
              <a:rPr lang="en-US" sz="1000" b="1" dirty="0" smtClean="0">
                <a:solidFill>
                  <a:schemeClr val="bg1"/>
                </a:solidFill>
                <a:latin typeface="Calibri" pitchFamily="34" charset="0"/>
                <a:cs typeface="Calibri" pitchFamily="34" charset="0"/>
              </a:rPr>
              <a:t>Company Name</a:t>
            </a:r>
          </a:p>
          <a:p>
            <a:pPr algn="ctr"/>
            <a:endParaRPr lang="en-US" sz="800" dirty="0" smtClean="0">
              <a:solidFill>
                <a:schemeClr val="bg1"/>
              </a:solidFill>
              <a:latin typeface="Calibri" pitchFamily="34" charset="0"/>
              <a:cs typeface="Calibri" pitchFamily="34" charset="0"/>
            </a:endParaRPr>
          </a:p>
          <a:p>
            <a:pPr algn="ctr"/>
            <a:r>
              <a:rPr lang="en-US" sz="700" dirty="0" smtClean="0">
                <a:latin typeface="Calibri" pitchFamily="34" charset="0"/>
                <a:cs typeface="Calibri" pitchFamily="34" charset="0"/>
              </a:rPr>
              <a:t>Address text &amp; Contact Number +123 446789</a:t>
            </a:r>
          </a:p>
          <a:p>
            <a:pPr algn="ctr"/>
            <a:r>
              <a:rPr lang="en-US" sz="700" dirty="0" smtClean="0">
                <a:latin typeface="Calibri" pitchFamily="34" charset="0"/>
                <a:cs typeface="Calibri" pitchFamily="34" charset="0"/>
              </a:rPr>
              <a:t>Website: www.webname.com</a:t>
            </a:r>
            <a:endParaRPr lang="en-US" sz="700" dirty="0">
              <a:latin typeface="Calibri" pitchFamily="34" charset="0"/>
              <a:cs typeface="Calibri"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500"/>
                                        <p:tgtEl>
                                          <p:spTgt spid="4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fade">
                                      <p:cBhvr>
                                        <p:cTn id="23" dur="500"/>
                                        <p:tgtEl>
                                          <p:spTgt spid="5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fade">
                                      <p:cBhvr>
                                        <p:cTn id="26" dur="500"/>
                                        <p:tgtEl>
                                          <p:spTgt spid="4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fade">
                                      <p:cBhvr>
                                        <p:cTn id="31" dur="500"/>
                                        <p:tgtEl>
                                          <p:spTgt spid="5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fade">
                                      <p:cBhvr>
                                        <p:cTn id="34" dur="500"/>
                                        <p:tgtEl>
                                          <p:spTgt spid="4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fade">
                                      <p:cBhvr>
                                        <p:cTn id="39" dur="500"/>
                                        <p:tgtEl>
                                          <p:spTgt spid="5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fade">
                                      <p:cBhvr>
                                        <p:cTn id="42" dur="500"/>
                                        <p:tgtEl>
                                          <p:spTgt spid="4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fade">
                                      <p:cBhvr>
                                        <p:cTn id="47" dur="500"/>
                                        <p:tgtEl>
                                          <p:spTgt spid="5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Effect transition="in" filter="fade">
                                      <p:cBhvr>
                                        <p:cTn id="50"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animBg="1"/>
      <p:bldP spid="41" grpId="0"/>
      <p:bldP spid="51" grpId="0"/>
      <p:bldP spid="52" grpId="0"/>
      <p:bldP spid="53" grpId="0"/>
      <p:bldP spid="54" grpId="0"/>
      <p:bldP spid="55"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
            <a:ext cx="9135877" cy="6857999"/>
          </a:xfrm>
          <a:prstGeom prst="rect">
            <a:avLst/>
          </a:prstGeom>
        </p:spPr>
      </p:pic>
      <p:sp>
        <p:nvSpPr>
          <p:cNvPr id="7" name="TextBox 6"/>
          <p:cNvSpPr txBox="1"/>
          <p:nvPr/>
        </p:nvSpPr>
        <p:spPr>
          <a:xfrm>
            <a:off x="4267200" y="584200"/>
            <a:ext cx="4267200" cy="215444"/>
          </a:xfrm>
          <a:prstGeom prst="rect">
            <a:avLst/>
          </a:prstGeom>
          <a:noFill/>
        </p:spPr>
        <p:txBody>
          <a:bodyPr wrap="square" rtlCol="0">
            <a:spAutoFit/>
          </a:bodyPr>
          <a:lstStyle/>
          <a:p>
            <a:r>
              <a:rPr lang="en-US" sz="800" dirty="0" smtClean="0">
                <a:latin typeface="Calibri" pitchFamily="34" charset="0"/>
                <a:cs typeface="Calibri" pitchFamily="34" charset="0"/>
              </a:rPr>
              <a:t>www.twiter.com/myid                         www.facebook.com/myid                     www.mywebsite.com</a:t>
            </a:r>
          </a:p>
        </p:txBody>
      </p:sp>
      <p:sp>
        <p:nvSpPr>
          <p:cNvPr id="4" name="Rectangle 3"/>
          <p:cNvSpPr/>
          <p:nvPr/>
        </p:nvSpPr>
        <p:spPr>
          <a:xfrm>
            <a:off x="0" y="1447800"/>
            <a:ext cx="2667000" cy="925787"/>
          </a:xfrm>
          <a:prstGeom prst="rect">
            <a:avLst/>
          </a:prstGeom>
          <a:solidFill>
            <a:schemeClr val="tx1">
              <a:lumMod val="50000"/>
              <a:lumOff val="5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304800" y="1620029"/>
            <a:ext cx="2286000" cy="400110"/>
          </a:xfrm>
          <a:prstGeom prst="rect">
            <a:avLst/>
          </a:prstGeom>
          <a:noFill/>
        </p:spPr>
        <p:txBody>
          <a:bodyPr wrap="square" rtlCol="0">
            <a:spAutoFit/>
          </a:bodyPr>
          <a:lstStyle/>
          <a:p>
            <a:pPr algn="r"/>
            <a:r>
              <a:rPr lang="en-US" sz="2000" dirty="0" smtClean="0">
                <a:solidFill>
                  <a:schemeClr val="bg1"/>
                </a:solidFill>
                <a:latin typeface="Calibri" pitchFamily="34" charset="0"/>
                <a:cs typeface="Calibri" pitchFamily="34" charset="0"/>
              </a:rPr>
              <a:t>OUR CLIENTS SAYS</a:t>
            </a:r>
            <a:endParaRPr lang="en-US" sz="2000" dirty="0">
              <a:solidFill>
                <a:schemeClr val="bg1"/>
              </a:solidFill>
              <a:latin typeface="Calibri" pitchFamily="34" charset="0"/>
              <a:cs typeface="Calibri" pitchFamily="34" charset="0"/>
            </a:endParaRPr>
          </a:p>
        </p:txBody>
      </p:sp>
      <p:sp>
        <p:nvSpPr>
          <p:cNvPr id="38" name="Rectangle 37"/>
          <p:cNvSpPr/>
          <p:nvPr/>
        </p:nvSpPr>
        <p:spPr>
          <a:xfrm>
            <a:off x="2735318" y="1435101"/>
            <a:ext cx="2398657" cy="2362199"/>
          </a:xfrm>
          <a:prstGeom prst="rect">
            <a:avLst/>
          </a:prstGeom>
          <a:solidFill>
            <a:schemeClr val="tx1">
              <a:lumMod val="75000"/>
              <a:lumOff val="2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3972911" y="4639441"/>
            <a:ext cx="1169515" cy="1625600"/>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440215" y="4622800"/>
            <a:ext cx="1189311" cy="16256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6455981" y="2171700"/>
            <a:ext cx="1169515" cy="16256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3156390" y="1980321"/>
            <a:ext cx="1657350" cy="938719"/>
          </a:xfrm>
          <a:prstGeom prst="rect">
            <a:avLst/>
          </a:prstGeom>
        </p:spPr>
        <p:txBody>
          <a:bodyPr wrap="square">
            <a:spAutoFit/>
          </a:bodyPr>
          <a:lstStyle/>
          <a:p>
            <a:pPr algn="ctr"/>
            <a:r>
              <a:rPr lang="en-US" sz="1100" dirty="0" smtClean="0">
                <a:solidFill>
                  <a:schemeClr val="bg1"/>
                </a:solidFill>
                <a:latin typeface="Calibri" pitchFamily="34" charset="0"/>
                <a:cs typeface="Calibri" pitchFamily="34" charset="0"/>
              </a:rPr>
              <a:t>Some text about OUR CLIENT SAYS related goes here. Some text about WELCOME related goes here.</a:t>
            </a:r>
          </a:p>
        </p:txBody>
      </p:sp>
      <p:pic>
        <p:nvPicPr>
          <p:cNvPr id="51" name="Picture 50" descr="07_Team-Picture-Image.jpg"/>
          <p:cNvPicPr>
            <a:picLocks noChangeAspect="1"/>
          </p:cNvPicPr>
          <p:nvPr/>
        </p:nvPicPr>
        <p:blipFill>
          <a:blip r:embed="rId3" cstate="print"/>
          <a:stretch>
            <a:fillRect/>
          </a:stretch>
        </p:blipFill>
        <p:spPr>
          <a:xfrm>
            <a:off x="2734818" y="4641849"/>
            <a:ext cx="1170432" cy="1621536"/>
          </a:xfrm>
          <a:prstGeom prst="rect">
            <a:avLst/>
          </a:prstGeom>
        </p:spPr>
      </p:pic>
      <p:pic>
        <p:nvPicPr>
          <p:cNvPr id="52" name="Picture 51" descr="07_Team-Picture-Image.jpg"/>
          <p:cNvPicPr>
            <a:picLocks noChangeAspect="1"/>
          </p:cNvPicPr>
          <p:nvPr/>
        </p:nvPicPr>
        <p:blipFill>
          <a:blip r:embed="rId3" cstate="print"/>
          <a:stretch>
            <a:fillRect/>
          </a:stretch>
        </p:blipFill>
        <p:spPr>
          <a:xfrm>
            <a:off x="5211318" y="2165349"/>
            <a:ext cx="1170432" cy="1621536"/>
          </a:xfrm>
          <a:prstGeom prst="rect">
            <a:avLst/>
          </a:prstGeom>
        </p:spPr>
      </p:pic>
      <p:pic>
        <p:nvPicPr>
          <p:cNvPr id="53" name="Picture 52" descr="07_Team-Picture-Image.jpg"/>
          <p:cNvPicPr>
            <a:picLocks noChangeAspect="1"/>
          </p:cNvPicPr>
          <p:nvPr/>
        </p:nvPicPr>
        <p:blipFill>
          <a:blip r:embed="rId3" cstate="print"/>
          <a:stretch>
            <a:fillRect/>
          </a:stretch>
        </p:blipFill>
        <p:spPr>
          <a:xfrm>
            <a:off x="5211318" y="4622923"/>
            <a:ext cx="1170432" cy="1621536"/>
          </a:xfrm>
          <a:prstGeom prst="rect">
            <a:avLst/>
          </a:prstGeom>
        </p:spPr>
      </p:pic>
      <p:sp>
        <p:nvSpPr>
          <p:cNvPr id="56" name="Rectangle 55"/>
          <p:cNvSpPr/>
          <p:nvPr/>
        </p:nvSpPr>
        <p:spPr>
          <a:xfrm>
            <a:off x="3994915" y="4749801"/>
            <a:ext cx="1120010" cy="954107"/>
          </a:xfrm>
          <a:prstGeom prst="rect">
            <a:avLst/>
          </a:prstGeom>
        </p:spPr>
        <p:txBody>
          <a:bodyPr wrap="square">
            <a:spAutoFit/>
          </a:bodyPr>
          <a:lstStyle/>
          <a:p>
            <a:pPr algn="ctr"/>
            <a:r>
              <a:rPr lang="en-US" sz="700" dirty="0" smtClean="0">
                <a:latin typeface="Calibri" pitchFamily="34" charset="0"/>
                <a:cs typeface="Calibri" pitchFamily="34" charset="0"/>
              </a:rPr>
              <a:t>Some text about SKILLS related goes here Some text about. Some text about SKILLS related goes here Some text about. Some text about SKILLS related goes here Some text about.</a:t>
            </a:r>
          </a:p>
        </p:txBody>
      </p:sp>
      <p:sp>
        <p:nvSpPr>
          <p:cNvPr id="58" name="Rectangle 57"/>
          <p:cNvSpPr/>
          <p:nvPr/>
        </p:nvSpPr>
        <p:spPr>
          <a:xfrm>
            <a:off x="6480940" y="2353441"/>
            <a:ext cx="1120010" cy="954107"/>
          </a:xfrm>
          <a:prstGeom prst="rect">
            <a:avLst/>
          </a:prstGeom>
        </p:spPr>
        <p:txBody>
          <a:bodyPr wrap="square">
            <a:spAutoFit/>
          </a:bodyPr>
          <a:lstStyle/>
          <a:p>
            <a:pPr algn="ctr"/>
            <a:r>
              <a:rPr lang="en-US" sz="700" dirty="0" smtClean="0">
                <a:solidFill>
                  <a:schemeClr val="bg1"/>
                </a:solidFill>
                <a:latin typeface="Calibri" pitchFamily="34" charset="0"/>
                <a:cs typeface="Calibri" pitchFamily="34" charset="0"/>
              </a:rPr>
              <a:t>Some text about SKILLS related goes here Some text about. Some text about SKILLS related goes here Some text about. Some text about SKILLS related goes here Some text about.</a:t>
            </a:r>
          </a:p>
        </p:txBody>
      </p:sp>
      <p:sp>
        <p:nvSpPr>
          <p:cNvPr id="60" name="Rectangle 59"/>
          <p:cNvSpPr/>
          <p:nvPr/>
        </p:nvSpPr>
        <p:spPr>
          <a:xfrm>
            <a:off x="6480940" y="4823374"/>
            <a:ext cx="1120010" cy="954107"/>
          </a:xfrm>
          <a:prstGeom prst="rect">
            <a:avLst/>
          </a:prstGeom>
        </p:spPr>
        <p:txBody>
          <a:bodyPr wrap="square">
            <a:spAutoFit/>
          </a:bodyPr>
          <a:lstStyle/>
          <a:p>
            <a:pPr algn="ctr"/>
            <a:r>
              <a:rPr lang="en-US" sz="700" dirty="0" smtClean="0">
                <a:latin typeface="Calibri" pitchFamily="34" charset="0"/>
                <a:cs typeface="Calibri" pitchFamily="34" charset="0"/>
              </a:rPr>
              <a:t>Some text about SKILLS related goes here Some text about. Some text about SKILLS related goes here Some text about. Some text about SKILLS related goes here Some text about.</a:t>
            </a:r>
          </a:p>
        </p:txBody>
      </p:sp>
      <p:sp>
        <p:nvSpPr>
          <p:cNvPr id="26" name="Rectangle 25"/>
          <p:cNvSpPr/>
          <p:nvPr/>
        </p:nvSpPr>
        <p:spPr>
          <a:xfrm>
            <a:off x="2735318" y="3873501"/>
            <a:ext cx="2398657" cy="673100"/>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5202292" y="3873501"/>
            <a:ext cx="2427233" cy="6731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5202292" y="1435101"/>
            <a:ext cx="2427233" cy="6731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7688317" y="3873501"/>
            <a:ext cx="1455683" cy="673100"/>
          </a:xfrm>
          <a:prstGeom prst="rect">
            <a:avLst/>
          </a:prstGeom>
          <a:solidFill>
            <a:schemeClr val="bg1">
              <a:lumMod val="6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3384330" y="3908973"/>
            <a:ext cx="1120010" cy="446276"/>
          </a:xfrm>
          <a:prstGeom prst="rect">
            <a:avLst/>
          </a:prstGeom>
        </p:spPr>
        <p:txBody>
          <a:bodyPr wrap="square">
            <a:spAutoFit/>
          </a:bodyPr>
          <a:lstStyle/>
          <a:p>
            <a:pPr algn="ctr"/>
            <a:r>
              <a:rPr lang="en-US" sz="1500" b="1" dirty="0" smtClean="0">
                <a:solidFill>
                  <a:srgbClr val="0099FF"/>
                </a:solidFill>
                <a:latin typeface="Calibri" pitchFamily="34" charset="0"/>
                <a:cs typeface="Calibri" pitchFamily="34" charset="0"/>
              </a:rPr>
              <a:t>John </a:t>
            </a:r>
            <a:r>
              <a:rPr lang="en-US" sz="1500" b="1" dirty="0" err="1" smtClean="0">
                <a:solidFill>
                  <a:srgbClr val="0099FF"/>
                </a:solidFill>
                <a:latin typeface="Calibri" pitchFamily="34" charset="0"/>
                <a:cs typeface="Calibri" pitchFamily="34" charset="0"/>
              </a:rPr>
              <a:t>Harrie</a:t>
            </a:r>
            <a:endParaRPr lang="en-US" sz="1500" b="1" dirty="0" smtClean="0">
              <a:solidFill>
                <a:srgbClr val="0099FF"/>
              </a:solidFill>
              <a:latin typeface="Calibri" pitchFamily="34" charset="0"/>
              <a:cs typeface="Calibri" pitchFamily="34" charset="0"/>
            </a:endParaRPr>
          </a:p>
          <a:p>
            <a:pPr algn="ctr"/>
            <a:r>
              <a:rPr lang="en-US" sz="800" dirty="0" smtClean="0">
                <a:latin typeface="Calibri" pitchFamily="34" charset="0"/>
                <a:cs typeface="Calibri" pitchFamily="34" charset="0"/>
              </a:rPr>
              <a:t>Post Title</a:t>
            </a:r>
            <a:endParaRPr lang="en-US" sz="700" dirty="0" smtClean="0">
              <a:latin typeface="Calibri" pitchFamily="34" charset="0"/>
              <a:cs typeface="Calibri" pitchFamily="34" charset="0"/>
            </a:endParaRPr>
          </a:p>
        </p:txBody>
      </p:sp>
      <p:sp>
        <p:nvSpPr>
          <p:cNvPr id="59" name="Rectangle 58"/>
          <p:cNvSpPr/>
          <p:nvPr/>
        </p:nvSpPr>
        <p:spPr>
          <a:xfrm>
            <a:off x="5854260" y="1456560"/>
            <a:ext cx="1120010" cy="446276"/>
          </a:xfrm>
          <a:prstGeom prst="rect">
            <a:avLst/>
          </a:prstGeom>
        </p:spPr>
        <p:txBody>
          <a:bodyPr wrap="square">
            <a:spAutoFit/>
          </a:bodyPr>
          <a:lstStyle/>
          <a:p>
            <a:pPr algn="ctr"/>
            <a:r>
              <a:rPr lang="en-US" sz="1500" b="1" dirty="0" smtClean="0">
                <a:solidFill>
                  <a:schemeClr val="bg1"/>
                </a:solidFill>
                <a:latin typeface="Calibri" pitchFamily="34" charset="0"/>
                <a:cs typeface="Calibri" pitchFamily="34" charset="0"/>
              </a:rPr>
              <a:t>John </a:t>
            </a:r>
            <a:r>
              <a:rPr lang="en-US" sz="1500" b="1" dirty="0" err="1" smtClean="0">
                <a:solidFill>
                  <a:schemeClr val="bg1"/>
                </a:solidFill>
                <a:latin typeface="Calibri" pitchFamily="34" charset="0"/>
                <a:cs typeface="Calibri" pitchFamily="34" charset="0"/>
              </a:rPr>
              <a:t>Harrie</a:t>
            </a:r>
            <a:endParaRPr lang="en-US" sz="1500" b="1" dirty="0" smtClean="0">
              <a:solidFill>
                <a:schemeClr val="bg1"/>
              </a:solidFill>
              <a:latin typeface="Calibri" pitchFamily="34" charset="0"/>
              <a:cs typeface="Calibri" pitchFamily="34" charset="0"/>
            </a:endParaRPr>
          </a:p>
          <a:p>
            <a:pPr algn="ctr"/>
            <a:r>
              <a:rPr lang="en-US" sz="800" dirty="0" smtClean="0">
                <a:solidFill>
                  <a:schemeClr val="bg1"/>
                </a:solidFill>
                <a:latin typeface="Calibri" pitchFamily="34" charset="0"/>
                <a:cs typeface="Calibri" pitchFamily="34" charset="0"/>
              </a:rPr>
              <a:t>Post Title</a:t>
            </a:r>
            <a:endParaRPr lang="en-US" sz="700" dirty="0" smtClean="0">
              <a:solidFill>
                <a:schemeClr val="bg1"/>
              </a:solidFill>
              <a:latin typeface="Calibri" pitchFamily="34" charset="0"/>
              <a:cs typeface="Calibri" pitchFamily="34" charset="0"/>
            </a:endParaRPr>
          </a:p>
        </p:txBody>
      </p:sp>
      <p:sp>
        <p:nvSpPr>
          <p:cNvPr id="61" name="Rectangle 60"/>
          <p:cNvSpPr/>
          <p:nvPr/>
        </p:nvSpPr>
        <p:spPr>
          <a:xfrm>
            <a:off x="5875280" y="3894960"/>
            <a:ext cx="1120010" cy="446276"/>
          </a:xfrm>
          <a:prstGeom prst="rect">
            <a:avLst/>
          </a:prstGeom>
        </p:spPr>
        <p:txBody>
          <a:bodyPr wrap="square">
            <a:spAutoFit/>
          </a:bodyPr>
          <a:lstStyle/>
          <a:p>
            <a:pPr algn="ctr"/>
            <a:r>
              <a:rPr lang="en-US" sz="1500" b="1" dirty="0" smtClean="0">
                <a:latin typeface="Calibri" pitchFamily="34" charset="0"/>
                <a:cs typeface="Calibri" pitchFamily="34" charset="0"/>
              </a:rPr>
              <a:t>John </a:t>
            </a:r>
            <a:r>
              <a:rPr lang="en-US" sz="1500" b="1" dirty="0" err="1" smtClean="0">
                <a:latin typeface="Calibri" pitchFamily="34" charset="0"/>
                <a:cs typeface="Calibri" pitchFamily="34" charset="0"/>
              </a:rPr>
              <a:t>Harrie</a:t>
            </a:r>
            <a:endParaRPr lang="en-US" sz="1500" b="1" dirty="0" smtClean="0">
              <a:latin typeface="Calibri" pitchFamily="34" charset="0"/>
              <a:cs typeface="Calibri" pitchFamily="34" charset="0"/>
            </a:endParaRPr>
          </a:p>
          <a:p>
            <a:pPr algn="ctr"/>
            <a:r>
              <a:rPr lang="en-US" sz="800" dirty="0" smtClean="0">
                <a:latin typeface="Calibri" pitchFamily="34" charset="0"/>
                <a:cs typeface="Calibri" pitchFamily="34" charset="0"/>
              </a:rPr>
              <a:t>Post Title</a:t>
            </a:r>
            <a:endParaRPr lang="en-US" sz="700" dirty="0" smtClean="0">
              <a:latin typeface="Calibri" pitchFamily="34" charset="0"/>
              <a:cs typeface="Calibri"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500"/>
                                        <p:tgtEl>
                                          <p:spTgt spid="48"/>
                                        </p:tgtEl>
                                      </p:cBhvr>
                                    </p:animEffect>
                                  </p:childTnLst>
                                </p:cTn>
                              </p:par>
                              <p:par>
                                <p:cTn id="19" presetID="10" presetClass="entr" presetSubtype="0" fill="hold" nodeType="with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fade">
                                      <p:cBhvr>
                                        <p:cTn id="21" dur="500"/>
                                        <p:tgtEl>
                                          <p:spTgt spid="5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fade">
                                      <p:cBhvr>
                                        <p:cTn id="24" dur="500"/>
                                        <p:tgtEl>
                                          <p:spTgt spid="5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par>
                                <p:cTn id="36" presetID="10" presetClass="entr" presetSubtype="0" fill="hold" nodeType="withEffect">
                                  <p:stCondLst>
                                    <p:cond delay="0"/>
                                  </p:stCondLst>
                                  <p:childTnLst>
                                    <p:set>
                                      <p:cBhvr>
                                        <p:cTn id="37" dur="1" fill="hold">
                                          <p:stCondLst>
                                            <p:cond delay="0"/>
                                          </p:stCondLst>
                                        </p:cTn>
                                        <p:tgtEl>
                                          <p:spTgt spid="51"/>
                                        </p:tgtEl>
                                        <p:attrNameLst>
                                          <p:attrName>style.visibility</p:attrName>
                                        </p:attrNameLst>
                                      </p:cBhvr>
                                      <p:to>
                                        <p:strVal val="visible"/>
                                      </p:to>
                                    </p:set>
                                    <p:animEffect transition="in" filter="fade">
                                      <p:cBhvr>
                                        <p:cTn id="38" dur="500"/>
                                        <p:tgtEl>
                                          <p:spTgt spid="5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fade">
                                      <p:cBhvr>
                                        <p:cTn id="41" dur="500"/>
                                        <p:tgtEl>
                                          <p:spTgt spid="5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500"/>
                                        <p:tgtEl>
                                          <p:spTgt spid="42"/>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61"/>
                                        </p:tgtEl>
                                        <p:attrNameLst>
                                          <p:attrName>style.visibility</p:attrName>
                                        </p:attrNameLst>
                                      </p:cBhvr>
                                      <p:to>
                                        <p:strVal val="visible"/>
                                      </p:to>
                                    </p:set>
                                    <p:animEffect transition="in" filter="fade">
                                      <p:cBhvr>
                                        <p:cTn id="49" dur="500"/>
                                        <p:tgtEl>
                                          <p:spTgt spid="6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childTnLst>
                                </p:cTn>
                              </p:par>
                              <p:par>
                                <p:cTn id="53" presetID="10" presetClass="entr" presetSubtype="0" fill="hold" nodeType="with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60"/>
                                        </p:tgtEl>
                                        <p:attrNameLst>
                                          <p:attrName>style.visibility</p:attrName>
                                        </p:attrNameLst>
                                      </p:cBhvr>
                                      <p:to>
                                        <p:strVal val="visible"/>
                                      </p:to>
                                    </p:set>
                                    <p:animEffect transition="in" filter="fade">
                                      <p:cBhvr>
                                        <p:cTn id="58" dur="500"/>
                                        <p:tgtEl>
                                          <p:spTgt spid="6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7"/>
                                        </p:tgtEl>
                                        <p:attrNameLst>
                                          <p:attrName>style.visibility</p:attrName>
                                        </p:attrNameLst>
                                      </p:cBhvr>
                                      <p:to>
                                        <p:strVal val="visible"/>
                                      </p:to>
                                    </p:set>
                                    <p:animEffect transition="in" filter="fade">
                                      <p:cBhvr>
                                        <p:cTn id="6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42" grpId="0" animBg="1"/>
      <p:bldP spid="47" grpId="0" animBg="1"/>
      <p:bldP spid="48" grpId="0" animBg="1"/>
      <p:bldP spid="49" grpId="0"/>
      <p:bldP spid="56" grpId="0"/>
      <p:bldP spid="58" grpId="0"/>
      <p:bldP spid="60" grpId="0"/>
      <p:bldP spid="26" grpId="0" animBg="1"/>
      <p:bldP spid="27" grpId="0" animBg="1"/>
      <p:bldP spid="28" grpId="0" animBg="1"/>
      <p:bldP spid="57" grpId="0"/>
      <p:bldP spid="59" grpId="0"/>
      <p:bldP spid="61"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
            <a:ext cx="9135877" cy="6857999"/>
          </a:xfrm>
          <a:prstGeom prst="rect">
            <a:avLst/>
          </a:prstGeom>
        </p:spPr>
      </p:pic>
      <p:sp>
        <p:nvSpPr>
          <p:cNvPr id="7" name="TextBox 6"/>
          <p:cNvSpPr txBox="1"/>
          <p:nvPr/>
        </p:nvSpPr>
        <p:spPr>
          <a:xfrm>
            <a:off x="4267200" y="584200"/>
            <a:ext cx="4267200" cy="215444"/>
          </a:xfrm>
          <a:prstGeom prst="rect">
            <a:avLst/>
          </a:prstGeom>
          <a:noFill/>
        </p:spPr>
        <p:txBody>
          <a:bodyPr wrap="square" rtlCol="0">
            <a:spAutoFit/>
          </a:bodyPr>
          <a:lstStyle/>
          <a:p>
            <a:r>
              <a:rPr lang="en-US" sz="800" dirty="0" smtClean="0">
                <a:latin typeface="Calibri" pitchFamily="34" charset="0"/>
                <a:cs typeface="Calibri" pitchFamily="34" charset="0"/>
              </a:rPr>
              <a:t>www.twiter.com/myid                         www.facebook.com/myid                     www.mywebsite.com</a:t>
            </a:r>
          </a:p>
        </p:txBody>
      </p:sp>
      <p:sp>
        <p:nvSpPr>
          <p:cNvPr id="4" name="Rectangle 3"/>
          <p:cNvSpPr/>
          <p:nvPr/>
        </p:nvSpPr>
        <p:spPr>
          <a:xfrm>
            <a:off x="0" y="4565023"/>
            <a:ext cx="4343400" cy="1219200"/>
          </a:xfrm>
          <a:prstGeom prst="rect">
            <a:avLst/>
          </a:prstGeom>
          <a:blipFill>
            <a:blip r:embed="rId3" cstate="print"/>
            <a:stretch>
              <a:fillRect/>
            </a:stretch>
          </a:bli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406464" y="4565023"/>
            <a:ext cx="1143000" cy="12192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838200" y="3632200"/>
            <a:ext cx="3612930" cy="784830"/>
          </a:xfrm>
          <a:prstGeom prst="rect">
            <a:avLst/>
          </a:prstGeom>
          <a:noFill/>
        </p:spPr>
        <p:txBody>
          <a:bodyPr wrap="square" rtlCol="0">
            <a:spAutoFit/>
          </a:bodyPr>
          <a:lstStyle/>
          <a:p>
            <a:pPr algn="r"/>
            <a:r>
              <a:rPr lang="en-US" sz="4500" dirty="0" smtClean="0">
                <a:solidFill>
                  <a:schemeClr val="tx1">
                    <a:lumMod val="65000"/>
                    <a:lumOff val="35000"/>
                  </a:schemeClr>
                </a:solidFill>
                <a:latin typeface="Calibri" pitchFamily="34" charset="0"/>
                <a:cs typeface="Calibri" pitchFamily="34" charset="0"/>
              </a:rPr>
              <a:t>PRESENT</a:t>
            </a:r>
            <a:r>
              <a:rPr lang="en-US" sz="4500" dirty="0" smtClean="0">
                <a:solidFill>
                  <a:srgbClr val="0099FF"/>
                </a:solidFill>
                <a:latin typeface="Calibri" pitchFamily="34" charset="0"/>
                <a:cs typeface="Calibri" pitchFamily="34" charset="0"/>
              </a:rPr>
              <a:t>ICA</a:t>
            </a:r>
            <a:endParaRPr lang="en-US" sz="4500" dirty="0">
              <a:solidFill>
                <a:srgbClr val="0099FF"/>
              </a:solidFill>
              <a:latin typeface="Calibri" pitchFamily="34" charset="0"/>
              <a:cs typeface="Calibri" pitchFamily="34" charset="0"/>
            </a:endParaRPr>
          </a:p>
        </p:txBody>
      </p:sp>
      <p:sp>
        <p:nvSpPr>
          <p:cNvPr id="9" name="TextBox 8"/>
          <p:cNvSpPr txBox="1"/>
          <p:nvPr/>
        </p:nvSpPr>
        <p:spPr>
          <a:xfrm>
            <a:off x="5680840" y="4644695"/>
            <a:ext cx="1752600" cy="861774"/>
          </a:xfrm>
          <a:prstGeom prst="rect">
            <a:avLst/>
          </a:prstGeom>
          <a:noFill/>
        </p:spPr>
        <p:txBody>
          <a:bodyPr wrap="square" rtlCol="0">
            <a:spAutoFit/>
          </a:bodyPr>
          <a:lstStyle/>
          <a:p>
            <a:r>
              <a:rPr lang="en-US" sz="1000" dirty="0" smtClean="0">
                <a:latin typeface="Calibri" pitchFamily="34" charset="0"/>
                <a:cs typeface="Calibri" pitchFamily="34" charset="0"/>
              </a:rPr>
              <a:t>Some text about PRESENTICA related goes here. Some text about WELCOME related goes here. Some text about WELCOME related goes here. </a:t>
            </a:r>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8"/>
                                        </p:tgtEl>
                                      </p:cBhvr>
                                    </p:animEffect>
                                    <p:animScale>
                                      <p:cBhvr>
                                        <p:cTn id="7"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
            <a:ext cx="9135877" cy="6857999"/>
          </a:xfrm>
          <a:prstGeom prst="rect">
            <a:avLst/>
          </a:prstGeom>
        </p:spPr>
      </p:pic>
      <p:sp>
        <p:nvSpPr>
          <p:cNvPr id="7" name="TextBox 6"/>
          <p:cNvSpPr txBox="1"/>
          <p:nvPr/>
        </p:nvSpPr>
        <p:spPr>
          <a:xfrm>
            <a:off x="4267200" y="584200"/>
            <a:ext cx="4267200" cy="215444"/>
          </a:xfrm>
          <a:prstGeom prst="rect">
            <a:avLst/>
          </a:prstGeom>
          <a:noFill/>
        </p:spPr>
        <p:txBody>
          <a:bodyPr wrap="square" rtlCol="0">
            <a:spAutoFit/>
          </a:bodyPr>
          <a:lstStyle/>
          <a:p>
            <a:r>
              <a:rPr lang="en-US" sz="800" dirty="0" smtClean="0">
                <a:latin typeface="Calibri" pitchFamily="34" charset="0"/>
                <a:cs typeface="Calibri" pitchFamily="34" charset="0"/>
              </a:rPr>
              <a:t>www.twiter.com/myid                         www.facebook.com/myid                     www.mywebsite.com</a:t>
            </a:r>
          </a:p>
        </p:txBody>
      </p:sp>
      <p:sp>
        <p:nvSpPr>
          <p:cNvPr id="4" name="Rectangle 3"/>
          <p:cNvSpPr/>
          <p:nvPr/>
        </p:nvSpPr>
        <p:spPr>
          <a:xfrm>
            <a:off x="0" y="2209800"/>
            <a:ext cx="3605048" cy="914400"/>
          </a:xfrm>
          <a:prstGeom prst="rect">
            <a:avLst/>
          </a:prstGeom>
          <a:solidFill>
            <a:schemeClr val="tx1">
              <a:lumMod val="50000"/>
              <a:lumOff val="5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772510" y="3206531"/>
            <a:ext cx="2834640" cy="2255520"/>
          </a:xfrm>
          <a:prstGeom prst="rect">
            <a:avLst/>
          </a:prstGeom>
          <a:blipFill>
            <a:blip r:embed="rId3" cstate="print"/>
            <a:stretch>
              <a:fillRect/>
            </a:stretch>
          </a:bli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990600" y="2339989"/>
            <a:ext cx="2362200" cy="477054"/>
          </a:xfrm>
          <a:prstGeom prst="rect">
            <a:avLst/>
          </a:prstGeom>
          <a:noFill/>
        </p:spPr>
        <p:txBody>
          <a:bodyPr wrap="square" rtlCol="0">
            <a:spAutoFit/>
          </a:bodyPr>
          <a:lstStyle/>
          <a:p>
            <a:pPr algn="r"/>
            <a:r>
              <a:rPr lang="en-US" sz="2500" dirty="0" smtClean="0">
                <a:solidFill>
                  <a:schemeClr val="bg1"/>
                </a:solidFill>
                <a:latin typeface="Calibri" pitchFamily="34" charset="0"/>
                <a:cs typeface="Calibri" pitchFamily="34" charset="0"/>
              </a:rPr>
              <a:t>OUR GALLERY</a:t>
            </a:r>
            <a:endParaRPr lang="en-US" sz="2500" dirty="0">
              <a:solidFill>
                <a:srgbClr val="0099FF"/>
              </a:solidFill>
              <a:latin typeface="Calibri" pitchFamily="34" charset="0"/>
              <a:cs typeface="Calibri" pitchFamily="34" charset="0"/>
            </a:endParaRPr>
          </a:p>
        </p:txBody>
      </p:sp>
      <p:sp>
        <p:nvSpPr>
          <p:cNvPr id="30" name="Rectangle 29"/>
          <p:cNvSpPr/>
          <p:nvPr/>
        </p:nvSpPr>
        <p:spPr>
          <a:xfrm>
            <a:off x="3678621" y="3211787"/>
            <a:ext cx="1208689" cy="2249213"/>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667410" y="5517053"/>
            <a:ext cx="2990190" cy="553998"/>
          </a:xfrm>
          <a:prstGeom prst="rect">
            <a:avLst/>
          </a:prstGeom>
          <a:noFill/>
        </p:spPr>
        <p:txBody>
          <a:bodyPr wrap="square" rtlCol="0">
            <a:spAutoFit/>
          </a:bodyPr>
          <a:lstStyle/>
          <a:p>
            <a:r>
              <a:rPr lang="en-US" sz="900" b="1" dirty="0" smtClean="0">
                <a:latin typeface="Calibri" pitchFamily="34" charset="0"/>
                <a:cs typeface="Calibri" pitchFamily="34" charset="0"/>
              </a:rPr>
              <a:t>About This Picture</a:t>
            </a:r>
          </a:p>
          <a:p>
            <a:r>
              <a:rPr lang="en-US" sz="700" dirty="0" smtClean="0">
                <a:latin typeface="Calibri" pitchFamily="34" charset="0"/>
                <a:cs typeface="Calibri" pitchFamily="34" charset="0"/>
              </a:rPr>
              <a:t>Some text about SKILLS related goes here Some text about. Some text about SKILLS related goes here Some text about. Some text about SKILLS related goes here Some text about.</a:t>
            </a:r>
          </a:p>
        </p:txBody>
      </p:sp>
      <p:sp>
        <p:nvSpPr>
          <p:cNvPr id="17" name="Rectangle 16"/>
          <p:cNvSpPr/>
          <p:nvPr/>
        </p:nvSpPr>
        <p:spPr>
          <a:xfrm>
            <a:off x="4960883" y="3206531"/>
            <a:ext cx="2834640" cy="2255520"/>
          </a:xfrm>
          <a:prstGeom prst="rect">
            <a:avLst/>
          </a:prstGeom>
          <a:blipFill>
            <a:blip r:embed="rId4" cstate="print"/>
            <a:stretch>
              <a:fillRect/>
            </a:stretch>
          </a:bli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866994" y="3211787"/>
            <a:ext cx="1277007" cy="2249213"/>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3765331" y="3443886"/>
            <a:ext cx="1066800" cy="1200329"/>
          </a:xfrm>
          <a:prstGeom prst="rect">
            <a:avLst/>
          </a:prstGeom>
          <a:noFill/>
        </p:spPr>
        <p:txBody>
          <a:bodyPr wrap="square" rtlCol="0">
            <a:spAutoFit/>
          </a:bodyPr>
          <a:lstStyle/>
          <a:p>
            <a:r>
              <a:rPr lang="en-US" sz="1500" b="1" dirty="0" smtClean="0">
                <a:solidFill>
                  <a:srgbClr val="0099FF"/>
                </a:solidFill>
                <a:latin typeface="Calibri" pitchFamily="34" charset="0"/>
                <a:cs typeface="Calibri" pitchFamily="34" charset="0"/>
              </a:rPr>
              <a:t>2009</a:t>
            </a:r>
          </a:p>
          <a:p>
            <a:r>
              <a:rPr lang="en-US" sz="1000" dirty="0" smtClean="0">
                <a:latin typeface="Calibri" pitchFamily="34" charset="0"/>
                <a:cs typeface="Calibri" pitchFamily="34" charset="0"/>
              </a:rPr>
              <a:t>February 23</a:t>
            </a:r>
          </a:p>
          <a:p>
            <a:endParaRPr lang="en-US" sz="700" dirty="0" smtClean="0">
              <a:latin typeface="Calibri" pitchFamily="34" charset="0"/>
              <a:cs typeface="Calibri" pitchFamily="34" charset="0"/>
            </a:endParaRPr>
          </a:p>
          <a:p>
            <a:pPr>
              <a:lnSpc>
                <a:spcPts val="1600"/>
              </a:lnSpc>
            </a:pPr>
            <a:r>
              <a:rPr lang="en-US" sz="2100" dirty="0" smtClean="0">
                <a:solidFill>
                  <a:schemeClr val="tx1">
                    <a:lumMod val="65000"/>
                    <a:lumOff val="35000"/>
                  </a:schemeClr>
                </a:solidFill>
                <a:latin typeface="Calibri" pitchFamily="34" charset="0"/>
                <a:cs typeface="Calibri" pitchFamily="34" charset="0"/>
              </a:rPr>
              <a:t>Photo Name Here</a:t>
            </a:r>
          </a:p>
        </p:txBody>
      </p:sp>
      <p:sp>
        <p:nvSpPr>
          <p:cNvPr id="21" name="TextBox 20"/>
          <p:cNvSpPr txBox="1"/>
          <p:nvPr/>
        </p:nvSpPr>
        <p:spPr>
          <a:xfrm>
            <a:off x="4871547" y="5517053"/>
            <a:ext cx="2990190" cy="553998"/>
          </a:xfrm>
          <a:prstGeom prst="rect">
            <a:avLst/>
          </a:prstGeom>
          <a:noFill/>
        </p:spPr>
        <p:txBody>
          <a:bodyPr wrap="square" rtlCol="0">
            <a:spAutoFit/>
          </a:bodyPr>
          <a:lstStyle/>
          <a:p>
            <a:r>
              <a:rPr lang="en-US" sz="900" b="1" dirty="0" smtClean="0">
                <a:latin typeface="Calibri" pitchFamily="34" charset="0"/>
                <a:cs typeface="Calibri" pitchFamily="34" charset="0"/>
              </a:rPr>
              <a:t>About This Picture</a:t>
            </a:r>
          </a:p>
          <a:p>
            <a:r>
              <a:rPr lang="en-US" sz="700" dirty="0" smtClean="0">
                <a:latin typeface="Calibri" pitchFamily="34" charset="0"/>
                <a:cs typeface="Calibri" pitchFamily="34" charset="0"/>
              </a:rPr>
              <a:t>Some text about SKILLS related goes here Some text about. Some text about SKILLS related goes here Some text about. Some text about SKILLS related goes here Some text about.</a:t>
            </a:r>
          </a:p>
        </p:txBody>
      </p:sp>
      <p:sp>
        <p:nvSpPr>
          <p:cNvPr id="22" name="TextBox 21"/>
          <p:cNvSpPr txBox="1"/>
          <p:nvPr/>
        </p:nvSpPr>
        <p:spPr>
          <a:xfrm>
            <a:off x="7903788" y="3443886"/>
            <a:ext cx="1066800" cy="1200329"/>
          </a:xfrm>
          <a:prstGeom prst="rect">
            <a:avLst/>
          </a:prstGeom>
          <a:noFill/>
        </p:spPr>
        <p:txBody>
          <a:bodyPr wrap="square" rtlCol="0">
            <a:spAutoFit/>
          </a:bodyPr>
          <a:lstStyle/>
          <a:p>
            <a:r>
              <a:rPr lang="en-US" sz="1500" b="1" dirty="0" smtClean="0">
                <a:solidFill>
                  <a:schemeClr val="bg1"/>
                </a:solidFill>
                <a:latin typeface="Calibri" pitchFamily="34" charset="0"/>
                <a:cs typeface="Calibri" pitchFamily="34" charset="0"/>
              </a:rPr>
              <a:t>2009</a:t>
            </a:r>
          </a:p>
          <a:p>
            <a:r>
              <a:rPr lang="en-US" sz="1000" dirty="0" smtClean="0">
                <a:latin typeface="Calibri" pitchFamily="34" charset="0"/>
                <a:cs typeface="Calibri" pitchFamily="34" charset="0"/>
              </a:rPr>
              <a:t>February 23</a:t>
            </a:r>
          </a:p>
          <a:p>
            <a:endParaRPr lang="en-US" sz="700" dirty="0" smtClean="0">
              <a:latin typeface="Calibri" pitchFamily="34" charset="0"/>
              <a:cs typeface="Calibri" pitchFamily="34" charset="0"/>
            </a:endParaRPr>
          </a:p>
          <a:p>
            <a:pPr>
              <a:lnSpc>
                <a:spcPts val="1600"/>
              </a:lnSpc>
            </a:pPr>
            <a:r>
              <a:rPr lang="en-US" sz="2100" dirty="0" smtClean="0">
                <a:solidFill>
                  <a:srgbClr val="9BDEFF"/>
                </a:solidFill>
                <a:latin typeface="Calibri" pitchFamily="34" charset="0"/>
                <a:cs typeface="Calibri" pitchFamily="34" charset="0"/>
              </a:rPr>
              <a:t>Photo Name Here</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500"/>
                                        <p:tgtEl>
                                          <p:spTgt spid="4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0" grpId="0" animBg="1"/>
      <p:bldP spid="43" grpId="0"/>
      <p:bldP spid="17" grpId="0" animBg="1"/>
      <p:bldP spid="18" grpId="0" animBg="1"/>
      <p:bldP spid="20" grpId="0"/>
      <p:bldP spid="21" grpId="0"/>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
            <a:ext cx="9135877" cy="6857999"/>
          </a:xfrm>
          <a:prstGeom prst="rect">
            <a:avLst/>
          </a:prstGeom>
        </p:spPr>
      </p:pic>
      <p:sp>
        <p:nvSpPr>
          <p:cNvPr id="7" name="TextBox 6"/>
          <p:cNvSpPr txBox="1"/>
          <p:nvPr/>
        </p:nvSpPr>
        <p:spPr>
          <a:xfrm>
            <a:off x="4267200" y="584200"/>
            <a:ext cx="4267200" cy="215444"/>
          </a:xfrm>
          <a:prstGeom prst="rect">
            <a:avLst/>
          </a:prstGeom>
          <a:noFill/>
        </p:spPr>
        <p:txBody>
          <a:bodyPr wrap="square" rtlCol="0">
            <a:spAutoFit/>
          </a:bodyPr>
          <a:lstStyle/>
          <a:p>
            <a:r>
              <a:rPr lang="en-US" sz="800" dirty="0" smtClean="0">
                <a:latin typeface="Calibri" pitchFamily="34" charset="0"/>
                <a:cs typeface="Calibri" pitchFamily="34" charset="0"/>
              </a:rPr>
              <a:t>www.twiter.com/myid                         www.facebook.com/myid                     www.mywebsite.com</a:t>
            </a:r>
          </a:p>
        </p:txBody>
      </p:sp>
      <p:sp>
        <p:nvSpPr>
          <p:cNvPr id="4" name="Rectangle 3"/>
          <p:cNvSpPr/>
          <p:nvPr/>
        </p:nvSpPr>
        <p:spPr>
          <a:xfrm>
            <a:off x="0" y="2621456"/>
            <a:ext cx="2438400"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52400" y="2737632"/>
            <a:ext cx="1876424" cy="477054"/>
          </a:xfrm>
          <a:prstGeom prst="rect">
            <a:avLst/>
          </a:prstGeom>
          <a:noFill/>
        </p:spPr>
        <p:txBody>
          <a:bodyPr wrap="square" rtlCol="0">
            <a:spAutoFit/>
          </a:bodyPr>
          <a:lstStyle/>
          <a:p>
            <a:pPr algn="r"/>
            <a:r>
              <a:rPr lang="en-US" sz="2500" dirty="0" smtClean="0">
                <a:solidFill>
                  <a:schemeClr val="bg1"/>
                </a:solidFill>
                <a:latin typeface="Calibri" pitchFamily="34" charset="0"/>
                <a:cs typeface="Calibri" pitchFamily="34" charset="0"/>
              </a:rPr>
              <a:t>LOCATION</a:t>
            </a:r>
            <a:endParaRPr lang="en-US" sz="2500" dirty="0">
              <a:solidFill>
                <a:srgbClr val="0099FF"/>
              </a:solidFill>
              <a:latin typeface="Calibri" pitchFamily="34" charset="0"/>
              <a:cs typeface="Calibri" pitchFamily="34" charset="0"/>
            </a:endParaRPr>
          </a:p>
        </p:txBody>
      </p:sp>
      <p:sp>
        <p:nvSpPr>
          <p:cNvPr id="30" name="Rectangle 29"/>
          <p:cNvSpPr/>
          <p:nvPr/>
        </p:nvSpPr>
        <p:spPr>
          <a:xfrm>
            <a:off x="2490950" y="5257800"/>
            <a:ext cx="6653050" cy="914400"/>
          </a:xfrm>
          <a:prstGeom prst="rect">
            <a:avLst/>
          </a:prstGeom>
          <a:solidFill>
            <a:schemeClr val="tx1">
              <a:lumMod val="85000"/>
              <a:lumOff val="1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639454" y="2621017"/>
            <a:ext cx="1751947" cy="2535183"/>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grpSp>
        <p:nvGrpSpPr>
          <p:cNvPr id="21" name="Group 20"/>
          <p:cNvGrpSpPr/>
          <p:nvPr/>
        </p:nvGrpSpPr>
        <p:grpSpPr>
          <a:xfrm>
            <a:off x="2510000" y="2621017"/>
            <a:ext cx="3052601" cy="2535183"/>
            <a:chOff x="2509999" y="1965762"/>
            <a:chExt cx="3052601" cy="1901387"/>
          </a:xfrm>
        </p:grpSpPr>
        <p:sp>
          <p:nvSpPr>
            <p:cNvPr id="45" name="Rectangle 44"/>
            <p:cNvSpPr/>
            <p:nvPr/>
          </p:nvSpPr>
          <p:spPr>
            <a:xfrm>
              <a:off x="2509999" y="1965762"/>
              <a:ext cx="3052601" cy="1901387"/>
            </a:xfrm>
            <a:prstGeom prst="rect">
              <a:avLst/>
            </a:prstGeom>
            <a:solidFill>
              <a:schemeClr val="bg1">
                <a:lumMod val="6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3118940" y="2421744"/>
              <a:ext cx="1876424" cy="761747"/>
            </a:xfrm>
            <a:prstGeom prst="rect">
              <a:avLst/>
            </a:prstGeom>
            <a:noFill/>
          </p:spPr>
          <p:txBody>
            <a:bodyPr wrap="square" rtlCol="0">
              <a:spAutoFit/>
            </a:bodyPr>
            <a:lstStyle/>
            <a:p>
              <a:pPr algn="ctr"/>
              <a:r>
                <a:rPr lang="en-US" sz="3000" dirty="0" smtClean="0">
                  <a:solidFill>
                    <a:schemeClr val="bg1">
                      <a:lumMod val="75000"/>
                    </a:schemeClr>
                  </a:solidFill>
                  <a:latin typeface="Calibri" pitchFamily="34" charset="0"/>
                  <a:cs typeface="Calibri" pitchFamily="34" charset="0"/>
                </a:rPr>
                <a:t>Google Map</a:t>
              </a:r>
              <a:endParaRPr lang="en-US" sz="3000" dirty="0">
                <a:solidFill>
                  <a:schemeClr val="bg1">
                    <a:lumMod val="75000"/>
                  </a:schemeClr>
                </a:solidFill>
                <a:latin typeface="Calibri" pitchFamily="34" charset="0"/>
                <a:cs typeface="Calibri" pitchFamily="34" charset="0"/>
              </a:endParaRPr>
            </a:p>
          </p:txBody>
        </p:sp>
      </p:grpSp>
      <p:sp>
        <p:nvSpPr>
          <p:cNvPr id="34" name="Rectangle 11"/>
          <p:cNvSpPr>
            <a:spLocks noChangeArrowheads="1"/>
          </p:cNvSpPr>
          <p:nvPr/>
        </p:nvSpPr>
        <p:spPr bwMode="auto">
          <a:xfrm>
            <a:off x="2677882" y="5533574"/>
            <a:ext cx="1423788" cy="246221"/>
          </a:xfrm>
          <a:prstGeom prst="rect">
            <a:avLst/>
          </a:prstGeom>
          <a:noFill/>
          <a:ln w="9525" algn="ctr">
            <a:noFill/>
            <a:miter lim="800000"/>
            <a:headEnd/>
            <a:tailEnd/>
          </a:ln>
        </p:spPr>
        <p:txBody>
          <a:bodyPr wrap="none">
            <a:spAutoFit/>
          </a:bodyPr>
          <a:lstStyle/>
          <a:p>
            <a:pPr algn="l" defTabSz="1223963">
              <a:spcBef>
                <a:spcPct val="50000"/>
              </a:spcBef>
            </a:pPr>
            <a:r>
              <a:rPr lang="en-US" sz="1000" dirty="0">
                <a:solidFill>
                  <a:schemeClr val="bg1">
                    <a:lumMod val="65000"/>
                  </a:schemeClr>
                </a:solidFill>
                <a:latin typeface="Calibri" pitchFamily="34" charset="0"/>
                <a:cs typeface="Calibri" pitchFamily="34" charset="0"/>
              </a:rPr>
              <a:t>LOCATION INDICATION:</a:t>
            </a:r>
          </a:p>
        </p:txBody>
      </p:sp>
      <p:sp>
        <p:nvSpPr>
          <p:cNvPr id="35" name="Line 13"/>
          <p:cNvSpPr>
            <a:spLocks noChangeShapeType="1"/>
          </p:cNvSpPr>
          <p:nvPr/>
        </p:nvSpPr>
        <p:spPr bwMode="auto">
          <a:xfrm>
            <a:off x="4136564" y="5417459"/>
            <a:ext cx="0" cy="620183"/>
          </a:xfrm>
          <a:prstGeom prst="line">
            <a:avLst/>
          </a:prstGeom>
          <a:ln>
            <a:solidFill>
              <a:schemeClr val="tx1">
                <a:lumMod val="65000"/>
                <a:lumOff val="35000"/>
              </a:schemeClr>
            </a:solidFill>
            <a:headEnd/>
            <a:tailEnd/>
          </a:ln>
        </p:spPr>
        <p:style>
          <a:lnRef idx="1">
            <a:schemeClr val="accent3"/>
          </a:lnRef>
          <a:fillRef idx="0">
            <a:schemeClr val="accent3"/>
          </a:fillRef>
          <a:effectRef idx="0">
            <a:schemeClr val="accent3"/>
          </a:effectRef>
          <a:fontRef idx="minor">
            <a:schemeClr val="tx1"/>
          </a:fontRef>
        </p:style>
        <p:txBody>
          <a:bodyPr wrap="none" anchor="ctr"/>
          <a:lstStyle/>
          <a:p>
            <a:endParaRPr lang="en-US"/>
          </a:p>
        </p:txBody>
      </p:sp>
      <p:sp>
        <p:nvSpPr>
          <p:cNvPr id="39" name="Rectangle 19"/>
          <p:cNvSpPr>
            <a:spLocks noChangeArrowheads="1"/>
          </p:cNvSpPr>
          <p:nvPr/>
        </p:nvSpPr>
        <p:spPr bwMode="auto">
          <a:xfrm>
            <a:off x="4283070" y="5577115"/>
            <a:ext cx="1007007" cy="215444"/>
          </a:xfrm>
          <a:prstGeom prst="rect">
            <a:avLst/>
          </a:prstGeom>
          <a:noFill/>
          <a:ln w="9525" algn="ctr">
            <a:noFill/>
            <a:miter lim="800000"/>
            <a:headEnd/>
            <a:tailEnd/>
          </a:ln>
        </p:spPr>
        <p:txBody>
          <a:bodyPr wrap="none">
            <a:spAutoFit/>
          </a:bodyPr>
          <a:lstStyle/>
          <a:p>
            <a:pPr algn="l" defTabSz="1223963">
              <a:spcBef>
                <a:spcPct val="50000"/>
              </a:spcBef>
            </a:pPr>
            <a:r>
              <a:rPr lang="en-US" sz="800" dirty="0" smtClean="0">
                <a:solidFill>
                  <a:schemeClr val="bg1"/>
                </a:solidFill>
                <a:latin typeface="Calibri" pitchFamily="34" charset="0"/>
                <a:cs typeface="Calibri" pitchFamily="34" charset="0"/>
              </a:rPr>
              <a:t>First Indication Text</a:t>
            </a:r>
            <a:endParaRPr lang="en-US" sz="800" dirty="0">
              <a:solidFill>
                <a:schemeClr val="bg1"/>
              </a:solidFill>
              <a:latin typeface="Calibri" pitchFamily="34" charset="0"/>
              <a:cs typeface="Calibri" pitchFamily="34" charset="0"/>
            </a:endParaRPr>
          </a:p>
        </p:txBody>
      </p:sp>
      <p:sp>
        <p:nvSpPr>
          <p:cNvPr id="43" name="Text Box 22"/>
          <p:cNvSpPr txBox="1">
            <a:spLocks noChangeArrowheads="1"/>
          </p:cNvSpPr>
          <p:nvPr/>
        </p:nvSpPr>
        <p:spPr bwMode="auto">
          <a:xfrm>
            <a:off x="533399" y="3835403"/>
            <a:ext cx="1648731" cy="261610"/>
          </a:xfrm>
          <a:prstGeom prst="rect">
            <a:avLst/>
          </a:prstGeom>
          <a:noFill/>
          <a:ln w="9525" algn="ctr">
            <a:noFill/>
            <a:miter lim="800000"/>
            <a:headEnd/>
            <a:tailEnd/>
          </a:ln>
        </p:spPr>
        <p:txBody>
          <a:bodyPr wrap="square">
            <a:spAutoFit/>
          </a:bodyPr>
          <a:lstStyle/>
          <a:p>
            <a:pPr algn="l" defTabSz="1223963">
              <a:spcBef>
                <a:spcPct val="50000"/>
              </a:spcBef>
            </a:pPr>
            <a:r>
              <a:rPr lang="en-US" sz="1100" b="1" dirty="0" smtClean="0">
                <a:latin typeface="Calibri" pitchFamily="34" charset="0"/>
                <a:cs typeface="Calibri" pitchFamily="34" charset="0"/>
              </a:rPr>
              <a:t>Some Title Text Here</a:t>
            </a:r>
            <a:endParaRPr lang="en-US" sz="1100" b="1" dirty="0">
              <a:latin typeface="Calibri" pitchFamily="34" charset="0"/>
              <a:cs typeface="Calibri" pitchFamily="34" charset="0"/>
            </a:endParaRPr>
          </a:p>
        </p:txBody>
      </p:sp>
      <p:sp>
        <p:nvSpPr>
          <p:cNvPr id="44" name="Text Box 23"/>
          <p:cNvSpPr txBox="1">
            <a:spLocks noChangeArrowheads="1"/>
          </p:cNvSpPr>
          <p:nvPr/>
        </p:nvSpPr>
        <p:spPr bwMode="auto">
          <a:xfrm>
            <a:off x="533400" y="4183741"/>
            <a:ext cx="1676400" cy="707886"/>
          </a:xfrm>
          <a:prstGeom prst="rect">
            <a:avLst/>
          </a:prstGeom>
          <a:noFill/>
          <a:ln w="9525" algn="ctr">
            <a:noFill/>
            <a:miter lim="800000"/>
            <a:headEnd/>
            <a:tailEnd/>
          </a:ln>
        </p:spPr>
        <p:txBody>
          <a:bodyPr wrap="square">
            <a:spAutoFit/>
          </a:bodyPr>
          <a:lstStyle/>
          <a:p>
            <a:pPr algn="l" defTabSz="1223963">
              <a:spcBef>
                <a:spcPct val="50000"/>
              </a:spcBef>
            </a:pPr>
            <a:r>
              <a:rPr lang="en-US" sz="800" b="0" dirty="0">
                <a:latin typeface="Calibri" pitchFamily="34" charset="0"/>
                <a:cs typeface="Calibri" pitchFamily="34" charset="0"/>
              </a:rPr>
              <a:t>Description of This is an example text goes here. an example text goes here. This is an example text goes here. This is an example text goes here to help you.</a:t>
            </a:r>
          </a:p>
        </p:txBody>
      </p:sp>
      <p:sp>
        <p:nvSpPr>
          <p:cNvPr id="56" name="Text Box 24"/>
          <p:cNvSpPr txBox="1">
            <a:spLocks noChangeArrowheads="1"/>
          </p:cNvSpPr>
          <p:nvPr/>
        </p:nvSpPr>
        <p:spPr bwMode="auto">
          <a:xfrm>
            <a:off x="5777620" y="2819400"/>
            <a:ext cx="1511300" cy="1615827"/>
          </a:xfrm>
          <a:prstGeom prst="rect">
            <a:avLst/>
          </a:prstGeom>
          <a:noFill/>
          <a:ln w="9525" algn="ctr">
            <a:noFill/>
            <a:miter lim="800000"/>
            <a:headEnd/>
            <a:tailEnd/>
          </a:ln>
        </p:spPr>
        <p:txBody>
          <a:bodyPr wrap="square">
            <a:spAutoFit/>
          </a:bodyPr>
          <a:lstStyle/>
          <a:p>
            <a:pPr algn="l" defTabSz="1223963">
              <a:spcBef>
                <a:spcPct val="50000"/>
              </a:spcBef>
            </a:pPr>
            <a:r>
              <a:rPr lang="en-US" sz="900" b="0" dirty="0">
                <a:latin typeface="Calibri" pitchFamily="34" charset="0"/>
                <a:cs typeface="Calibri" pitchFamily="34" charset="0"/>
              </a:rPr>
              <a:t>HOUSE# 32, SUITE#07, ROAD# 11, ALIJAN TOWER, 3</a:t>
            </a:r>
            <a:r>
              <a:rPr lang="en-US" sz="900" b="0" baseline="30000" dirty="0">
                <a:latin typeface="Calibri" pitchFamily="34" charset="0"/>
                <a:cs typeface="Calibri" pitchFamily="34" charset="0"/>
              </a:rPr>
              <a:t>RD</a:t>
            </a:r>
            <a:r>
              <a:rPr lang="en-US" sz="900" b="0" dirty="0">
                <a:latin typeface="Calibri" pitchFamily="34" charset="0"/>
                <a:cs typeface="Calibri" pitchFamily="34" charset="0"/>
              </a:rPr>
              <a:t> FLOOR, FARKPURA, HYDERABAD, INDIA 65802</a:t>
            </a:r>
          </a:p>
          <a:p>
            <a:pPr algn="l" defTabSz="1223963">
              <a:spcBef>
                <a:spcPct val="50000"/>
              </a:spcBef>
            </a:pPr>
            <a:r>
              <a:rPr lang="en-US" sz="900" b="0" dirty="0">
                <a:latin typeface="Calibri" pitchFamily="34" charset="0"/>
                <a:cs typeface="Calibri" pitchFamily="34" charset="0"/>
              </a:rPr>
              <a:t> PHONE: +123 456 7890 FAX: +123 456 7890</a:t>
            </a:r>
          </a:p>
          <a:p>
            <a:pPr algn="l" defTabSz="1223963">
              <a:spcBef>
                <a:spcPct val="50000"/>
              </a:spcBef>
            </a:pPr>
            <a:r>
              <a:rPr lang="en-US" sz="900" b="0" dirty="0">
                <a:latin typeface="Calibri" pitchFamily="34" charset="0"/>
                <a:cs typeface="Calibri" pitchFamily="34" charset="0"/>
              </a:rPr>
              <a:t>EMAIL: </a:t>
            </a:r>
            <a:r>
              <a:rPr lang="en-US" sz="900" b="0" dirty="0">
                <a:latin typeface="Calibri" pitchFamily="34" charset="0"/>
                <a:cs typeface="Calibri" pitchFamily="34" charset="0"/>
                <a:hlinkClick r:id="rId3"/>
              </a:rPr>
              <a:t>EMAILID@DOMAIN.COM</a:t>
            </a:r>
            <a:r>
              <a:rPr lang="en-US" sz="900" b="0" dirty="0">
                <a:latin typeface="Calibri" pitchFamily="34" charset="0"/>
                <a:cs typeface="Calibri" pitchFamily="34" charset="0"/>
              </a:rPr>
              <a:t> WEBSITE: WWW.MYWEB.COM</a:t>
            </a:r>
          </a:p>
        </p:txBody>
      </p:sp>
      <p:sp>
        <p:nvSpPr>
          <p:cNvPr id="36" name="Oval 15"/>
          <p:cNvSpPr>
            <a:spLocks noChangeArrowheads="1"/>
          </p:cNvSpPr>
          <p:nvPr/>
        </p:nvSpPr>
        <p:spPr bwMode="auto">
          <a:xfrm>
            <a:off x="4208412" y="5654457"/>
            <a:ext cx="91440" cy="121920"/>
          </a:xfrm>
          <a:prstGeom prst="ellipse">
            <a:avLst/>
          </a:prstGeom>
          <a:solidFill>
            <a:schemeClr val="tx1">
              <a:lumMod val="65000"/>
              <a:lumOff val="35000"/>
            </a:schemeClr>
          </a:solidFill>
          <a:ln w="9525" algn="ctr">
            <a:noFill/>
            <a:round/>
            <a:headEnd/>
            <a:tailEnd/>
          </a:ln>
        </p:spPr>
        <p:txBody>
          <a:bodyPr wrap="none" anchor="ctr"/>
          <a:lstStyle/>
          <a:p>
            <a:endParaRPr lang="en-US"/>
          </a:p>
        </p:txBody>
      </p:sp>
      <p:sp>
        <p:nvSpPr>
          <p:cNvPr id="59" name="Rectangle 19"/>
          <p:cNvSpPr>
            <a:spLocks noChangeArrowheads="1"/>
          </p:cNvSpPr>
          <p:nvPr/>
        </p:nvSpPr>
        <p:spPr bwMode="auto">
          <a:xfrm>
            <a:off x="5447842" y="5577115"/>
            <a:ext cx="1007007" cy="215444"/>
          </a:xfrm>
          <a:prstGeom prst="rect">
            <a:avLst/>
          </a:prstGeom>
          <a:noFill/>
          <a:ln w="9525" algn="ctr">
            <a:noFill/>
            <a:miter lim="800000"/>
            <a:headEnd/>
            <a:tailEnd/>
          </a:ln>
        </p:spPr>
        <p:txBody>
          <a:bodyPr wrap="none">
            <a:spAutoFit/>
          </a:bodyPr>
          <a:lstStyle/>
          <a:p>
            <a:pPr algn="l" defTabSz="1223963">
              <a:spcBef>
                <a:spcPct val="50000"/>
              </a:spcBef>
            </a:pPr>
            <a:r>
              <a:rPr lang="en-US" sz="800" dirty="0" smtClean="0">
                <a:solidFill>
                  <a:schemeClr val="bg1"/>
                </a:solidFill>
                <a:latin typeface="Calibri" pitchFamily="34" charset="0"/>
                <a:cs typeface="Calibri" pitchFamily="34" charset="0"/>
              </a:rPr>
              <a:t>First Indication Text</a:t>
            </a:r>
            <a:endParaRPr lang="en-US" sz="800" dirty="0">
              <a:solidFill>
                <a:schemeClr val="bg1"/>
              </a:solidFill>
              <a:latin typeface="Calibri" pitchFamily="34" charset="0"/>
              <a:cs typeface="Calibri" pitchFamily="34" charset="0"/>
            </a:endParaRPr>
          </a:p>
        </p:txBody>
      </p:sp>
      <p:sp>
        <p:nvSpPr>
          <p:cNvPr id="60" name="Oval 15"/>
          <p:cNvSpPr>
            <a:spLocks noChangeArrowheads="1"/>
          </p:cNvSpPr>
          <p:nvPr/>
        </p:nvSpPr>
        <p:spPr bwMode="auto">
          <a:xfrm>
            <a:off x="5373184" y="5654457"/>
            <a:ext cx="91440" cy="121920"/>
          </a:xfrm>
          <a:prstGeom prst="ellipse">
            <a:avLst/>
          </a:prstGeom>
          <a:solidFill>
            <a:schemeClr val="tx1">
              <a:lumMod val="65000"/>
              <a:lumOff val="35000"/>
            </a:schemeClr>
          </a:solidFill>
          <a:ln w="9525" algn="ctr">
            <a:noFill/>
            <a:round/>
            <a:headEnd/>
            <a:tailEnd/>
          </a:ln>
        </p:spPr>
        <p:txBody>
          <a:bodyPr wrap="none" anchor="ctr"/>
          <a:lstStyle/>
          <a:p>
            <a:endParaRPr lang="en-US"/>
          </a:p>
        </p:txBody>
      </p:sp>
      <p:sp>
        <p:nvSpPr>
          <p:cNvPr id="61" name="Rectangle 19"/>
          <p:cNvSpPr>
            <a:spLocks noChangeArrowheads="1"/>
          </p:cNvSpPr>
          <p:nvPr/>
        </p:nvSpPr>
        <p:spPr bwMode="auto">
          <a:xfrm>
            <a:off x="6612613" y="5577115"/>
            <a:ext cx="1007007" cy="215444"/>
          </a:xfrm>
          <a:prstGeom prst="rect">
            <a:avLst/>
          </a:prstGeom>
          <a:noFill/>
          <a:ln w="9525" algn="ctr">
            <a:noFill/>
            <a:miter lim="800000"/>
            <a:headEnd/>
            <a:tailEnd/>
          </a:ln>
        </p:spPr>
        <p:txBody>
          <a:bodyPr wrap="none">
            <a:spAutoFit/>
          </a:bodyPr>
          <a:lstStyle/>
          <a:p>
            <a:pPr algn="l" defTabSz="1223963">
              <a:spcBef>
                <a:spcPct val="50000"/>
              </a:spcBef>
            </a:pPr>
            <a:r>
              <a:rPr lang="en-US" sz="800" dirty="0" smtClean="0">
                <a:solidFill>
                  <a:schemeClr val="bg1"/>
                </a:solidFill>
                <a:latin typeface="Calibri" pitchFamily="34" charset="0"/>
                <a:cs typeface="Calibri" pitchFamily="34" charset="0"/>
              </a:rPr>
              <a:t>First Indication Text</a:t>
            </a:r>
            <a:endParaRPr lang="en-US" sz="800" dirty="0">
              <a:solidFill>
                <a:schemeClr val="bg1"/>
              </a:solidFill>
              <a:latin typeface="Calibri" pitchFamily="34" charset="0"/>
              <a:cs typeface="Calibri" pitchFamily="34" charset="0"/>
            </a:endParaRPr>
          </a:p>
        </p:txBody>
      </p:sp>
      <p:sp>
        <p:nvSpPr>
          <p:cNvPr id="62" name="Oval 15"/>
          <p:cNvSpPr>
            <a:spLocks noChangeArrowheads="1"/>
          </p:cNvSpPr>
          <p:nvPr/>
        </p:nvSpPr>
        <p:spPr bwMode="auto">
          <a:xfrm>
            <a:off x="6537955" y="5654457"/>
            <a:ext cx="91440" cy="121920"/>
          </a:xfrm>
          <a:prstGeom prst="ellipse">
            <a:avLst/>
          </a:prstGeom>
          <a:solidFill>
            <a:schemeClr val="tx1">
              <a:lumMod val="65000"/>
              <a:lumOff val="35000"/>
            </a:schemeClr>
          </a:solidFill>
          <a:ln w="9525" algn="ctr">
            <a:noFill/>
            <a:round/>
            <a:headEnd/>
            <a:tailEnd/>
          </a:ln>
        </p:spPr>
        <p:txBody>
          <a:bodyPr wrap="none" anchor="ctr"/>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500"/>
                                        <p:tgtEl>
                                          <p:spTgt spid="44"/>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nodeType="clickEffect">
                                  <p:stCondLst>
                                    <p:cond delay="0"/>
                                  </p:stCondLst>
                                  <p:childTnLst>
                                    <p:animEffect transition="out" filter="fade">
                                      <p:cBhvr>
                                        <p:cTn id="14" dur="500" tmFilter="0, 0; .2, .5; .8, .5; 1, 0"/>
                                        <p:tgtEl>
                                          <p:spTgt spid="21"/>
                                        </p:tgtEl>
                                      </p:cBhvr>
                                    </p:animEffect>
                                    <p:animScale>
                                      <p:cBhvr>
                                        <p:cTn id="15" dur="250" autoRev="1" fill="hold"/>
                                        <p:tgtEl>
                                          <p:spTgt spid="21"/>
                                        </p:tgtEl>
                                      </p:cBhvr>
                                      <p:by x="105000" y="105000"/>
                                    </p:animScale>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500"/>
                                        <p:tgtEl>
                                          <p:spTgt spid="5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500"/>
                                        <p:tgtEl>
                                          <p:spTgt spid="3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500"/>
                                        <p:tgtEl>
                                          <p:spTgt spid="3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fade">
                                      <p:cBhvr>
                                        <p:cTn id="43" dur="500"/>
                                        <p:tgtEl>
                                          <p:spTgt spid="6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fade">
                                      <p:cBhvr>
                                        <p:cTn id="46" dur="500"/>
                                        <p:tgtEl>
                                          <p:spTgt spid="5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fade">
                                      <p:cBhvr>
                                        <p:cTn id="49" dur="500"/>
                                        <p:tgtEl>
                                          <p:spTgt spid="6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fade">
                                      <p:cBhvr>
                                        <p:cTn id="5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19" grpId="0" animBg="1"/>
      <p:bldP spid="34" grpId="0"/>
      <p:bldP spid="35" grpId="0" animBg="1"/>
      <p:bldP spid="39" grpId="0"/>
      <p:bldP spid="43" grpId="0"/>
      <p:bldP spid="44" grpId="0"/>
      <p:bldP spid="56" grpId="0"/>
      <p:bldP spid="36" grpId="0" animBg="1"/>
      <p:bldP spid="59" grpId="0"/>
      <p:bldP spid="60" grpId="0" animBg="1"/>
      <p:bldP spid="61" grpId="0"/>
      <p:bldP spid="62"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
            <a:ext cx="9135877" cy="6857999"/>
          </a:xfrm>
          <a:prstGeom prst="rect">
            <a:avLst/>
          </a:prstGeom>
        </p:spPr>
      </p:pic>
      <p:sp>
        <p:nvSpPr>
          <p:cNvPr id="7" name="TextBox 6"/>
          <p:cNvSpPr txBox="1"/>
          <p:nvPr/>
        </p:nvSpPr>
        <p:spPr>
          <a:xfrm>
            <a:off x="4267200" y="584200"/>
            <a:ext cx="4267200" cy="215444"/>
          </a:xfrm>
          <a:prstGeom prst="rect">
            <a:avLst/>
          </a:prstGeom>
          <a:noFill/>
        </p:spPr>
        <p:txBody>
          <a:bodyPr wrap="square" rtlCol="0">
            <a:spAutoFit/>
          </a:bodyPr>
          <a:lstStyle/>
          <a:p>
            <a:r>
              <a:rPr lang="en-US" sz="800" dirty="0" smtClean="0">
                <a:latin typeface="Calibri" pitchFamily="34" charset="0"/>
                <a:cs typeface="Calibri" pitchFamily="34" charset="0"/>
              </a:rPr>
              <a:t>www.twiter.com/myid                         www.facebook.com/myid                     www.mywebsite.com</a:t>
            </a:r>
          </a:p>
        </p:txBody>
      </p:sp>
      <p:sp>
        <p:nvSpPr>
          <p:cNvPr id="4" name="Rectangle 3"/>
          <p:cNvSpPr/>
          <p:nvPr/>
        </p:nvSpPr>
        <p:spPr>
          <a:xfrm>
            <a:off x="0" y="2352128"/>
            <a:ext cx="3505200"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04825" y="2468304"/>
            <a:ext cx="2819400" cy="477054"/>
          </a:xfrm>
          <a:prstGeom prst="rect">
            <a:avLst/>
          </a:prstGeom>
          <a:noFill/>
        </p:spPr>
        <p:txBody>
          <a:bodyPr wrap="square" rtlCol="0">
            <a:spAutoFit/>
          </a:bodyPr>
          <a:lstStyle/>
          <a:p>
            <a:pPr algn="r"/>
            <a:r>
              <a:rPr lang="en-US" sz="2500" dirty="0" smtClean="0">
                <a:solidFill>
                  <a:schemeClr val="bg1"/>
                </a:solidFill>
                <a:latin typeface="Calibri" pitchFamily="34" charset="0"/>
                <a:cs typeface="Calibri" pitchFamily="34" charset="0"/>
              </a:rPr>
              <a:t>VISIT TO KNOW US</a:t>
            </a:r>
            <a:endParaRPr lang="en-US" sz="2500" dirty="0">
              <a:solidFill>
                <a:srgbClr val="0099FF"/>
              </a:solidFill>
              <a:latin typeface="Calibri" pitchFamily="34" charset="0"/>
              <a:cs typeface="Calibri" pitchFamily="34" charset="0"/>
            </a:endParaRPr>
          </a:p>
        </p:txBody>
      </p:sp>
      <p:sp>
        <p:nvSpPr>
          <p:cNvPr id="45" name="Rectangle 44"/>
          <p:cNvSpPr/>
          <p:nvPr/>
        </p:nvSpPr>
        <p:spPr>
          <a:xfrm>
            <a:off x="3571875" y="2351689"/>
            <a:ext cx="914400" cy="1417583"/>
          </a:xfrm>
          <a:prstGeom prst="rect">
            <a:avLst/>
          </a:prstGeom>
          <a:solidFill>
            <a:schemeClr val="bg1">
              <a:lumMod val="6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550980" y="3031359"/>
            <a:ext cx="2533650" cy="7239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5" name="Text Box 12"/>
          <p:cNvSpPr txBox="1">
            <a:spLocks noChangeArrowheads="1"/>
          </p:cNvSpPr>
          <p:nvPr/>
        </p:nvSpPr>
        <p:spPr bwMode="auto">
          <a:xfrm>
            <a:off x="4648200" y="3159673"/>
            <a:ext cx="2362200" cy="307777"/>
          </a:xfrm>
          <a:prstGeom prst="rect">
            <a:avLst/>
          </a:prstGeom>
          <a:noFill/>
          <a:ln w="9525" algn="ctr">
            <a:noFill/>
            <a:miter lim="800000"/>
            <a:headEnd/>
            <a:tailEnd/>
          </a:ln>
        </p:spPr>
        <p:txBody>
          <a:bodyPr wrap="square">
            <a:spAutoFit/>
          </a:bodyPr>
          <a:lstStyle/>
          <a:p>
            <a:pPr algn="l" defTabSz="1223963">
              <a:spcBef>
                <a:spcPct val="50000"/>
              </a:spcBef>
            </a:pPr>
            <a:r>
              <a:rPr lang="en-US" sz="1400" dirty="0">
                <a:solidFill>
                  <a:schemeClr val="bg1">
                    <a:lumMod val="95000"/>
                  </a:schemeClr>
                </a:solidFill>
                <a:latin typeface="Calibri" pitchFamily="34" charset="0"/>
                <a:cs typeface="Calibri" pitchFamily="34" charset="0"/>
              </a:rPr>
              <a:t>www.twiter.com/myid</a:t>
            </a:r>
          </a:p>
        </p:txBody>
      </p:sp>
      <p:sp>
        <p:nvSpPr>
          <p:cNvPr id="28" name="Rectangle 27"/>
          <p:cNvSpPr/>
          <p:nvPr/>
        </p:nvSpPr>
        <p:spPr>
          <a:xfrm>
            <a:off x="2586530" y="3333531"/>
            <a:ext cx="914400" cy="1219200"/>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3565635" y="3836713"/>
            <a:ext cx="2533650" cy="7239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3566619" y="4648200"/>
            <a:ext cx="914400" cy="1219200"/>
          </a:xfrm>
          <a:prstGeom prst="rect">
            <a:avLst/>
          </a:prstGeom>
          <a:solidFill>
            <a:schemeClr val="bg1">
              <a:lumMod val="6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4537841" y="4653891"/>
            <a:ext cx="2533650" cy="7239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6153807" y="3836713"/>
            <a:ext cx="2990193" cy="723900"/>
          </a:xfrm>
          <a:prstGeom prst="rect">
            <a:avLst/>
          </a:prstGeom>
          <a:solidFill>
            <a:schemeClr val="bg1">
              <a:lumMod val="6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2586530" y="4648200"/>
            <a:ext cx="914400" cy="1219200"/>
          </a:xfrm>
          <a:prstGeom prst="rect">
            <a:avLst/>
          </a:prstGeom>
          <a:solidFill>
            <a:schemeClr val="tx1">
              <a:lumMod val="85000"/>
              <a:lumOff val="1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6" name="Text Box 19"/>
          <p:cNvSpPr txBox="1">
            <a:spLocks noChangeArrowheads="1"/>
          </p:cNvSpPr>
          <p:nvPr/>
        </p:nvSpPr>
        <p:spPr bwMode="auto">
          <a:xfrm>
            <a:off x="3636580" y="3972473"/>
            <a:ext cx="2133600" cy="307777"/>
          </a:xfrm>
          <a:prstGeom prst="rect">
            <a:avLst/>
          </a:prstGeom>
          <a:noFill/>
          <a:ln w="9525" algn="ctr">
            <a:noFill/>
            <a:miter lim="800000"/>
            <a:headEnd/>
            <a:tailEnd/>
          </a:ln>
        </p:spPr>
        <p:txBody>
          <a:bodyPr wrap="square">
            <a:spAutoFit/>
          </a:bodyPr>
          <a:lstStyle/>
          <a:p>
            <a:pPr algn="l" defTabSz="1223963">
              <a:spcBef>
                <a:spcPct val="50000"/>
              </a:spcBef>
            </a:pPr>
            <a:r>
              <a:rPr lang="en-US" sz="1400" dirty="0">
                <a:solidFill>
                  <a:schemeClr val="bg1">
                    <a:lumMod val="95000"/>
                  </a:schemeClr>
                </a:solidFill>
                <a:latin typeface="Calibri" pitchFamily="34" charset="0"/>
                <a:cs typeface="Calibri" pitchFamily="34" charset="0"/>
              </a:rPr>
              <a:t>www.facebook.com/myid</a:t>
            </a:r>
          </a:p>
        </p:txBody>
      </p:sp>
      <p:sp>
        <p:nvSpPr>
          <p:cNvPr id="27" name="Text Box 20"/>
          <p:cNvSpPr txBox="1">
            <a:spLocks noChangeArrowheads="1"/>
          </p:cNvSpPr>
          <p:nvPr/>
        </p:nvSpPr>
        <p:spPr bwMode="auto">
          <a:xfrm>
            <a:off x="4603530" y="4785273"/>
            <a:ext cx="2333298" cy="307777"/>
          </a:xfrm>
          <a:prstGeom prst="rect">
            <a:avLst/>
          </a:prstGeom>
          <a:noFill/>
          <a:ln w="9525" algn="ctr">
            <a:noFill/>
            <a:miter lim="800000"/>
            <a:headEnd/>
            <a:tailEnd/>
          </a:ln>
        </p:spPr>
        <p:txBody>
          <a:bodyPr wrap="square">
            <a:spAutoFit/>
          </a:bodyPr>
          <a:lstStyle/>
          <a:p>
            <a:pPr algn="l" defTabSz="1223963">
              <a:spcBef>
                <a:spcPct val="50000"/>
              </a:spcBef>
            </a:pPr>
            <a:r>
              <a:rPr lang="en-US" sz="1400" dirty="0">
                <a:solidFill>
                  <a:schemeClr val="bg1">
                    <a:lumMod val="95000"/>
                  </a:schemeClr>
                </a:solidFill>
                <a:latin typeface="Calibri" pitchFamily="34" charset="0"/>
                <a:cs typeface="Calibri" pitchFamily="34" charset="0"/>
              </a:rPr>
              <a:t>www.websitedomain.com</a:t>
            </a:r>
          </a:p>
        </p:txBody>
      </p:sp>
      <p:pic>
        <p:nvPicPr>
          <p:cNvPr id="38" name="Picture 37" descr="15_Twitter-iCon.png"/>
          <p:cNvPicPr>
            <a:picLocks noChangeAspect="1"/>
          </p:cNvPicPr>
          <p:nvPr/>
        </p:nvPicPr>
        <p:blipFill>
          <a:blip r:embed="rId3"/>
          <a:stretch>
            <a:fillRect/>
          </a:stretch>
        </p:blipFill>
        <p:spPr>
          <a:xfrm>
            <a:off x="3723290" y="2959101"/>
            <a:ext cx="609600" cy="652504"/>
          </a:xfrm>
          <a:prstGeom prst="rect">
            <a:avLst/>
          </a:prstGeom>
        </p:spPr>
      </p:pic>
      <p:pic>
        <p:nvPicPr>
          <p:cNvPr id="39" name="Picture 38" descr="15_Twitter-iCon.png"/>
          <p:cNvPicPr>
            <a:picLocks noChangeAspect="1"/>
          </p:cNvPicPr>
          <p:nvPr/>
        </p:nvPicPr>
        <p:blipFill>
          <a:blip r:embed="rId4"/>
          <a:stretch>
            <a:fillRect/>
          </a:stretch>
        </p:blipFill>
        <p:spPr>
          <a:xfrm>
            <a:off x="2745828" y="3721101"/>
            <a:ext cx="609600" cy="602580"/>
          </a:xfrm>
          <a:prstGeom prst="rect">
            <a:avLst/>
          </a:prstGeom>
        </p:spPr>
      </p:pic>
      <p:pic>
        <p:nvPicPr>
          <p:cNvPr id="40" name="Picture 39" descr="15_Twitter-iCon.png"/>
          <p:cNvPicPr>
            <a:picLocks noChangeAspect="1"/>
          </p:cNvPicPr>
          <p:nvPr/>
        </p:nvPicPr>
        <p:blipFill>
          <a:blip r:embed="rId5"/>
          <a:stretch>
            <a:fillRect/>
          </a:stretch>
        </p:blipFill>
        <p:spPr>
          <a:xfrm>
            <a:off x="3718035" y="4839564"/>
            <a:ext cx="609600" cy="621436"/>
          </a:xfrm>
          <a:prstGeom prst="rect">
            <a:avLst/>
          </a:prstGeom>
        </p:spPr>
      </p:pic>
      <p:sp>
        <p:nvSpPr>
          <p:cNvPr id="42" name="Rectangle 41"/>
          <p:cNvSpPr/>
          <p:nvPr/>
        </p:nvSpPr>
        <p:spPr>
          <a:xfrm>
            <a:off x="7131269" y="4646885"/>
            <a:ext cx="2012731" cy="723900"/>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7142155" y="3032170"/>
            <a:ext cx="2001845" cy="723900"/>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8"/>
                                        </p:tgtEl>
                                      </p:cBhvr>
                                    </p:animEffect>
                                    <p:animScale>
                                      <p:cBhvr>
                                        <p:cTn id="7" dur="250" autoRev="1" fill="hold"/>
                                        <p:tgtEl>
                                          <p:spTgt spid="38"/>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fade">
                                      <p:cBhvr>
                                        <p:cTn id="15" dur="500"/>
                                        <p:tgtEl>
                                          <p:spTgt spid="4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500"/>
                                        <p:tgtEl>
                                          <p:spTgt spid="43"/>
                                        </p:tgtEl>
                                      </p:cBhvr>
                                    </p:animEffect>
                                  </p:childTnLst>
                                </p:cTn>
                              </p:par>
                            </p:childTnLst>
                          </p:cTn>
                        </p:par>
                      </p:childTnLst>
                    </p:cTn>
                  </p:par>
                  <p:par>
                    <p:cTn id="19" fill="hold">
                      <p:stCondLst>
                        <p:cond delay="indefinite"/>
                      </p:stCondLst>
                      <p:childTnLst>
                        <p:par>
                          <p:cTn id="20" fill="hold">
                            <p:stCondLst>
                              <p:cond delay="0"/>
                            </p:stCondLst>
                            <p:childTnLst>
                              <p:par>
                                <p:cTn id="21" presetID="26" presetClass="emph" presetSubtype="0" fill="hold" nodeType="clickEffect">
                                  <p:stCondLst>
                                    <p:cond delay="0"/>
                                  </p:stCondLst>
                                  <p:childTnLst>
                                    <p:animEffect transition="out" filter="fade">
                                      <p:cBhvr>
                                        <p:cTn id="22" dur="500" tmFilter="0, 0; .2, .5; .8, .5; 1, 0"/>
                                        <p:tgtEl>
                                          <p:spTgt spid="39"/>
                                        </p:tgtEl>
                                      </p:cBhvr>
                                    </p:animEffect>
                                    <p:animScale>
                                      <p:cBhvr>
                                        <p:cTn id="23" dur="250" autoRev="1" fill="hold"/>
                                        <p:tgtEl>
                                          <p:spTgt spid="39"/>
                                        </p:tgtEl>
                                      </p:cBhvr>
                                      <p:by x="105000" y="105000"/>
                                    </p:animScale>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500"/>
                                        <p:tgtEl>
                                          <p:spTgt spid="36"/>
                                        </p:tgtEl>
                                      </p:cBhvr>
                                    </p:animEffect>
                                  </p:childTnLst>
                                </p:cTn>
                              </p:par>
                            </p:childTnLst>
                          </p:cTn>
                        </p:par>
                      </p:childTnLst>
                    </p:cTn>
                  </p:par>
                  <p:par>
                    <p:cTn id="35" fill="hold">
                      <p:stCondLst>
                        <p:cond delay="indefinite"/>
                      </p:stCondLst>
                      <p:childTnLst>
                        <p:par>
                          <p:cTn id="36" fill="hold">
                            <p:stCondLst>
                              <p:cond delay="0"/>
                            </p:stCondLst>
                            <p:childTnLst>
                              <p:par>
                                <p:cTn id="37" presetID="26" presetClass="emph" presetSubtype="0" fill="hold" nodeType="clickEffect">
                                  <p:stCondLst>
                                    <p:cond delay="0"/>
                                  </p:stCondLst>
                                  <p:childTnLst>
                                    <p:animEffect transition="out" filter="fade">
                                      <p:cBhvr>
                                        <p:cTn id="38" dur="500" tmFilter="0, 0; .2, .5; .8, .5; 1, 0"/>
                                        <p:tgtEl>
                                          <p:spTgt spid="40"/>
                                        </p:tgtEl>
                                      </p:cBhvr>
                                    </p:animEffect>
                                    <p:animScale>
                                      <p:cBhvr>
                                        <p:cTn id="39" dur="250" autoRev="1" fill="hold"/>
                                        <p:tgtEl>
                                          <p:spTgt spid="40"/>
                                        </p:tgtEl>
                                      </p:cBhvr>
                                      <p:by x="105000" y="105000"/>
                                    </p:animScale>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500"/>
                                        <p:tgtEl>
                                          <p:spTgt spid="3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25" grpId="0"/>
      <p:bldP spid="29" grpId="0" animBg="1"/>
      <p:bldP spid="34" grpId="0" animBg="1"/>
      <p:bldP spid="36" grpId="0" animBg="1"/>
      <p:bldP spid="26" grpId="0"/>
      <p:bldP spid="27" grpId="0"/>
      <p:bldP spid="42" grpId="0" animBg="1"/>
      <p:bldP spid="43"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458"/>
            <a:ext cx="9135683" cy="6857853"/>
          </a:xfrm>
          <a:prstGeom prst="rect">
            <a:avLst/>
          </a:prstGeom>
          <a:noFill/>
          <a:ln>
            <a:noFill/>
          </a:ln>
        </p:spPr>
      </p:pic>
      <p:sp>
        <p:nvSpPr>
          <p:cNvPr id="8" name="TextBox 7"/>
          <p:cNvSpPr txBox="1"/>
          <p:nvPr/>
        </p:nvSpPr>
        <p:spPr>
          <a:xfrm>
            <a:off x="4364420" y="3632200"/>
            <a:ext cx="2950780" cy="553998"/>
          </a:xfrm>
          <a:prstGeom prst="rect">
            <a:avLst/>
          </a:prstGeom>
          <a:noFill/>
        </p:spPr>
        <p:txBody>
          <a:bodyPr wrap="square" rtlCol="0">
            <a:spAutoFit/>
          </a:bodyPr>
          <a:lstStyle/>
          <a:p>
            <a:pPr algn="r"/>
            <a:r>
              <a:rPr lang="en-US" sz="3000" dirty="0" smtClean="0">
                <a:solidFill>
                  <a:srgbClr val="0099FF"/>
                </a:solidFill>
                <a:latin typeface="Calibri" pitchFamily="34" charset="0"/>
                <a:cs typeface="Calibri" pitchFamily="34" charset="0"/>
              </a:rPr>
              <a:t>THANK YOU</a:t>
            </a:r>
            <a:endParaRPr lang="en-US" sz="3000" dirty="0">
              <a:solidFill>
                <a:srgbClr val="0099FF"/>
              </a:solidFill>
              <a:latin typeface="Calibri" pitchFamily="34" charset="0"/>
              <a:cs typeface="Calibri" pitchFamily="34" charset="0"/>
            </a:endParaRPr>
          </a:p>
        </p:txBody>
      </p:sp>
      <p:sp>
        <p:nvSpPr>
          <p:cNvPr id="11" name="TextBox 10"/>
          <p:cNvSpPr txBox="1"/>
          <p:nvPr/>
        </p:nvSpPr>
        <p:spPr>
          <a:xfrm>
            <a:off x="4091150" y="4260741"/>
            <a:ext cx="3200400" cy="369332"/>
          </a:xfrm>
          <a:prstGeom prst="rect">
            <a:avLst/>
          </a:prstGeom>
          <a:noFill/>
        </p:spPr>
        <p:txBody>
          <a:bodyPr wrap="square" rtlCol="0">
            <a:spAutoFit/>
          </a:bodyPr>
          <a:lstStyle/>
          <a:p>
            <a:pPr algn="r"/>
            <a:r>
              <a:rPr lang="en-US" dirty="0" smtClean="0">
                <a:latin typeface="Calibri" pitchFamily="34" charset="0"/>
                <a:cs typeface="Calibri" pitchFamily="34" charset="0"/>
              </a:rPr>
              <a:t>For Your Potential Watching</a:t>
            </a:r>
          </a:p>
        </p:txBody>
      </p:sp>
      <p:sp>
        <p:nvSpPr>
          <p:cNvPr id="7" name="Rectangle 6"/>
          <p:cNvSpPr/>
          <p:nvPr/>
        </p:nvSpPr>
        <p:spPr>
          <a:xfrm>
            <a:off x="7315200" y="3840328"/>
            <a:ext cx="1828800" cy="9144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752601" y="4819867"/>
            <a:ext cx="5468007" cy="914400"/>
          </a:xfrm>
          <a:prstGeom prst="rect">
            <a:avLst/>
          </a:prstGeom>
          <a:solidFill>
            <a:schemeClr val="bg1">
              <a:lumMod val="6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 y="4819867"/>
            <a:ext cx="1702675" cy="914400"/>
          </a:xfrm>
          <a:prstGeom prst="rect">
            <a:avLst/>
          </a:prstGeom>
          <a:solidFill>
            <a:schemeClr val="tx1">
              <a:lumMod val="50000"/>
              <a:lumOff val="5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11"/>
                                        </p:tgtEl>
                                      </p:cBhvr>
                                    </p:animEffect>
                                    <p:animScale>
                                      <p:cBhvr>
                                        <p:cTn id="7" dur="250" autoRev="1" fill="hold"/>
                                        <p:tgtEl>
                                          <p:spTgt spid="11"/>
                                        </p:tgtEl>
                                      </p:cBhvr>
                                      <p:by x="105000" y="105000"/>
                                    </p:animScale>
                                  </p:childTnLst>
                                </p:cTn>
                              </p:par>
                              <p:par>
                                <p:cTn id="8" presetID="26" presetClass="emph" presetSubtype="0" fill="hold" grpId="0" nodeType="withEffect">
                                  <p:stCondLst>
                                    <p:cond delay="0"/>
                                  </p:stCondLst>
                                  <p:childTnLst>
                                    <p:animEffect transition="out" filter="fade">
                                      <p:cBhvr>
                                        <p:cTn id="9" dur="500" tmFilter="0, 0; .2, .5; .8, .5; 1, 0"/>
                                        <p:tgtEl>
                                          <p:spTgt spid="8"/>
                                        </p:tgtEl>
                                      </p:cBhvr>
                                    </p:animEffect>
                                    <p:animScale>
                                      <p:cBhvr>
                                        <p:cTn id="10"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小小草店铺中的素材\Y3030-30套合集+文艺唯美风格（把时间改成了2016）\扫一扫更多惊喜等着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09" y="57729"/>
            <a:ext cx="8936182" cy="6742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28793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
            <a:ext cx="9135877" cy="6857999"/>
          </a:xfrm>
          <a:prstGeom prst="rect">
            <a:avLst/>
          </a:prstGeom>
        </p:spPr>
      </p:pic>
      <p:sp>
        <p:nvSpPr>
          <p:cNvPr id="7" name="TextBox 6"/>
          <p:cNvSpPr txBox="1"/>
          <p:nvPr/>
        </p:nvSpPr>
        <p:spPr>
          <a:xfrm>
            <a:off x="4267200" y="584200"/>
            <a:ext cx="4267200" cy="215444"/>
          </a:xfrm>
          <a:prstGeom prst="rect">
            <a:avLst/>
          </a:prstGeom>
          <a:noFill/>
        </p:spPr>
        <p:txBody>
          <a:bodyPr wrap="square" rtlCol="0">
            <a:spAutoFit/>
          </a:bodyPr>
          <a:lstStyle/>
          <a:p>
            <a:r>
              <a:rPr lang="en-US" sz="800" dirty="0" smtClean="0">
                <a:latin typeface="Calibri" pitchFamily="34" charset="0"/>
                <a:cs typeface="Calibri" pitchFamily="34" charset="0"/>
              </a:rPr>
              <a:t>www.twiter.com/myid                         www.facebook.com/myid                     www.mywebsite.com</a:t>
            </a:r>
          </a:p>
        </p:txBody>
      </p:sp>
      <p:sp>
        <p:nvSpPr>
          <p:cNvPr id="4" name="Rectangle 3"/>
          <p:cNvSpPr/>
          <p:nvPr/>
        </p:nvSpPr>
        <p:spPr>
          <a:xfrm>
            <a:off x="0" y="3124200"/>
            <a:ext cx="4343400"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406464" y="3124200"/>
            <a:ext cx="2743200" cy="1930400"/>
          </a:xfrm>
          <a:prstGeom prst="rect">
            <a:avLst/>
          </a:prstGeom>
          <a:blipFill>
            <a:blip r:embed="rId3" cstate="print"/>
            <a:stretch>
              <a:fillRect/>
            </a:stretch>
          </a:bli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78070" y="3240376"/>
            <a:ext cx="3612930" cy="477054"/>
          </a:xfrm>
          <a:prstGeom prst="rect">
            <a:avLst/>
          </a:prstGeom>
          <a:noFill/>
        </p:spPr>
        <p:txBody>
          <a:bodyPr wrap="square" rtlCol="0">
            <a:spAutoFit/>
          </a:bodyPr>
          <a:lstStyle/>
          <a:p>
            <a:pPr algn="r"/>
            <a:r>
              <a:rPr lang="en-US" sz="2500" dirty="0" smtClean="0">
                <a:solidFill>
                  <a:schemeClr val="bg1"/>
                </a:solidFill>
                <a:latin typeface="Calibri" pitchFamily="34" charset="0"/>
                <a:cs typeface="Calibri" pitchFamily="34" charset="0"/>
              </a:rPr>
              <a:t>PRESENT</a:t>
            </a:r>
            <a:r>
              <a:rPr lang="en-US" sz="2500" dirty="0" smtClean="0">
                <a:solidFill>
                  <a:srgbClr val="0099FF"/>
                </a:solidFill>
                <a:latin typeface="Calibri" pitchFamily="34" charset="0"/>
                <a:cs typeface="Calibri" pitchFamily="34" charset="0"/>
              </a:rPr>
              <a:t>ICA</a:t>
            </a:r>
            <a:endParaRPr lang="en-US" sz="2500" dirty="0">
              <a:solidFill>
                <a:srgbClr val="0099FF"/>
              </a:solidFill>
              <a:latin typeface="Calibri" pitchFamily="34" charset="0"/>
              <a:cs typeface="Calibri" pitchFamily="34" charset="0"/>
            </a:endParaRPr>
          </a:p>
        </p:txBody>
      </p:sp>
      <p:sp>
        <p:nvSpPr>
          <p:cNvPr id="10" name="Rectangle 9"/>
          <p:cNvSpPr/>
          <p:nvPr/>
        </p:nvSpPr>
        <p:spPr>
          <a:xfrm>
            <a:off x="3429000" y="4127061"/>
            <a:ext cx="914400" cy="9144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435773" y="4127061"/>
            <a:ext cx="914400"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450427" y="4127061"/>
            <a:ext cx="914400" cy="914400"/>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4127061"/>
            <a:ext cx="1371600" cy="914400"/>
          </a:xfrm>
          <a:prstGeom prst="rect">
            <a:avLst/>
          </a:prstGeom>
          <a:solidFill>
            <a:schemeClr val="tx1">
              <a:lumMod val="85000"/>
              <a:lumOff val="1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3429000" y="5143937"/>
            <a:ext cx="914400"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435773" y="5143937"/>
            <a:ext cx="914400" cy="914400"/>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450427" y="5143937"/>
            <a:ext cx="914400" cy="9144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4419600" y="5142187"/>
            <a:ext cx="4724400" cy="914400"/>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p>
        </p:txBody>
      </p:sp>
      <p:sp>
        <p:nvSpPr>
          <p:cNvPr id="19" name="TextBox 18"/>
          <p:cNvSpPr txBox="1"/>
          <p:nvPr/>
        </p:nvSpPr>
        <p:spPr>
          <a:xfrm>
            <a:off x="1621220" y="4283840"/>
            <a:ext cx="533400" cy="400110"/>
          </a:xfrm>
          <a:prstGeom prst="rect">
            <a:avLst/>
          </a:prstGeom>
          <a:noFill/>
        </p:spPr>
        <p:txBody>
          <a:bodyPr wrap="square" rtlCol="0">
            <a:spAutoFit/>
          </a:bodyPr>
          <a:lstStyle/>
          <a:p>
            <a:pPr algn="ctr"/>
            <a:r>
              <a:rPr lang="en-US" sz="2000" dirty="0" smtClean="0">
                <a:solidFill>
                  <a:srgbClr val="0099FF"/>
                </a:solidFill>
                <a:latin typeface="Calibri" pitchFamily="34" charset="0"/>
                <a:cs typeface="Calibri" pitchFamily="34" charset="0"/>
              </a:rPr>
              <a:t>01</a:t>
            </a:r>
            <a:endParaRPr lang="en-US" sz="2000" dirty="0">
              <a:solidFill>
                <a:srgbClr val="0099FF"/>
              </a:solidFill>
              <a:latin typeface="Calibri" pitchFamily="34" charset="0"/>
              <a:cs typeface="Calibri" pitchFamily="34" charset="0"/>
            </a:endParaRPr>
          </a:p>
        </p:txBody>
      </p:sp>
      <p:sp>
        <p:nvSpPr>
          <p:cNvPr id="20" name="TextBox 19"/>
          <p:cNvSpPr txBox="1"/>
          <p:nvPr/>
        </p:nvSpPr>
        <p:spPr>
          <a:xfrm>
            <a:off x="2653861" y="4283840"/>
            <a:ext cx="533400" cy="400110"/>
          </a:xfrm>
          <a:prstGeom prst="rect">
            <a:avLst/>
          </a:prstGeom>
          <a:noFill/>
        </p:spPr>
        <p:txBody>
          <a:bodyPr wrap="square" rtlCol="0">
            <a:spAutoFit/>
          </a:bodyPr>
          <a:lstStyle/>
          <a:p>
            <a:pPr algn="ctr"/>
            <a:r>
              <a:rPr lang="en-US" sz="2000" dirty="0" smtClean="0">
                <a:solidFill>
                  <a:schemeClr val="tx1">
                    <a:lumMod val="95000"/>
                    <a:lumOff val="5000"/>
                  </a:schemeClr>
                </a:solidFill>
                <a:latin typeface="Calibri" pitchFamily="34" charset="0"/>
                <a:cs typeface="Calibri" pitchFamily="34" charset="0"/>
              </a:rPr>
              <a:t>02</a:t>
            </a:r>
            <a:endParaRPr lang="en-US" sz="2000" dirty="0">
              <a:solidFill>
                <a:schemeClr val="tx1">
                  <a:lumMod val="95000"/>
                  <a:lumOff val="5000"/>
                </a:schemeClr>
              </a:solidFill>
              <a:latin typeface="Calibri" pitchFamily="34" charset="0"/>
              <a:cs typeface="Calibri" pitchFamily="34" charset="0"/>
            </a:endParaRPr>
          </a:p>
        </p:txBody>
      </p:sp>
      <p:sp>
        <p:nvSpPr>
          <p:cNvPr id="21" name="TextBox 20"/>
          <p:cNvSpPr txBox="1"/>
          <p:nvPr/>
        </p:nvSpPr>
        <p:spPr>
          <a:xfrm>
            <a:off x="3631323" y="4283840"/>
            <a:ext cx="533400" cy="400110"/>
          </a:xfrm>
          <a:prstGeom prst="rect">
            <a:avLst/>
          </a:prstGeom>
          <a:noFill/>
        </p:spPr>
        <p:txBody>
          <a:bodyPr wrap="square" rtlCol="0">
            <a:spAutoFit/>
          </a:bodyPr>
          <a:lstStyle/>
          <a:p>
            <a:pPr algn="ctr"/>
            <a:r>
              <a:rPr lang="en-US" sz="2000" dirty="0" smtClean="0">
                <a:solidFill>
                  <a:schemeClr val="bg1">
                    <a:lumMod val="85000"/>
                  </a:schemeClr>
                </a:solidFill>
                <a:latin typeface="Calibri" pitchFamily="34" charset="0"/>
                <a:cs typeface="Calibri" pitchFamily="34" charset="0"/>
              </a:rPr>
              <a:t>03</a:t>
            </a:r>
            <a:endParaRPr lang="en-US" sz="2000" dirty="0">
              <a:solidFill>
                <a:schemeClr val="bg1">
                  <a:lumMod val="85000"/>
                </a:schemeClr>
              </a:solidFill>
              <a:latin typeface="Calibri" pitchFamily="34" charset="0"/>
              <a:cs typeface="Calibri" pitchFamily="34" charset="0"/>
            </a:endParaRPr>
          </a:p>
        </p:txBody>
      </p:sp>
      <p:sp>
        <p:nvSpPr>
          <p:cNvPr id="22" name="TextBox 21"/>
          <p:cNvSpPr txBox="1"/>
          <p:nvPr/>
        </p:nvSpPr>
        <p:spPr>
          <a:xfrm>
            <a:off x="1621220" y="5320860"/>
            <a:ext cx="533400" cy="400110"/>
          </a:xfrm>
          <a:prstGeom prst="rect">
            <a:avLst/>
          </a:prstGeom>
          <a:noFill/>
        </p:spPr>
        <p:txBody>
          <a:bodyPr wrap="square" rtlCol="0">
            <a:spAutoFit/>
          </a:bodyPr>
          <a:lstStyle/>
          <a:p>
            <a:pPr algn="ctr"/>
            <a:r>
              <a:rPr lang="en-US" sz="2000" dirty="0" smtClean="0">
                <a:solidFill>
                  <a:schemeClr val="tx2">
                    <a:lumMod val="20000"/>
                    <a:lumOff val="80000"/>
                  </a:schemeClr>
                </a:solidFill>
                <a:latin typeface="Calibri" pitchFamily="34" charset="0"/>
                <a:cs typeface="Calibri" pitchFamily="34" charset="0"/>
              </a:rPr>
              <a:t>04</a:t>
            </a:r>
            <a:endParaRPr lang="en-US" sz="2000" dirty="0">
              <a:solidFill>
                <a:schemeClr val="tx2">
                  <a:lumMod val="20000"/>
                  <a:lumOff val="80000"/>
                </a:schemeClr>
              </a:solidFill>
              <a:latin typeface="Calibri" pitchFamily="34" charset="0"/>
              <a:cs typeface="Calibri" pitchFamily="34" charset="0"/>
            </a:endParaRPr>
          </a:p>
        </p:txBody>
      </p:sp>
      <p:sp>
        <p:nvSpPr>
          <p:cNvPr id="23" name="TextBox 22"/>
          <p:cNvSpPr txBox="1"/>
          <p:nvPr/>
        </p:nvSpPr>
        <p:spPr>
          <a:xfrm>
            <a:off x="2653861" y="5320860"/>
            <a:ext cx="533400" cy="400110"/>
          </a:xfrm>
          <a:prstGeom prst="rect">
            <a:avLst/>
          </a:prstGeom>
          <a:noFill/>
        </p:spPr>
        <p:txBody>
          <a:bodyPr wrap="square" rtlCol="0">
            <a:spAutoFit/>
          </a:bodyPr>
          <a:lstStyle/>
          <a:p>
            <a:pPr algn="ctr"/>
            <a:r>
              <a:rPr lang="en-US" sz="2000" dirty="0" smtClean="0">
                <a:solidFill>
                  <a:schemeClr val="bg1">
                    <a:lumMod val="65000"/>
                  </a:schemeClr>
                </a:solidFill>
                <a:latin typeface="Calibri" pitchFamily="34" charset="0"/>
                <a:cs typeface="Calibri" pitchFamily="34" charset="0"/>
              </a:rPr>
              <a:t>05</a:t>
            </a:r>
            <a:endParaRPr lang="en-US" sz="2000" dirty="0">
              <a:solidFill>
                <a:schemeClr val="bg1">
                  <a:lumMod val="65000"/>
                </a:schemeClr>
              </a:solidFill>
              <a:latin typeface="Calibri" pitchFamily="34" charset="0"/>
              <a:cs typeface="Calibri" pitchFamily="34" charset="0"/>
            </a:endParaRPr>
          </a:p>
        </p:txBody>
      </p:sp>
      <p:sp>
        <p:nvSpPr>
          <p:cNvPr id="24" name="TextBox 23"/>
          <p:cNvSpPr txBox="1"/>
          <p:nvPr/>
        </p:nvSpPr>
        <p:spPr>
          <a:xfrm>
            <a:off x="3631323" y="5320860"/>
            <a:ext cx="533400" cy="400110"/>
          </a:xfrm>
          <a:prstGeom prst="rect">
            <a:avLst/>
          </a:prstGeom>
          <a:noFill/>
        </p:spPr>
        <p:txBody>
          <a:bodyPr wrap="square" rtlCol="0">
            <a:spAutoFit/>
          </a:bodyPr>
          <a:lstStyle/>
          <a:p>
            <a:pPr algn="ctr"/>
            <a:r>
              <a:rPr lang="en-US" sz="2000" dirty="0" smtClean="0">
                <a:solidFill>
                  <a:schemeClr val="bg1">
                    <a:lumMod val="85000"/>
                  </a:schemeClr>
                </a:solidFill>
                <a:latin typeface="Calibri" pitchFamily="34" charset="0"/>
                <a:cs typeface="Calibri" pitchFamily="34" charset="0"/>
              </a:rPr>
              <a:t>06</a:t>
            </a:r>
            <a:endParaRPr lang="en-US" sz="2000" dirty="0">
              <a:solidFill>
                <a:schemeClr val="bg1">
                  <a:lumMod val="85000"/>
                </a:schemeClr>
              </a:solidFill>
              <a:latin typeface="Calibri" pitchFamily="34" charset="0"/>
              <a:cs typeface="Calibri"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15" grpId="0" animBg="1"/>
      <p:bldP spid="16" grpId="0" animBg="1"/>
      <p:bldP spid="17" grpId="0" animBg="1"/>
      <p:bldP spid="19" grpId="0"/>
      <p:bldP spid="20" grpId="0"/>
      <p:bldP spid="21" grpId="0"/>
      <p:bldP spid="22" grpId="0"/>
      <p:bldP spid="23"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
            <a:ext cx="9135877" cy="6857999"/>
          </a:xfrm>
          <a:prstGeom prst="rect">
            <a:avLst/>
          </a:prstGeom>
        </p:spPr>
      </p:pic>
      <p:sp>
        <p:nvSpPr>
          <p:cNvPr id="7" name="TextBox 6"/>
          <p:cNvSpPr txBox="1"/>
          <p:nvPr/>
        </p:nvSpPr>
        <p:spPr>
          <a:xfrm>
            <a:off x="4267200" y="584200"/>
            <a:ext cx="4267200" cy="215444"/>
          </a:xfrm>
          <a:prstGeom prst="rect">
            <a:avLst/>
          </a:prstGeom>
          <a:noFill/>
        </p:spPr>
        <p:txBody>
          <a:bodyPr wrap="square" rtlCol="0">
            <a:spAutoFit/>
          </a:bodyPr>
          <a:lstStyle/>
          <a:p>
            <a:r>
              <a:rPr lang="en-US" sz="800" dirty="0" smtClean="0">
                <a:latin typeface="Calibri" pitchFamily="34" charset="0"/>
                <a:cs typeface="Calibri" pitchFamily="34" charset="0"/>
              </a:rPr>
              <a:t>www.twiter.com/myid                         www.facebook.com/myid                     www.mywebsite.com</a:t>
            </a:r>
          </a:p>
        </p:txBody>
      </p:sp>
      <p:sp>
        <p:nvSpPr>
          <p:cNvPr id="4" name="Rectangle 3"/>
          <p:cNvSpPr/>
          <p:nvPr/>
        </p:nvSpPr>
        <p:spPr>
          <a:xfrm>
            <a:off x="0" y="3530600"/>
            <a:ext cx="2895600"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62000" y="3660789"/>
            <a:ext cx="1981200" cy="477054"/>
          </a:xfrm>
          <a:prstGeom prst="rect">
            <a:avLst/>
          </a:prstGeom>
          <a:noFill/>
        </p:spPr>
        <p:txBody>
          <a:bodyPr wrap="square" rtlCol="0">
            <a:spAutoFit/>
          </a:bodyPr>
          <a:lstStyle/>
          <a:p>
            <a:pPr algn="r"/>
            <a:r>
              <a:rPr lang="en-US" sz="2500" dirty="0" smtClean="0">
                <a:solidFill>
                  <a:schemeClr val="bg1"/>
                </a:solidFill>
                <a:latin typeface="Calibri" pitchFamily="34" charset="0"/>
                <a:cs typeface="Calibri" pitchFamily="34" charset="0"/>
              </a:rPr>
              <a:t>ABOUT US</a:t>
            </a:r>
            <a:endParaRPr lang="en-US" sz="2500" dirty="0">
              <a:solidFill>
                <a:schemeClr val="bg1"/>
              </a:solidFill>
              <a:latin typeface="Calibri" pitchFamily="34" charset="0"/>
              <a:cs typeface="Calibri" pitchFamily="34" charset="0"/>
            </a:endParaRPr>
          </a:p>
        </p:txBody>
      </p:sp>
      <p:sp>
        <p:nvSpPr>
          <p:cNvPr id="25" name="Rectangle 24"/>
          <p:cNvSpPr/>
          <p:nvPr/>
        </p:nvSpPr>
        <p:spPr>
          <a:xfrm>
            <a:off x="2971800" y="3530600"/>
            <a:ext cx="1077310" cy="9144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133600" y="4533462"/>
            <a:ext cx="1915510" cy="1333937"/>
          </a:xfrm>
          <a:prstGeom prst="rect">
            <a:avLst/>
          </a:prstGeom>
          <a:blipFill>
            <a:blip r:embed="rId3" cstate="print"/>
            <a:stretch>
              <a:fillRect/>
            </a:stretch>
          </a:bli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4343400" y="3530600"/>
            <a:ext cx="3429000" cy="1938992"/>
          </a:xfrm>
          <a:prstGeom prst="rect">
            <a:avLst/>
          </a:prstGeom>
          <a:noFill/>
        </p:spPr>
        <p:txBody>
          <a:bodyPr wrap="square" rtlCol="0">
            <a:spAutoFit/>
          </a:bodyPr>
          <a:lstStyle/>
          <a:p>
            <a:r>
              <a:rPr lang="en-US" sz="1000" dirty="0" smtClean="0">
                <a:latin typeface="Calibri" pitchFamily="34" charset="0"/>
                <a:cs typeface="Calibri" pitchFamily="34" charset="0"/>
              </a:rPr>
              <a:t>Some text about </a:t>
            </a:r>
            <a:r>
              <a:rPr lang="en-US" sz="1000" dirty="0" err="1" smtClean="0">
                <a:latin typeface="Calibri" pitchFamily="34" charset="0"/>
                <a:cs typeface="Calibri" pitchFamily="34" charset="0"/>
              </a:rPr>
              <a:t>ABOUT</a:t>
            </a:r>
            <a:r>
              <a:rPr lang="en-US" sz="1000" dirty="0" smtClean="0">
                <a:latin typeface="Calibri" pitchFamily="34" charset="0"/>
                <a:cs typeface="Calibri" pitchFamily="34" charset="0"/>
              </a:rPr>
              <a:t> US related goes here. Some text about WELCOME related goes here. Some text about WELCOME related goes here. Some text about </a:t>
            </a:r>
            <a:r>
              <a:rPr lang="en-US" sz="1000" dirty="0" err="1" smtClean="0">
                <a:latin typeface="Calibri" pitchFamily="34" charset="0"/>
                <a:cs typeface="Calibri" pitchFamily="34" charset="0"/>
              </a:rPr>
              <a:t>ABOUT</a:t>
            </a:r>
            <a:r>
              <a:rPr lang="en-US" sz="1000" dirty="0" smtClean="0">
                <a:latin typeface="Calibri" pitchFamily="34" charset="0"/>
                <a:cs typeface="Calibri" pitchFamily="34" charset="0"/>
              </a:rPr>
              <a:t> US related goes here. Some text about WELCOME related goes here. Some text about WELCOME related goes here. Some text about </a:t>
            </a:r>
            <a:r>
              <a:rPr lang="en-US" sz="1000" dirty="0" err="1" smtClean="0">
                <a:latin typeface="Calibri" pitchFamily="34" charset="0"/>
                <a:cs typeface="Calibri" pitchFamily="34" charset="0"/>
              </a:rPr>
              <a:t>ABOUT</a:t>
            </a:r>
            <a:r>
              <a:rPr lang="en-US" sz="1000" dirty="0" smtClean="0">
                <a:latin typeface="Calibri" pitchFamily="34" charset="0"/>
                <a:cs typeface="Calibri" pitchFamily="34" charset="0"/>
              </a:rPr>
              <a:t> US related goes here. Some text about WELCOME related goes here. Some text about WELCOME related goes here. Some text about </a:t>
            </a:r>
            <a:r>
              <a:rPr lang="en-US" sz="1000" dirty="0" err="1" smtClean="0">
                <a:latin typeface="Calibri" pitchFamily="34" charset="0"/>
                <a:cs typeface="Calibri" pitchFamily="34" charset="0"/>
              </a:rPr>
              <a:t>ABOUT</a:t>
            </a:r>
            <a:r>
              <a:rPr lang="en-US" sz="1000" dirty="0" smtClean="0">
                <a:latin typeface="Calibri" pitchFamily="34" charset="0"/>
                <a:cs typeface="Calibri" pitchFamily="34" charset="0"/>
              </a:rPr>
              <a:t> US related goes here. Some text about WELCOME related goes here. Some text about WELCOME related goes here. Some text about </a:t>
            </a:r>
            <a:r>
              <a:rPr lang="en-US" sz="1000" dirty="0" err="1" smtClean="0">
                <a:latin typeface="Calibri" pitchFamily="34" charset="0"/>
                <a:cs typeface="Calibri" pitchFamily="34" charset="0"/>
              </a:rPr>
              <a:t>ABOUT</a:t>
            </a:r>
            <a:r>
              <a:rPr lang="en-US" sz="1000" dirty="0" smtClean="0">
                <a:latin typeface="Calibri" pitchFamily="34" charset="0"/>
                <a:cs typeface="Calibri" pitchFamily="34" charset="0"/>
              </a:rPr>
              <a:t> US related goes here. Some text about WELCOME related goes here.</a:t>
            </a:r>
          </a:p>
        </p:txBody>
      </p:sp>
      <p:grpSp>
        <p:nvGrpSpPr>
          <p:cNvPr id="34" name="Group 33"/>
          <p:cNvGrpSpPr/>
          <p:nvPr/>
        </p:nvGrpSpPr>
        <p:grpSpPr>
          <a:xfrm>
            <a:off x="4290850" y="2160296"/>
            <a:ext cx="3003330" cy="1279977"/>
            <a:chOff x="4322380" y="1282262"/>
            <a:chExt cx="3003330" cy="959983"/>
          </a:xfrm>
        </p:grpSpPr>
        <p:sp>
          <p:nvSpPr>
            <p:cNvPr id="30" name="TextBox 29"/>
            <p:cNvSpPr txBox="1"/>
            <p:nvPr/>
          </p:nvSpPr>
          <p:spPr>
            <a:xfrm>
              <a:off x="4322380" y="1363060"/>
              <a:ext cx="2948150" cy="577081"/>
            </a:xfrm>
            <a:prstGeom prst="rect">
              <a:avLst/>
            </a:prstGeom>
            <a:noFill/>
          </p:spPr>
          <p:txBody>
            <a:bodyPr wrap="square" rtlCol="0">
              <a:spAutoFit/>
            </a:bodyPr>
            <a:lstStyle/>
            <a:p>
              <a:r>
                <a:rPr lang="en-US" sz="4400" dirty="0" smtClean="0">
                  <a:solidFill>
                    <a:srgbClr val="0099FF"/>
                  </a:solidFill>
                  <a:latin typeface="Calibri" pitchFamily="34" charset="0"/>
                  <a:cs typeface="Calibri" pitchFamily="34" charset="0"/>
                </a:rPr>
                <a:t>HEADILINE</a:t>
              </a:r>
              <a:endParaRPr lang="en-US" dirty="0" smtClean="0">
                <a:solidFill>
                  <a:srgbClr val="0099FF"/>
                </a:solidFill>
                <a:latin typeface="Calibri" pitchFamily="34" charset="0"/>
                <a:cs typeface="Calibri" pitchFamily="34" charset="0"/>
              </a:endParaRPr>
            </a:p>
          </p:txBody>
        </p:sp>
        <p:sp>
          <p:nvSpPr>
            <p:cNvPr id="31" name="TextBox 30"/>
            <p:cNvSpPr txBox="1"/>
            <p:nvPr/>
          </p:nvSpPr>
          <p:spPr>
            <a:xfrm>
              <a:off x="4353910" y="1849830"/>
              <a:ext cx="2971800" cy="392415"/>
            </a:xfrm>
            <a:prstGeom prst="rect">
              <a:avLst/>
            </a:prstGeom>
            <a:noFill/>
          </p:spPr>
          <p:txBody>
            <a:bodyPr wrap="square" rtlCol="0">
              <a:spAutoFit/>
            </a:bodyPr>
            <a:lstStyle/>
            <a:p>
              <a:r>
                <a:rPr lang="en-US" sz="2800" dirty="0" smtClean="0">
                  <a:latin typeface="Calibri" pitchFamily="34" charset="0"/>
                  <a:cs typeface="Calibri" pitchFamily="34" charset="0"/>
                </a:rPr>
                <a:t>TEXT HERE</a:t>
              </a:r>
            </a:p>
          </p:txBody>
        </p:sp>
        <p:sp>
          <p:nvSpPr>
            <p:cNvPr id="29" name="TextBox 28"/>
            <p:cNvSpPr txBox="1"/>
            <p:nvPr/>
          </p:nvSpPr>
          <p:spPr>
            <a:xfrm>
              <a:off x="4343400" y="1282262"/>
              <a:ext cx="2209800" cy="276999"/>
            </a:xfrm>
            <a:prstGeom prst="rect">
              <a:avLst/>
            </a:prstGeom>
            <a:noFill/>
          </p:spPr>
          <p:txBody>
            <a:bodyPr wrap="square" rtlCol="0">
              <a:spAutoFit/>
            </a:bodyPr>
            <a:lstStyle/>
            <a:p>
              <a:r>
                <a:rPr lang="en-US" dirty="0" smtClean="0">
                  <a:latin typeface="Calibri" pitchFamily="34" charset="0"/>
                  <a:cs typeface="Calibri" pitchFamily="34" charset="0"/>
                </a:rPr>
                <a:t>AN EXAMPLE</a:t>
              </a:r>
            </a:p>
          </p:txBody>
        </p:sp>
      </p:gr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8"/>
                                        </p:tgtEl>
                                      </p:cBhvr>
                                    </p:animEffect>
                                    <p:animScale>
                                      <p:cBhvr>
                                        <p:cTn id="7" dur="250" autoRev="1" fill="hold"/>
                                        <p:tgtEl>
                                          <p:spTgt spid="8"/>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34"/>
                                        </p:tgtEl>
                                      </p:cBhvr>
                                    </p:animEffect>
                                    <p:animScale>
                                      <p:cBhvr>
                                        <p:cTn id="12" dur="250" autoRev="1" fill="hold"/>
                                        <p:tgtEl>
                                          <p:spTgt spid="34"/>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500" tmFilter="0, 0; .2, .5; .8, .5; 1, 0"/>
                                        <p:tgtEl>
                                          <p:spTgt spid="27"/>
                                        </p:tgtEl>
                                      </p:cBhvr>
                                    </p:animEffect>
                                    <p:animScale>
                                      <p:cBhvr>
                                        <p:cTn id="17" dur="250" autoRev="1" fill="hold"/>
                                        <p:tgtEl>
                                          <p:spTgt spid="2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
            <a:ext cx="9135877" cy="6857999"/>
          </a:xfrm>
          <a:prstGeom prst="rect">
            <a:avLst/>
          </a:prstGeom>
        </p:spPr>
      </p:pic>
      <p:sp>
        <p:nvSpPr>
          <p:cNvPr id="7" name="TextBox 6"/>
          <p:cNvSpPr txBox="1"/>
          <p:nvPr/>
        </p:nvSpPr>
        <p:spPr>
          <a:xfrm>
            <a:off x="4267200" y="584200"/>
            <a:ext cx="4267200" cy="215444"/>
          </a:xfrm>
          <a:prstGeom prst="rect">
            <a:avLst/>
          </a:prstGeom>
          <a:noFill/>
        </p:spPr>
        <p:txBody>
          <a:bodyPr wrap="square" rtlCol="0">
            <a:spAutoFit/>
          </a:bodyPr>
          <a:lstStyle/>
          <a:p>
            <a:r>
              <a:rPr lang="en-US" sz="800" dirty="0" smtClean="0">
                <a:latin typeface="Calibri" pitchFamily="34" charset="0"/>
                <a:cs typeface="Calibri" pitchFamily="34" charset="0"/>
              </a:rPr>
              <a:t>www.twiter.com/myid                         www.facebook.com/myid                     www.mywebsite.com</a:t>
            </a:r>
          </a:p>
        </p:txBody>
      </p:sp>
      <p:sp>
        <p:nvSpPr>
          <p:cNvPr id="4" name="Rectangle 3"/>
          <p:cNvSpPr/>
          <p:nvPr/>
        </p:nvSpPr>
        <p:spPr>
          <a:xfrm>
            <a:off x="0" y="3530600"/>
            <a:ext cx="2895600"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62000" y="3646776"/>
            <a:ext cx="1981200" cy="477054"/>
          </a:xfrm>
          <a:prstGeom prst="rect">
            <a:avLst/>
          </a:prstGeom>
          <a:noFill/>
        </p:spPr>
        <p:txBody>
          <a:bodyPr wrap="square" rtlCol="0">
            <a:spAutoFit/>
          </a:bodyPr>
          <a:lstStyle/>
          <a:p>
            <a:pPr algn="r"/>
            <a:r>
              <a:rPr lang="en-US" sz="2500" dirty="0" smtClean="0">
                <a:solidFill>
                  <a:schemeClr val="bg1"/>
                </a:solidFill>
                <a:latin typeface="Calibri" pitchFamily="34" charset="0"/>
                <a:cs typeface="Calibri" pitchFamily="34" charset="0"/>
              </a:rPr>
              <a:t>BULLET TEX</a:t>
            </a:r>
            <a:endParaRPr lang="en-US" sz="2500" dirty="0">
              <a:solidFill>
                <a:schemeClr val="bg1"/>
              </a:solidFill>
              <a:latin typeface="Calibri" pitchFamily="34" charset="0"/>
              <a:cs typeface="Calibri" pitchFamily="34" charset="0"/>
            </a:endParaRPr>
          </a:p>
        </p:txBody>
      </p:sp>
      <p:sp>
        <p:nvSpPr>
          <p:cNvPr id="25" name="Rectangle 24"/>
          <p:cNvSpPr/>
          <p:nvPr/>
        </p:nvSpPr>
        <p:spPr>
          <a:xfrm>
            <a:off x="2971800" y="3530600"/>
            <a:ext cx="1077310" cy="9144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133600" y="4533462"/>
            <a:ext cx="1915510" cy="1333937"/>
          </a:xfrm>
          <a:prstGeom prst="rect">
            <a:avLst/>
          </a:prstGeom>
          <a:blipFill>
            <a:blip r:embed="rId3" cstate="print"/>
            <a:stretch>
              <a:fillRect/>
            </a:stretch>
          </a:bli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grpSp>
        <p:nvGrpSpPr>
          <p:cNvPr id="2" name="Group 33"/>
          <p:cNvGrpSpPr/>
          <p:nvPr/>
        </p:nvGrpSpPr>
        <p:grpSpPr>
          <a:xfrm>
            <a:off x="4290850" y="1947040"/>
            <a:ext cx="3003330" cy="1279977"/>
            <a:chOff x="4322380" y="1282262"/>
            <a:chExt cx="3003330" cy="959983"/>
          </a:xfrm>
        </p:grpSpPr>
        <p:sp>
          <p:nvSpPr>
            <p:cNvPr id="30" name="TextBox 29"/>
            <p:cNvSpPr txBox="1"/>
            <p:nvPr/>
          </p:nvSpPr>
          <p:spPr>
            <a:xfrm>
              <a:off x="4322380" y="1363060"/>
              <a:ext cx="2643350" cy="577081"/>
            </a:xfrm>
            <a:prstGeom prst="rect">
              <a:avLst/>
            </a:prstGeom>
            <a:noFill/>
          </p:spPr>
          <p:txBody>
            <a:bodyPr wrap="square" rtlCol="0">
              <a:spAutoFit/>
            </a:bodyPr>
            <a:lstStyle/>
            <a:p>
              <a:r>
                <a:rPr lang="en-US" sz="4400" dirty="0" smtClean="0">
                  <a:solidFill>
                    <a:srgbClr val="0099FF"/>
                  </a:solidFill>
                  <a:latin typeface="Calibri" pitchFamily="34" charset="0"/>
                  <a:cs typeface="Calibri" pitchFamily="34" charset="0"/>
                </a:rPr>
                <a:t>HEADILINE</a:t>
              </a:r>
              <a:endParaRPr lang="en-US" dirty="0" smtClean="0">
                <a:solidFill>
                  <a:srgbClr val="0099FF"/>
                </a:solidFill>
                <a:latin typeface="Calibri" pitchFamily="34" charset="0"/>
                <a:cs typeface="Calibri" pitchFamily="34" charset="0"/>
              </a:endParaRPr>
            </a:p>
          </p:txBody>
        </p:sp>
        <p:sp>
          <p:nvSpPr>
            <p:cNvPr id="31" name="TextBox 30"/>
            <p:cNvSpPr txBox="1"/>
            <p:nvPr/>
          </p:nvSpPr>
          <p:spPr>
            <a:xfrm>
              <a:off x="4353910" y="1849830"/>
              <a:ext cx="2971800" cy="392415"/>
            </a:xfrm>
            <a:prstGeom prst="rect">
              <a:avLst/>
            </a:prstGeom>
            <a:noFill/>
          </p:spPr>
          <p:txBody>
            <a:bodyPr wrap="square" rtlCol="0">
              <a:spAutoFit/>
            </a:bodyPr>
            <a:lstStyle/>
            <a:p>
              <a:r>
                <a:rPr lang="en-US" sz="2800" dirty="0" smtClean="0">
                  <a:latin typeface="Calibri" pitchFamily="34" charset="0"/>
                  <a:cs typeface="Calibri" pitchFamily="34" charset="0"/>
                </a:rPr>
                <a:t>TEXT HERE</a:t>
              </a:r>
            </a:p>
          </p:txBody>
        </p:sp>
        <p:sp>
          <p:nvSpPr>
            <p:cNvPr id="29" name="TextBox 28"/>
            <p:cNvSpPr txBox="1"/>
            <p:nvPr/>
          </p:nvSpPr>
          <p:spPr>
            <a:xfrm>
              <a:off x="4343400" y="1282262"/>
              <a:ext cx="2209800" cy="276999"/>
            </a:xfrm>
            <a:prstGeom prst="rect">
              <a:avLst/>
            </a:prstGeom>
            <a:noFill/>
          </p:spPr>
          <p:txBody>
            <a:bodyPr wrap="square" rtlCol="0">
              <a:spAutoFit/>
            </a:bodyPr>
            <a:lstStyle/>
            <a:p>
              <a:r>
                <a:rPr lang="en-US" dirty="0" smtClean="0">
                  <a:latin typeface="Calibri" pitchFamily="34" charset="0"/>
                  <a:cs typeface="Calibri" pitchFamily="34" charset="0"/>
                </a:rPr>
                <a:t>AN EXAMPLE</a:t>
              </a:r>
            </a:p>
          </p:txBody>
        </p:sp>
      </p:grpSp>
      <p:grpSp>
        <p:nvGrpSpPr>
          <p:cNvPr id="14" name="Group 13"/>
          <p:cNvGrpSpPr/>
          <p:nvPr/>
        </p:nvGrpSpPr>
        <p:grpSpPr>
          <a:xfrm>
            <a:off x="4382816" y="3376447"/>
            <a:ext cx="3492064" cy="400110"/>
            <a:chOff x="4445876" y="2647950"/>
            <a:chExt cx="3492064" cy="300083"/>
          </a:xfrm>
        </p:grpSpPr>
        <p:sp>
          <p:nvSpPr>
            <p:cNvPr id="27" name="TextBox 26"/>
            <p:cNvSpPr txBox="1"/>
            <p:nvPr/>
          </p:nvSpPr>
          <p:spPr>
            <a:xfrm>
              <a:off x="4737540" y="2647950"/>
              <a:ext cx="3200400" cy="300083"/>
            </a:xfrm>
            <a:prstGeom prst="rect">
              <a:avLst/>
            </a:prstGeom>
            <a:noFill/>
          </p:spPr>
          <p:txBody>
            <a:bodyPr wrap="square" rtlCol="0">
              <a:spAutoFit/>
            </a:bodyPr>
            <a:lstStyle/>
            <a:p>
              <a:r>
                <a:rPr lang="en-US" sz="1000" dirty="0" smtClean="0">
                  <a:latin typeface="Calibri" pitchFamily="34" charset="0"/>
                  <a:cs typeface="Calibri" pitchFamily="34" charset="0"/>
                </a:rPr>
                <a:t>Some text about </a:t>
              </a:r>
              <a:r>
                <a:rPr lang="en-US" sz="1000" dirty="0" err="1" smtClean="0">
                  <a:latin typeface="Calibri" pitchFamily="34" charset="0"/>
                  <a:cs typeface="Calibri" pitchFamily="34" charset="0"/>
                </a:rPr>
                <a:t>ABOUT</a:t>
              </a:r>
              <a:r>
                <a:rPr lang="en-US" sz="1000" dirty="0" smtClean="0">
                  <a:latin typeface="Calibri" pitchFamily="34" charset="0"/>
                  <a:cs typeface="Calibri" pitchFamily="34" charset="0"/>
                </a:rPr>
                <a:t> US related goes here. Some text about WELCOME related goes here.</a:t>
              </a:r>
            </a:p>
          </p:txBody>
        </p:sp>
        <p:sp>
          <p:nvSpPr>
            <p:cNvPr id="13" name="TextBox 12"/>
            <p:cNvSpPr txBox="1"/>
            <p:nvPr/>
          </p:nvSpPr>
          <p:spPr>
            <a:xfrm>
              <a:off x="4445876" y="2647952"/>
              <a:ext cx="430924" cy="230833"/>
            </a:xfrm>
            <a:prstGeom prst="rect">
              <a:avLst/>
            </a:prstGeom>
            <a:noFill/>
          </p:spPr>
          <p:txBody>
            <a:bodyPr wrap="square" rtlCol="0">
              <a:spAutoFit/>
            </a:bodyPr>
            <a:lstStyle/>
            <a:p>
              <a:r>
                <a:rPr lang="en-US" sz="1400" b="1" dirty="0" smtClean="0">
                  <a:latin typeface="Calibri" pitchFamily="34" charset="0"/>
                  <a:cs typeface="Calibri" pitchFamily="34" charset="0"/>
                </a:rPr>
                <a:t>&gt;</a:t>
              </a:r>
            </a:p>
          </p:txBody>
        </p:sp>
      </p:grpSp>
      <p:grpSp>
        <p:nvGrpSpPr>
          <p:cNvPr id="15" name="Group 14"/>
          <p:cNvGrpSpPr/>
          <p:nvPr/>
        </p:nvGrpSpPr>
        <p:grpSpPr>
          <a:xfrm>
            <a:off x="4382816" y="3912480"/>
            <a:ext cx="3492064" cy="307777"/>
            <a:chOff x="4445876" y="2647950"/>
            <a:chExt cx="3492064" cy="230833"/>
          </a:xfrm>
        </p:grpSpPr>
        <p:sp>
          <p:nvSpPr>
            <p:cNvPr id="16" name="TextBox 15"/>
            <p:cNvSpPr txBox="1"/>
            <p:nvPr/>
          </p:nvSpPr>
          <p:spPr>
            <a:xfrm>
              <a:off x="4737540" y="2647950"/>
              <a:ext cx="3200400" cy="184666"/>
            </a:xfrm>
            <a:prstGeom prst="rect">
              <a:avLst/>
            </a:prstGeom>
            <a:noFill/>
          </p:spPr>
          <p:txBody>
            <a:bodyPr wrap="square" rtlCol="0">
              <a:spAutoFit/>
            </a:bodyPr>
            <a:lstStyle/>
            <a:p>
              <a:r>
                <a:rPr lang="en-US" sz="1000" dirty="0" smtClean="0">
                  <a:latin typeface="Calibri" pitchFamily="34" charset="0"/>
                  <a:cs typeface="Calibri" pitchFamily="34" charset="0"/>
                </a:rPr>
                <a:t>Some text about </a:t>
              </a:r>
              <a:r>
                <a:rPr lang="en-US" sz="1000" dirty="0" err="1" smtClean="0">
                  <a:latin typeface="Calibri" pitchFamily="34" charset="0"/>
                  <a:cs typeface="Calibri" pitchFamily="34" charset="0"/>
                </a:rPr>
                <a:t>ABOUT</a:t>
              </a:r>
              <a:r>
                <a:rPr lang="en-US" sz="1000" dirty="0" smtClean="0">
                  <a:latin typeface="Calibri" pitchFamily="34" charset="0"/>
                  <a:cs typeface="Calibri" pitchFamily="34" charset="0"/>
                </a:rPr>
                <a:t> US related goes here.</a:t>
              </a:r>
            </a:p>
          </p:txBody>
        </p:sp>
        <p:sp>
          <p:nvSpPr>
            <p:cNvPr id="17" name="TextBox 16"/>
            <p:cNvSpPr txBox="1"/>
            <p:nvPr/>
          </p:nvSpPr>
          <p:spPr>
            <a:xfrm>
              <a:off x="4445876" y="2647950"/>
              <a:ext cx="430924" cy="230833"/>
            </a:xfrm>
            <a:prstGeom prst="rect">
              <a:avLst/>
            </a:prstGeom>
            <a:noFill/>
          </p:spPr>
          <p:txBody>
            <a:bodyPr wrap="square" rtlCol="0">
              <a:spAutoFit/>
            </a:bodyPr>
            <a:lstStyle/>
            <a:p>
              <a:r>
                <a:rPr lang="en-US" sz="1400" b="1" dirty="0" smtClean="0">
                  <a:latin typeface="Calibri" pitchFamily="34" charset="0"/>
                  <a:cs typeface="Calibri" pitchFamily="34" charset="0"/>
                </a:rPr>
                <a:t>&gt;</a:t>
              </a:r>
            </a:p>
          </p:txBody>
        </p:sp>
      </p:grpSp>
      <p:grpSp>
        <p:nvGrpSpPr>
          <p:cNvPr id="21" name="Group 20"/>
          <p:cNvGrpSpPr/>
          <p:nvPr/>
        </p:nvGrpSpPr>
        <p:grpSpPr>
          <a:xfrm>
            <a:off x="4382816" y="4235666"/>
            <a:ext cx="3492064" cy="400110"/>
            <a:chOff x="4445876" y="2647950"/>
            <a:chExt cx="3492064" cy="300083"/>
          </a:xfrm>
        </p:grpSpPr>
        <p:sp>
          <p:nvSpPr>
            <p:cNvPr id="22" name="TextBox 21"/>
            <p:cNvSpPr txBox="1"/>
            <p:nvPr/>
          </p:nvSpPr>
          <p:spPr>
            <a:xfrm>
              <a:off x="4737540" y="2647950"/>
              <a:ext cx="3200400" cy="300083"/>
            </a:xfrm>
            <a:prstGeom prst="rect">
              <a:avLst/>
            </a:prstGeom>
            <a:noFill/>
          </p:spPr>
          <p:txBody>
            <a:bodyPr wrap="square" rtlCol="0">
              <a:spAutoFit/>
            </a:bodyPr>
            <a:lstStyle/>
            <a:p>
              <a:r>
                <a:rPr lang="en-US" sz="1000" dirty="0" smtClean="0">
                  <a:latin typeface="Calibri" pitchFamily="34" charset="0"/>
                  <a:cs typeface="Calibri" pitchFamily="34" charset="0"/>
                </a:rPr>
                <a:t>Some text about </a:t>
              </a:r>
              <a:r>
                <a:rPr lang="en-US" sz="1000" dirty="0" err="1" smtClean="0">
                  <a:latin typeface="Calibri" pitchFamily="34" charset="0"/>
                  <a:cs typeface="Calibri" pitchFamily="34" charset="0"/>
                </a:rPr>
                <a:t>ABOUT</a:t>
              </a:r>
              <a:r>
                <a:rPr lang="en-US" sz="1000" dirty="0" smtClean="0">
                  <a:latin typeface="Calibri" pitchFamily="34" charset="0"/>
                  <a:cs typeface="Calibri" pitchFamily="34" charset="0"/>
                </a:rPr>
                <a:t> US related goes here. Some text about WELCOME related goes here.</a:t>
              </a:r>
            </a:p>
          </p:txBody>
        </p:sp>
        <p:sp>
          <p:nvSpPr>
            <p:cNvPr id="23" name="TextBox 22"/>
            <p:cNvSpPr txBox="1"/>
            <p:nvPr/>
          </p:nvSpPr>
          <p:spPr>
            <a:xfrm>
              <a:off x="4445876" y="2647952"/>
              <a:ext cx="430924" cy="230833"/>
            </a:xfrm>
            <a:prstGeom prst="rect">
              <a:avLst/>
            </a:prstGeom>
            <a:noFill/>
          </p:spPr>
          <p:txBody>
            <a:bodyPr wrap="square" rtlCol="0">
              <a:spAutoFit/>
            </a:bodyPr>
            <a:lstStyle/>
            <a:p>
              <a:r>
                <a:rPr lang="en-US" sz="1400" b="1" dirty="0" smtClean="0">
                  <a:latin typeface="Calibri" pitchFamily="34" charset="0"/>
                  <a:cs typeface="Calibri" pitchFamily="34" charset="0"/>
                </a:rPr>
                <a:t>&gt;</a:t>
              </a:r>
            </a:p>
          </p:txBody>
        </p:sp>
      </p:grpSp>
      <p:grpSp>
        <p:nvGrpSpPr>
          <p:cNvPr id="24" name="Group 23"/>
          <p:cNvGrpSpPr/>
          <p:nvPr/>
        </p:nvGrpSpPr>
        <p:grpSpPr>
          <a:xfrm>
            <a:off x="4382816" y="4784840"/>
            <a:ext cx="3492064" cy="307777"/>
            <a:chOff x="4445876" y="2647950"/>
            <a:chExt cx="3492064" cy="230833"/>
          </a:xfrm>
        </p:grpSpPr>
        <p:sp>
          <p:nvSpPr>
            <p:cNvPr id="28" name="TextBox 27"/>
            <p:cNvSpPr txBox="1"/>
            <p:nvPr/>
          </p:nvSpPr>
          <p:spPr>
            <a:xfrm>
              <a:off x="4737540" y="2647950"/>
              <a:ext cx="3200400" cy="184666"/>
            </a:xfrm>
            <a:prstGeom prst="rect">
              <a:avLst/>
            </a:prstGeom>
            <a:noFill/>
          </p:spPr>
          <p:txBody>
            <a:bodyPr wrap="square" rtlCol="0">
              <a:spAutoFit/>
            </a:bodyPr>
            <a:lstStyle/>
            <a:p>
              <a:r>
                <a:rPr lang="en-US" sz="1000" dirty="0" smtClean="0">
                  <a:latin typeface="Calibri" pitchFamily="34" charset="0"/>
                  <a:cs typeface="Calibri" pitchFamily="34" charset="0"/>
                </a:rPr>
                <a:t>Some text about </a:t>
              </a:r>
              <a:r>
                <a:rPr lang="en-US" sz="1000" dirty="0" err="1" smtClean="0">
                  <a:latin typeface="Calibri" pitchFamily="34" charset="0"/>
                  <a:cs typeface="Calibri" pitchFamily="34" charset="0"/>
                </a:rPr>
                <a:t>ABOUT</a:t>
              </a:r>
              <a:r>
                <a:rPr lang="en-US" sz="1000" dirty="0" smtClean="0">
                  <a:latin typeface="Calibri" pitchFamily="34" charset="0"/>
                  <a:cs typeface="Calibri" pitchFamily="34" charset="0"/>
                </a:rPr>
                <a:t> US related goes here.</a:t>
              </a:r>
            </a:p>
          </p:txBody>
        </p:sp>
        <p:sp>
          <p:nvSpPr>
            <p:cNvPr id="32" name="TextBox 31"/>
            <p:cNvSpPr txBox="1"/>
            <p:nvPr/>
          </p:nvSpPr>
          <p:spPr>
            <a:xfrm>
              <a:off x="4445876" y="2647950"/>
              <a:ext cx="430924" cy="230833"/>
            </a:xfrm>
            <a:prstGeom prst="rect">
              <a:avLst/>
            </a:prstGeom>
            <a:noFill/>
          </p:spPr>
          <p:txBody>
            <a:bodyPr wrap="square" rtlCol="0">
              <a:spAutoFit/>
            </a:bodyPr>
            <a:lstStyle/>
            <a:p>
              <a:r>
                <a:rPr lang="en-US" sz="1400" b="1" dirty="0" smtClean="0">
                  <a:latin typeface="Calibri" pitchFamily="34" charset="0"/>
                  <a:cs typeface="Calibri" pitchFamily="34" charset="0"/>
                </a:rPr>
                <a:t>&gt;</a:t>
              </a:r>
            </a:p>
          </p:txBody>
        </p:sp>
      </p:grpSp>
      <p:grpSp>
        <p:nvGrpSpPr>
          <p:cNvPr id="33" name="Group 32"/>
          <p:cNvGrpSpPr/>
          <p:nvPr/>
        </p:nvGrpSpPr>
        <p:grpSpPr>
          <a:xfrm>
            <a:off x="4382816" y="5108026"/>
            <a:ext cx="3492064" cy="400110"/>
            <a:chOff x="4445876" y="2647950"/>
            <a:chExt cx="3492064" cy="300083"/>
          </a:xfrm>
        </p:grpSpPr>
        <p:sp>
          <p:nvSpPr>
            <p:cNvPr id="34" name="TextBox 33"/>
            <p:cNvSpPr txBox="1"/>
            <p:nvPr/>
          </p:nvSpPr>
          <p:spPr>
            <a:xfrm>
              <a:off x="4737540" y="2647950"/>
              <a:ext cx="3200400" cy="300083"/>
            </a:xfrm>
            <a:prstGeom prst="rect">
              <a:avLst/>
            </a:prstGeom>
            <a:noFill/>
          </p:spPr>
          <p:txBody>
            <a:bodyPr wrap="square" rtlCol="0">
              <a:spAutoFit/>
            </a:bodyPr>
            <a:lstStyle/>
            <a:p>
              <a:r>
                <a:rPr lang="en-US" sz="1000" dirty="0" smtClean="0">
                  <a:latin typeface="Calibri" pitchFamily="34" charset="0"/>
                  <a:cs typeface="Calibri" pitchFamily="34" charset="0"/>
                </a:rPr>
                <a:t>Some text about </a:t>
              </a:r>
              <a:r>
                <a:rPr lang="en-US" sz="1000" dirty="0" err="1" smtClean="0">
                  <a:latin typeface="Calibri" pitchFamily="34" charset="0"/>
                  <a:cs typeface="Calibri" pitchFamily="34" charset="0"/>
                </a:rPr>
                <a:t>ABOUT</a:t>
              </a:r>
              <a:r>
                <a:rPr lang="en-US" sz="1000" dirty="0" smtClean="0">
                  <a:latin typeface="Calibri" pitchFamily="34" charset="0"/>
                  <a:cs typeface="Calibri" pitchFamily="34" charset="0"/>
                </a:rPr>
                <a:t> US related goes here. Some text about WELCOME related goes here.</a:t>
              </a:r>
            </a:p>
          </p:txBody>
        </p:sp>
        <p:sp>
          <p:nvSpPr>
            <p:cNvPr id="35" name="TextBox 34"/>
            <p:cNvSpPr txBox="1"/>
            <p:nvPr/>
          </p:nvSpPr>
          <p:spPr>
            <a:xfrm>
              <a:off x="4445876" y="2647952"/>
              <a:ext cx="430924" cy="230833"/>
            </a:xfrm>
            <a:prstGeom prst="rect">
              <a:avLst/>
            </a:prstGeom>
            <a:noFill/>
          </p:spPr>
          <p:txBody>
            <a:bodyPr wrap="square" rtlCol="0">
              <a:spAutoFit/>
            </a:bodyPr>
            <a:lstStyle/>
            <a:p>
              <a:r>
                <a:rPr lang="en-US" sz="1400" b="1" dirty="0" smtClean="0">
                  <a:latin typeface="Calibri" pitchFamily="34" charset="0"/>
                  <a:cs typeface="Calibri" pitchFamily="34" charset="0"/>
                </a:rPr>
                <a:t>&gt;</a:t>
              </a:r>
            </a:p>
          </p:txBody>
        </p:sp>
      </p:grpSp>
      <p:grpSp>
        <p:nvGrpSpPr>
          <p:cNvPr id="37" name="Group 36"/>
          <p:cNvGrpSpPr/>
          <p:nvPr/>
        </p:nvGrpSpPr>
        <p:grpSpPr>
          <a:xfrm>
            <a:off x="4382816" y="5654569"/>
            <a:ext cx="3492064" cy="307777"/>
            <a:chOff x="4445876" y="2647950"/>
            <a:chExt cx="3492064" cy="230833"/>
          </a:xfrm>
        </p:grpSpPr>
        <p:sp>
          <p:nvSpPr>
            <p:cNvPr id="38" name="TextBox 37"/>
            <p:cNvSpPr txBox="1"/>
            <p:nvPr/>
          </p:nvSpPr>
          <p:spPr>
            <a:xfrm>
              <a:off x="4737540" y="2647950"/>
              <a:ext cx="3200400" cy="184666"/>
            </a:xfrm>
            <a:prstGeom prst="rect">
              <a:avLst/>
            </a:prstGeom>
            <a:noFill/>
          </p:spPr>
          <p:txBody>
            <a:bodyPr wrap="square" rtlCol="0">
              <a:spAutoFit/>
            </a:bodyPr>
            <a:lstStyle/>
            <a:p>
              <a:r>
                <a:rPr lang="en-US" sz="1000" dirty="0" smtClean="0">
                  <a:latin typeface="Calibri" pitchFamily="34" charset="0"/>
                  <a:cs typeface="Calibri" pitchFamily="34" charset="0"/>
                </a:rPr>
                <a:t>Some text about </a:t>
              </a:r>
              <a:r>
                <a:rPr lang="en-US" sz="1000" dirty="0" err="1" smtClean="0">
                  <a:latin typeface="Calibri" pitchFamily="34" charset="0"/>
                  <a:cs typeface="Calibri" pitchFamily="34" charset="0"/>
                </a:rPr>
                <a:t>ABOUT</a:t>
              </a:r>
              <a:r>
                <a:rPr lang="en-US" sz="1000" dirty="0" smtClean="0">
                  <a:latin typeface="Calibri" pitchFamily="34" charset="0"/>
                  <a:cs typeface="Calibri" pitchFamily="34" charset="0"/>
                </a:rPr>
                <a:t> US related goes here.</a:t>
              </a:r>
            </a:p>
          </p:txBody>
        </p:sp>
        <p:sp>
          <p:nvSpPr>
            <p:cNvPr id="39" name="TextBox 38"/>
            <p:cNvSpPr txBox="1"/>
            <p:nvPr/>
          </p:nvSpPr>
          <p:spPr>
            <a:xfrm>
              <a:off x="4445876" y="2647950"/>
              <a:ext cx="430924" cy="230833"/>
            </a:xfrm>
            <a:prstGeom prst="rect">
              <a:avLst/>
            </a:prstGeom>
            <a:noFill/>
          </p:spPr>
          <p:txBody>
            <a:bodyPr wrap="square" rtlCol="0">
              <a:spAutoFit/>
            </a:bodyPr>
            <a:lstStyle/>
            <a:p>
              <a:r>
                <a:rPr lang="en-US" sz="1400" b="1" dirty="0" smtClean="0">
                  <a:latin typeface="Calibri" pitchFamily="34" charset="0"/>
                  <a:cs typeface="Calibri" pitchFamily="34" charset="0"/>
                </a:rPr>
                <a:t>&gt;</a:t>
              </a:r>
            </a:p>
          </p:txBody>
        </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8"/>
                                        </p:tgtEl>
                                      </p:cBhvr>
                                    </p:animEffect>
                                    <p:animScale>
                                      <p:cBhvr>
                                        <p:cTn id="7" dur="250" autoRev="1" fill="hold"/>
                                        <p:tgtEl>
                                          <p:spTgt spid="8"/>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fade">
                                      <p:cBhvr>
                                        <p:cTn id="4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
            <a:ext cx="9135877" cy="6857999"/>
          </a:xfrm>
          <a:prstGeom prst="rect">
            <a:avLst/>
          </a:prstGeom>
        </p:spPr>
      </p:pic>
      <p:sp>
        <p:nvSpPr>
          <p:cNvPr id="7" name="TextBox 6"/>
          <p:cNvSpPr txBox="1"/>
          <p:nvPr/>
        </p:nvSpPr>
        <p:spPr>
          <a:xfrm>
            <a:off x="4267200" y="584200"/>
            <a:ext cx="4267200" cy="215444"/>
          </a:xfrm>
          <a:prstGeom prst="rect">
            <a:avLst/>
          </a:prstGeom>
          <a:noFill/>
        </p:spPr>
        <p:txBody>
          <a:bodyPr wrap="square" rtlCol="0">
            <a:spAutoFit/>
          </a:bodyPr>
          <a:lstStyle/>
          <a:p>
            <a:r>
              <a:rPr lang="en-US" sz="800" dirty="0" smtClean="0">
                <a:latin typeface="Calibri" pitchFamily="34" charset="0"/>
                <a:cs typeface="Calibri" pitchFamily="34" charset="0"/>
              </a:rPr>
              <a:t>www.twiter.com/myid                         www.facebook.com/myid                     www.mywebsite.com</a:t>
            </a:r>
          </a:p>
        </p:txBody>
      </p:sp>
      <p:sp>
        <p:nvSpPr>
          <p:cNvPr id="4" name="Rectangle 3"/>
          <p:cNvSpPr/>
          <p:nvPr/>
        </p:nvSpPr>
        <p:spPr>
          <a:xfrm>
            <a:off x="0" y="1905000"/>
            <a:ext cx="2667000" cy="925787"/>
          </a:xfrm>
          <a:prstGeom prst="rect">
            <a:avLst/>
          </a:prstGeom>
          <a:solidFill>
            <a:schemeClr val="tx1">
              <a:lumMod val="50000"/>
              <a:lumOff val="5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457200" y="2077230"/>
            <a:ext cx="2133600" cy="430887"/>
          </a:xfrm>
          <a:prstGeom prst="rect">
            <a:avLst/>
          </a:prstGeom>
          <a:noFill/>
        </p:spPr>
        <p:txBody>
          <a:bodyPr wrap="square" rtlCol="0">
            <a:spAutoFit/>
          </a:bodyPr>
          <a:lstStyle/>
          <a:p>
            <a:pPr algn="r"/>
            <a:r>
              <a:rPr lang="en-US" sz="2200" dirty="0" smtClean="0">
                <a:solidFill>
                  <a:schemeClr val="bg1"/>
                </a:solidFill>
                <a:latin typeface="Calibri" pitchFamily="34" charset="0"/>
                <a:cs typeface="Calibri" pitchFamily="34" charset="0"/>
              </a:rPr>
              <a:t>MEET THE TEAM</a:t>
            </a:r>
            <a:endParaRPr lang="en-US" sz="2200" dirty="0">
              <a:solidFill>
                <a:schemeClr val="bg1"/>
              </a:solidFill>
              <a:latin typeface="Calibri" pitchFamily="34" charset="0"/>
              <a:cs typeface="Calibri" pitchFamily="34" charset="0"/>
            </a:endParaRPr>
          </a:p>
        </p:txBody>
      </p:sp>
      <p:sp>
        <p:nvSpPr>
          <p:cNvPr id="38" name="Rectangle 37"/>
          <p:cNvSpPr/>
          <p:nvPr/>
        </p:nvSpPr>
        <p:spPr>
          <a:xfrm>
            <a:off x="2735318" y="1905000"/>
            <a:ext cx="2398657" cy="2641600"/>
          </a:xfrm>
          <a:prstGeom prst="rect">
            <a:avLst/>
          </a:prstGeom>
          <a:solidFill>
            <a:schemeClr val="tx1">
              <a:lumMod val="75000"/>
              <a:lumOff val="2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1502980" y="4639441"/>
            <a:ext cx="1169515" cy="16256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3972911" y="4639441"/>
            <a:ext cx="1169515" cy="1625600"/>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440215" y="4639441"/>
            <a:ext cx="1169515" cy="16256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6455981" y="2921000"/>
            <a:ext cx="1169515" cy="16256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3242440" y="2486573"/>
            <a:ext cx="1371600" cy="1107996"/>
          </a:xfrm>
          <a:prstGeom prst="rect">
            <a:avLst/>
          </a:prstGeom>
        </p:spPr>
        <p:txBody>
          <a:bodyPr wrap="square">
            <a:spAutoFit/>
          </a:bodyPr>
          <a:lstStyle/>
          <a:p>
            <a:pPr algn="ctr"/>
            <a:r>
              <a:rPr lang="en-US" sz="1100" dirty="0" smtClean="0">
                <a:solidFill>
                  <a:schemeClr val="bg1"/>
                </a:solidFill>
                <a:latin typeface="Calibri" pitchFamily="34" charset="0"/>
                <a:cs typeface="Calibri" pitchFamily="34" charset="0"/>
              </a:rPr>
              <a:t>Some text about MEET THE TEAM related goes here. Some text about WELCOME related goes here.</a:t>
            </a:r>
          </a:p>
        </p:txBody>
      </p:sp>
      <p:pic>
        <p:nvPicPr>
          <p:cNvPr id="50" name="Picture 49" descr="07_Team-Picture-Image.jpg"/>
          <p:cNvPicPr>
            <a:picLocks noChangeAspect="1"/>
          </p:cNvPicPr>
          <p:nvPr/>
        </p:nvPicPr>
        <p:blipFill>
          <a:blip r:embed="rId3" cstate="print"/>
          <a:stretch>
            <a:fillRect/>
          </a:stretch>
        </p:blipFill>
        <p:spPr>
          <a:xfrm>
            <a:off x="1502980" y="2921000"/>
            <a:ext cx="1170432" cy="1621536"/>
          </a:xfrm>
          <a:prstGeom prst="rect">
            <a:avLst/>
          </a:prstGeom>
        </p:spPr>
      </p:pic>
      <p:pic>
        <p:nvPicPr>
          <p:cNvPr id="51" name="Picture 50" descr="07_Team-Picture-Image.jpg"/>
          <p:cNvPicPr>
            <a:picLocks noChangeAspect="1"/>
          </p:cNvPicPr>
          <p:nvPr/>
        </p:nvPicPr>
        <p:blipFill>
          <a:blip r:embed="rId3" cstate="print"/>
          <a:stretch>
            <a:fillRect/>
          </a:stretch>
        </p:blipFill>
        <p:spPr>
          <a:xfrm>
            <a:off x="2734818" y="4641849"/>
            <a:ext cx="1170432" cy="1621536"/>
          </a:xfrm>
          <a:prstGeom prst="rect">
            <a:avLst/>
          </a:prstGeom>
        </p:spPr>
      </p:pic>
      <p:pic>
        <p:nvPicPr>
          <p:cNvPr id="52" name="Picture 51" descr="07_Team-Picture-Image.jpg"/>
          <p:cNvPicPr>
            <a:picLocks noChangeAspect="1"/>
          </p:cNvPicPr>
          <p:nvPr/>
        </p:nvPicPr>
        <p:blipFill>
          <a:blip r:embed="rId3" cstate="print"/>
          <a:stretch>
            <a:fillRect/>
          </a:stretch>
        </p:blipFill>
        <p:spPr>
          <a:xfrm>
            <a:off x="5211318" y="2927349"/>
            <a:ext cx="1170432" cy="1621536"/>
          </a:xfrm>
          <a:prstGeom prst="rect">
            <a:avLst/>
          </a:prstGeom>
        </p:spPr>
      </p:pic>
      <p:pic>
        <p:nvPicPr>
          <p:cNvPr id="53" name="Picture 52" descr="07_Team-Picture-Image.jpg"/>
          <p:cNvPicPr>
            <a:picLocks noChangeAspect="1"/>
          </p:cNvPicPr>
          <p:nvPr/>
        </p:nvPicPr>
        <p:blipFill>
          <a:blip r:embed="rId3" cstate="print"/>
          <a:stretch>
            <a:fillRect/>
          </a:stretch>
        </p:blipFill>
        <p:spPr>
          <a:xfrm>
            <a:off x="5211318" y="4639564"/>
            <a:ext cx="1170432" cy="1621536"/>
          </a:xfrm>
          <a:prstGeom prst="rect">
            <a:avLst/>
          </a:prstGeom>
        </p:spPr>
      </p:pic>
      <p:sp>
        <p:nvSpPr>
          <p:cNvPr id="54" name="Rectangle 53"/>
          <p:cNvSpPr/>
          <p:nvPr/>
        </p:nvSpPr>
        <p:spPr>
          <a:xfrm>
            <a:off x="1527940" y="5364507"/>
            <a:ext cx="1120010" cy="523220"/>
          </a:xfrm>
          <a:prstGeom prst="rect">
            <a:avLst/>
          </a:prstGeom>
        </p:spPr>
        <p:txBody>
          <a:bodyPr wrap="square">
            <a:spAutoFit/>
          </a:bodyPr>
          <a:lstStyle/>
          <a:p>
            <a:pPr algn="ctr"/>
            <a:r>
              <a:rPr lang="en-US" sz="700" b="1" dirty="0" smtClean="0">
                <a:latin typeface="Calibri" pitchFamily="34" charset="0"/>
                <a:cs typeface="Calibri" pitchFamily="34" charset="0"/>
              </a:rPr>
              <a:t>Expertness/Skills:</a:t>
            </a:r>
          </a:p>
          <a:p>
            <a:pPr algn="ctr"/>
            <a:r>
              <a:rPr lang="en-US" sz="700" dirty="0" smtClean="0">
                <a:latin typeface="Calibri" pitchFamily="34" charset="0"/>
                <a:cs typeface="Calibri" pitchFamily="34" charset="0"/>
              </a:rPr>
              <a:t>Some text about SKILLS related goes here Some text about.</a:t>
            </a:r>
          </a:p>
        </p:txBody>
      </p:sp>
      <p:sp>
        <p:nvSpPr>
          <p:cNvPr id="55" name="Rectangle 54"/>
          <p:cNvSpPr/>
          <p:nvPr/>
        </p:nvSpPr>
        <p:spPr>
          <a:xfrm>
            <a:off x="1527940" y="4776671"/>
            <a:ext cx="1120010" cy="400110"/>
          </a:xfrm>
          <a:prstGeom prst="rect">
            <a:avLst/>
          </a:prstGeom>
        </p:spPr>
        <p:txBody>
          <a:bodyPr wrap="square">
            <a:spAutoFit/>
          </a:bodyPr>
          <a:lstStyle/>
          <a:p>
            <a:pPr algn="ctr"/>
            <a:r>
              <a:rPr lang="en-US" sz="1200" b="1" dirty="0" smtClean="0">
                <a:latin typeface="Calibri" pitchFamily="34" charset="0"/>
                <a:cs typeface="Calibri" pitchFamily="34" charset="0"/>
              </a:rPr>
              <a:t>John </a:t>
            </a:r>
            <a:r>
              <a:rPr lang="en-US" sz="1200" b="1" dirty="0" err="1" smtClean="0">
                <a:latin typeface="Calibri" pitchFamily="34" charset="0"/>
                <a:cs typeface="Calibri" pitchFamily="34" charset="0"/>
              </a:rPr>
              <a:t>Harrie</a:t>
            </a:r>
            <a:endParaRPr lang="en-US" sz="1200" b="1" dirty="0" smtClean="0">
              <a:latin typeface="Calibri" pitchFamily="34" charset="0"/>
              <a:cs typeface="Calibri" pitchFamily="34" charset="0"/>
            </a:endParaRPr>
          </a:p>
          <a:p>
            <a:pPr algn="ctr"/>
            <a:r>
              <a:rPr lang="en-US" sz="800" dirty="0" smtClean="0">
                <a:latin typeface="Calibri" pitchFamily="34" charset="0"/>
                <a:cs typeface="Calibri" pitchFamily="34" charset="0"/>
              </a:rPr>
              <a:t>Post Title</a:t>
            </a:r>
            <a:endParaRPr lang="en-US" sz="700" dirty="0" smtClean="0">
              <a:latin typeface="Calibri" pitchFamily="34" charset="0"/>
              <a:cs typeface="Calibri" pitchFamily="34" charset="0"/>
            </a:endParaRPr>
          </a:p>
        </p:txBody>
      </p:sp>
      <p:sp>
        <p:nvSpPr>
          <p:cNvPr id="56" name="Rectangle 55"/>
          <p:cNvSpPr/>
          <p:nvPr/>
        </p:nvSpPr>
        <p:spPr>
          <a:xfrm>
            <a:off x="3994915" y="5364507"/>
            <a:ext cx="1120010" cy="523220"/>
          </a:xfrm>
          <a:prstGeom prst="rect">
            <a:avLst/>
          </a:prstGeom>
        </p:spPr>
        <p:txBody>
          <a:bodyPr wrap="square">
            <a:spAutoFit/>
          </a:bodyPr>
          <a:lstStyle/>
          <a:p>
            <a:pPr algn="ctr"/>
            <a:r>
              <a:rPr lang="en-US" sz="700" b="1" dirty="0" smtClean="0">
                <a:solidFill>
                  <a:srgbClr val="0099FF"/>
                </a:solidFill>
                <a:latin typeface="Calibri" pitchFamily="34" charset="0"/>
                <a:cs typeface="Calibri" pitchFamily="34" charset="0"/>
              </a:rPr>
              <a:t>Expertness/Skills:</a:t>
            </a:r>
          </a:p>
          <a:p>
            <a:pPr algn="ctr"/>
            <a:r>
              <a:rPr lang="en-US" sz="700" dirty="0" smtClean="0">
                <a:solidFill>
                  <a:srgbClr val="0099FF"/>
                </a:solidFill>
                <a:latin typeface="Calibri" pitchFamily="34" charset="0"/>
                <a:cs typeface="Calibri" pitchFamily="34" charset="0"/>
              </a:rPr>
              <a:t>Some text about SKILLS related goes here Some text about.</a:t>
            </a:r>
          </a:p>
        </p:txBody>
      </p:sp>
      <p:sp>
        <p:nvSpPr>
          <p:cNvPr id="57" name="Rectangle 56"/>
          <p:cNvSpPr/>
          <p:nvPr/>
        </p:nvSpPr>
        <p:spPr>
          <a:xfrm>
            <a:off x="3994915" y="4776671"/>
            <a:ext cx="1120010" cy="400110"/>
          </a:xfrm>
          <a:prstGeom prst="rect">
            <a:avLst/>
          </a:prstGeom>
        </p:spPr>
        <p:txBody>
          <a:bodyPr wrap="square">
            <a:spAutoFit/>
          </a:bodyPr>
          <a:lstStyle/>
          <a:p>
            <a:pPr algn="ctr"/>
            <a:r>
              <a:rPr lang="en-US" sz="1200" b="1" dirty="0" smtClean="0">
                <a:solidFill>
                  <a:srgbClr val="0099FF"/>
                </a:solidFill>
                <a:latin typeface="Calibri" pitchFamily="34" charset="0"/>
                <a:cs typeface="Calibri" pitchFamily="34" charset="0"/>
              </a:rPr>
              <a:t>John </a:t>
            </a:r>
            <a:r>
              <a:rPr lang="en-US" sz="1200" b="1" dirty="0" err="1" smtClean="0">
                <a:solidFill>
                  <a:srgbClr val="0099FF"/>
                </a:solidFill>
                <a:latin typeface="Calibri" pitchFamily="34" charset="0"/>
                <a:cs typeface="Calibri" pitchFamily="34" charset="0"/>
              </a:rPr>
              <a:t>Harrie</a:t>
            </a:r>
            <a:endParaRPr lang="en-US" sz="1200" b="1" dirty="0" smtClean="0">
              <a:solidFill>
                <a:srgbClr val="0099FF"/>
              </a:solidFill>
              <a:latin typeface="Calibri" pitchFamily="34" charset="0"/>
              <a:cs typeface="Calibri" pitchFamily="34" charset="0"/>
            </a:endParaRPr>
          </a:p>
          <a:p>
            <a:pPr algn="ctr"/>
            <a:r>
              <a:rPr lang="en-US" sz="800" dirty="0" smtClean="0">
                <a:solidFill>
                  <a:srgbClr val="0099FF"/>
                </a:solidFill>
                <a:latin typeface="Calibri" pitchFamily="34" charset="0"/>
                <a:cs typeface="Calibri" pitchFamily="34" charset="0"/>
              </a:rPr>
              <a:t>Post Title</a:t>
            </a:r>
            <a:endParaRPr lang="en-US" sz="700" dirty="0" smtClean="0">
              <a:solidFill>
                <a:srgbClr val="0099FF"/>
              </a:solidFill>
              <a:latin typeface="Calibri" pitchFamily="34" charset="0"/>
              <a:cs typeface="Calibri" pitchFamily="34" charset="0"/>
            </a:endParaRPr>
          </a:p>
        </p:txBody>
      </p:sp>
      <p:sp>
        <p:nvSpPr>
          <p:cNvPr id="58" name="Rectangle 57"/>
          <p:cNvSpPr/>
          <p:nvPr/>
        </p:nvSpPr>
        <p:spPr>
          <a:xfrm>
            <a:off x="6480940" y="3637307"/>
            <a:ext cx="1120010" cy="523220"/>
          </a:xfrm>
          <a:prstGeom prst="rect">
            <a:avLst/>
          </a:prstGeom>
        </p:spPr>
        <p:txBody>
          <a:bodyPr wrap="square">
            <a:spAutoFit/>
          </a:bodyPr>
          <a:lstStyle/>
          <a:p>
            <a:pPr algn="ctr"/>
            <a:r>
              <a:rPr lang="en-US" sz="700" b="1" dirty="0" smtClean="0">
                <a:solidFill>
                  <a:schemeClr val="bg1"/>
                </a:solidFill>
                <a:latin typeface="Calibri" pitchFamily="34" charset="0"/>
                <a:cs typeface="Calibri" pitchFamily="34" charset="0"/>
              </a:rPr>
              <a:t>Expertness/Skills:</a:t>
            </a:r>
          </a:p>
          <a:p>
            <a:pPr algn="ctr"/>
            <a:r>
              <a:rPr lang="en-US" sz="700" dirty="0" smtClean="0">
                <a:solidFill>
                  <a:schemeClr val="bg1"/>
                </a:solidFill>
                <a:latin typeface="Calibri" pitchFamily="34" charset="0"/>
                <a:cs typeface="Calibri" pitchFamily="34" charset="0"/>
              </a:rPr>
              <a:t>Some text about SKILLS related goes here Some text about.</a:t>
            </a:r>
          </a:p>
        </p:txBody>
      </p:sp>
      <p:sp>
        <p:nvSpPr>
          <p:cNvPr id="59" name="Rectangle 58"/>
          <p:cNvSpPr/>
          <p:nvPr/>
        </p:nvSpPr>
        <p:spPr>
          <a:xfrm>
            <a:off x="6480940" y="3049471"/>
            <a:ext cx="1120010" cy="400110"/>
          </a:xfrm>
          <a:prstGeom prst="rect">
            <a:avLst/>
          </a:prstGeom>
        </p:spPr>
        <p:txBody>
          <a:bodyPr wrap="square">
            <a:spAutoFit/>
          </a:bodyPr>
          <a:lstStyle/>
          <a:p>
            <a:pPr algn="ctr"/>
            <a:r>
              <a:rPr lang="en-US" sz="1200" b="1" dirty="0" smtClean="0">
                <a:solidFill>
                  <a:schemeClr val="bg1"/>
                </a:solidFill>
                <a:latin typeface="Calibri" pitchFamily="34" charset="0"/>
                <a:cs typeface="Calibri" pitchFamily="34" charset="0"/>
              </a:rPr>
              <a:t>John </a:t>
            </a:r>
            <a:r>
              <a:rPr lang="en-US" sz="1200" b="1" dirty="0" err="1" smtClean="0">
                <a:solidFill>
                  <a:schemeClr val="bg1"/>
                </a:solidFill>
                <a:latin typeface="Calibri" pitchFamily="34" charset="0"/>
                <a:cs typeface="Calibri" pitchFamily="34" charset="0"/>
              </a:rPr>
              <a:t>Harrie</a:t>
            </a:r>
            <a:endParaRPr lang="en-US" sz="1200" b="1" dirty="0" smtClean="0">
              <a:solidFill>
                <a:schemeClr val="bg1"/>
              </a:solidFill>
              <a:latin typeface="Calibri" pitchFamily="34" charset="0"/>
              <a:cs typeface="Calibri" pitchFamily="34" charset="0"/>
            </a:endParaRPr>
          </a:p>
          <a:p>
            <a:pPr algn="ctr"/>
            <a:r>
              <a:rPr lang="en-US" sz="800" dirty="0" smtClean="0">
                <a:solidFill>
                  <a:schemeClr val="bg1"/>
                </a:solidFill>
                <a:latin typeface="Calibri" pitchFamily="34" charset="0"/>
                <a:cs typeface="Calibri" pitchFamily="34" charset="0"/>
              </a:rPr>
              <a:t>Post Title</a:t>
            </a:r>
            <a:endParaRPr lang="en-US" sz="700" dirty="0" smtClean="0">
              <a:solidFill>
                <a:schemeClr val="bg1"/>
              </a:solidFill>
              <a:latin typeface="Calibri" pitchFamily="34" charset="0"/>
              <a:cs typeface="Calibri" pitchFamily="34" charset="0"/>
            </a:endParaRPr>
          </a:p>
        </p:txBody>
      </p:sp>
      <p:sp>
        <p:nvSpPr>
          <p:cNvPr id="60" name="Rectangle 59"/>
          <p:cNvSpPr/>
          <p:nvPr/>
        </p:nvSpPr>
        <p:spPr>
          <a:xfrm>
            <a:off x="6480940" y="5377207"/>
            <a:ext cx="1120010" cy="523220"/>
          </a:xfrm>
          <a:prstGeom prst="rect">
            <a:avLst/>
          </a:prstGeom>
        </p:spPr>
        <p:txBody>
          <a:bodyPr wrap="square">
            <a:spAutoFit/>
          </a:bodyPr>
          <a:lstStyle/>
          <a:p>
            <a:pPr algn="ctr"/>
            <a:r>
              <a:rPr lang="en-US" sz="700" b="1" dirty="0" smtClean="0">
                <a:latin typeface="Calibri" pitchFamily="34" charset="0"/>
                <a:cs typeface="Calibri" pitchFamily="34" charset="0"/>
              </a:rPr>
              <a:t>Expertness/Skills:</a:t>
            </a:r>
          </a:p>
          <a:p>
            <a:pPr algn="ctr"/>
            <a:r>
              <a:rPr lang="en-US" sz="700" dirty="0" smtClean="0">
                <a:latin typeface="Calibri" pitchFamily="34" charset="0"/>
                <a:cs typeface="Calibri" pitchFamily="34" charset="0"/>
              </a:rPr>
              <a:t>Some text about SKILLS related goes here Some text about.</a:t>
            </a:r>
          </a:p>
        </p:txBody>
      </p:sp>
      <p:sp>
        <p:nvSpPr>
          <p:cNvPr id="61" name="Rectangle 60"/>
          <p:cNvSpPr/>
          <p:nvPr/>
        </p:nvSpPr>
        <p:spPr>
          <a:xfrm>
            <a:off x="6480940" y="4789371"/>
            <a:ext cx="1120010" cy="400110"/>
          </a:xfrm>
          <a:prstGeom prst="rect">
            <a:avLst/>
          </a:prstGeom>
        </p:spPr>
        <p:txBody>
          <a:bodyPr wrap="square">
            <a:spAutoFit/>
          </a:bodyPr>
          <a:lstStyle/>
          <a:p>
            <a:pPr algn="ctr"/>
            <a:r>
              <a:rPr lang="en-US" sz="1200" b="1" dirty="0" smtClean="0">
                <a:latin typeface="Calibri" pitchFamily="34" charset="0"/>
                <a:cs typeface="Calibri" pitchFamily="34" charset="0"/>
              </a:rPr>
              <a:t>John </a:t>
            </a:r>
            <a:r>
              <a:rPr lang="en-US" sz="1200" b="1" dirty="0" err="1" smtClean="0">
                <a:latin typeface="Calibri" pitchFamily="34" charset="0"/>
                <a:cs typeface="Calibri" pitchFamily="34" charset="0"/>
              </a:rPr>
              <a:t>Harrie</a:t>
            </a:r>
            <a:endParaRPr lang="en-US" sz="1200" b="1" dirty="0" smtClean="0">
              <a:latin typeface="Calibri" pitchFamily="34" charset="0"/>
              <a:cs typeface="Calibri" pitchFamily="34" charset="0"/>
            </a:endParaRPr>
          </a:p>
          <a:p>
            <a:pPr algn="ctr"/>
            <a:r>
              <a:rPr lang="en-US" sz="800" dirty="0" smtClean="0">
                <a:latin typeface="Calibri" pitchFamily="34" charset="0"/>
                <a:cs typeface="Calibri" pitchFamily="34" charset="0"/>
              </a:rPr>
              <a:t>Post Title</a:t>
            </a:r>
            <a:endParaRPr lang="en-US" sz="700" dirty="0" smtClean="0">
              <a:latin typeface="Calibri" pitchFamily="34" charset="0"/>
              <a:cs typeface="Calibri"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50"/>
                                        </p:tgtEl>
                                      </p:cBhvr>
                                    </p:animEffect>
                                    <p:animScale>
                                      <p:cBhvr>
                                        <p:cTn id="12" dur="250" autoRev="1" fill="hold"/>
                                        <p:tgtEl>
                                          <p:spTgt spid="50"/>
                                        </p:tgtEl>
                                      </p:cBhvr>
                                      <p:by x="105000" y="105000"/>
                                    </p:animScale>
                                  </p:childTnLst>
                                </p:cTn>
                              </p:par>
                              <p:par>
                                <p:cTn id="13" presetID="26" presetClass="emph" presetSubtype="0" fill="hold" grpId="0" nodeType="withEffect">
                                  <p:stCondLst>
                                    <p:cond delay="0"/>
                                  </p:stCondLst>
                                  <p:childTnLst>
                                    <p:animEffect transition="out" filter="fade">
                                      <p:cBhvr>
                                        <p:cTn id="14" dur="500" tmFilter="0, 0; .2, .5; .8, .5; 1, 0"/>
                                        <p:tgtEl>
                                          <p:spTgt spid="55"/>
                                        </p:tgtEl>
                                      </p:cBhvr>
                                    </p:animEffect>
                                    <p:animScale>
                                      <p:cBhvr>
                                        <p:cTn id="15" dur="250" autoRev="1" fill="hold"/>
                                        <p:tgtEl>
                                          <p:spTgt spid="55"/>
                                        </p:tgtEl>
                                      </p:cBhvr>
                                      <p:by x="105000" y="105000"/>
                                    </p:animScale>
                                  </p:childTnLst>
                                </p:cTn>
                              </p:par>
                              <p:par>
                                <p:cTn id="16" presetID="26" presetClass="emph" presetSubtype="0" fill="hold" grpId="0" nodeType="withEffect">
                                  <p:stCondLst>
                                    <p:cond delay="0"/>
                                  </p:stCondLst>
                                  <p:childTnLst>
                                    <p:animEffect transition="out" filter="fade">
                                      <p:cBhvr>
                                        <p:cTn id="17" dur="500" tmFilter="0, 0; .2, .5; .8, .5; 1, 0"/>
                                        <p:tgtEl>
                                          <p:spTgt spid="54"/>
                                        </p:tgtEl>
                                      </p:cBhvr>
                                    </p:animEffect>
                                    <p:animScale>
                                      <p:cBhvr>
                                        <p:cTn id="18" dur="250" autoRev="1" fill="hold"/>
                                        <p:tgtEl>
                                          <p:spTgt spid="54"/>
                                        </p:tgtEl>
                                      </p:cBhvr>
                                      <p:by x="105000" y="105000"/>
                                    </p:animScale>
                                  </p:childTnLst>
                                </p:cTn>
                              </p:par>
                              <p:par>
                                <p:cTn id="19" presetID="26" presetClass="emph" presetSubtype="0" fill="hold" grpId="0" nodeType="withEffect">
                                  <p:stCondLst>
                                    <p:cond delay="0"/>
                                  </p:stCondLst>
                                  <p:childTnLst>
                                    <p:animEffect transition="out" filter="fade">
                                      <p:cBhvr>
                                        <p:cTn id="20" dur="500" tmFilter="0, 0; .2, .5; .8, .5; 1, 0"/>
                                        <p:tgtEl>
                                          <p:spTgt spid="40"/>
                                        </p:tgtEl>
                                      </p:cBhvr>
                                    </p:animEffect>
                                    <p:animScale>
                                      <p:cBhvr>
                                        <p:cTn id="21" dur="250" autoRev="1" fill="hold"/>
                                        <p:tgtEl>
                                          <p:spTgt spid="40"/>
                                        </p:tgtEl>
                                      </p:cBhvr>
                                      <p:by x="105000" y="105000"/>
                                    </p:animScale>
                                  </p:childTnLst>
                                </p:cTn>
                              </p:par>
                            </p:childTnLst>
                          </p:cTn>
                        </p:par>
                      </p:childTnLst>
                    </p:cTn>
                  </p:par>
                  <p:par>
                    <p:cTn id="22" fill="hold">
                      <p:stCondLst>
                        <p:cond delay="indefinite"/>
                      </p:stCondLst>
                      <p:childTnLst>
                        <p:par>
                          <p:cTn id="23" fill="hold">
                            <p:stCondLst>
                              <p:cond delay="0"/>
                            </p:stCondLst>
                            <p:childTnLst>
                              <p:par>
                                <p:cTn id="24" presetID="26" presetClass="emph" presetSubtype="0" fill="hold" nodeType="clickEffect">
                                  <p:stCondLst>
                                    <p:cond delay="0"/>
                                  </p:stCondLst>
                                  <p:childTnLst>
                                    <p:animEffect transition="out" filter="fade">
                                      <p:cBhvr>
                                        <p:cTn id="25" dur="500" tmFilter="0, 0; .2, .5; .8, .5; 1, 0"/>
                                        <p:tgtEl>
                                          <p:spTgt spid="51"/>
                                        </p:tgtEl>
                                      </p:cBhvr>
                                    </p:animEffect>
                                    <p:animScale>
                                      <p:cBhvr>
                                        <p:cTn id="26" dur="250" autoRev="1" fill="hold"/>
                                        <p:tgtEl>
                                          <p:spTgt spid="51"/>
                                        </p:tgtEl>
                                      </p:cBhvr>
                                      <p:by x="105000" y="105000"/>
                                    </p:animScale>
                                  </p:childTnLst>
                                </p:cTn>
                              </p:par>
                              <p:par>
                                <p:cTn id="27" presetID="26" presetClass="emph" presetSubtype="0" fill="hold" grpId="0" nodeType="withEffect">
                                  <p:stCondLst>
                                    <p:cond delay="0"/>
                                  </p:stCondLst>
                                  <p:childTnLst>
                                    <p:animEffect transition="out" filter="fade">
                                      <p:cBhvr>
                                        <p:cTn id="28" dur="500" tmFilter="0, 0; .2, .5; .8, .5; 1, 0"/>
                                        <p:tgtEl>
                                          <p:spTgt spid="57"/>
                                        </p:tgtEl>
                                      </p:cBhvr>
                                    </p:animEffect>
                                    <p:animScale>
                                      <p:cBhvr>
                                        <p:cTn id="29" dur="250" autoRev="1" fill="hold"/>
                                        <p:tgtEl>
                                          <p:spTgt spid="57"/>
                                        </p:tgtEl>
                                      </p:cBhvr>
                                      <p:by x="105000" y="105000"/>
                                    </p:animScale>
                                  </p:childTnLst>
                                </p:cTn>
                              </p:par>
                              <p:par>
                                <p:cTn id="30" presetID="26" presetClass="emph" presetSubtype="0" fill="hold" grpId="0" nodeType="withEffect">
                                  <p:stCondLst>
                                    <p:cond delay="0"/>
                                  </p:stCondLst>
                                  <p:childTnLst>
                                    <p:animEffect transition="out" filter="fade">
                                      <p:cBhvr>
                                        <p:cTn id="31" dur="500" tmFilter="0, 0; .2, .5; .8, .5; 1, 0"/>
                                        <p:tgtEl>
                                          <p:spTgt spid="56"/>
                                        </p:tgtEl>
                                      </p:cBhvr>
                                    </p:animEffect>
                                    <p:animScale>
                                      <p:cBhvr>
                                        <p:cTn id="32" dur="250" autoRev="1" fill="hold"/>
                                        <p:tgtEl>
                                          <p:spTgt spid="56"/>
                                        </p:tgtEl>
                                      </p:cBhvr>
                                      <p:by x="105000" y="105000"/>
                                    </p:animScale>
                                  </p:childTnLst>
                                </p:cTn>
                              </p:par>
                              <p:par>
                                <p:cTn id="33" presetID="26" presetClass="emph" presetSubtype="0" fill="hold" grpId="0" nodeType="withEffect">
                                  <p:stCondLst>
                                    <p:cond delay="0"/>
                                  </p:stCondLst>
                                  <p:childTnLst>
                                    <p:animEffect transition="out" filter="fade">
                                      <p:cBhvr>
                                        <p:cTn id="34" dur="500" tmFilter="0, 0; .2, .5; .8, .5; 1, 0"/>
                                        <p:tgtEl>
                                          <p:spTgt spid="42"/>
                                        </p:tgtEl>
                                      </p:cBhvr>
                                    </p:animEffect>
                                    <p:animScale>
                                      <p:cBhvr>
                                        <p:cTn id="35" dur="250" autoRev="1" fill="hold"/>
                                        <p:tgtEl>
                                          <p:spTgt spid="42"/>
                                        </p:tgtEl>
                                      </p:cBhvr>
                                      <p:by x="105000" y="105000"/>
                                    </p:animScale>
                                  </p:childTnLst>
                                </p:cTn>
                              </p:par>
                            </p:childTnLst>
                          </p:cTn>
                        </p:par>
                      </p:childTnLst>
                    </p:cTn>
                  </p:par>
                  <p:par>
                    <p:cTn id="36" fill="hold">
                      <p:stCondLst>
                        <p:cond delay="indefinite"/>
                      </p:stCondLst>
                      <p:childTnLst>
                        <p:par>
                          <p:cTn id="37" fill="hold">
                            <p:stCondLst>
                              <p:cond delay="0"/>
                            </p:stCondLst>
                            <p:childTnLst>
                              <p:par>
                                <p:cTn id="38" presetID="26" presetClass="emph" presetSubtype="0" fill="hold" nodeType="clickEffect">
                                  <p:stCondLst>
                                    <p:cond delay="0"/>
                                  </p:stCondLst>
                                  <p:childTnLst>
                                    <p:animEffect transition="out" filter="fade">
                                      <p:cBhvr>
                                        <p:cTn id="39" dur="500" tmFilter="0, 0; .2, .5; .8, .5; 1, 0"/>
                                        <p:tgtEl>
                                          <p:spTgt spid="52"/>
                                        </p:tgtEl>
                                      </p:cBhvr>
                                    </p:animEffect>
                                    <p:animScale>
                                      <p:cBhvr>
                                        <p:cTn id="40" dur="250" autoRev="1" fill="hold"/>
                                        <p:tgtEl>
                                          <p:spTgt spid="52"/>
                                        </p:tgtEl>
                                      </p:cBhvr>
                                      <p:by x="105000" y="105000"/>
                                    </p:animScale>
                                  </p:childTnLst>
                                </p:cTn>
                              </p:par>
                              <p:par>
                                <p:cTn id="41" presetID="26" presetClass="emph" presetSubtype="0" fill="hold" grpId="0" nodeType="withEffect">
                                  <p:stCondLst>
                                    <p:cond delay="0"/>
                                  </p:stCondLst>
                                  <p:childTnLst>
                                    <p:animEffect transition="out" filter="fade">
                                      <p:cBhvr>
                                        <p:cTn id="42" dur="500" tmFilter="0, 0; .2, .5; .8, .5; 1, 0"/>
                                        <p:tgtEl>
                                          <p:spTgt spid="59"/>
                                        </p:tgtEl>
                                      </p:cBhvr>
                                    </p:animEffect>
                                    <p:animScale>
                                      <p:cBhvr>
                                        <p:cTn id="43" dur="250" autoRev="1" fill="hold"/>
                                        <p:tgtEl>
                                          <p:spTgt spid="59"/>
                                        </p:tgtEl>
                                      </p:cBhvr>
                                      <p:by x="105000" y="105000"/>
                                    </p:animScale>
                                  </p:childTnLst>
                                </p:cTn>
                              </p:par>
                              <p:par>
                                <p:cTn id="44" presetID="26" presetClass="emph" presetSubtype="0" fill="hold" grpId="0" nodeType="withEffect">
                                  <p:stCondLst>
                                    <p:cond delay="0"/>
                                  </p:stCondLst>
                                  <p:childTnLst>
                                    <p:animEffect transition="out" filter="fade">
                                      <p:cBhvr>
                                        <p:cTn id="45" dur="500" tmFilter="0, 0; .2, .5; .8, .5; 1, 0"/>
                                        <p:tgtEl>
                                          <p:spTgt spid="58"/>
                                        </p:tgtEl>
                                      </p:cBhvr>
                                    </p:animEffect>
                                    <p:animScale>
                                      <p:cBhvr>
                                        <p:cTn id="46" dur="250" autoRev="1" fill="hold"/>
                                        <p:tgtEl>
                                          <p:spTgt spid="58"/>
                                        </p:tgtEl>
                                      </p:cBhvr>
                                      <p:by x="105000" y="105000"/>
                                    </p:animScale>
                                  </p:childTnLst>
                                </p:cTn>
                              </p:par>
                              <p:par>
                                <p:cTn id="47" presetID="26" presetClass="emph" presetSubtype="0" fill="hold" grpId="0" nodeType="withEffect">
                                  <p:stCondLst>
                                    <p:cond delay="0"/>
                                  </p:stCondLst>
                                  <p:childTnLst>
                                    <p:animEffect transition="out" filter="fade">
                                      <p:cBhvr>
                                        <p:cTn id="48" dur="500" tmFilter="0, 0; .2, .5; .8, .5; 1, 0"/>
                                        <p:tgtEl>
                                          <p:spTgt spid="48"/>
                                        </p:tgtEl>
                                      </p:cBhvr>
                                    </p:animEffect>
                                    <p:animScale>
                                      <p:cBhvr>
                                        <p:cTn id="49" dur="250" autoRev="1" fill="hold"/>
                                        <p:tgtEl>
                                          <p:spTgt spid="48"/>
                                        </p:tgtEl>
                                      </p:cBhvr>
                                      <p:by x="105000" y="105000"/>
                                    </p:animScale>
                                  </p:childTnLst>
                                </p:cTn>
                              </p:par>
                            </p:childTnLst>
                          </p:cTn>
                        </p:par>
                      </p:childTnLst>
                    </p:cTn>
                  </p:par>
                  <p:par>
                    <p:cTn id="50" fill="hold">
                      <p:stCondLst>
                        <p:cond delay="indefinite"/>
                      </p:stCondLst>
                      <p:childTnLst>
                        <p:par>
                          <p:cTn id="51" fill="hold">
                            <p:stCondLst>
                              <p:cond delay="0"/>
                            </p:stCondLst>
                            <p:childTnLst>
                              <p:par>
                                <p:cTn id="52" presetID="26" presetClass="emph" presetSubtype="0" fill="hold" nodeType="clickEffect">
                                  <p:stCondLst>
                                    <p:cond delay="0"/>
                                  </p:stCondLst>
                                  <p:childTnLst>
                                    <p:animEffect transition="out" filter="fade">
                                      <p:cBhvr>
                                        <p:cTn id="53" dur="500" tmFilter="0, 0; .2, .5; .8, .5; 1, 0"/>
                                        <p:tgtEl>
                                          <p:spTgt spid="53"/>
                                        </p:tgtEl>
                                      </p:cBhvr>
                                    </p:animEffect>
                                    <p:animScale>
                                      <p:cBhvr>
                                        <p:cTn id="54" dur="250" autoRev="1" fill="hold"/>
                                        <p:tgtEl>
                                          <p:spTgt spid="53"/>
                                        </p:tgtEl>
                                      </p:cBhvr>
                                      <p:by x="105000" y="105000"/>
                                    </p:animScale>
                                  </p:childTnLst>
                                </p:cTn>
                              </p:par>
                              <p:par>
                                <p:cTn id="55" presetID="26" presetClass="emph" presetSubtype="0" fill="hold" grpId="0" nodeType="withEffect">
                                  <p:stCondLst>
                                    <p:cond delay="0"/>
                                  </p:stCondLst>
                                  <p:childTnLst>
                                    <p:animEffect transition="out" filter="fade">
                                      <p:cBhvr>
                                        <p:cTn id="56" dur="500" tmFilter="0, 0; .2, .5; .8, .5; 1, 0"/>
                                        <p:tgtEl>
                                          <p:spTgt spid="61"/>
                                        </p:tgtEl>
                                      </p:cBhvr>
                                    </p:animEffect>
                                    <p:animScale>
                                      <p:cBhvr>
                                        <p:cTn id="57" dur="250" autoRev="1" fill="hold"/>
                                        <p:tgtEl>
                                          <p:spTgt spid="61"/>
                                        </p:tgtEl>
                                      </p:cBhvr>
                                      <p:by x="105000" y="105000"/>
                                    </p:animScale>
                                  </p:childTnLst>
                                </p:cTn>
                              </p:par>
                              <p:par>
                                <p:cTn id="58" presetID="26" presetClass="emph" presetSubtype="0" fill="hold" grpId="0" nodeType="withEffect">
                                  <p:stCondLst>
                                    <p:cond delay="0"/>
                                  </p:stCondLst>
                                  <p:childTnLst>
                                    <p:animEffect transition="out" filter="fade">
                                      <p:cBhvr>
                                        <p:cTn id="59" dur="500" tmFilter="0, 0; .2, .5; .8, .5; 1, 0"/>
                                        <p:tgtEl>
                                          <p:spTgt spid="60"/>
                                        </p:tgtEl>
                                      </p:cBhvr>
                                    </p:animEffect>
                                    <p:animScale>
                                      <p:cBhvr>
                                        <p:cTn id="60" dur="250" autoRev="1" fill="hold"/>
                                        <p:tgtEl>
                                          <p:spTgt spid="60"/>
                                        </p:tgtEl>
                                      </p:cBhvr>
                                      <p:by x="105000" y="105000"/>
                                    </p:animScale>
                                  </p:childTnLst>
                                </p:cTn>
                              </p:par>
                              <p:par>
                                <p:cTn id="61" presetID="26" presetClass="emph" presetSubtype="0" fill="hold" grpId="0" nodeType="withEffect">
                                  <p:stCondLst>
                                    <p:cond delay="0"/>
                                  </p:stCondLst>
                                  <p:childTnLst>
                                    <p:animEffect transition="out" filter="fade">
                                      <p:cBhvr>
                                        <p:cTn id="62" dur="500" tmFilter="0, 0; .2, .5; .8, .5; 1, 0"/>
                                        <p:tgtEl>
                                          <p:spTgt spid="47"/>
                                        </p:tgtEl>
                                      </p:cBhvr>
                                    </p:animEffect>
                                    <p:animScale>
                                      <p:cBhvr>
                                        <p:cTn id="63" dur="250" autoRev="1" fill="hold"/>
                                        <p:tgtEl>
                                          <p:spTgt spid="4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2" grpId="0" animBg="1"/>
      <p:bldP spid="47" grpId="0" animBg="1"/>
      <p:bldP spid="48" grpId="0" animBg="1"/>
      <p:bldP spid="49" grpId="0"/>
      <p:bldP spid="54" grpId="0"/>
      <p:bldP spid="55" grpId="0"/>
      <p:bldP spid="56" grpId="0"/>
      <p:bldP spid="57" grpId="0"/>
      <p:bldP spid="58" grpId="0"/>
      <p:bldP spid="59" grpId="0"/>
      <p:bldP spid="60" grpId="0"/>
      <p:bldP spid="61"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
            <a:ext cx="9135877" cy="6857999"/>
          </a:xfrm>
          <a:prstGeom prst="rect">
            <a:avLst/>
          </a:prstGeom>
        </p:spPr>
      </p:pic>
      <p:sp>
        <p:nvSpPr>
          <p:cNvPr id="7" name="TextBox 6"/>
          <p:cNvSpPr txBox="1"/>
          <p:nvPr/>
        </p:nvSpPr>
        <p:spPr>
          <a:xfrm>
            <a:off x="4267200" y="584200"/>
            <a:ext cx="4267200" cy="215444"/>
          </a:xfrm>
          <a:prstGeom prst="rect">
            <a:avLst/>
          </a:prstGeom>
          <a:noFill/>
        </p:spPr>
        <p:txBody>
          <a:bodyPr wrap="square" rtlCol="0">
            <a:spAutoFit/>
          </a:bodyPr>
          <a:lstStyle/>
          <a:p>
            <a:r>
              <a:rPr lang="en-US" sz="800" dirty="0" smtClean="0">
                <a:latin typeface="Calibri" pitchFamily="34" charset="0"/>
                <a:cs typeface="Calibri" pitchFamily="34" charset="0"/>
              </a:rPr>
              <a:t>www.twiter.com/myid                         www.facebook.com/myid                     www.mywebsite.com</a:t>
            </a:r>
          </a:p>
        </p:txBody>
      </p:sp>
      <p:sp>
        <p:nvSpPr>
          <p:cNvPr id="4" name="Rectangle 3"/>
          <p:cNvSpPr/>
          <p:nvPr/>
        </p:nvSpPr>
        <p:spPr>
          <a:xfrm>
            <a:off x="0" y="1905000"/>
            <a:ext cx="4114800" cy="925787"/>
          </a:xfrm>
          <a:prstGeom prst="rect">
            <a:avLst/>
          </a:prstGeom>
          <a:solidFill>
            <a:schemeClr val="tx1">
              <a:lumMod val="50000"/>
              <a:lumOff val="5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914400" y="2077229"/>
            <a:ext cx="2971800" cy="477054"/>
          </a:xfrm>
          <a:prstGeom prst="rect">
            <a:avLst/>
          </a:prstGeom>
          <a:noFill/>
        </p:spPr>
        <p:txBody>
          <a:bodyPr wrap="square" rtlCol="0">
            <a:spAutoFit/>
          </a:bodyPr>
          <a:lstStyle/>
          <a:p>
            <a:pPr algn="r"/>
            <a:r>
              <a:rPr lang="en-US" sz="2500" dirty="0" smtClean="0">
                <a:solidFill>
                  <a:schemeClr val="bg1"/>
                </a:solidFill>
                <a:latin typeface="Calibri" pitchFamily="34" charset="0"/>
                <a:cs typeface="Calibri" pitchFamily="34" charset="0"/>
              </a:rPr>
              <a:t>MEET THE TEAM</a:t>
            </a:r>
            <a:endParaRPr lang="en-US" sz="2500" dirty="0">
              <a:solidFill>
                <a:schemeClr val="bg1"/>
              </a:solidFill>
              <a:latin typeface="Calibri" pitchFamily="34" charset="0"/>
              <a:cs typeface="Calibri" pitchFamily="34" charset="0"/>
            </a:endParaRPr>
          </a:p>
        </p:txBody>
      </p:sp>
      <p:sp>
        <p:nvSpPr>
          <p:cNvPr id="38" name="Rectangle 37"/>
          <p:cNvSpPr/>
          <p:nvPr/>
        </p:nvSpPr>
        <p:spPr>
          <a:xfrm>
            <a:off x="4191499" y="3606800"/>
            <a:ext cx="2398657" cy="2641600"/>
          </a:xfrm>
          <a:prstGeom prst="rect">
            <a:avLst/>
          </a:prstGeom>
          <a:solidFill>
            <a:schemeClr val="tx1">
              <a:lumMod val="75000"/>
              <a:lumOff val="2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5429093" y="1902592"/>
            <a:ext cx="1169515" cy="16256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4497832" y="4038601"/>
            <a:ext cx="1828800" cy="1323439"/>
          </a:xfrm>
          <a:prstGeom prst="rect">
            <a:avLst/>
          </a:prstGeom>
        </p:spPr>
        <p:txBody>
          <a:bodyPr wrap="square">
            <a:spAutoFit/>
          </a:bodyPr>
          <a:lstStyle/>
          <a:p>
            <a:pPr algn="ctr"/>
            <a:r>
              <a:rPr lang="en-US" sz="1200" b="1" dirty="0" smtClean="0">
                <a:solidFill>
                  <a:schemeClr val="bg1"/>
                </a:solidFill>
                <a:latin typeface="Calibri" pitchFamily="34" charset="0"/>
                <a:cs typeface="Calibri" pitchFamily="34" charset="0"/>
              </a:rPr>
              <a:t>Expertness/Skills:</a:t>
            </a:r>
          </a:p>
          <a:p>
            <a:pPr algn="ctr"/>
            <a:endParaRPr lang="en-US" sz="800" dirty="0" smtClean="0">
              <a:solidFill>
                <a:schemeClr val="bg1"/>
              </a:solidFill>
              <a:latin typeface="Calibri" pitchFamily="34" charset="0"/>
              <a:cs typeface="Calibri" pitchFamily="34" charset="0"/>
            </a:endParaRPr>
          </a:p>
          <a:p>
            <a:pPr algn="ctr"/>
            <a:r>
              <a:rPr lang="en-US" sz="1000" dirty="0" smtClean="0">
                <a:solidFill>
                  <a:schemeClr val="bg1"/>
                </a:solidFill>
                <a:latin typeface="Calibri" pitchFamily="34" charset="0"/>
                <a:cs typeface="Calibri" pitchFamily="34" charset="0"/>
              </a:rPr>
              <a:t>Some text about SKILLS related goes here Some text about. Some text about SKILLS related goes here Some text about. Some text about SKILLS related goes here Some text about.</a:t>
            </a:r>
          </a:p>
        </p:txBody>
      </p:sp>
      <p:pic>
        <p:nvPicPr>
          <p:cNvPr id="51" name="Picture 50" descr="07_Team-Picture-Image.jpg"/>
          <p:cNvPicPr>
            <a:picLocks noChangeAspect="1"/>
          </p:cNvPicPr>
          <p:nvPr/>
        </p:nvPicPr>
        <p:blipFill>
          <a:blip r:embed="rId3" cstate="print"/>
          <a:stretch>
            <a:fillRect/>
          </a:stretch>
        </p:blipFill>
        <p:spPr>
          <a:xfrm>
            <a:off x="4191000" y="1905000"/>
            <a:ext cx="1170432" cy="1621536"/>
          </a:xfrm>
          <a:prstGeom prst="rect">
            <a:avLst/>
          </a:prstGeom>
        </p:spPr>
      </p:pic>
      <p:sp>
        <p:nvSpPr>
          <p:cNvPr id="57" name="Rectangle 56"/>
          <p:cNvSpPr/>
          <p:nvPr/>
        </p:nvSpPr>
        <p:spPr>
          <a:xfrm>
            <a:off x="5451097" y="2409494"/>
            <a:ext cx="1120010" cy="461665"/>
          </a:xfrm>
          <a:prstGeom prst="rect">
            <a:avLst/>
          </a:prstGeom>
        </p:spPr>
        <p:txBody>
          <a:bodyPr wrap="square">
            <a:spAutoFit/>
          </a:bodyPr>
          <a:lstStyle/>
          <a:p>
            <a:pPr algn="ctr"/>
            <a:r>
              <a:rPr lang="en-US" sz="1400" b="1" dirty="0" smtClean="0">
                <a:solidFill>
                  <a:schemeClr val="bg1"/>
                </a:solidFill>
                <a:latin typeface="Calibri" pitchFamily="34" charset="0"/>
                <a:cs typeface="Calibri" pitchFamily="34" charset="0"/>
              </a:rPr>
              <a:t>John </a:t>
            </a:r>
            <a:r>
              <a:rPr lang="en-US" sz="1400" b="1" dirty="0" err="1" smtClean="0">
                <a:solidFill>
                  <a:schemeClr val="bg1"/>
                </a:solidFill>
                <a:latin typeface="Calibri" pitchFamily="34" charset="0"/>
                <a:cs typeface="Calibri" pitchFamily="34" charset="0"/>
              </a:rPr>
              <a:t>Harrie</a:t>
            </a:r>
            <a:endParaRPr lang="en-US" sz="1400" b="1" dirty="0" smtClean="0">
              <a:solidFill>
                <a:schemeClr val="bg1"/>
              </a:solidFill>
              <a:latin typeface="Calibri" pitchFamily="34" charset="0"/>
              <a:cs typeface="Calibri" pitchFamily="34" charset="0"/>
            </a:endParaRPr>
          </a:p>
          <a:p>
            <a:pPr algn="ctr"/>
            <a:r>
              <a:rPr lang="en-US" sz="1000" dirty="0" smtClean="0">
                <a:latin typeface="Calibri" pitchFamily="34" charset="0"/>
                <a:cs typeface="Calibri" pitchFamily="34" charset="0"/>
              </a:rPr>
              <a:t>Post Title</a:t>
            </a:r>
          </a:p>
        </p:txBody>
      </p:sp>
      <p:sp>
        <p:nvSpPr>
          <p:cNvPr id="24" name="Rectangle 23"/>
          <p:cNvSpPr/>
          <p:nvPr/>
        </p:nvSpPr>
        <p:spPr>
          <a:xfrm>
            <a:off x="2946024" y="2894943"/>
            <a:ext cx="1169515" cy="1625600"/>
          </a:xfrm>
          <a:prstGeom prst="rect">
            <a:avLst/>
          </a:prstGeom>
          <a:solidFill>
            <a:schemeClr val="bg1">
              <a:lumMod val="7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51"/>
                                        </p:tgtEl>
                                      </p:cBhvr>
                                    </p:animEffect>
                                    <p:animScale>
                                      <p:cBhvr>
                                        <p:cTn id="7" dur="250" autoRev="1" fill="hold"/>
                                        <p:tgtEl>
                                          <p:spTgt spid="51"/>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500" tmFilter="0, 0; .2, .5; .8, .5; 1, 0"/>
                                        <p:tgtEl>
                                          <p:spTgt spid="42"/>
                                        </p:tgtEl>
                                      </p:cBhvr>
                                    </p:animEffect>
                                    <p:animScale>
                                      <p:cBhvr>
                                        <p:cTn id="12" dur="250" autoRev="1" fill="hold"/>
                                        <p:tgtEl>
                                          <p:spTgt spid="42"/>
                                        </p:tgtEl>
                                      </p:cBhvr>
                                      <p:by x="105000" y="105000"/>
                                    </p:animScale>
                                  </p:childTnLst>
                                </p:cTn>
                              </p:par>
                              <p:par>
                                <p:cTn id="13" presetID="26" presetClass="emph" presetSubtype="0" fill="hold" grpId="0" nodeType="withEffect">
                                  <p:stCondLst>
                                    <p:cond delay="0"/>
                                  </p:stCondLst>
                                  <p:childTnLst>
                                    <p:animEffect transition="out" filter="fade">
                                      <p:cBhvr>
                                        <p:cTn id="14" dur="500" tmFilter="0, 0; .2, .5; .8, .5; 1, 0"/>
                                        <p:tgtEl>
                                          <p:spTgt spid="57"/>
                                        </p:tgtEl>
                                      </p:cBhvr>
                                    </p:animEffect>
                                    <p:animScale>
                                      <p:cBhvr>
                                        <p:cTn id="15" dur="250" autoRev="1" fill="hold"/>
                                        <p:tgtEl>
                                          <p:spTgt spid="57"/>
                                        </p:tgtEl>
                                      </p:cBhvr>
                                      <p:by x="105000" y="105000"/>
                                    </p:animScale>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42" grpId="0" animBg="1"/>
      <p:bldP spid="49" grpId="0"/>
      <p:bldP spid="57"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
            <a:ext cx="9135877" cy="6857999"/>
          </a:xfrm>
          <a:prstGeom prst="rect">
            <a:avLst/>
          </a:prstGeom>
        </p:spPr>
      </p:pic>
      <p:sp>
        <p:nvSpPr>
          <p:cNvPr id="7" name="TextBox 6"/>
          <p:cNvSpPr txBox="1"/>
          <p:nvPr/>
        </p:nvSpPr>
        <p:spPr>
          <a:xfrm>
            <a:off x="4267200" y="584200"/>
            <a:ext cx="4267200" cy="215444"/>
          </a:xfrm>
          <a:prstGeom prst="rect">
            <a:avLst/>
          </a:prstGeom>
          <a:noFill/>
        </p:spPr>
        <p:txBody>
          <a:bodyPr wrap="square" rtlCol="0">
            <a:spAutoFit/>
          </a:bodyPr>
          <a:lstStyle/>
          <a:p>
            <a:r>
              <a:rPr lang="en-US" sz="800" dirty="0" smtClean="0">
                <a:latin typeface="Calibri" pitchFamily="34" charset="0"/>
                <a:cs typeface="Calibri" pitchFamily="34" charset="0"/>
              </a:rPr>
              <a:t>www.twiter.com/myid                         www.facebook.com/myid                     www.mywebsite.com</a:t>
            </a:r>
          </a:p>
        </p:txBody>
      </p:sp>
      <p:sp>
        <p:nvSpPr>
          <p:cNvPr id="4" name="Rectangle 3"/>
          <p:cNvSpPr/>
          <p:nvPr/>
        </p:nvSpPr>
        <p:spPr>
          <a:xfrm>
            <a:off x="0" y="3124200"/>
            <a:ext cx="4343400"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406464" y="3124200"/>
            <a:ext cx="2908736" cy="1930400"/>
          </a:xfrm>
          <a:prstGeom prst="rect">
            <a:avLst/>
          </a:prstGeom>
          <a:blipFill>
            <a:blip r:embed="rId3" cstate="print"/>
            <a:stretch>
              <a:fillRect/>
            </a:stretch>
          </a:bli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78070" y="3240376"/>
            <a:ext cx="3612930" cy="477054"/>
          </a:xfrm>
          <a:prstGeom prst="rect">
            <a:avLst/>
          </a:prstGeom>
          <a:noFill/>
        </p:spPr>
        <p:txBody>
          <a:bodyPr wrap="square" rtlCol="0">
            <a:spAutoFit/>
          </a:bodyPr>
          <a:lstStyle/>
          <a:p>
            <a:pPr algn="r"/>
            <a:r>
              <a:rPr lang="en-US" sz="2500" dirty="0" smtClean="0">
                <a:solidFill>
                  <a:schemeClr val="bg1"/>
                </a:solidFill>
                <a:latin typeface="Calibri" pitchFamily="34" charset="0"/>
                <a:cs typeface="Calibri" pitchFamily="34" charset="0"/>
              </a:rPr>
              <a:t>OUR SERVICES</a:t>
            </a:r>
            <a:endParaRPr lang="en-US" sz="2500" dirty="0">
              <a:solidFill>
                <a:srgbClr val="0099FF"/>
              </a:solidFill>
              <a:latin typeface="Calibri" pitchFamily="34" charset="0"/>
              <a:cs typeface="Calibri" pitchFamily="34" charset="0"/>
            </a:endParaRPr>
          </a:p>
        </p:txBody>
      </p:sp>
      <p:sp>
        <p:nvSpPr>
          <p:cNvPr id="10" name="Rectangle 9"/>
          <p:cNvSpPr/>
          <p:nvPr/>
        </p:nvSpPr>
        <p:spPr>
          <a:xfrm>
            <a:off x="3429000" y="4127061"/>
            <a:ext cx="914400" cy="9144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435773" y="4127061"/>
            <a:ext cx="914400" cy="914400"/>
          </a:xfrm>
          <a:prstGeom prst="rect">
            <a:avLst/>
          </a:prstGeom>
          <a:solidFill>
            <a:schemeClr val="bg1">
              <a:lumMod val="6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1450427" y="4127061"/>
            <a:ext cx="914400" cy="914400"/>
          </a:xfrm>
          <a:prstGeom prst="rect">
            <a:avLst/>
          </a:prstGeom>
          <a:solidFill>
            <a:schemeClr val="bg1">
              <a:lumMod val="5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4127061"/>
            <a:ext cx="1371600" cy="914400"/>
          </a:xfrm>
          <a:prstGeom prst="rect">
            <a:avLst/>
          </a:prstGeom>
          <a:solidFill>
            <a:schemeClr val="tx1">
              <a:lumMod val="85000"/>
              <a:lumOff val="1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3429000" y="5143937"/>
            <a:ext cx="914400"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435773" y="5143937"/>
            <a:ext cx="914400" cy="914400"/>
          </a:xfrm>
          <a:prstGeom prst="rect">
            <a:avLst/>
          </a:prstGeom>
          <a:solidFill>
            <a:schemeClr val="bg1">
              <a:lumMod val="5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450427" y="5143937"/>
            <a:ext cx="914400" cy="9144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1524000" y="4222881"/>
            <a:ext cx="762000" cy="492443"/>
          </a:xfrm>
          <a:prstGeom prst="rect">
            <a:avLst/>
          </a:prstGeom>
          <a:noFill/>
        </p:spPr>
        <p:txBody>
          <a:bodyPr wrap="square" rtlCol="0">
            <a:spAutoFit/>
          </a:bodyPr>
          <a:lstStyle/>
          <a:p>
            <a:pPr algn="ctr"/>
            <a:r>
              <a:rPr lang="en-US" sz="1300" dirty="0" smtClean="0">
                <a:solidFill>
                  <a:schemeClr val="bg1"/>
                </a:solidFill>
                <a:latin typeface="Calibri" pitchFamily="34" charset="0"/>
                <a:cs typeface="Calibri" pitchFamily="34" charset="0"/>
              </a:rPr>
              <a:t>Service One</a:t>
            </a:r>
            <a:endParaRPr lang="en-US" sz="1300" dirty="0">
              <a:solidFill>
                <a:schemeClr val="bg1"/>
              </a:solidFill>
              <a:latin typeface="Calibri" pitchFamily="34" charset="0"/>
              <a:cs typeface="Calibri" pitchFamily="34" charset="0"/>
            </a:endParaRPr>
          </a:p>
        </p:txBody>
      </p:sp>
      <p:sp>
        <p:nvSpPr>
          <p:cNvPr id="20" name="TextBox 19"/>
          <p:cNvSpPr txBox="1"/>
          <p:nvPr/>
        </p:nvSpPr>
        <p:spPr>
          <a:xfrm>
            <a:off x="2476500" y="4283841"/>
            <a:ext cx="830580" cy="492443"/>
          </a:xfrm>
          <a:prstGeom prst="rect">
            <a:avLst/>
          </a:prstGeom>
          <a:noFill/>
        </p:spPr>
        <p:txBody>
          <a:bodyPr wrap="square" rtlCol="0">
            <a:spAutoFit/>
          </a:bodyPr>
          <a:lstStyle/>
          <a:p>
            <a:pPr algn="ctr"/>
            <a:r>
              <a:rPr lang="en-US" sz="1300" dirty="0" smtClean="0">
                <a:solidFill>
                  <a:schemeClr val="tx1">
                    <a:lumMod val="95000"/>
                    <a:lumOff val="5000"/>
                  </a:schemeClr>
                </a:solidFill>
                <a:latin typeface="Calibri" pitchFamily="34" charset="0"/>
                <a:cs typeface="Calibri" pitchFamily="34" charset="0"/>
              </a:rPr>
              <a:t>Service Two</a:t>
            </a:r>
            <a:endParaRPr lang="en-US" sz="1300" dirty="0">
              <a:solidFill>
                <a:schemeClr val="tx1">
                  <a:lumMod val="95000"/>
                  <a:lumOff val="5000"/>
                </a:schemeClr>
              </a:solidFill>
              <a:latin typeface="Calibri" pitchFamily="34" charset="0"/>
              <a:cs typeface="Calibri" pitchFamily="34" charset="0"/>
            </a:endParaRPr>
          </a:p>
        </p:txBody>
      </p:sp>
      <p:sp>
        <p:nvSpPr>
          <p:cNvPr id="21" name="TextBox 20"/>
          <p:cNvSpPr txBox="1"/>
          <p:nvPr/>
        </p:nvSpPr>
        <p:spPr>
          <a:xfrm>
            <a:off x="3489960" y="4283841"/>
            <a:ext cx="800100" cy="492443"/>
          </a:xfrm>
          <a:prstGeom prst="rect">
            <a:avLst/>
          </a:prstGeom>
          <a:noFill/>
        </p:spPr>
        <p:txBody>
          <a:bodyPr wrap="square" rtlCol="0">
            <a:spAutoFit/>
          </a:bodyPr>
          <a:lstStyle/>
          <a:p>
            <a:pPr algn="ctr"/>
            <a:r>
              <a:rPr lang="en-US" sz="1300" dirty="0" smtClean="0">
                <a:solidFill>
                  <a:schemeClr val="bg1">
                    <a:lumMod val="85000"/>
                  </a:schemeClr>
                </a:solidFill>
                <a:latin typeface="Calibri" pitchFamily="34" charset="0"/>
                <a:cs typeface="Calibri" pitchFamily="34" charset="0"/>
              </a:rPr>
              <a:t>Service Three</a:t>
            </a:r>
            <a:endParaRPr lang="en-US" sz="1300" dirty="0">
              <a:solidFill>
                <a:schemeClr val="bg1">
                  <a:lumMod val="85000"/>
                </a:schemeClr>
              </a:solidFill>
              <a:latin typeface="Calibri" pitchFamily="34" charset="0"/>
              <a:cs typeface="Calibri" pitchFamily="34" charset="0"/>
            </a:endParaRPr>
          </a:p>
        </p:txBody>
      </p:sp>
      <p:sp>
        <p:nvSpPr>
          <p:cNvPr id="22" name="TextBox 21"/>
          <p:cNvSpPr txBox="1"/>
          <p:nvPr/>
        </p:nvSpPr>
        <p:spPr>
          <a:xfrm>
            <a:off x="1499300" y="5229421"/>
            <a:ext cx="817180" cy="492443"/>
          </a:xfrm>
          <a:prstGeom prst="rect">
            <a:avLst/>
          </a:prstGeom>
          <a:noFill/>
        </p:spPr>
        <p:txBody>
          <a:bodyPr wrap="square" rtlCol="0">
            <a:spAutoFit/>
          </a:bodyPr>
          <a:lstStyle/>
          <a:p>
            <a:pPr algn="ctr"/>
            <a:r>
              <a:rPr lang="en-US" sz="1300" dirty="0" smtClean="0">
                <a:solidFill>
                  <a:srgbClr val="D0E0F4"/>
                </a:solidFill>
                <a:latin typeface="Calibri" pitchFamily="34" charset="0"/>
                <a:cs typeface="Calibri" pitchFamily="34" charset="0"/>
              </a:rPr>
              <a:t>Service Four</a:t>
            </a:r>
            <a:endParaRPr lang="en-US" sz="1300" dirty="0">
              <a:solidFill>
                <a:srgbClr val="D0E0F4"/>
              </a:solidFill>
              <a:latin typeface="Calibri" pitchFamily="34" charset="0"/>
              <a:cs typeface="Calibri" pitchFamily="34" charset="0"/>
            </a:endParaRPr>
          </a:p>
        </p:txBody>
      </p:sp>
      <p:sp>
        <p:nvSpPr>
          <p:cNvPr id="23" name="TextBox 22"/>
          <p:cNvSpPr txBox="1"/>
          <p:nvPr/>
        </p:nvSpPr>
        <p:spPr>
          <a:xfrm>
            <a:off x="2484120" y="5320861"/>
            <a:ext cx="830580" cy="492443"/>
          </a:xfrm>
          <a:prstGeom prst="rect">
            <a:avLst/>
          </a:prstGeom>
          <a:noFill/>
        </p:spPr>
        <p:txBody>
          <a:bodyPr wrap="square" rtlCol="0">
            <a:spAutoFit/>
          </a:bodyPr>
          <a:lstStyle/>
          <a:p>
            <a:pPr algn="ctr"/>
            <a:r>
              <a:rPr lang="en-US" sz="1300" dirty="0" smtClean="0">
                <a:solidFill>
                  <a:schemeClr val="bg1"/>
                </a:solidFill>
                <a:latin typeface="Calibri" pitchFamily="34" charset="0"/>
                <a:cs typeface="Calibri" pitchFamily="34" charset="0"/>
              </a:rPr>
              <a:t>Service Five</a:t>
            </a:r>
            <a:endParaRPr lang="en-US" sz="1300" dirty="0">
              <a:solidFill>
                <a:schemeClr val="bg1"/>
              </a:solidFill>
              <a:latin typeface="Calibri" pitchFamily="34" charset="0"/>
              <a:cs typeface="Calibri" pitchFamily="34" charset="0"/>
            </a:endParaRPr>
          </a:p>
        </p:txBody>
      </p:sp>
      <p:sp>
        <p:nvSpPr>
          <p:cNvPr id="24" name="TextBox 23"/>
          <p:cNvSpPr txBox="1"/>
          <p:nvPr/>
        </p:nvSpPr>
        <p:spPr>
          <a:xfrm>
            <a:off x="3489960" y="5320861"/>
            <a:ext cx="800100" cy="492443"/>
          </a:xfrm>
          <a:prstGeom prst="rect">
            <a:avLst/>
          </a:prstGeom>
          <a:noFill/>
        </p:spPr>
        <p:txBody>
          <a:bodyPr wrap="square" rtlCol="0">
            <a:spAutoFit/>
          </a:bodyPr>
          <a:lstStyle/>
          <a:p>
            <a:pPr algn="ctr"/>
            <a:r>
              <a:rPr lang="en-US" sz="1300" dirty="0" smtClean="0">
                <a:solidFill>
                  <a:schemeClr val="bg1">
                    <a:lumMod val="85000"/>
                  </a:schemeClr>
                </a:solidFill>
                <a:latin typeface="Calibri" pitchFamily="34" charset="0"/>
                <a:cs typeface="Calibri" pitchFamily="34" charset="0"/>
              </a:rPr>
              <a:t>Service Six</a:t>
            </a:r>
            <a:endParaRPr lang="en-US" sz="1300" dirty="0">
              <a:solidFill>
                <a:schemeClr val="bg1">
                  <a:lumMod val="85000"/>
                </a:schemeClr>
              </a:solidFill>
              <a:latin typeface="Calibri" pitchFamily="34" charset="0"/>
              <a:cs typeface="Calibri" pitchFamily="34" charset="0"/>
            </a:endParaRPr>
          </a:p>
        </p:txBody>
      </p:sp>
      <p:sp>
        <p:nvSpPr>
          <p:cNvPr id="25" name="Rectangle 24"/>
          <p:cNvSpPr/>
          <p:nvPr/>
        </p:nvSpPr>
        <p:spPr>
          <a:xfrm>
            <a:off x="6390290" y="5143937"/>
            <a:ext cx="914400"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5397063" y="5143937"/>
            <a:ext cx="914400" cy="914400"/>
          </a:xfrm>
          <a:prstGeom prst="rect">
            <a:avLst/>
          </a:prstGeom>
          <a:solidFill>
            <a:schemeClr val="bg1">
              <a:lumMod val="5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4411717" y="5143937"/>
            <a:ext cx="914400" cy="9144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7388773" y="3118944"/>
            <a:ext cx="914400" cy="914400"/>
          </a:xfrm>
          <a:prstGeom prst="rect">
            <a:avLst/>
          </a:prstGeom>
          <a:solidFill>
            <a:schemeClr val="bg1">
              <a:lumMod val="5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7388773" y="4135820"/>
            <a:ext cx="914400" cy="914400"/>
          </a:xfrm>
          <a:prstGeom prst="rect">
            <a:avLst/>
          </a:prstGeom>
          <a:solidFill>
            <a:schemeClr val="bg1">
              <a:lumMod val="6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7388773" y="5142185"/>
            <a:ext cx="1755227" cy="9144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6390290" y="2128344"/>
            <a:ext cx="914400"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7388773" y="2126592"/>
            <a:ext cx="914400" cy="914400"/>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35" name="TextBox 34"/>
          <p:cNvSpPr txBox="1"/>
          <p:nvPr/>
        </p:nvSpPr>
        <p:spPr>
          <a:xfrm>
            <a:off x="4465320" y="5320861"/>
            <a:ext cx="800100" cy="492443"/>
          </a:xfrm>
          <a:prstGeom prst="rect">
            <a:avLst/>
          </a:prstGeom>
          <a:noFill/>
        </p:spPr>
        <p:txBody>
          <a:bodyPr wrap="square" rtlCol="0">
            <a:spAutoFit/>
          </a:bodyPr>
          <a:lstStyle/>
          <a:p>
            <a:pPr algn="ctr"/>
            <a:r>
              <a:rPr lang="en-US" sz="1300" dirty="0" smtClean="0">
                <a:solidFill>
                  <a:schemeClr val="bg1"/>
                </a:solidFill>
                <a:latin typeface="Calibri" pitchFamily="34" charset="0"/>
                <a:cs typeface="Calibri" pitchFamily="34" charset="0"/>
              </a:rPr>
              <a:t>Service Seven</a:t>
            </a:r>
            <a:endParaRPr lang="en-US" sz="1300" dirty="0">
              <a:solidFill>
                <a:schemeClr val="bg1"/>
              </a:solidFill>
              <a:latin typeface="Calibri" pitchFamily="34" charset="0"/>
              <a:cs typeface="Calibri" pitchFamily="34" charset="0"/>
            </a:endParaRPr>
          </a:p>
        </p:txBody>
      </p:sp>
      <p:sp>
        <p:nvSpPr>
          <p:cNvPr id="36" name="TextBox 35"/>
          <p:cNvSpPr txBox="1"/>
          <p:nvPr/>
        </p:nvSpPr>
        <p:spPr>
          <a:xfrm>
            <a:off x="5455920" y="5320861"/>
            <a:ext cx="792480" cy="492443"/>
          </a:xfrm>
          <a:prstGeom prst="rect">
            <a:avLst/>
          </a:prstGeom>
          <a:noFill/>
        </p:spPr>
        <p:txBody>
          <a:bodyPr wrap="square" rtlCol="0">
            <a:spAutoFit/>
          </a:bodyPr>
          <a:lstStyle/>
          <a:p>
            <a:pPr algn="ctr"/>
            <a:r>
              <a:rPr lang="en-US" sz="1300" dirty="0" smtClean="0">
                <a:solidFill>
                  <a:schemeClr val="bg1"/>
                </a:solidFill>
                <a:latin typeface="Calibri" pitchFamily="34" charset="0"/>
                <a:cs typeface="Calibri" pitchFamily="34" charset="0"/>
              </a:rPr>
              <a:t>Service Eight</a:t>
            </a:r>
            <a:endParaRPr lang="en-US" sz="1300" dirty="0">
              <a:solidFill>
                <a:schemeClr val="bg1"/>
              </a:solidFill>
              <a:latin typeface="Calibri" pitchFamily="34" charset="0"/>
              <a:cs typeface="Calibri" pitchFamily="34" charset="0"/>
            </a:endParaRPr>
          </a:p>
        </p:txBody>
      </p:sp>
      <p:sp>
        <p:nvSpPr>
          <p:cNvPr id="37" name="TextBox 36"/>
          <p:cNvSpPr txBox="1"/>
          <p:nvPr/>
        </p:nvSpPr>
        <p:spPr>
          <a:xfrm>
            <a:off x="6454140" y="5320861"/>
            <a:ext cx="777240" cy="492443"/>
          </a:xfrm>
          <a:prstGeom prst="rect">
            <a:avLst/>
          </a:prstGeom>
          <a:noFill/>
        </p:spPr>
        <p:txBody>
          <a:bodyPr wrap="square" rtlCol="0">
            <a:spAutoFit/>
          </a:bodyPr>
          <a:lstStyle/>
          <a:p>
            <a:pPr algn="ctr"/>
            <a:r>
              <a:rPr lang="en-US" sz="1300" dirty="0" smtClean="0">
                <a:solidFill>
                  <a:schemeClr val="bg1">
                    <a:lumMod val="85000"/>
                  </a:schemeClr>
                </a:solidFill>
                <a:latin typeface="Calibri" pitchFamily="34" charset="0"/>
                <a:cs typeface="Calibri" pitchFamily="34" charset="0"/>
              </a:rPr>
              <a:t>Service Nine</a:t>
            </a:r>
            <a:endParaRPr lang="en-US" sz="1300" dirty="0">
              <a:solidFill>
                <a:schemeClr val="bg1">
                  <a:lumMod val="85000"/>
                </a:schemeClr>
              </a:solidFill>
              <a:latin typeface="Calibri" pitchFamily="34" charset="0"/>
              <a:cs typeface="Calibri" pitchFamily="34" charset="0"/>
            </a:endParaRPr>
          </a:p>
        </p:txBody>
      </p:sp>
      <p:sp>
        <p:nvSpPr>
          <p:cNvPr id="38" name="TextBox 37"/>
          <p:cNvSpPr txBox="1"/>
          <p:nvPr/>
        </p:nvSpPr>
        <p:spPr>
          <a:xfrm>
            <a:off x="6431280" y="2305267"/>
            <a:ext cx="830580" cy="492443"/>
          </a:xfrm>
          <a:prstGeom prst="rect">
            <a:avLst/>
          </a:prstGeom>
          <a:noFill/>
        </p:spPr>
        <p:txBody>
          <a:bodyPr wrap="square" rtlCol="0">
            <a:spAutoFit/>
          </a:bodyPr>
          <a:lstStyle/>
          <a:p>
            <a:pPr algn="ctr"/>
            <a:r>
              <a:rPr lang="en-US" sz="1300" dirty="0" smtClean="0">
                <a:solidFill>
                  <a:srgbClr val="33CCFF"/>
                </a:solidFill>
                <a:latin typeface="Calibri" pitchFamily="34" charset="0"/>
                <a:cs typeface="Calibri" pitchFamily="34" charset="0"/>
              </a:rPr>
              <a:t>Service Thirteen</a:t>
            </a:r>
            <a:endParaRPr lang="en-US" sz="1300" dirty="0">
              <a:solidFill>
                <a:srgbClr val="33CCFF"/>
              </a:solidFill>
              <a:latin typeface="Calibri" pitchFamily="34" charset="0"/>
              <a:cs typeface="Calibri" pitchFamily="34" charset="0"/>
            </a:endParaRPr>
          </a:p>
        </p:txBody>
      </p:sp>
      <p:sp>
        <p:nvSpPr>
          <p:cNvPr id="39" name="TextBox 38"/>
          <p:cNvSpPr txBox="1"/>
          <p:nvPr/>
        </p:nvSpPr>
        <p:spPr>
          <a:xfrm>
            <a:off x="7459980" y="2312275"/>
            <a:ext cx="777240" cy="492443"/>
          </a:xfrm>
          <a:prstGeom prst="rect">
            <a:avLst/>
          </a:prstGeom>
          <a:noFill/>
        </p:spPr>
        <p:txBody>
          <a:bodyPr wrap="square" rtlCol="0">
            <a:spAutoFit/>
          </a:bodyPr>
          <a:lstStyle/>
          <a:p>
            <a:pPr algn="ctr"/>
            <a:r>
              <a:rPr lang="en-US" sz="1300" dirty="0" smtClean="0">
                <a:solidFill>
                  <a:schemeClr val="tx1">
                    <a:lumMod val="95000"/>
                    <a:lumOff val="5000"/>
                  </a:schemeClr>
                </a:solidFill>
                <a:latin typeface="Calibri" pitchFamily="34" charset="0"/>
                <a:cs typeface="Calibri" pitchFamily="34" charset="0"/>
              </a:rPr>
              <a:t>Service Twelve</a:t>
            </a:r>
            <a:endParaRPr lang="en-US" sz="1300" dirty="0">
              <a:solidFill>
                <a:schemeClr val="tx1">
                  <a:lumMod val="95000"/>
                  <a:lumOff val="5000"/>
                </a:schemeClr>
              </a:solidFill>
              <a:latin typeface="Calibri" pitchFamily="34" charset="0"/>
              <a:cs typeface="Calibri" pitchFamily="34" charset="0"/>
            </a:endParaRPr>
          </a:p>
        </p:txBody>
      </p:sp>
      <p:sp>
        <p:nvSpPr>
          <p:cNvPr id="40" name="TextBox 39"/>
          <p:cNvSpPr txBox="1"/>
          <p:nvPr/>
        </p:nvSpPr>
        <p:spPr>
          <a:xfrm>
            <a:off x="7467600" y="3280103"/>
            <a:ext cx="784860" cy="492443"/>
          </a:xfrm>
          <a:prstGeom prst="rect">
            <a:avLst/>
          </a:prstGeom>
          <a:noFill/>
        </p:spPr>
        <p:txBody>
          <a:bodyPr wrap="square" rtlCol="0">
            <a:spAutoFit/>
          </a:bodyPr>
          <a:lstStyle/>
          <a:p>
            <a:pPr algn="ctr"/>
            <a:r>
              <a:rPr lang="en-US" sz="1300" dirty="0" smtClean="0">
                <a:solidFill>
                  <a:schemeClr val="bg1"/>
                </a:solidFill>
                <a:latin typeface="Calibri" pitchFamily="34" charset="0"/>
                <a:cs typeface="Calibri" pitchFamily="34" charset="0"/>
              </a:rPr>
              <a:t>Service Eleven</a:t>
            </a:r>
            <a:endParaRPr lang="en-US" sz="1300" dirty="0">
              <a:solidFill>
                <a:schemeClr val="bg1"/>
              </a:solidFill>
              <a:latin typeface="Calibri" pitchFamily="34" charset="0"/>
              <a:cs typeface="Calibri" pitchFamily="34" charset="0"/>
            </a:endParaRPr>
          </a:p>
        </p:txBody>
      </p:sp>
      <p:sp>
        <p:nvSpPr>
          <p:cNvPr id="41" name="TextBox 40"/>
          <p:cNvSpPr txBox="1"/>
          <p:nvPr/>
        </p:nvSpPr>
        <p:spPr>
          <a:xfrm>
            <a:off x="7459980" y="4297854"/>
            <a:ext cx="769620" cy="492443"/>
          </a:xfrm>
          <a:prstGeom prst="rect">
            <a:avLst/>
          </a:prstGeom>
          <a:noFill/>
        </p:spPr>
        <p:txBody>
          <a:bodyPr wrap="square" rtlCol="0">
            <a:spAutoFit/>
          </a:bodyPr>
          <a:lstStyle/>
          <a:p>
            <a:pPr algn="ctr"/>
            <a:r>
              <a:rPr lang="en-US" sz="1300" dirty="0" smtClean="0">
                <a:latin typeface="Calibri" pitchFamily="34" charset="0"/>
                <a:cs typeface="Calibri" pitchFamily="34" charset="0"/>
              </a:rPr>
              <a:t>Service Ten</a:t>
            </a:r>
            <a:endParaRPr lang="en-US" sz="1300" dirty="0">
              <a:latin typeface="Calibri" pitchFamily="34" charset="0"/>
              <a:cs typeface="Calibri"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500"/>
                                        <p:tgtEl>
                                          <p:spTgt spid="15"/>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fade">
                                      <p:cBhvr>
                                        <p:cTn id="55" dur="500"/>
                                        <p:tgtEl>
                                          <p:spTgt spid="3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500"/>
                                        <p:tgtEl>
                                          <p:spTgt spid="27"/>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Effect transition="in" filter="fade">
                                      <p:cBhvr>
                                        <p:cTn id="66" dur="500"/>
                                        <p:tgtEl>
                                          <p:spTgt spid="36"/>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500"/>
                                        <p:tgtEl>
                                          <p:spTgt spid="3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500"/>
                                        <p:tgtEl>
                                          <p:spTgt spid="25"/>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fade">
                                      <p:cBhvr>
                                        <p:cTn id="79" dur="500"/>
                                        <p:tgtEl>
                                          <p:spTgt spid="38"/>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31"/>
                                        </p:tgtEl>
                                        <p:attrNameLst>
                                          <p:attrName>style.visibility</p:attrName>
                                        </p:attrNameLst>
                                      </p:cBhvr>
                                      <p:to>
                                        <p:strVal val="visible"/>
                                      </p:to>
                                    </p:set>
                                    <p:animEffect transition="in" filter="fade">
                                      <p:cBhvr>
                                        <p:cTn id="82" dur="500"/>
                                        <p:tgtEl>
                                          <p:spTgt spid="31"/>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fade">
                                      <p:cBhvr>
                                        <p:cTn id="87" dur="500"/>
                                        <p:tgtEl>
                                          <p:spTgt spid="39"/>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34"/>
                                        </p:tgtEl>
                                        <p:attrNameLst>
                                          <p:attrName>style.visibility</p:attrName>
                                        </p:attrNameLst>
                                      </p:cBhvr>
                                      <p:to>
                                        <p:strVal val="visible"/>
                                      </p:to>
                                    </p:set>
                                    <p:animEffect transition="in" filter="fade">
                                      <p:cBhvr>
                                        <p:cTn id="90" dur="500"/>
                                        <p:tgtEl>
                                          <p:spTgt spid="34"/>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500"/>
                                        <p:tgtEl>
                                          <p:spTgt spid="40"/>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8"/>
                                        </p:tgtEl>
                                        <p:attrNameLst>
                                          <p:attrName>style.visibility</p:attrName>
                                        </p:attrNameLst>
                                      </p:cBhvr>
                                      <p:to>
                                        <p:strVal val="visible"/>
                                      </p:to>
                                    </p:set>
                                    <p:animEffect transition="in" filter="fade">
                                      <p:cBhvr>
                                        <p:cTn id="98" dur="500"/>
                                        <p:tgtEl>
                                          <p:spTgt spid="28"/>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41"/>
                                        </p:tgtEl>
                                        <p:attrNameLst>
                                          <p:attrName>style.visibility</p:attrName>
                                        </p:attrNameLst>
                                      </p:cBhvr>
                                      <p:to>
                                        <p:strVal val="visible"/>
                                      </p:to>
                                    </p:set>
                                    <p:animEffect transition="in" filter="fade">
                                      <p:cBhvr>
                                        <p:cTn id="103" dur="500"/>
                                        <p:tgtEl>
                                          <p:spTgt spid="41"/>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9"/>
                                        </p:tgtEl>
                                        <p:attrNameLst>
                                          <p:attrName>style.visibility</p:attrName>
                                        </p:attrNameLst>
                                      </p:cBhvr>
                                      <p:to>
                                        <p:strVal val="visible"/>
                                      </p:to>
                                    </p:set>
                                    <p:animEffect transition="in" filter="fade">
                                      <p:cBhvr>
                                        <p:cTn id="10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15" grpId="0" animBg="1"/>
      <p:bldP spid="16" grpId="0" animBg="1"/>
      <p:bldP spid="17" grpId="0" animBg="1"/>
      <p:bldP spid="19" grpId="0"/>
      <p:bldP spid="20" grpId="0"/>
      <p:bldP spid="21" grpId="0"/>
      <p:bldP spid="22" grpId="0"/>
      <p:bldP spid="23" grpId="0"/>
      <p:bldP spid="24" grpId="0"/>
      <p:bldP spid="25" grpId="0" animBg="1"/>
      <p:bldP spid="26" grpId="0" animBg="1"/>
      <p:bldP spid="27" grpId="0" animBg="1"/>
      <p:bldP spid="28" grpId="0" animBg="1"/>
      <p:bldP spid="29" grpId="0" animBg="1"/>
      <p:bldP spid="31" grpId="0" animBg="1"/>
      <p:bldP spid="34" grpId="0" animBg="1"/>
      <p:bldP spid="35" grpId="0"/>
      <p:bldP spid="36" grpId="0"/>
      <p:bldP spid="37" grpId="0"/>
      <p:bldP spid="38" grpId="0"/>
      <p:bldP spid="39" grpId="0"/>
      <p:bldP spid="40" grpId="0"/>
      <p:bldP spid="41"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descr="01_Main-Background.jpg"/>
          <p:cNvPicPr>
            <a:picLocks noChangeAspect="1"/>
          </p:cNvPicPr>
          <p:nvPr/>
        </p:nvPicPr>
        <p:blipFill>
          <a:blip r:embed="rId2" cstate="print"/>
          <a:stretch>
            <a:fillRect/>
          </a:stretch>
        </p:blipFill>
        <p:spPr>
          <a:xfrm>
            <a:off x="4062" y="1"/>
            <a:ext cx="9135877" cy="6857999"/>
          </a:xfrm>
          <a:prstGeom prst="rect">
            <a:avLst/>
          </a:prstGeom>
        </p:spPr>
      </p:pic>
      <p:sp>
        <p:nvSpPr>
          <p:cNvPr id="7" name="TextBox 6"/>
          <p:cNvSpPr txBox="1"/>
          <p:nvPr/>
        </p:nvSpPr>
        <p:spPr>
          <a:xfrm>
            <a:off x="4267200" y="584200"/>
            <a:ext cx="4267200" cy="215444"/>
          </a:xfrm>
          <a:prstGeom prst="rect">
            <a:avLst/>
          </a:prstGeom>
          <a:noFill/>
        </p:spPr>
        <p:txBody>
          <a:bodyPr wrap="square" rtlCol="0">
            <a:spAutoFit/>
          </a:bodyPr>
          <a:lstStyle/>
          <a:p>
            <a:r>
              <a:rPr lang="en-US" sz="800" dirty="0" smtClean="0">
                <a:latin typeface="Calibri" pitchFamily="34" charset="0"/>
                <a:cs typeface="Calibri" pitchFamily="34" charset="0"/>
              </a:rPr>
              <a:t>www.twiter.com/myid                         www.facebook.com/myid                     www.mywebsite.com</a:t>
            </a:r>
          </a:p>
        </p:txBody>
      </p:sp>
      <p:sp>
        <p:nvSpPr>
          <p:cNvPr id="4" name="Rectangle 3"/>
          <p:cNvSpPr/>
          <p:nvPr/>
        </p:nvSpPr>
        <p:spPr>
          <a:xfrm>
            <a:off x="0" y="2519856"/>
            <a:ext cx="4343400"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406464" y="2519856"/>
            <a:ext cx="2194560" cy="1930400"/>
          </a:xfrm>
          <a:prstGeom prst="rect">
            <a:avLst/>
          </a:prstGeom>
          <a:blipFill>
            <a:blip r:embed="rId3" cstate="print"/>
            <a:stretch>
              <a:fillRect/>
            </a:stretch>
          </a:bli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78070" y="2636032"/>
            <a:ext cx="3612930" cy="477054"/>
          </a:xfrm>
          <a:prstGeom prst="rect">
            <a:avLst/>
          </a:prstGeom>
          <a:noFill/>
        </p:spPr>
        <p:txBody>
          <a:bodyPr wrap="square" rtlCol="0">
            <a:spAutoFit/>
          </a:bodyPr>
          <a:lstStyle/>
          <a:p>
            <a:pPr algn="r"/>
            <a:r>
              <a:rPr lang="en-US" sz="2500" dirty="0" smtClean="0">
                <a:solidFill>
                  <a:schemeClr val="bg1"/>
                </a:solidFill>
                <a:latin typeface="Calibri" pitchFamily="34" charset="0"/>
                <a:cs typeface="Calibri" pitchFamily="34" charset="0"/>
              </a:rPr>
              <a:t>WHAT DO WE DO</a:t>
            </a:r>
            <a:endParaRPr lang="en-US" sz="2500" dirty="0">
              <a:solidFill>
                <a:srgbClr val="0099FF"/>
              </a:solidFill>
              <a:latin typeface="Calibri" pitchFamily="34" charset="0"/>
              <a:cs typeface="Calibri" pitchFamily="34" charset="0"/>
            </a:endParaRPr>
          </a:p>
        </p:txBody>
      </p:sp>
      <p:sp>
        <p:nvSpPr>
          <p:cNvPr id="13" name="Rectangle 12"/>
          <p:cNvSpPr/>
          <p:nvPr/>
        </p:nvSpPr>
        <p:spPr>
          <a:xfrm>
            <a:off x="1450426" y="3535856"/>
            <a:ext cx="2892974" cy="914400"/>
          </a:xfrm>
          <a:prstGeom prst="rect">
            <a:avLst/>
          </a:prstGeom>
          <a:solidFill>
            <a:schemeClr val="bg1">
              <a:lumMod val="6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1549400" y="3722123"/>
            <a:ext cx="2667000" cy="430887"/>
          </a:xfrm>
          <a:prstGeom prst="rect">
            <a:avLst/>
          </a:prstGeom>
          <a:noFill/>
        </p:spPr>
        <p:txBody>
          <a:bodyPr wrap="square" rtlCol="0">
            <a:spAutoFit/>
          </a:bodyPr>
          <a:lstStyle/>
          <a:p>
            <a:pPr algn="ctr"/>
            <a:r>
              <a:rPr lang="en-US" sz="2200" dirty="0" smtClean="0">
                <a:solidFill>
                  <a:srgbClr val="0099FF"/>
                </a:solidFill>
                <a:latin typeface="Calibri" pitchFamily="34" charset="0"/>
                <a:cs typeface="Calibri" pitchFamily="34" charset="0"/>
              </a:rPr>
              <a:t>Service Name</a:t>
            </a:r>
            <a:endParaRPr lang="en-US" sz="2200" dirty="0">
              <a:solidFill>
                <a:srgbClr val="0099FF"/>
              </a:solidFill>
              <a:latin typeface="Calibri" pitchFamily="34" charset="0"/>
              <a:cs typeface="Calibri" pitchFamily="34" charset="0"/>
            </a:endParaRPr>
          </a:p>
        </p:txBody>
      </p:sp>
      <p:sp>
        <p:nvSpPr>
          <p:cNvPr id="30" name="Rectangle 29"/>
          <p:cNvSpPr/>
          <p:nvPr/>
        </p:nvSpPr>
        <p:spPr>
          <a:xfrm>
            <a:off x="3429001" y="4551856"/>
            <a:ext cx="5714999" cy="1417144"/>
          </a:xfrm>
          <a:prstGeom prst="rect">
            <a:avLst/>
          </a:prstGeom>
          <a:solidFill>
            <a:srgbClr val="0099FF"/>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447800" y="4551856"/>
            <a:ext cx="1898904" cy="1417144"/>
          </a:xfrm>
          <a:prstGeom prst="rect">
            <a:avLst/>
          </a:prstGeom>
          <a:solidFill>
            <a:schemeClr val="tx1">
              <a:lumMod val="85000"/>
              <a:lumOff val="1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3665220" y="4800600"/>
            <a:ext cx="3352800" cy="677108"/>
          </a:xfrm>
          <a:prstGeom prst="rect">
            <a:avLst/>
          </a:prstGeom>
          <a:noFill/>
        </p:spPr>
        <p:txBody>
          <a:bodyPr wrap="square" rtlCol="0">
            <a:spAutoFit/>
          </a:bodyPr>
          <a:lstStyle/>
          <a:p>
            <a:r>
              <a:rPr lang="en-US" sz="1100" b="1" dirty="0" smtClean="0">
                <a:latin typeface="Calibri" pitchFamily="34" charset="0"/>
                <a:cs typeface="Calibri" pitchFamily="34" charset="0"/>
              </a:rPr>
              <a:t>About This Service</a:t>
            </a:r>
          </a:p>
          <a:p>
            <a:r>
              <a:rPr lang="en-US" sz="900" dirty="0" smtClean="0">
                <a:latin typeface="Calibri" pitchFamily="34" charset="0"/>
                <a:cs typeface="Calibri" pitchFamily="34" charset="0"/>
              </a:rPr>
              <a:t>Some text about SKILLS related goes here Some text about. Some text about SKILLS related goes here Some text about. Some text about SKILLS related goes here Some text about.</a:t>
            </a: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13"/>
                                        </p:tgtEl>
                                      </p:cBhvr>
                                    </p:animEffect>
                                    <p:animScale>
                                      <p:cBhvr>
                                        <p:cTn id="7" dur="250" autoRev="1" fill="hold"/>
                                        <p:tgtEl>
                                          <p:spTgt spid="13"/>
                                        </p:tgtEl>
                                      </p:cBhvr>
                                      <p:by x="105000" y="105000"/>
                                    </p:animScale>
                                  </p:childTnLst>
                                </p:cTn>
                              </p:par>
                              <p:par>
                                <p:cTn id="8" presetID="26" presetClass="emph" presetSubtype="0" fill="hold" grpId="0" nodeType="withEffect">
                                  <p:stCondLst>
                                    <p:cond delay="0"/>
                                  </p:stCondLst>
                                  <p:childTnLst>
                                    <p:animEffect transition="out" filter="fade">
                                      <p:cBhvr>
                                        <p:cTn id="9" dur="500" tmFilter="0, 0; .2, .5; .8, .5; 1, 0"/>
                                        <p:tgtEl>
                                          <p:spTgt spid="19"/>
                                        </p:tgtEl>
                                      </p:cBhvr>
                                    </p:animEffect>
                                    <p:animScale>
                                      <p:cBhvr>
                                        <p:cTn id="10" dur="250" autoRev="1" fill="hold"/>
                                        <p:tgtEl>
                                          <p:spTgt spid="19"/>
                                        </p:tgtEl>
                                      </p:cBhvr>
                                      <p:by x="105000" y="105000"/>
                                    </p:animScale>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9" grpId="0"/>
      <p:bldP spid="30" grpId="0" animBg="1"/>
      <p:bldP spid="4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resentika">
      <a:majorFont>
        <a:latin typeface="Molot"/>
        <a:ea typeface=""/>
        <a:cs typeface=""/>
      </a:majorFont>
      <a:minorFont>
        <a:latin typeface="Sansatio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1739</TotalTime>
  <Words>2024</Words>
  <Application>Microsoft Office PowerPoint</Application>
  <PresentationFormat>全屏显示(4:3)</PresentationFormat>
  <Paragraphs>310</Paragraphs>
  <Slides>24</Slides>
  <Notes>0</Notes>
  <HiddenSlides>0</HiddenSlides>
  <MMClips>0</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PPTS</cp:keywords>
  <dc:description>PPTS</dc:description>
  <cp:lastModifiedBy>Administrator</cp:lastModifiedBy>
  <cp:revision>367</cp:revision>
  <dcterms:created xsi:type="dcterms:W3CDTF">2012-06-21T07:44:35Z</dcterms:created>
  <dcterms:modified xsi:type="dcterms:W3CDTF">2016-08-22T04:12:31Z</dcterms:modified>
  <cp:category>PPTS</cp:category>
</cp:coreProperties>
</file>