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866" y="-726"/>
      </p:cViewPr>
      <p:guideLst>
        <p:guide orient="horz" pos="2160"/>
        <p:guide pos="384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12BEF8-A7F7-45F3-9B56-E5B11F60FA91}"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0FCF4B-9ACF-4424-A4DB-E298965FD25D}" type="slidenum">
              <a:rPr lang="zh-CN" altLang="en-US" smtClean="0"/>
              <a:t>‹#›</a:t>
            </a:fld>
            <a:endParaRPr lang="zh-CN" altLang="en-US"/>
          </a:p>
        </p:txBody>
      </p:sp>
    </p:spTree>
    <p:extLst>
      <p:ext uri="{BB962C8B-B14F-4D97-AF65-F5344CB8AC3E}">
        <p14:creationId xmlns:p14="http://schemas.microsoft.com/office/powerpoint/2010/main" val="17879013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0FCF4B-9ACF-4424-A4DB-E298965FD25D}" type="slidenum">
              <a:rPr lang="zh-CN" altLang="en-US" smtClean="0"/>
              <a:t>1</a:t>
            </a:fld>
            <a:endParaRPr lang="zh-CN" altLang="en-US"/>
          </a:p>
        </p:txBody>
      </p:sp>
    </p:spTree>
    <p:extLst>
      <p:ext uri="{BB962C8B-B14F-4D97-AF65-F5344CB8AC3E}">
        <p14:creationId xmlns:p14="http://schemas.microsoft.com/office/powerpoint/2010/main" val="8768260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C039B-EA3F-46AA-BC3A-8CBC485229D6}" type="slidenum">
              <a:rPr lang="zh-CN" altLang="en-US" smtClean="0"/>
              <a:t>10</a:t>
            </a:fld>
            <a:endParaRPr lang="zh-CN" altLang="en-US"/>
          </a:p>
        </p:txBody>
      </p:sp>
    </p:spTree>
    <p:extLst>
      <p:ext uri="{BB962C8B-B14F-4D97-AF65-F5344CB8AC3E}">
        <p14:creationId xmlns:p14="http://schemas.microsoft.com/office/powerpoint/2010/main" val="39025178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448377DC-45CD-4943-A0FA-F9DEEFC66EB5}" type="slidenum">
              <a:rPr lang="zh-CN" altLang="en-US"/>
              <a:pPr/>
              <a:t>11</a:t>
            </a:fld>
            <a:endParaRPr lang="zh-CN" altLang="en-US"/>
          </a:p>
        </p:txBody>
      </p:sp>
    </p:spTree>
    <p:extLst>
      <p:ext uri="{BB962C8B-B14F-4D97-AF65-F5344CB8AC3E}">
        <p14:creationId xmlns:p14="http://schemas.microsoft.com/office/powerpoint/2010/main" val="1179270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19CBFA64-013C-4C52-A825-B45650440816}" type="slidenum">
              <a:rPr lang="zh-CN" altLang="en-US"/>
              <a:pPr/>
              <a:t>12</a:t>
            </a:fld>
            <a:endParaRPr lang="en-US" altLang="zh-CN"/>
          </a:p>
        </p:txBody>
      </p:sp>
    </p:spTree>
    <p:extLst>
      <p:ext uri="{BB962C8B-B14F-4D97-AF65-F5344CB8AC3E}">
        <p14:creationId xmlns:p14="http://schemas.microsoft.com/office/powerpoint/2010/main" val="3965820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2B9BF07D-6379-4D2F-82CC-B60B8EFA50A8}" type="slidenum">
              <a:rPr lang="zh-CN" altLang="en-US"/>
              <a:pPr/>
              <a:t>13</a:t>
            </a:fld>
            <a:endParaRPr lang="zh-CN" altLang="en-US"/>
          </a:p>
        </p:txBody>
      </p:sp>
    </p:spTree>
    <p:extLst>
      <p:ext uri="{BB962C8B-B14F-4D97-AF65-F5344CB8AC3E}">
        <p14:creationId xmlns:p14="http://schemas.microsoft.com/office/powerpoint/2010/main" val="416441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CDB321EB-585F-4A9E-A6DB-612C2790A6D6}" type="slidenum">
              <a:rPr lang="zh-CN" altLang="en-US"/>
              <a:pPr/>
              <a:t>14</a:t>
            </a:fld>
            <a:endParaRPr lang="zh-CN" altLang="en-US"/>
          </a:p>
        </p:txBody>
      </p:sp>
    </p:spTree>
    <p:extLst>
      <p:ext uri="{BB962C8B-B14F-4D97-AF65-F5344CB8AC3E}">
        <p14:creationId xmlns:p14="http://schemas.microsoft.com/office/powerpoint/2010/main" val="1080889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C039B-EA3F-46AA-BC3A-8CBC485229D6}" type="slidenum">
              <a:rPr lang="zh-CN" altLang="en-US" smtClean="0"/>
              <a:t>15</a:t>
            </a:fld>
            <a:endParaRPr lang="zh-CN" altLang="en-US"/>
          </a:p>
        </p:txBody>
      </p:sp>
    </p:spTree>
    <p:extLst>
      <p:ext uri="{BB962C8B-B14F-4D97-AF65-F5344CB8AC3E}">
        <p14:creationId xmlns:p14="http://schemas.microsoft.com/office/powerpoint/2010/main" val="430874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46B8C2FC-FD87-47B4-9581-9BEC110B7191}" type="slidenum">
              <a:rPr lang="zh-CN" altLang="en-US"/>
              <a:pPr/>
              <a:t>16</a:t>
            </a:fld>
            <a:endParaRPr lang="zh-CN" altLang="en-US"/>
          </a:p>
        </p:txBody>
      </p:sp>
    </p:spTree>
    <p:extLst>
      <p:ext uri="{BB962C8B-B14F-4D97-AF65-F5344CB8AC3E}">
        <p14:creationId xmlns:p14="http://schemas.microsoft.com/office/powerpoint/2010/main" val="4030906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7D88ADDE-26D2-4C22-AA79-8CA757C8BB9A}" type="slidenum">
              <a:rPr lang="zh-CN" altLang="en-US"/>
              <a:pPr/>
              <a:t>17</a:t>
            </a:fld>
            <a:endParaRPr lang="zh-CN" altLang="en-US"/>
          </a:p>
        </p:txBody>
      </p:sp>
    </p:spTree>
    <p:extLst>
      <p:ext uri="{BB962C8B-B14F-4D97-AF65-F5344CB8AC3E}">
        <p14:creationId xmlns:p14="http://schemas.microsoft.com/office/powerpoint/2010/main" val="3798531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ln>
            <a:miter lim="800000"/>
            <a:headEnd/>
            <a:tailEnd/>
          </a:ln>
        </p:spPr>
        <p:txBody>
          <a:bodyPr/>
          <a:lstStyle/>
          <a:p>
            <a:fld id="{4C9657BB-22C7-403C-AEB5-468C06C3466B}" type="slidenum">
              <a:rPr lang="zh-CN" altLang="en-US"/>
              <a:pPr/>
              <a:t>18</a:t>
            </a:fld>
            <a:endParaRPr lang="en-US" altLang="zh-CN"/>
          </a:p>
        </p:txBody>
      </p:sp>
    </p:spTree>
    <p:extLst>
      <p:ext uri="{BB962C8B-B14F-4D97-AF65-F5344CB8AC3E}">
        <p14:creationId xmlns:p14="http://schemas.microsoft.com/office/powerpoint/2010/main" val="41008276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ln>
            <a:miter lim="800000"/>
            <a:headEnd/>
            <a:tailEnd/>
          </a:ln>
        </p:spPr>
        <p:txBody>
          <a:bodyPr/>
          <a:lstStyle/>
          <a:p>
            <a:fld id="{192CEE78-CC07-4FE0-A6CA-B1CD26C06C95}" type="slidenum">
              <a:rPr lang="zh-CN" altLang="en-US"/>
              <a:pPr/>
              <a:t>19</a:t>
            </a:fld>
            <a:endParaRPr lang="zh-CN" altLang="en-US"/>
          </a:p>
        </p:txBody>
      </p:sp>
    </p:spTree>
    <p:extLst>
      <p:ext uri="{BB962C8B-B14F-4D97-AF65-F5344CB8AC3E}">
        <p14:creationId xmlns:p14="http://schemas.microsoft.com/office/powerpoint/2010/main" val="1871333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0FCF4B-9ACF-4424-A4DB-E298965FD25D}" type="slidenum">
              <a:rPr lang="zh-CN" altLang="en-US" smtClean="0"/>
              <a:t>2</a:t>
            </a:fld>
            <a:endParaRPr lang="zh-CN" altLang="en-US"/>
          </a:p>
        </p:txBody>
      </p:sp>
    </p:spTree>
    <p:extLst>
      <p:ext uri="{BB962C8B-B14F-4D97-AF65-F5344CB8AC3E}">
        <p14:creationId xmlns:p14="http://schemas.microsoft.com/office/powerpoint/2010/main" val="19557615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ln>
            <a:miter lim="800000"/>
            <a:headEnd/>
            <a:tailEnd/>
          </a:ln>
        </p:spPr>
        <p:txBody>
          <a:bodyPr/>
          <a:lstStyle/>
          <a:p>
            <a:fld id="{598919D4-2092-43F4-A4AD-4E2AAE52D48A}" type="slidenum">
              <a:rPr lang="zh-CN" altLang="en-US"/>
              <a:pPr/>
              <a:t>20</a:t>
            </a:fld>
            <a:endParaRPr lang="zh-CN" altLang="en-US"/>
          </a:p>
        </p:txBody>
      </p:sp>
    </p:spTree>
    <p:extLst>
      <p:ext uri="{BB962C8B-B14F-4D97-AF65-F5344CB8AC3E}">
        <p14:creationId xmlns:p14="http://schemas.microsoft.com/office/powerpoint/2010/main" val="25209844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C039B-EA3F-46AA-BC3A-8CBC485229D6}" type="slidenum">
              <a:rPr lang="zh-CN" altLang="en-US" smtClean="0"/>
              <a:t>21</a:t>
            </a:fld>
            <a:endParaRPr lang="zh-CN" altLang="en-US"/>
          </a:p>
        </p:txBody>
      </p:sp>
    </p:spTree>
    <p:extLst>
      <p:ext uri="{BB962C8B-B14F-4D97-AF65-F5344CB8AC3E}">
        <p14:creationId xmlns:p14="http://schemas.microsoft.com/office/powerpoint/2010/main" val="29122622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ln>
            <a:miter lim="800000"/>
            <a:headEnd/>
            <a:tailEnd/>
          </a:ln>
        </p:spPr>
        <p:txBody>
          <a:bodyPr/>
          <a:lstStyle/>
          <a:p>
            <a:fld id="{2F2214F7-21E2-4421-BCA3-1B077D0AC04C}" type="slidenum">
              <a:rPr lang="zh-CN" altLang="en-US"/>
              <a:pPr/>
              <a:t>22</a:t>
            </a:fld>
            <a:endParaRPr lang="zh-CN" altLang="en-US"/>
          </a:p>
        </p:txBody>
      </p:sp>
    </p:spTree>
    <p:extLst>
      <p:ext uri="{BB962C8B-B14F-4D97-AF65-F5344CB8AC3E}">
        <p14:creationId xmlns:p14="http://schemas.microsoft.com/office/powerpoint/2010/main" val="28468300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ln>
            <a:miter lim="800000"/>
            <a:headEnd/>
            <a:tailEnd/>
          </a:ln>
        </p:spPr>
        <p:txBody>
          <a:bodyPr/>
          <a:lstStyle/>
          <a:p>
            <a:fld id="{F55C6E98-36F7-4981-9F90-180C2A5FC264}" type="slidenum">
              <a:rPr lang="zh-CN" altLang="en-US"/>
              <a:pPr/>
              <a:t>23</a:t>
            </a:fld>
            <a:endParaRPr lang="zh-CN" altLang="en-US"/>
          </a:p>
        </p:txBody>
      </p:sp>
    </p:spTree>
    <p:extLst>
      <p:ext uri="{BB962C8B-B14F-4D97-AF65-F5344CB8AC3E}">
        <p14:creationId xmlns:p14="http://schemas.microsoft.com/office/powerpoint/2010/main" val="755450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ln>
            <a:miter lim="800000"/>
            <a:headEnd/>
            <a:tailEnd/>
          </a:ln>
        </p:spPr>
        <p:txBody>
          <a:bodyPr/>
          <a:lstStyle/>
          <a:p>
            <a:fld id="{18C5B202-9842-448B-A3C8-4A908E39635E}" type="slidenum">
              <a:rPr lang="zh-CN" altLang="en-US"/>
              <a:pPr/>
              <a:t>24</a:t>
            </a:fld>
            <a:endParaRPr lang="zh-CN" altLang="en-US"/>
          </a:p>
        </p:txBody>
      </p:sp>
    </p:spTree>
    <p:extLst>
      <p:ext uri="{BB962C8B-B14F-4D97-AF65-F5344CB8AC3E}">
        <p14:creationId xmlns:p14="http://schemas.microsoft.com/office/powerpoint/2010/main" val="39501503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F3C7F0B8-C271-40D9-B878-79B8A8336632}" type="slidenum">
              <a:rPr lang="zh-CN" altLang="en-US"/>
              <a:pPr/>
              <a:t>25</a:t>
            </a:fld>
            <a:endParaRPr lang="en-US" altLang="zh-CN"/>
          </a:p>
        </p:txBody>
      </p:sp>
    </p:spTree>
    <p:extLst>
      <p:ext uri="{BB962C8B-B14F-4D97-AF65-F5344CB8AC3E}">
        <p14:creationId xmlns:p14="http://schemas.microsoft.com/office/powerpoint/2010/main" val="9726253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0FCF4B-9ACF-4424-A4DB-E298965FD25D}" type="slidenum">
              <a:rPr lang="zh-CN" altLang="en-US" smtClean="0"/>
              <a:t>26</a:t>
            </a:fld>
            <a:endParaRPr lang="zh-CN" altLang="en-US"/>
          </a:p>
        </p:txBody>
      </p:sp>
    </p:spTree>
    <p:extLst>
      <p:ext uri="{BB962C8B-B14F-4D97-AF65-F5344CB8AC3E}">
        <p14:creationId xmlns:p14="http://schemas.microsoft.com/office/powerpoint/2010/main" val="2419738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0FCF4B-9ACF-4424-A4DB-E298965FD25D}" type="slidenum">
              <a:rPr lang="zh-CN" altLang="en-US" smtClean="0"/>
              <a:t>3</a:t>
            </a:fld>
            <a:endParaRPr lang="zh-CN" altLang="en-US"/>
          </a:p>
        </p:txBody>
      </p:sp>
    </p:spTree>
    <p:extLst>
      <p:ext uri="{BB962C8B-B14F-4D97-AF65-F5344CB8AC3E}">
        <p14:creationId xmlns:p14="http://schemas.microsoft.com/office/powerpoint/2010/main" val="2468318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C039B-EA3F-46AA-BC3A-8CBC485229D6}" type="slidenum">
              <a:rPr lang="zh-CN" altLang="en-US" smtClean="0"/>
              <a:t>4</a:t>
            </a:fld>
            <a:endParaRPr lang="zh-CN" altLang="en-US"/>
          </a:p>
        </p:txBody>
      </p:sp>
    </p:spTree>
    <p:extLst>
      <p:ext uri="{BB962C8B-B14F-4D97-AF65-F5344CB8AC3E}">
        <p14:creationId xmlns:p14="http://schemas.microsoft.com/office/powerpoint/2010/main" val="3912169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0FE5C2-D1EC-4819-B76E-6707E9461EAA}" type="slidenum">
              <a:rPr lang="zh-CN" altLang="en-US" smtClean="0"/>
              <a:t>5</a:t>
            </a:fld>
            <a:endParaRPr lang="zh-CN" altLang="en-US"/>
          </a:p>
        </p:txBody>
      </p:sp>
    </p:spTree>
    <p:extLst>
      <p:ext uri="{BB962C8B-B14F-4D97-AF65-F5344CB8AC3E}">
        <p14:creationId xmlns:p14="http://schemas.microsoft.com/office/powerpoint/2010/main" val="1547616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ln>
            <a:miter lim="800000"/>
            <a:headEnd/>
            <a:tailEnd/>
          </a:ln>
        </p:spPr>
        <p:txBody>
          <a:bodyPr/>
          <a:lstStyle/>
          <a:p>
            <a:fld id="{D64ACEC9-D1C2-4C44-BB3A-CB1CA629C790}" type="slidenum">
              <a:rPr lang="zh-CN" altLang="en-US"/>
              <a:pPr/>
              <a:t>6</a:t>
            </a:fld>
            <a:endParaRPr lang="zh-CN" altLang="en-US"/>
          </a:p>
        </p:txBody>
      </p:sp>
    </p:spTree>
    <p:extLst>
      <p:ext uri="{BB962C8B-B14F-4D97-AF65-F5344CB8AC3E}">
        <p14:creationId xmlns:p14="http://schemas.microsoft.com/office/powerpoint/2010/main" val="1677518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1EA3C65F-61D7-43FC-BAAC-1C8E3F1B4A7F}" type="slidenum">
              <a:rPr lang="zh-CN" altLang="en-US"/>
              <a:pPr/>
              <a:t>7</a:t>
            </a:fld>
            <a:endParaRPr lang="zh-CN" altLang="en-US"/>
          </a:p>
        </p:txBody>
      </p:sp>
    </p:spTree>
    <p:extLst>
      <p:ext uri="{BB962C8B-B14F-4D97-AF65-F5344CB8AC3E}">
        <p14:creationId xmlns:p14="http://schemas.microsoft.com/office/powerpoint/2010/main" val="1972795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0A0934BC-67DF-447D-AB68-57821F853BFC}" type="slidenum">
              <a:rPr lang="zh-CN" altLang="en-US"/>
              <a:pPr/>
              <a:t>8</a:t>
            </a:fld>
            <a:endParaRPr lang="zh-CN" altLang="en-US"/>
          </a:p>
        </p:txBody>
      </p:sp>
    </p:spTree>
    <p:extLst>
      <p:ext uri="{BB962C8B-B14F-4D97-AF65-F5344CB8AC3E}">
        <p14:creationId xmlns:p14="http://schemas.microsoft.com/office/powerpoint/2010/main" val="3124071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F694DF38-F6AB-449D-AC09-A411CAC89016}" type="slidenum">
              <a:rPr lang="zh-CN" altLang="en-US"/>
              <a:pPr/>
              <a:t>9</a:t>
            </a:fld>
            <a:endParaRPr lang="zh-CN" altLang="en-US"/>
          </a:p>
        </p:txBody>
      </p:sp>
    </p:spTree>
    <p:extLst>
      <p:ext uri="{BB962C8B-B14F-4D97-AF65-F5344CB8AC3E}">
        <p14:creationId xmlns:p14="http://schemas.microsoft.com/office/powerpoint/2010/main" val="3820451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399" t="839" r="1"/>
          <a:stretch/>
        </p:blipFill>
        <p:spPr>
          <a:xfrm>
            <a:off x="-14513" y="0"/>
            <a:ext cx="12225108" cy="6858000"/>
          </a:xfrm>
          <a:prstGeom prst="rect">
            <a:avLst/>
          </a:prstGeom>
        </p:spPr>
      </p:pic>
      <p:sp>
        <p:nvSpPr>
          <p:cNvPr id="4" name="KSO_FD"/>
          <p:cNvSpPr>
            <a:spLocks noGrp="1"/>
          </p:cNvSpPr>
          <p:nvPr>
            <p:ph type="dt" sz="half" idx="10"/>
          </p:nvPr>
        </p:nvSpPr>
        <p:spPr>
          <a:xfrm>
            <a:off x="838200" y="6356352"/>
            <a:ext cx="2743200" cy="365125"/>
          </a:xfrm>
          <a:prstGeom prst="rect">
            <a:avLst/>
          </a:prstGeom>
        </p:spPr>
        <p:txBody>
          <a:bodyPr/>
          <a:lstStyle/>
          <a:p>
            <a:fld id="{3D21E4A4-A8B3-49F1-8B97-376E71D6861F}" type="datetimeFigureOut">
              <a:rPr lang="zh-CN" altLang="en-US" smtClean="0"/>
              <a:t>2016/9/26 Monday</a:t>
            </a:fld>
            <a:endParaRPr lang="zh-CN" altLang="en-US"/>
          </a:p>
        </p:txBody>
      </p:sp>
      <p:sp>
        <p:nvSpPr>
          <p:cNvPr id="5" name="KSO_FT"/>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KSO_FN"/>
          <p:cNvSpPr>
            <a:spLocks noGrp="1"/>
          </p:cNvSpPr>
          <p:nvPr>
            <p:ph type="sldNum" sz="quarter" idx="12"/>
          </p:nvPr>
        </p:nvSpPr>
        <p:spPr>
          <a:xfrm>
            <a:off x="8610600" y="6356352"/>
            <a:ext cx="2743200" cy="365125"/>
          </a:xfrm>
          <a:prstGeom prst="rect">
            <a:avLst/>
          </a:prstGeom>
        </p:spPr>
        <p:txBody>
          <a:bodyPr/>
          <a:lstStyle/>
          <a:p>
            <a:fld id="{BDDBC49D-52EA-4942-802C-C251223BBC1E}" type="slidenum">
              <a:rPr lang="zh-CN" altLang="en-US" smtClean="0"/>
              <a:t>‹#›</a:t>
            </a:fld>
            <a:endParaRPr lang="zh-CN" altLang="en-US"/>
          </a:p>
        </p:txBody>
      </p:sp>
      <p:sp>
        <p:nvSpPr>
          <p:cNvPr id="3" name="KSO_CT2"/>
          <p:cNvSpPr>
            <a:spLocks noGrp="1"/>
          </p:cNvSpPr>
          <p:nvPr>
            <p:ph type="subTitle" idx="1" hasCustomPrompt="1"/>
          </p:nvPr>
        </p:nvSpPr>
        <p:spPr>
          <a:xfrm>
            <a:off x="1222632" y="4022368"/>
            <a:ext cx="9859176" cy="465310"/>
          </a:xfrm>
          <a:prstGeom prst="rect">
            <a:avLst/>
          </a:prstGeom>
          <a:noFill/>
        </p:spPr>
        <p:txBody>
          <a:bodyPr>
            <a:noAutofit/>
          </a:bodyPr>
          <a:lstStyle>
            <a:lvl1pPr marL="0" indent="0" algn="ctr">
              <a:buNone/>
              <a:defRPr sz="1800">
                <a:solidFill>
                  <a:schemeClr val="accent2"/>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
        <p:nvSpPr>
          <p:cNvPr id="7" name="KSO_CT1"/>
          <p:cNvSpPr>
            <a:spLocks noGrp="1"/>
          </p:cNvSpPr>
          <p:nvPr>
            <p:ph type="title" hasCustomPrompt="1"/>
          </p:nvPr>
        </p:nvSpPr>
        <p:spPr>
          <a:xfrm>
            <a:off x="1222632" y="2324101"/>
            <a:ext cx="9859176" cy="1631594"/>
          </a:xfrm>
          <a:prstGeom prst="rect">
            <a:avLst/>
          </a:prstGeom>
        </p:spPr>
        <p:txBody>
          <a:bodyPr>
            <a:noAutofit/>
          </a:bodyPr>
          <a:lstStyle>
            <a:lvl1pPr algn="ctr">
              <a:lnSpc>
                <a:spcPct val="110000"/>
              </a:lnSpc>
              <a:defRPr sz="3600" b="1" baseline="0">
                <a:solidFill>
                  <a:schemeClr val="accent1"/>
                </a:solidFill>
                <a:effectLst/>
                <a:latin typeface="+mj-ea"/>
                <a:ea typeface="+mj-ea"/>
              </a:defRPr>
            </a:lvl1pPr>
          </a:lstStyle>
          <a:p>
            <a:r>
              <a:rPr lang="zh-CN" altLang="en-US" dirty="0" smtClean="0"/>
              <a:t>单击此处添加您的标题文字</a:t>
            </a:r>
            <a:endParaRPr lang="zh-CN" altLang="en-US" dirty="0"/>
          </a:p>
        </p:txBody>
      </p:sp>
    </p:spTree>
    <p:extLst>
      <p:ext uri="{BB962C8B-B14F-4D97-AF65-F5344CB8AC3E}">
        <p14:creationId xmlns:p14="http://schemas.microsoft.com/office/powerpoint/2010/main" val="1874779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strVal val="4/3*#ppt_w"/>
                                          </p:val>
                                        </p:tav>
                                        <p:tav tm="100000">
                                          <p:val>
                                            <p:strVal val="#ppt_w"/>
                                          </p:val>
                                        </p:tav>
                                      </p:tavLst>
                                    </p:anim>
                                    <p:anim calcmode="lin" valueType="num">
                                      <p:cBhvr>
                                        <p:cTn id="8" dur="3000" fill="hold"/>
                                        <p:tgtEl>
                                          <p:spTgt spid="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 xmlns:p15="http://schemas.microsoft.com/office/powerpoint/2012/main">
        <p15:guide id="4294967295" pos="4967">
          <p15:clr>
            <a:srgbClr val="FBAE40"/>
          </p15:clr>
        </p15:guide>
        <p15:guide id="4294967295" orient="horz" pos="2160">
          <p15:clr>
            <a:srgbClr val="FBAE40"/>
          </p15:clr>
        </p15:guide>
        <p15:guide id="4294967295"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a:xfrm>
            <a:off x="554666" y="292705"/>
            <a:ext cx="11056060" cy="708984"/>
          </a:xfrm>
          <a:prstGeom prst="rect">
            <a:avLst/>
          </a:prstGeom>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a:xfrm>
            <a:off x="558798" y="1184366"/>
            <a:ext cx="11056060" cy="5354547"/>
          </a:xfrm>
          <a:prstGeom prst="rect">
            <a:avLst/>
          </a:prstGeo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a:xfrm>
            <a:off x="838200" y="6356352"/>
            <a:ext cx="2743200" cy="365125"/>
          </a:xfrm>
          <a:prstGeom prst="rect">
            <a:avLst/>
          </a:prstGeom>
        </p:spPr>
        <p:txBody>
          <a:bodyPr/>
          <a:lstStyle/>
          <a:p>
            <a:fld id="{3D21E4A4-A8B3-49F1-8B97-376E71D6861F}" type="datetimeFigureOut">
              <a:rPr lang="zh-CN" altLang="en-US" smtClean="0"/>
              <a:t>2016/9/26 Monday</a:t>
            </a:fld>
            <a:endParaRPr lang="zh-CN" altLang="en-US"/>
          </a:p>
        </p:txBody>
      </p:sp>
      <p:sp>
        <p:nvSpPr>
          <p:cNvPr id="5" name="KSO_FT"/>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KSO_FN"/>
          <p:cNvSpPr>
            <a:spLocks noGrp="1"/>
          </p:cNvSpPr>
          <p:nvPr>
            <p:ph type="sldNum" sz="quarter" idx="12"/>
          </p:nvPr>
        </p:nvSpPr>
        <p:spPr>
          <a:xfrm>
            <a:off x="8610600" y="6356352"/>
            <a:ext cx="2743200" cy="365125"/>
          </a:xfrm>
          <a:prstGeom prst="rect">
            <a:avLst/>
          </a:prstGeom>
        </p:spPr>
        <p:txBody>
          <a:bodyPr/>
          <a:lstStyle/>
          <a:p>
            <a:fld id="{BDDBC49D-52EA-4942-802C-C251223BBC1E}" type="slidenum">
              <a:rPr lang="zh-CN" altLang="en-US" smtClean="0"/>
              <a:t>‹#›</a:t>
            </a:fld>
            <a:endParaRPr lang="zh-CN" altLang="en-US"/>
          </a:p>
        </p:txBody>
      </p:sp>
    </p:spTree>
    <p:extLst>
      <p:ext uri="{BB962C8B-B14F-4D97-AF65-F5344CB8AC3E}">
        <p14:creationId xmlns:p14="http://schemas.microsoft.com/office/powerpoint/2010/main" val="151316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0" y="365125"/>
            <a:ext cx="1182511" cy="5811838"/>
          </a:xfrm>
          <a:prstGeom prst="rect">
            <a:avLst/>
          </a:prstGeo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2" y="365125"/>
            <a:ext cx="7933269" cy="5811838"/>
          </a:xfrm>
          <a:prstGeom prst="rect">
            <a:avLst/>
          </a:prstGeo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a:xfrm>
            <a:off x="838200" y="6356352"/>
            <a:ext cx="2743200" cy="365125"/>
          </a:xfrm>
          <a:prstGeom prst="rect">
            <a:avLst/>
          </a:prstGeom>
        </p:spPr>
        <p:txBody>
          <a:bodyPr/>
          <a:lstStyle/>
          <a:p>
            <a:fld id="{3D21E4A4-A8B3-49F1-8B97-376E71D6861F}" type="datetimeFigureOut">
              <a:rPr lang="zh-CN" altLang="en-US" smtClean="0"/>
              <a:t>2016/9/26 Monday</a:t>
            </a:fld>
            <a:endParaRPr lang="zh-CN" altLang="en-US"/>
          </a:p>
        </p:txBody>
      </p:sp>
      <p:sp>
        <p:nvSpPr>
          <p:cNvPr id="5" name="KSO_FT"/>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KSO_FN"/>
          <p:cNvSpPr>
            <a:spLocks noGrp="1"/>
          </p:cNvSpPr>
          <p:nvPr>
            <p:ph type="sldNum" sz="quarter" idx="12"/>
          </p:nvPr>
        </p:nvSpPr>
        <p:spPr>
          <a:xfrm>
            <a:off x="8610600" y="6356352"/>
            <a:ext cx="2743200" cy="365125"/>
          </a:xfrm>
          <a:prstGeom prst="rect">
            <a:avLst/>
          </a:prstGeom>
        </p:spPr>
        <p:txBody>
          <a:bodyPr/>
          <a:lstStyle/>
          <a:p>
            <a:fld id="{BDDBC49D-52EA-4942-802C-C251223BBC1E}" type="slidenum">
              <a:rPr lang="zh-CN" altLang="en-US" smtClean="0"/>
              <a:t>‹#›</a:t>
            </a:fld>
            <a:endParaRPr lang="zh-CN" altLang="en-US"/>
          </a:p>
        </p:txBody>
      </p:sp>
    </p:spTree>
    <p:extLst>
      <p:ext uri="{BB962C8B-B14F-4D97-AF65-F5344CB8AC3E}">
        <p14:creationId xmlns:p14="http://schemas.microsoft.com/office/powerpoint/2010/main" val="17602859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274405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31700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554666" y="292705"/>
            <a:ext cx="11056060" cy="708984"/>
          </a:xfrm>
          <a:prstGeom prst="rect">
            <a:avLst/>
          </a:prstGeom>
        </p:spPr>
        <p:txBody>
          <a:bodyPr/>
          <a:lstStyle/>
          <a:p>
            <a:r>
              <a:rPr lang="zh-CN" altLang="en-US" smtClean="0"/>
              <a:t>单击此处编辑母版标题样式</a:t>
            </a:r>
            <a:endParaRPr lang="en-US" dirty="0"/>
          </a:p>
        </p:txBody>
      </p:sp>
      <p:sp>
        <p:nvSpPr>
          <p:cNvPr id="3" name="KSO_BC1"/>
          <p:cNvSpPr>
            <a:spLocks noGrp="1"/>
          </p:cNvSpPr>
          <p:nvPr>
            <p:ph idx="1"/>
          </p:nvPr>
        </p:nvSpPr>
        <p:spPr>
          <a:xfrm>
            <a:off x="558798" y="1184366"/>
            <a:ext cx="11056060" cy="5354547"/>
          </a:xfrm>
          <a:prstGeom prst="rect">
            <a:avLst/>
          </a:prstGeom>
        </p:spPr>
        <p:txBody>
          <a:bodyPr/>
          <a:lstStyle>
            <a:lvl1pPr>
              <a:defRPr>
                <a:solidFill>
                  <a:schemeClr val="accent1"/>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a:xfrm>
            <a:off x="838200" y="6356352"/>
            <a:ext cx="2743200" cy="365125"/>
          </a:xfrm>
          <a:prstGeom prst="rect">
            <a:avLst/>
          </a:prstGeom>
        </p:spPr>
        <p:txBody>
          <a:bodyPr/>
          <a:lstStyle/>
          <a:p>
            <a:fld id="{3D21E4A4-A8B3-49F1-8B97-376E71D6861F}" type="datetimeFigureOut">
              <a:rPr lang="zh-CN" altLang="en-US" smtClean="0"/>
              <a:t>2016/9/26 Monday</a:t>
            </a:fld>
            <a:endParaRPr lang="zh-CN" altLang="en-US"/>
          </a:p>
        </p:txBody>
      </p:sp>
      <p:sp>
        <p:nvSpPr>
          <p:cNvPr id="5" name="KSO_FT"/>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KSO_FN"/>
          <p:cNvSpPr>
            <a:spLocks noGrp="1"/>
          </p:cNvSpPr>
          <p:nvPr>
            <p:ph type="sldNum" sz="quarter" idx="12"/>
          </p:nvPr>
        </p:nvSpPr>
        <p:spPr>
          <a:xfrm>
            <a:off x="8610600" y="6356352"/>
            <a:ext cx="2743200" cy="365125"/>
          </a:xfrm>
          <a:prstGeom prst="rect">
            <a:avLst/>
          </a:prstGeom>
        </p:spPr>
        <p:txBody>
          <a:bodyPr/>
          <a:lstStyle/>
          <a:p>
            <a:fld id="{BDDBC49D-52EA-4942-802C-C251223BBC1E}" type="slidenum">
              <a:rPr lang="zh-CN" altLang="en-US" smtClean="0"/>
              <a:t>‹#›</a:t>
            </a:fld>
            <a:endParaRPr lang="zh-CN" altLang="en-US"/>
          </a:p>
        </p:txBody>
      </p:sp>
    </p:spTree>
    <p:extLst>
      <p:ext uri="{BB962C8B-B14F-4D97-AF65-F5344CB8AC3E}">
        <p14:creationId xmlns:p14="http://schemas.microsoft.com/office/powerpoint/2010/main" val="1120698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2108200"/>
            <a:ext cx="7994651" cy="1235075"/>
          </a:xfrm>
          <a:prstGeom prst="rect">
            <a:avLst/>
          </a:prstGeom>
        </p:spPr>
        <p:txBody>
          <a:bodyPr anchor="b">
            <a:normAutofit/>
          </a:bodyPr>
          <a:lstStyle>
            <a:lvl1pPr algn="ctr">
              <a:defRPr sz="36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a:xfrm>
            <a:off x="838200" y="6356352"/>
            <a:ext cx="2743200" cy="365125"/>
          </a:xfrm>
          <a:prstGeom prst="rect">
            <a:avLst/>
          </a:prstGeom>
        </p:spPr>
        <p:txBody>
          <a:bodyPr/>
          <a:lstStyle/>
          <a:p>
            <a:fld id="{3D21E4A4-A8B3-49F1-8B97-376E71D6861F}" type="datetimeFigureOut">
              <a:rPr lang="zh-CN" altLang="en-US" smtClean="0"/>
              <a:t>2016/9/26 Monday</a:t>
            </a:fld>
            <a:endParaRPr lang="zh-CN" altLang="en-US"/>
          </a:p>
        </p:txBody>
      </p:sp>
      <p:sp>
        <p:nvSpPr>
          <p:cNvPr id="5" name="KSO_FT"/>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KSO_FN"/>
          <p:cNvSpPr>
            <a:spLocks noGrp="1"/>
          </p:cNvSpPr>
          <p:nvPr>
            <p:ph type="sldNum" sz="quarter" idx="12"/>
          </p:nvPr>
        </p:nvSpPr>
        <p:spPr>
          <a:xfrm>
            <a:off x="8610600" y="6356352"/>
            <a:ext cx="2743200" cy="365125"/>
          </a:xfrm>
          <a:prstGeom prst="rect">
            <a:avLst/>
          </a:prstGeom>
        </p:spPr>
        <p:txBody>
          <a:bodyPr/>
          <a:lstStyle/>
          <a:p>
            <a:fld id="{BDDBC49D-52EA-4942-802C-C251223BBC1E}" type="slidenum">
              <a:rPr lang="zh-CN" altLang="en-US" smtClean="0"/>
              <a:t>‹#›</a:t>
            </a:fld>
            <a:endParaRPr lang="zh-CN" altLang="en-US"/>
          </a:p>
        </p:txBody>
      </p:sp>
    </p:spTree>
    <p:extLst>
      <p:ext uri="{BB962C8B-B14F-4D97-AF65-F5344CB8AC3E}">
        <p14:creationId xmlns:p14="http://schemas.microsoft.com/office/powerpoint/2010/main" val="3727535490"/>
      </p:ext>
    </p:extLst>
  </p:cSld>
  <p:clrMapOvr>
    <a:masterClrMapping/>
  </p:clrMapOvr>
  <p:extLst mod="1">
    <p:ext uri="{DCECCB84-F9BA-43D5-87BE-67443E8EF086}">
      <p15:sldGuideLst xmlns=""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554666" y="292705"/>
            <a:ext cx="11056060" cy="708984"/>
          </a:xfrm>
          <a:prstGeom prst="rect">
            <a:avLst/>
          </a:prstGeom>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1"/>
            <a:ext cx="5080000" cy="4932363"/>
          </a:xfrm>
          <a:prstGeom prst="rect">
            <a:avLst/>
          </a:prstGeo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3" y="1244601"/>
            <a:ext cx="5094116" cy="4932363"/>
          </a:xfrm>
          <a:prstGeom prst="rect">
            <a:avLst/>
          </a:prstGeo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a:xfrm>
            <a:off x="838200" y="6356352"/>
            <a:ext cx="2743200" cy="365125"/>
          </a:xfrm>
          <a:prstGeom prst="rect">
            <a:avLst/>
          </a:prstGeom>
        </p:spPr>
        <p:txBody>
          <a:bodyPr/>
          <a:lstStyle/>
          <a:p>
            <a:fld id="{3D21E4A4-A8B3-49F1-8B97-376E71D6861F}" type="datetimeFigureOut">
              <a:rPr lang="zh-CN" altLang="en-US" smtClean="0"/>
              <a:t>2016/9/26 Monday</a:t>
            </a:fld>
            <a:endParaRPr lang="zh-CN" altLang="en-US"/>
          </a:p>
        </p:txBody>
      </p:sp>
      <p:sp>
        <p:nvSpPr>
          <p:cNvPr id="6" name="KSO_FT"/>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KSO_FN"/>
          <p:cNvSpPr>
            <a:spLocks noGrp="1"/>
          </p:cNvSpPr>
          <p:nvPr>
            <p:ph type="sldNum" sz="quarter" idx="12"/>
          </p:nvPr>
        </p:nvSpPr>
        <p:spPr>
          <a:xfrm>
            <a:off x="8610600" y="6356352"/>
            <a:ext cx="2743200" cy="365125"/>
          </a:xfrm>
          <a:prstGeom prst="rect">
            <a:avLst/>
          </a:prstGeom>
        </p:spPr>
        <p:txBody>
          <a:bodyPr/>
          <a:lstStyle/>
          <a:p>
            <a:fld id="{BDDBC49D-52EA-4942-802C-C251223BBC1E}" type="slidenum">
              <a:rPr lang="zh-CN" altLang="en-US" smtClean="0"/>
              <a:t>‹#›</a:t>
            </a:fld>
            <a:endParaRPr lang="zh-CN" altLang="en-US"/>
          </a:p>
        </p:txBody>
      </p:sp>
    </p:spTree>
    <p:extLst>
      <p:ext uri="{BB962C8B-B14F-4D97-AF65-F5344CB8AC3E}">
        <p14:creationId xmlns:p14="http://schemas.microsoft.com/office/powerpoint/2010/main" val="2491139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5" y="1376362"/>
            <a:ext cx="5157787" cy="823912"/>
          </a:xfrm>
          <a:prstGeom prst="rect">
            <a:avLst/>
          </a:prstGeo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1099435" y="2200274"/>
            <a:ext cx="5157787" cy="3684588"/>
          </a:xfrm>
          <a:prstGeom prst="rect">
            <a:avLst/>
          </a:prstGeo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6" y="1376362"/>
            <a:ext cx="5183188" cy="823912"/>
          </a:xfrm>
          <a:prstGeom prst="rect">
            <a:avLst/>
          </a:prstGeo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6431846" y="2200274"/>
            <a:ext cx="5183188" cy="3684588"/>
          </a:xfrm>
          <a:prstGeom prst="rect">
            <a:avLst/>
          </a:prstGeo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a:xfrm>
            <a:off x="838200" y="6356352"/>
            <a:ext cx="2743200" cy="365125"/>
          </a:xfrm>
          <a:prstGeom prst="rect">
            <a:avLst/>
          </a:prstGeom>
        </p:spPr>
        <p:txBody>
          <a:bodyPr/>
          <a:lstStyle/>
          <a:p>
            <a:fld id="{3D21E4A4-A8B3-49F1-8B97-376E71D6861F}" type="datetimeFigureOut">
              <a:rPr lang="zh-CN" altLang="en-US" smtClean="0"/>
              <a:t>2016/9/26 Monday</a:t>
            </a:fld>
            <a:endParaRPr lang="zh-CN" altLang="en-US"/>
          </a:p>
        </p:txBody>
      </p:sp>
      <p:sp>
        <p:nvSpPr>
          <p:cNvPr id="8" name="KSO_FT"/>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KSO_FN"/>
          <p:cNvSpPr>
            <a:spLocks noGrp="1"/>
          </p:cNvSpPr>
          <p:nvPr>
            <p:ph type="sldNum" sz="quarter" idx="12"/>
          </p:nvPr>
        </p:nvSpPr>
        <p:spPr>
          <a:xfrm>
            <a:off x="8610600" y="6356352"/>
            <a:ext cx="2743200" cy="365125"/>
          </a:xfrm>
          <a:prstGeom prst="rect">
            <a:avLst/>
          </a:prstGeom>
        </p:spPr>
        <p:txBody>
          <a:bodyPr/>
          <a:lstStyle/>
          <a:p>
            <a:fld id="{BDDBC49D-52EA-4942-802C-C251223BBC1E}" type="slidenum">
              <a:rPr lang="zh-CN" altLang="en-US" smtClean="0"/>
              <a:t>‹#›</a:t>
            </a:fld>
            <a:endParaRPr lang="zh-CN" altLang="en-US"/>
          </a:p>
        </p:txBody>
      </p:sp>
    </p:spTree>
    <p:extLst>
      <p:ext uri="{BB962C8B-B14F-4D97-AF65-F5344CB8AC3E}">
        <p14:creationId xmlns:p14="http://schemas.microsoft.com/office/powerpoint/2010/main" val="1577503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a:xfrm>
            <a:off x="554666" y="292705"/>
            <a:ext cx="11056060" cy="708984"/>
          </a:xfrm>
          <a:prstGeom prst="rect">
            <a:avLst/>
          </a:prstGeom>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a:xfrm>
            <a:off x="838200" y="6356352"/>
            <a:ext cx="2743200" cy="365125"/>
          </a:xfrm>
          <a:prstGeom prst="rect">
            <a:avLst/>
          </a:prstGeom>
        </p:spPr>
        <p:txBody>
          <a:bodyPr/>
          <a:lstStyle/>
          <a:p>
            <a:fld id="{3D21E4A4-A8B3-49F1-8B97-376E71D6861F}" type="datetimeFigureOut">
              <a:rPr lang="zh-CN" altLang="en-US" smtClean="0"/>
              <a:t>2016/9/26 Monday</a:t>
            </a:fld>
            <a:endParaRPr lang="zh-CN" altLang="en-US"/>
          </a:p>
        </p:txBody>
      </p:sp>
      <p:sp>
        <p:nvSpPr>
          <p:cNvPr id="4" name="KSO_FT"/>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KSO_FN"/>
          <p:cNvSpPr>
            <a:spLocks noGrp="1"/>
          </p:cNvSpPr>
          <p:nvPr>
            <p:ph type="sldNum" sz="quarter" idx="12"/>
          </p:nvPr>
        </p:nvSpPr>
        <p:spPr>
          <a:xfrm>
            <a:off x="8610600" y="6356352"/>
            <a:ext cx="2743200" cy="365125"/>
          </a:xfrm>
          <a:prstGeom prst="rect">
            <a:avLst/>
          </a:prstGeom>
        </p:spPr>
        <p:txBody>
          <a:bodyPr/>
          <a:lstStyle/>
          <a:p>
            <a:fld id="{BDDBC49D-52EA-4942-802C-C251223BBC1E}" type="slidenum">
              <a:rPr lang="zh-CN" altLang="en-US" smtClean="0"/>
              <a:t>‹#›</a:t>
            </a:fld>
            <a:endParaRPr lang="zh-CN" altLang="en-US"/>
          </a:p>
        </p:txBody>
      </p:sp>
    </p:spTree>
    <p:extLst>
      <p:ext uri="{BB962C8B-B14F-4D97-AF65-F5344CB8AC3E}">
        <p14:creationId xmlns:p14="http://schemas.microsoft.com/office/powerpoint/2010/main" val="629785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l="399" t="839" r="1"/>
          <a:stretch/>
        </p:blipFill>
        <p:spPr>
          <a:xfrm rot="10800000">
            <a:off x="-14513" y="0"/>
            <a:ext cx="12225108" cy="6858000"/>
          </a:xfrm>
          <a:prstGeom prst="rect">
            <a:avLst/>
          </a:prstGeom>
        </p:spPr>
      </p:pic>
    </p:spTree>
    <p:extLst>
      <p:ext uri="{BB962C8B-B14F-4D97-AF65-F5344CB8AC3E}">
        <p14:creationId xmlns:p14="http://schemas.microsoft.com/office/powerpoint/2010/main" val="3270560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0" y="533402"/>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29"/>
            <a:ext cx="6172200" cy="4873625"/>
          </a:xfrm>
          <a:prstGeom prst="rect">
            <a:avLst/>
          </a:prstGeo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0" y="2133602"/>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a:xfrm>
            <a:off x="838200" y="6356352"/>
            <a:ext cx="2743200" cy="365125"/>
          </a:xfrm>
          <a:prstGeom prst="rect">
            <a:avLst/>
          </a:prstGeom>
        </p:spPr>
        <p:txBody>
          <a:bodyPr/>
          <a:lstStyle/>
          <a:p>
            <a:fld id="{3D21E4A4-A8B3-49F1-8B97-376E71D6861F}" type="datetimeFigureOut">
              <a:rPr lang="zh-CN" altLang="en-US" smtClean="0"/>
              <a:t>2016/9/26 Monday</a:t>
            </a:fld>
            <a:endParaRPr lang="zh-CN" altLang="en-US"/>
          </a:p>
        </p:txBody>
      </p:sp>
      <p:sp>
        <p:nvSpPr>
          <p:cNvPr id="6" name="KSO_FT"/>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KSO_FN"/>
          <p:cNvSpPr>
            <a:spLocks noGrp="1"/>
          </p:cNvSpPr>
          <p:nvPr>
            <p:ph type="sldNum" sz="quarter" idx="12"/>
          </p:nvPr>
        </p:nvSpPr>
        <p:spPr>
          <a:xfrm>
            <a:off x="8610600" y="6356352"/>
            <a:ext cx="2743200" cy="365125"/>
          </a:xfrm>
          <a:prstGeom prst="rect">
            <a:avLst/>
          </a:prstGeom>
        </p:spPr>
        <p:txBody>
          <a:bodyPr/>
          <a:lstStyle/>
          <a:p>
            <a:fld id="{BDDBC49D-52EA-4942-802C-C251223BBC1E}" type="slidenum">
              <a:rPr lang="zh-CN" altLang="en-US" smtClean="0"/>
              <a:t>‹#›</a:t>
            </a:fld>
            <a:endParaRPr lang="zh-CN" altLang="en-US"/>
          </a:p>
        </p:txBody>
      </p:sp>
    </p:spTree>
    <p:extLst>
      <p:ext uri="{BB962C8B-B14F-4D97-AF65-F5344CB8AC3E}">
        <p14:creationId xmlns:p14="http://schemas.microsoft.com/office/powerpoint/2010/main" val="401532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a:xfrm>
            <a:off x="838200" y="6356352"/>
            <a:ext cx="2743200" cy="365125"/>
          </a:xfrm>
          <a:prstGeom prst="rect">
            <a:avLst/>
          </a:prstGeom>
        </p:spPr>
        <p:txBody>
          <a:bodyPr/>
          <a:lstStyle/>
          <a:p>
            <a:fld id="{3D21E4A4-A8B3-49F1-8B97-376E71D6861F}" type="datetimeFigureOut">
              <a:rPr lang="zh-CN" altLang="en-US" smtClean="0"/>
              <a:t>2016/9/26 Monday</a:t>
            </a:fld>
            <a:endParaRPr lang="zh-CN" altLang="en-US"/>
          </a:p>
        </p:txBody>
      </p:sp>
      <p:sp>
        <p:nvSpPr>
          <p:cNvPr id="6" name="KSO_FT"/>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KSO_FN"/>
          <p:cNvSpPr>
            <a:spLocks noGrp="1"/>
          </p:cNvSpPr>
          <p:nvPr>
            <p:ph type="sldNum" sz="quarter" idx="12"/>
          </p:nvPr>
        </p:nvSpPr>
        <p:spPr>
          <a:xfrm>
            <a:off x="8610600" y="6356352"/>
            <a:ext cx="2743200" cy="365125"/>
          </a:xfrm>
          <a:prstGeom prst="rect">
            <a:avLst/>
          </a:prstGeom>
        </p:spPr>
        <p:txBody>
          <a:bodyPr/>
          <a:lstStyle/>
          <a:p>
            <a:fld id="{BDDBC49D-52EA-4942-802C-C251223BBC1E}" type="slidenum">
              <a:rPr lang="zh-CN" altLang="en-US" smtClean="0"/>
              <a:t>‹#›</a:t>
            </a:fld>
            <a:endParaRPr lang="zh-CN" altLang="en-US"/>
          </a:p>
        </p:txBody>
      </p:sp>
    </p:spTree>
    <p:extLst>
      <p:ext uri="{BB962C8B-B14F-4D97-AF65-F5344CB8AC3E}">
        <p14:creationId xmlns:p14="http://schemas.microsoft.com/office/powerpoint/2010/main" val="1719883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15">
            <a:extLst>
              <a:ext uri="{28A0092B-C50C-407E-A947-70E740481C1C}">
                <a14:useLocalDpi xmlns:a14="http://schemas.microsoft.com/office/drawing/2010/main" val="0"/>
              </a:ext>
            </a:extLst>
          </a:blip>
          <a:srcRect l="591" t="20964" r="274" b="3459"/>
          <a:stretch/>
        </p:blipFill>
        <p:spPr>
          <a:xfrm>
            <a:off x="-16932" y="0"/>
            <a:ext cx="12228043" cy="6865817"/>
          </a:xfrm>
          <a:prstGeom prst="rect">
            <a:avLst/>
          </a:prstGeom>
        </p:spPr>
      </p:pic>
      <p:sp>
        <p:nvSpPr>
          <p:cNvPr id="9"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21E4A4-A8B3-49F1-8B97-376E71D6861F}" type="datetimeFigureOut">
              <a:rPr lang="zh-CN" altLang="en-US" smtClean="0"/>
              <a:t>2016/9/26 Monday</a:t>
            </a:fld>
            <a:endParaRPr lang="zh-CN" altLang="en-US"/>
          </a:p>
        </p:txBody>
      </p:sp>
      <p:sp>
        <p:nvSpPr>
          <p:cNvPr id="10"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1"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DBC49D-52EA-4942-802C-C251223BBC1E}" type="slidenum">
              <a:rPr lang="zh-CN" altLang="en-US" smtClean="0"/>
              <a:t>‹#›</a:t>
            </a:fld>
            <a:endParaRPr lang="zh-CN" altLang="en-US"/>
          </a:p>
        </p:txBody>
      </p:sp>
      <p:sp>
        <p:nvSpPr>
          <p:cNvPr id="12" name="KSO_BT1"/>
          <p:cNvSpPr>
            <a:spLocks noGrp="1"/>
          </p:cNvSpPr>
          <p:nvPr>
            <p:ph type="title"/>
          </p:nvPr>
        </p:nvSpPr>
        <p:spPr>
          <a:xfrm>
            <a:off x="554666" y="292705"/>
            <a:ext cx="11056060" cy="70898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13" name="KSO_BC1"/>
          <p:cNvSpPr>
            <a:spLocks noGrp="1"/>
          </p:cNvSpPr>
          <p:nvPr>
            <p:ph type="body" idx="1"/>
          </p:nvPr>
        </p:nvSpPr>
        <p:spPr>
          <a:xfrm>
            <a:off x="558798" y="1184366"/>
            <a:ext cx="11056060" cy="5354547"/>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p14="http://schemas.microsoft.com/office/powerpoint/2010/main" val="742272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3600" b="1" i="0" kern="1200" baseline="0">
          <a:solidFill>
            <a:schemeClr val="accent1"/>
          </a:solidFill>
          <a:effectLst/>
          <a:latin typeface="+mj-ea"/>
          <a:ea typeface="+mj-ea"/>
          <a:cs typeface="+mj-cs"/>
        </a:defRPr>
      </a:lvl1pPr>
    </p:titleStyle>
    <p:bodyStyle>
      <a:lvl1pPr marL="357188" indent="-357188" algn="just" defTabSz="914400" rtl="0" eaLnBrk="1" latinLnBrk="0" hangingPunct="1">
        <a:lnSpc>
          <a:spcPct val="110000"/>
        </a:lnSpc>
        <a:spcBef>
          <a:spcPts val="600"/>
        </a:spcBef>
        <a:spcAft>
          <a:spcPts val="0"/>
        </a:spcAft>
        <a:buClr>
          <a:schemeClr val="accent1"/>
        </a:buClr>
        <a:buSzPct val="80000"/>
        <a:buFont typeface="Wingdings" panose="05000000000000000000" pitchFamily="2" charset="2"/>
        <a:buChar char="{"/>
        <a:defRPr lang="zh-CN" altLang="en-US" sz="2800" kern="1200" baseline="0" dirty="0" smtClean="0">
          <a:solidFill>
            <a:schemeClr val="accent1"/>
          </a:solidFill>
          <a:latin typeface="+mn-ea"/>
          <a:ea typeface="+mn-ea"/>
          <a:cs typeface="+mn-cs"/>
        </a:defRPr>
      </a:lvl1pPr>
      <a:lvl2pPr marL="357188" indent="-357188" algn="just" defTabSz="914400" rtl="0" eaLnBrk="1" latinLnBrk="0" hangingPunct="1">
        <a:lnSpc>
          <a:spcPct val="120000"/>
        </a:lnSpc>
        <a:spcBef>
          <a:spcPts val="0"/>
        </a:spcBef>
        <a:spcAft>
          <a:spcPts val="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 Target="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166412" y="3403245"/>
            <a:ext cx="9859176" cy="465310"/>
          </a:xfrm>
        </p:spPr>
        <p:txBody>
          <a:bodyPr/>
          <a:lstStyle/>
          <a:p>
            <a:r>
              <a:rPr lang="zh-CN" altLang="en-US" dirty="0" smtClean="0"/>
              <a:t>单击此处输入您的副标题</a:t>
            </a:r>
            <a:endParaRPr lang="zh-CN" altLang="en-US" dirty="0"/>
          </a:p>
        </p:txBody>
      </p:sp>
      <p:sp>
        <p:nvSpPr>
          <p:cNvPr id="3" name="标题 2"/>
          <p:cNvSpPr>
            <a:spLocks noGrp="1"/>
          </p:cNvSpPr>
          <p:nvPr>
            <p:ph type="title"/>
          </p:nvPr>
        </p:nvSpPr>
        <p:spPr>
          <a:xfrm>
            <a:off x="1166412" y="2736851"/>
            <a:ext cx="9859176" cy="666394"/>
          </a:xfrm>
        </p:spPr>
        <p:txBody>
          <a:bodyPr/>
          <a:lstStyle/>
          <a:p>
            <a:r>
              <a:rPr lang="zh-CN" altLang="en-US" dirty="0" smtClean="0"/>
              <a:t>点击此处输入您的标题文字</a:t>
            </a:r>
            <a:endParaRPr lang="zh-CN" altLang="en-US" dirty="0"/>
          </a:p>
        </p:txBody>
      </p:sp>
      <p:pic>
        <p:nvPicPr>
          <p:cNvPr id="4" name="一步之遥">
            <a:hlinkClick r:id="" action="ppaction://media"/>
          </p:cNvPr>
          <p:cNvPicPr>
            <a:picLocks noChangeAspect="1"/>
          </p:cNvPicPr>
          <p:nvPr>
            <a:audioFile r:link="rId1"/>
            <p:extLst>
              <p:ext uri="{DAA4B4D4-6D71-4841-9C94-3DE7FCFB9230}">
                <p14:media xmlns:p14="http://schemas.microsoft.com/office/powerpoint/2010/main" r:embed="rId2">
                  <p14:trim st="19223" end="115735.2448"/>
                </p14:media>
              </p:ext>
            </p:extLst>
          </p:nvPr>
        </p:nvPicPr>
        <p:blipFill>
          <a:blip r:embed="rId5"/>
          <a:stretch>
            <a:fillRect/>
          </a:stretch>
        </p:blipFill>
        <p:spPr>
          <a:xfrm>
            <a:off x="0" y="-1117600"/>
            <a:ext cx="609600" cy="609600"/>
          </a:xfrm>
          <a:prstGeom prst="rect">
            <a:avLst/>
          </a:prstGeom>
        </p:spPr>
      </p:pic>
    </p:spTree>
    <p:extLst>
      <p:ext uri="{BB962C8B-B14F-4D97-AF65-F5344CB8AC3E}">
        <p14:creationId xmlns:p14="http://schemas.microsoft.com/office/powerpoint/2010/main" val="34682836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41" presetClass="entr" presetSubtype="0" fill="hold" grpId="0" nodeType="withEffect">
                                  <p:stCondLst>
                                    <p:cond delay="0"/>
                                  </p:stCondLst>
                                  <p:iterate type="lt">
                                    <p:tmPct val="10000"/>
                                  </p:iterate>
                                  <p:childTnLst>
                                    <p:set>
                                      <p:cBhvr>
                                        <p:cTn id="8" dur="1" fill="hold">
                                          <p:stCondLst>
                                            <p:cond delay="0"/>
                                          </p:stCondLst>
                                        </p:cTn>
                                        <p:tgtEl>
                                          <p:spTgt spid="3"/>
                                        </p:tgtEl>
                                        <p:attrNameLst>
                                          <p:attrName>style.visibility</p:attrName>
                                        </p:attrNameLst>
                                      </p:cBhvr>
                                      <p:to>
                                        <p:strVal val="visible"/>
                                      </p:to>
                                    </p:set>
                                    <p:anim calcmode="lin" valueType="num">
                                      <p:cBhvr>
                                        <p:cTn id="9" dur="10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0" dur="1000" fill="hold"/>
                                        <p:tgtEl>
                                          <p:spTgt spid="3"/>
                                        </p:tgtEl>
                                        <p:attrNameLst>
                                          <p:attrName>ppt_y</p:attrName>
                                        </p:attrNameLst>
                                      </p:cBhvr>
                                      <p:tavLst>
                                        <p:tav tm="0">
                                          <p:val>
                                            <p:strVal val="#ppt_y"/>
                                          </p:val>
                                        </p:tav>
                                        <p:tav tm="100000">
                                          <p:val>
                                            <p:strVal val="#ppt_y"/>
                                          </p:val>
                                        </p:tav>
                                      </p:tavLst>
                                    </p:anim>
                                    <p:anim calcmode="lin" valueType="num">
                                      <p:cBhvr>
                                        <p:cTn id="11" dur="10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2" dur="10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3" dur="1000" tmFilter="0,0; .5, 1; 1, 1"/>
                                        <p:tgtEl>
                                          <p:spTgt spid="3"/>
                                        </p:tgtEl>
                                      </p:cBhvr>
                                    </p:animEffect>
                                  </p:childTnLst>
                                </p:cTn>
                              </p:par>
                              <p:par>
                                <p:cTn id="14" presetID="41" presetClass="entr" presetSubtype="0" fill="hold" grpId="0" nodeType="withEffect">
                                  <p:stCondLst>
                                    <p:cond delay="500"/>
                                  </p:stCondLst>
                                  <p:iterate type="lt">
                                    <p:tmPct val="10000"/>
                                  </p:iterate>
                                  <p:childTnLst>
                                    <p:set>
                                      <p:cBhvr>
                                        <p:cTn id="15" dur="1" fill="hold">
                                          <p:stCondLst>
                                            <p:cond delay="0"/>
                                          </p:stCondLst>
                                        </p:cTn>
                                        <p:tgtEl>
                                          <p:spTgt spid="2">
                                            <p:txEl>
                                              <p:pRg st="0" end="0"/>
                                            </p:txEl>
                                          </p:spTgt>
                                        </p:tgtEl>
                                        <p:attrNameLst>
                                          <p:attrName>style.visibility</p:attrName>
                                        </p:attrNameLst>
                                      </p:cBhvr>
                                      <p:to>
                                        <p:strVal val="visible"/>
                                      </p:to>
                                    </p:set>
                                    <p:anim calcmode="lin" valueType="num">
                                      <p:cBhvr>
                                        <p:cTn id="16"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remove" display="0">
                  <p:stCondLst>
                    <p:cond delay="indefinite"/>
                  </p:stCondLst>
                  <p:endCondLst>
                    <p:cond evt="onStopAudio" delay="0">
                      <p:tgtEl>
                        <p:sldTgt/>
                      </p:tgtEl>
                    </p:cond>
                  </p:endCondLst>
                </p:cTn>
                <p:tgtEl>
                  <p:spTgt spid="4"/>
                </p:tgtEl>
              </p:cMediaNode>
            </p:audio>
          </p:childTnLst>
        </p:cTn>
      </p:par>
    </p:tnLst>
    <p:bldLst>
      <p:bldP spid="2" grpId="0" build="allAtOnce"/>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395664" y="22494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95664" y="41798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95663" y="2484439"/>
            <a:ext cx="1814512" cy="1462087"/>
          </a:xfrm>
          <a:prstGeom prst="rect">
            <a:avLst/>
          </a:prstGeom>
          <a:noFill/>
        </p:spPr>
        <p:txBody>
          <a:bodyPr lIns="0" tIns="0" rIns="0" bIns="0" anchor="ctr"/>
          <a:lstStyle/>
          <a:p>
            <a:pPr algn="ctr">
              <a:defRPr/>
            </a:pPr>
            <a:r>
              <a:rPr lang="en-US" altLang="zh-CN" sz="11500" spc="-500" dirty="0" smtClean="0">
                <a:solidFill>
                  <a:schemeClr val="accent1"/>
                </a:solidFill>
                <a:latin typeface="Arial" panose="020B0604020202020204" pitchFamily="34" charset="0"/>
                <a:ea typeface="微软雅黑" panose="020B0503020204020204" pitchFamily="34" charset="-122"/>
              </a:rPr>
              <a:t>02</a:t>
            </a:r>
            <a:endParaRPr lang="zh-CN" altLang="en-US" sz="11500" spc="-500" dirty="0">
              <a:solidFill>
                <a:schemeClr val="accent1"/>
              </a:solidFill>
              <a:latin typeface="Arial" panose="020B0604020202020204" pitchFamily="34" charset="0"/>
              <a:ea typeface="微软雅黑" panose="020B0503020204020204" pitchFamily="34" charset="-122"/>
            </a:endParaRPr>
          </a:p>
        </p:txBody>
      </p:sp>
      <p:sp>
        <p:nvSpPr>
          <p:cNvPr id="2053" name="文本框 8"/>
          <p:cNvSpPr txBox="1">
            <a:spLocks noChangeArrowheads="1"/>
          </p:cNvSpPr>
          <p:nvPr/>
        </p:nvSpPr>
        <p:spPr bwMode="auto">
          <a:xfrm>
            <a:off x="5414964"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400" dirty="0" smtClean="0">
                <a:latin typeface="Arial" panose="020B0604020202020204" pitchFamily="34" charset="0"/>
                <a:ea typeface="微软雅黑" panose="020B0503020204020204" pitchFamily="34" charset="-122"/>
              </a:rPr>
              <a:t>点击此处输入标题</a:t>
            </a:r>
            <a:endParaRPr lang="en-US" altLang="zh-CN" sz="2400"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03393035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1000"/>
                                        <p:tgtEl>
                                          <p:spTgt spid="2053"/>
                                        </p:tgtEl>
                                      </p:cBhvr>
                                    </p:animEffect>
                                    <p:anim calcmode="lin" valueType="num">
                                      <p:cBhvr>
                                        <p:cTn id="23" dur="1000" fill="hold"/>
                                        <p:tgtEl>
                                          <p:spTgt spid="2053"/>
                                        </p:tgtEl>
                                        <p:attrNameLst>
                                          <p:attrName>ppt_x</p:attrName>
                                        </p:attrNameLst>
                                      </p:cBhvr>
                                      <p:tavLst>
                                        <p:tav tm="0">
                                          <p:val>
                                            <p:strVal val="#ppt_x"/>
                                          </p:val>
                                        </p:tav>
                                        <p:tav tm="100000">
                                          <p:val>
                                            <p:strVal val="#ppt_x"/>
                                          </p:val>
                                        </p:tav>
                                      </p:tavLst>
                                    </p:anim>
                                    <p:anim calcmode="lin" valueType="num">
                                      <p:cBhvr>
                                        <p:cTn id="24"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
          <p:cNvSpPr/>
          <p:nvPr/>
        </p:nvSpPr>
        <p:spPr>
          <a:xfrm rot="3959399">
            <a:off x="5753213" y="2461100"/>
            <a:ext cx="1139937" cy="7708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grpSp>
        <p:nvGrpSpPr>
          <p:cNvPr id="5" name="组合 4"/>
          <p:cNvGrpSpPr/>
          <p:nvPr/>
        </p:nvGrpSpPr>
        <p:grpSpPr>
          <a:xfrm>
            <a:off x="4342157" y="2722266"/>
            <a:ext cx="2410820" cy="1710034"/>
            <a:chOff x="2818157" y="2722266"/>
            <a:chExt cx="2410820" cy="1710034"/>
          </a:xfrm>
        </p:grpSpPr>
        <p:sp>
          <p:nvSpPr>
            <p:cNvPr id="52" name="等腰三角形 15"/>
            <p:cNvSpPr/>
            <p:nvPr/>
          </p:nvSpPr>
          <p:spPr>
            <a:xfrm rot="6371358" flipH="1">
              <a:off x="3287029" y="2328312"/>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chemeClr val="accent2">
                    <a:lumMod val="60000"/>
                    <a:lumOff val="40000"/>
                  </a:schemeClr>
                </a:gs>
                <a:gs pos="95000">
                  <a:schemeClr val="accent2">
                    <a:lumMod val="75000"/>
                  </a:schemeClr>
                </a:gs>
                <a:gs pos="56000">
                  <a:schemeClr val="accent2"/>
                </a:gs>
              </a:gsLst>
              <a:path path="circle">
                <a:fillToRect l="50000" t="50000" r="50000" b="50000"/>
              </a:path>
              <a:tileRect/>
            </a:gradFill>
            <a:ln w="25400" cap="flat" cmpd="sng" algn="ctr">
              <a:solidFill>
                <a:sysClr val="window" lastClr="FFFFFF"/>
              </a:solid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78" name="任意多边形 77"/>
            <p:cNvSpPr/>
            <p:nvPr/>
          </p:nvSpPr>
          <p:spPr>
            <a:xfrm>
              <a:off x="2925108" y="2722266"/>
              <a:ext cx="2262128" cy="1304999"/>
            </a:xfrm>
            <a:custGeom>
              <a:avLst/>
              <a:gdLst>
                <a:gd name="connsiteX0" fmla="*/ 751806 w 2505190"/>
                <a:gd name="connsiteY0" fmla="*/ 282 h 1445219"/>
                <a:gd name="connsiteX1" fmla="*/ 1124339 w 2505190"/>
                <a:gd name="connsiteY1" fmla="*/ 232250 h 1445219"/>
                <a:gd name="connsiteX2" fmla="*/ 1439260 w 2505190"/>
                <a:gd name="connsiteY2" fmla="*/ 527392 h 1445219"/>
                <a:gd name="connsiteX3" fmla="*/ 1329576 w 2505190"/>
                <a:gd name="connsiteY3" fmla="*/ 819259 h 1445219"/>
                <a:gd name="connsiteX4" fmla="*/ 2505190 w 2505190"/>
                <a:gd name="connsiteY4" fmla="*/ 1249790 h 1445219"/>
                <a:gd name="connsiteX5" fmla="*/ 1206511 w 2505190"/>
                <a:gd name="connsiteY5" fmla="*/ 982364 h 1445219"/>
                <a:gd name="connsiteX6" fmla="*/ 1212376 w 2505190"/>
                <a:gd name="connsiteY6" fmla="*/ 1009524 h 1445219"/>
                <a:gd name="connsiteX7" fmla="*/ 962619 w 2505190"/>
                <a:gd name="connsiteY7" fmla="*/ 1341251 h 1445219"/>
                <a:gd name="connsiteX8" fmla="*/ 767125 w 2505190"/>
                <a:gd name="connsiteY8" fmla="*/ 1288490 h 1445219"/>
                <a:gd name="connsiteX9" fmla="*/ 502620 w 2505190"/>
                <a:gd name="connsiteY9" fmla="*/ 1442449 h 1445219"/>
                <a:gd name="connsiteX10" fmla="*/ 60372 w 2505190"/>
                <a:gd name="connsiteY10" fmla="*/ 1075796 h 1445219"/>
                <a:gd name="connsiteX11" fmla="*/ 92742 w 2505190"/>
                <a:gd name="connsiteY11" fmla="*/ 856005 h 1445219"/>
                <a:gd name="connsiteX12" fmla="*/ 2476 w 2505190"/>
                <a:gd name="connsiteY12" fmla="*/ 653148 h 1445219"/>
                <a:gd name="connsiteX13" fmla="*/ 304432 w 2505190"/>
                <a:gd name="connsiteY13" fmla="*/ 252091 h 1445219"/>
                <a:gd name="connsiteX14" fmla="*/ 339592 w 2505190"/>
                <a:gd name="connsiteY14" fmla="*/ 249726 h 1445219"/>
                <a:gd name="connsiteX15" fmla="*/ 628344 w 2505190"/>
                <a:gd name="connsiteY15" fmla="*/ 13598 h 1445219"/>
                <a:gd name="connsiteX16" fmla="*/ 684186 w 2505190"/>
                <a:gd name="connsiteY16" fmla="*/ 3136 h 1445219"/>
                <a:gd name="connsiteX17" fmla="*/ 751806 w 2505190"/>
                <a:gd name="connsiteY17" fmla="*/ 282 h 144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5190" h="1445219">
                  <a:moveTo>
                    <a:pt x="751806" y="282"/>
                  </a:moveTo>
                  <a:cubicBezTo>
                    <a:pt x="907594" y="5939"/>
                    <a:pt x="1047240" y="95992"/>
                    <a:pt x="1124339" y="232250"/>
                  </a:cubicBezTo>
                  <a:cubicBezTo>
                    <a:pt x="1282935" y="233025"/>
                    <a:pt x="1419963" y="358070"/>
                    <a:pt x="1439260" y="527392"/>
                  </a:cubicBezTo>
                  <a:cubicBezTo>
                    <a:pt x="1452359" y="642330"/>
                    <a:pt x="1408094" y="750331"/>
                    <a:pt x="1329576" y="819259"/>
                  </a:cubicBezTo>
                  <a:cubicBezTo>
                    <a:pt x="1667622" y="944655"/>
                    <a:pt x="2167144" y="1124393"/>
                    <a:pt x="2505190" y="1249790"/>
                  </a:cubicBezTo>
                  <a:lnTo>
                    <a:pt x="1206511" y="982364"/>
                  </a:lnTo>
                  <a:lnTo>
                    <a:pt x="1212376" y="1009524"/>
                  </a:lnTo>
                  <a:cubicBezTo>
                    <a:pt x="1231102" y="1173832"/>
                    <a:pt x="1119282" y="1322351"/>
                    <a:pt x="962619" y="1341251"/>
                  </a:cubicBezTo>
                  <a:cubicBezTo>
                    <a:pt x="890644" y="1349934"/>
                    <a:pt x="821727" y="1329747"/>
                    <a:pt x="767125" y="1288490"/>
                  </a:cubicBezTo>
                  <a:cubicBezTo>
                    <a:pt x="704302" y="1371546"/>
                    <a:pt x="611194" y="1429351"/>
                    <a:pt x="502620" y="1442449"/>
                  </a:cubicBezTo>
                  <a:cubicBezTo>
                    <a:pt x="284450" y="1468768"/>
                    <a:pt x="86449" y="1304612"/>
                    <a:pt x="60372" y="1075796"/>
                  </a:cubicBezTo>
                  <a:cubicBezTo>
                    <a:pt x="51485" y="997828"/>
                    <a:pt x="63708" y="922412"/>
                    <a:pt x="92742" y="856005"/>
                  </a:cubicBezTo>
                  <a:cubicBezTo>
                    <a:pt x="44091" y="802276"/>
                    <a:pt x="11480" y="732152"/>
                    <a:pt x="2476" y="653148"/>
                  </a:cubicBezTo>
                  <a:cubicBezTo>
                    <a:pt x="-20163" y="454500"/>
                    <a:pt x="115027" y="274940"/>
                    <a:pt x="304432" y="252091"/>
                  </a:cubicBezTo>
                  <a:cubicBezTo>
                    <a:pt x="316230" y="250668"/>
                    <a:pt x="327961" y="249886"/>
                    <a:pt x="339592" y="249726"/>
                  </a:cubicBezTo>
                  <a:cubicBezTo>
                    <a:pt x="397894" y="134243"/>
                    <a:pt x="501282" y="46140"/>
                    <a:pt x="628344" y="13598"/>
                  </a:cubicBezTo>
                  <a:cubicBezTo>
                    <a:pt x="646496" y="8950"/>
                    <a:pt x="665130" y="5435"/>
                    <a:pt x="684186" y="3136"/>
                  </a:cubicBezTo>
                  <a:cubicBezTo>
                    <a:pt x="706965" y="388"/>
                    <a:pt x="729550" y="-526"/>
                    <a:pt x="751806" y="282"/>
                  </a:cubicBezTo>
                  <a:close/>
                </a:path>
              </a:pathLst>
            </a:custGeom>
            <a:gradFill flip="none" rotWithShape="1">
              <a:gsLst>
                <a:gs pos="11000">
                  <a:schemeClr val="accent2">
                    <a:lumMod val="60000"/>
                    <a:lumOff val="40000"/>
                  </a:schemeClr>
                </a:gs>
                <a:gs pos="95000">
                  <a:schemeClr val="accent2">
                    <a:lumMod val="75000"/>
                  </a:schemeClr>
                </a:gs>
                <a:gs pos="56000">
                  <a:schemeClr val="accent2"/>
                </a:gs>
              </a:gsLst>
              <a:path path="circle">
                <a:fillToRect l="50000" t="50000" r="50000" b="50000"/>
              </a:path>
              <a:tileRect/>
            </a:gradFill>
            <a:ln w="25400" cap="flat" cmpd="sng" algn="ctr">
              <a:solidFill>
                <a:sysClr val="window" lastClr="FFFFFF"/>
              </a:solidFill>
              <a:prstDash val="solid"/>
            </a:ln>
            <a:effectLst/>
          </p:spPr>
          <p:txBody>
            <a:bodyPr rIns="118800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46" name="椭圆 3"/>
            <p:cNvSpPr/>
            <p:nvPr/>
          </p:nvSpPr>
          <p:spPr>
            <a:xfrm rot="17657433" flipH="1">
              <a:off x="3832818" y="3661334"/>
              <a:ext cx="1139937" cy="8246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47" name="椭圆 3"/>
            <p:cNvSpPr/>
            <p:nvPr/>
          </p:nvSpPr>
          <p:spPr>
            <a:xfrm rot="17657433" flipH="1" flipV="1">
              <a:off x="4164024" y="3734271"/>
              <a:ext cx="1139937" cy="135139"/>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49" name="矩形 48"/>
            <p:cNvSpPr/>
            <p:nvPr/>
          </p:nvSpPr>
          <p:spPr>
            <a:xfrm rot="17657433" flipH="1">
              <a:off x="3875881" y="3690144"/>
              <a:ext cx="1152525"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0" name="矩形 49"/>
            <p:cNvSpPr/>
            <p:nvPr/>
          </p:nvSpPr>
          <p:spPr>
            <a:xfrm rot="17657433" flipH="1">
              <a:off x="4087812" y="3779838"/>
              <a:ext cx="1154113"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1" name="矩形 50"/>
            <p:cNvSpPr/>
            <p:nvPr/>
          </p:nvSpPr>
          <p:spPr>
            <a:xfrm rot="1438882" flipH="1">
              <a:off x="4467225" y="2962275"/>
              <a:ext cx="215900" cy="1470025"/>
            </a:xfrm>
            <a:prstGeom prst="rect">
              <a:avLst/>
            </a:prstGeom>
            <a:solidFill>
              <a:sysClr val="window" lastClr="FFFFFF"/>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grpSp>
      <p:grpSp>
        <p:nvGrpSpPr>
          <p:cNvPr id="4" name="组合 3"/>
          <p:cNvGrpSpPr/>
          <p:nvPr/>
        </p:nvGrpSpPr>
        <p:grpSpPr>
          <a:xfrm>
            <a:off x="5500273" y="1522234"/>
            <a:ext cx="4207291" cy="1705155"/>
            <a:chOff x="3976272" y="1522233"/>
            <a:chExt cx="4207291" cy="1705155"/>
          </a:xfrm>
        </p:grpSpPr>
        <p:sp>
          <p:nvSpPr>
            <p:cNvPr id="43" name="等腰三角形 15"/>
            <p:cNvSpPr/>
            <p:nvPr/>
          </p:nvSpPr>
          <p:spPr>
            <a:xfrm rot="15245474">
              <a:off x="4445144" y="1126153"/>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chemeClr val="accent1">
                    <a:lumMod val="60000"/>
                    <a:lumOff val="40000"/>
                  </a:schemeClr>
                </a:gs>
                <a:gs pos="95000">
                  <a:schemeClr val="accent1">
                    <a:lumMod val="75000"/>
                  </a:schemeClr>
                </a:gs>
                <a:gs pos="56000">
                  <a:schemeClr val="accent1"/>
                </a:gs>
              </a:gsLst>
              <a:path path="circle">
                <a:fillToRect l="50000" t="50000" r="50000" b="50000"/>
              </a:path>
              <a:tileRect/>
            </a:gradFill>
            <a:ln w="25400" cap="flat" cmpd="sng" algn="ctr">
              <a:solidFill>
                <a:sysClr val="window" lastClr="FFFFFF"/>
              </a:solidFill>
              <a:prstDash val="solid"/>
            </a:ln>
            <a:effectLst/>
          </p:spPr>
          <p:txBody>
            <a:bodyPr anchor="ctr"/>
            <a:lstStyle/>
            <a:p>
              <a:pPr algn="ctr">
                <a:defRPr/>
              </a:pPr>
              <a:endParaRPr lang="zh-CN" altLang="en-US" sz="1350" kern="0" dirty="0">
                <a:solidFill>
                  <a:sysClr val="window" lastClr="FFFFFF"/>
                </a:solidFill>
                <a:latin typeface="Calibri"/>
                <a:ea typeface="宋体"/>
              </a:endParaRPr>
            </a:p>
          </p:txBody>
        </p:sp>
        <p:sp>
          <p:nvSpPr>
            <p:cNvPr id="40" name="矩形 39"/>
            <p:cNvSpPr/>
            <p:nvPr/>
          </p:nvSpPr>
          <p:spPr>
            <a:xfrm rot="3959399">
              <a:off x="4175919" y="2486819"/>
              <a:ext cx="1154112" cy="12700"/>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grpSp>
          <p:nvGrpSpPr>
            <p:cNvPr id="3" name="组合 2"/>
            <p:cNvGrpSpPr/>
            <p:nvPr/>
          </p:nvGrpSpPr>
          <p:grpSpPr>
            <a:xfrm>
              <a:off x="4016472" y="1522233"/>
              <a:ext cx="4167091" cy="1705155"/>
              <a:chOff x="4016472" y="1522233"/>
              <a:chExt cx="4167091" cy="1705155"/>
            </a:xfrm>
          </p:grpSpPr>
          <p:sp>
            <p:nvSpPr>
              <p:cNvPr id="77" name="任意多边形 76"/>
              <p:cNvSpPr/>
              <p:nvPr/>
            </p:nvSpPr>
            <p:spPr>
              <a:xfrm>
                <a:off x="4016472" y="1522233"/>
                <a:ext cx="2264934" cy="1306228"/>
              </a:xfrm>
              <a:custGeom>
                <a:avLst/>
                <a:gdLst>
                  <a:gd name="connsiteX0" fmla="*/ 1759481 w 2508297"/>
                  <a:gd name="connsiteY0" fmla="*/ 211 h 1446580"/>
                  <a:gd name="connsiteX1" fmla="*/ 1827086 w 2508297"/>
                  <a:gd name="connsiteY1" fmla="*/ 3396 h 1446580"/>
                  <a:gd name="connsiteX2" fmla="*/ 1882877 w 2508297"/>
                  <a:gd name="connsiteY2" fmla="*/ 14132 h 1446580"/>
                  <a:gd name="connsiteX3" fmla="*/ 2170469 w 2508297"/>
                  <a:gd name="connsiteY3" fmla="*/ 251670 h 1446580"/>
                  <a:gd name="connsiteX4" fmla="*/ 2205616 w 2508297"/>
                  <a:gd name="connsiteY4" fmla="*/ 254207 h 1446580"/>
                  <a:gd name="connsiteX5" fmla="*/ 2505605 w 2508297"/>
                  <a:gd name="connsiteY5" fmla="*/ 656738 h 1446580"/>
                  <a:gd name="connsiteX6" fmla="*/ 2414348 w 2508297"/>
                  <a:gd name="connsiteY6" fmla="*/ 859151 h 1446580"/>
                  <a:gd name="connsiteX7" fmla="*/ 2445641 w 2508297"/>
                  <a:gd name="connsiteY7" fmla="*/ 1079097 h 1446580"/>
                  <a:gd name="connsiteX8" fmla="*/ 2001603 w 2508297"/>
                  <a:gd name="connsiteY8" fmla="*/ 1443581 h 1446580"/>
                  <a:gd name="connsiteX9" fmla="*/ 1737854 w 2508297"/>
                  <a:gd name="connsiteY9" fmla="*/ 1288328 h 1446580"/>
                  <a:gd name="connsiteX10" fmla="*/ 1542104 w 2508297"/>
                  <a:gd name="connsiteY10" fmla="*/ 1340132 h 1446580"/>
                  <a:gd name="connsiteX11" fmla="*/ 1293974 w 2508297"/>
                  <a:gd name="connsiteY11" fmla="*/ 1007186 h 1446580"/>
                  <a:gd name="connsiteX12" fmla="*/ 1299973 w 2508297"/>
                  <a:gd name="connsiteY12" fmla="*/ 980055 h 1446580"/>
                  <a:gd name="connsiteX13" fmla="*/ 0 w 2508297"/>
                  <a:gd name="connsiteY13" fmla="*/ 1241119 h 1446580"/>
                  <a:gd name="connsiteX14" fmla="*/ 1177708 w 2508297"/>
                  <a:gd name="connsiteY14" fmla="*/ 816349 h 1446580"/>
                  <a:gd name="connsiteX15" fmla="*/ 1069454 w 2508297"/>
                  <a:gd name="connsiteY15" fmla="*/ 523949 h 1446580"/>
                  <a:gd name="connsiteX16" fmla="*/ 1385816 w 2508297"/>
                  <a:gd name="connsiteY16" fmla="*/ 230353 h 1446580"/>
                  <a:gd name="connsiteX17" fmla="*/ 1759481 w 2508297"/>
                  <a:gd name="connsiteY17" fmla="*/ 211 h 144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8297" h="1446580">
                    <a:moveTo>
                      <a:pt x="1759481" y="211"/>
                    </a:moveTo>
                    <a:cubicBezTo>
                      <a:pt x="1781741" y="-488"/>
                      <a:pt x="1804321" y="537"/>
                      <a:pt x="1827086" y="3396"/>
                    </a:cubicBezTo>
                    <a:cubicBezTo>
                      <a:pt x="1846130" y="5788"/>
                      <a:pt x="1864747" y="9394"/>
                      <a:pt x="1882877" y="14132"/>
                    </a:cubicBezTo>
                    <a:cubicBezTo>
                      <a:pt x="2009777" y="47295"/>
                      <a:pt x="2112732" y="135904"/>
                      <a:pt x="2170469" y="251670"/>
                    </a:cubicBezTo>
                    <a:cubicBezTo>
                      <a:pt x="2182099" y="251887"/>
                      <a:pt x="2193825" y="252726"/>
                      <a:pt x="2205616" y="254207"/>
                    </a:cubicBezTo>
                    <a:cubicBezTo>
                      <a:pt x="2394907" y="277984"/>
                      <a:pt x="2529216" y="458203"/>
                      <a:pt x="2505605" y="656738"/>
                    </a:cubicBezTo>
                    <a:cubicBezTo>
                      <a:pt x="2496215" y="735697"/>
                      <a:pt x="2463261" y="805660"/>
                      <a:pt x="2414348" y="859151"/>
                    </a:cubicBezTo>
                    <a:cubicBezTo>
                      <a:pt x="2443056" y="925699"/>
                      <a:pt x="2454909" y="1001174"/>
                      <a:pt x="2445641" y="1079097"/>
                    </a:cubicBezTo>
                    <a:cubicBezTo>
                      <a:pt x="2418443" y="1307783"/>
                      <a:pt x="2219641" y="1470968"/>
                      <a:pt x="2001603" y="1443581"/>
                    </a:cubicBezTo>
                    <a:cubicBezTo>
                      <a:pt x="1893094" y="1429951"/>
                      <a:pt x="1800270" y="1371691"/>
                      <a:pt x="1737854" y="1288328"/>
                    </a:cubicBezTo>
                    <a:cubicBezTo>
                      <a:pt x="1683052" y="1329318"/>
                      <a:pt x="1614036" y="1349167"/>
                      <a:pt x="1542104" y="1340132"/>
                    </a:cubicBezTo>
                    <a:cubicBezTo>
                      <a:pt x="1385536" y="1320465"/>
                      <a:pt x="1274444" y="1171400"/>
                      <a:pt x="1293974" y="1007186"/>
                    </a:cubicBezTo>
                    <a:lnTo>
                      <a:pt x="1299973" y="980055"/>
                    </a:lnTo>
                    <a:lnTo>
                      <a:pt x="0" y="1241119"/>
                    </a:lnTo>
                    <a:cubicBezTo>
                      <a:pt x="338656" y="1117379"/>
                      <a:pt x="839052" y="940089"/>
                      <a:pt x="1177708" y="816349"/>
                    </a:cubicBezTo>
                    <a:cubicBezTo>
                      <a:pt x="1099528" y="747037"/>
                      <a:pt x="1055792" y="638822"/>
                      <a:pt x="1069454" y="523949"/>
                    </a:cubicBezTo>
                    <a:cubicBezTo>
                      <a:pt x="1089580" y="354723"/>
                      <a:pt x="1227219" y="230350"/>
                      <a:pt x="1385816" y="230353"/>
                    </a:cubicBezTo>
                    <a:cubicBezTo>
                      <a:pt x="1463582" y="94473"/>
                      <a:pt x="1603667" y="5105"/>
                      <a:pt x="1759481" y="211"/>
                    </a:cubicBezTo>
                    <a:close/>
                  </a:path>
                </a:pathLst>
              </a:custGeom>
              <a:gradFill flip="none" rotWithShape="1">
                <a:gsLst>
                  <a:gs pos="11000">
                    <a:schemeClr val="accent1">
                      <a:lumMod val="60000"/>
                      <a:lumOff val="40000"/>
                    </a:schemeClr>
                  </a:gs>
                  <a:gs pos="95000">
                    <a:schemeClr val="accent1">
                      <a:lumMod val="75000"/>
                    </a:schemeClr>
                  </a:gs>
                  <a:gs pos="56000">
                    <a:schemeClr val="accent1"/>
                  </a:gs>
                </a:gsLst>
                <a:path path="circle">
                  <a:fillToRect l="50000" t="50000" r="50000" b="50000"/>
                </a:path>
                <a:tileRect/>
              </a:gradFill>
              <a:ln w="25400" cap="flat" cmpd="sng" algn="ctr">
                <a:solidFill>
                  <a:sysClr val="window" lastClr="FFFFFF"/>
                </a:solidFill>
                <a:prstDash val="solid"/>
              </a:ln>
              <a:effectLst/>
            </p:spPr>
            <p:txBody>
              <a:bodyPr lIns="118800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38" name="椭圆 3"/>
              <p:cNvSpPr/>
              <p:nvPr/>
            </p:nvSpPr>
            <p:spPr>
              <a:xfrm rot="3959399" flipV="1">
                <a:off x="3901604" y="2529683"/>
                <a:ext cx="1139937" cy="13158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41" name="矩形 40"/>
              <p:cNvSpPr/>
              <p:nvPr/>
            </p:nvSpPr>
            <p:spPr>
              <a:xfrm rot="3959399">
                <a:off x="3962400" y="2574926"/>
                <a:ext cx="1152525" cy="12700"/>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42" name="矩形 41"/>
              <p:cNvSpPr/>
              <p:nvPr/>
            </p:nvSpPr>
            <p:spPr>
              <a:xfrm rot="20177950">
                <a:off x="4521200" y="1757363"/>
                <a:ext cx="215900" cy="1470025"/>
              </a:xfrm>
              <a:prstGeom prst="rect">
                <a:avLst/>
              </a:prstGeom>
              <a:solidFill>
                <a:sysClr val="window" lastClr="FFFFFF"/>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80" name="TextBox 90"/>
              <p:cNvSpPr txBox="1"/>
              <p:nvPr/>
            </p:nvSpPr>
            <p:spPr>
              <a:xfrm>
                <a:off x="6384925" y="1830388"/>
                <a:ext cx="1798638" cy="703262"/>
              </a:xfrm>
              <a:prstGeom prst="rect">
                <a:avLst/>
              </a:prstGeom>
              <a:noFill/>
            </p:spPr>
            <p:txBody>
              <a:bodyPr anchor="ctr"/>
              <a:lstStyle/>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p:txBody>
          </p:sp>
        </p:grpSp>
      </p:grpSp>
      <p:grpSp>
        <p:nvGrpSpPr>
          <p:cNvPr id="6" name="组合 5"/>
          <p:cNvGrpSpPr/>
          <p:nvPr/>
        </p:nvGrpSpPr>
        <p:grpSpPr>
          <a:xfrm>
            <a:off x="5375022" y="3923560"/>
            <a:ext cx="4272217" cy="1704129"/>
            <a:chOff x="3851021" y="3923559"/>
            <a:chExt cx="4272217" cy="1704129"/>
          </a:xfrm>
        </p:grpSpPr>
        <p:sp>
          <p:nvSpPr>
            <p:cNvPr id="61" name="等腰三角形 15"/>
            <p:cNvSpPr/>
            <p:nvPr/>
          </p:nvSpPr>
          <p:spPr>
            <a:xfrm rot="15245474">
              <a:off x="4319893" y="3527479"/>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chemeClr val="accent1">
                    <a:lumMod val="60000"/>
                    <a:lumOff val="40000"/>
                  </a:schemeClr>
                </a:gs>
                <a:gs pos="95000">
                  <a:schemeClr val="accent1">
                    <a:lumMod val="75000"/>
                  </a:schemeClr>
                </a:gs>
                <a:gs pos="56000">
                  <a:schemeClr val="accent1"/>
                </a:gs>
              </a:gsLst>
              <a:path path="circle">
                <a:fillToRect l="50000" t="50000" r="50000" b="50000"/>
              </a:path>
              <a:tileRect/>
            </a:gradFill>
            <a:ln w="25400" cap="flat" cmpd="sng" algn="ctr">
              <a:solidFill>
                <a:sysClr val="window" lastClr="FFFFFF"/>
              </a:solidFill>
              <a:prstDash val="solid"/>
            </a:ln>
            <a:effectLst/>
          </p:spPr>
          <p:txBody>
            <a:bodyPr lIns="1188000" anchor="ctr"/>
            <a:lstStyle/>
            <a:p>
              <a:pPr algn="ctr">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79" name="任意多边形 78"/>
            <p:cNvSpPr/>
            <p:nvPr/>
          </p:nvSpPr>
          <p:spPr>
            <a:xfrm>
              <a:off x="3891221" y="3923559"/>
              <a:ext cx="2264934" cy="1306228"/>
            </a:xfrm>
            <a:custGeom>
              <a:avLst/>
              <a:gdLst>
                <a:gd name="connsiteX0" fmla="*/ 1759481 w 2508297"/>
                <a:gd name="connsiteY0" fmla="*/ 211 h 1446580"/>
                <a:gd name="connsiteX1" fmla="*/ 1827086 w 2508297"/>
                <a:gd name="connsiteY1" fmla="*/ 3396 h 1446580"/>
                <a:gd name="connsiteX2" fmla="*/ 1882877 w 2508297"/>
                <a:gd name="connsiteY2" fmla="*/ 14132 h 1446580"/>
                <a:gd name="connsiteX3" fmla="*/ 2170469 w 2508297"/>
                <a:gd name="connsiteY3" fmla="*/ 251670 h 1446580"/>
                <a:gd name="connsiteX4" fmla="*/ 2205616 w 2508297"/>
                <a:gd name="connsiteY4" fmla="*/ 254208 h 1446580"/>
                <a:gd name="connsiteX5" fmla="*/ 2505605 w 2508297"/>
                <a:gd name="connsiteY5" fmla="*/ 656739 h 1446580"/>
                <a:gd name="connsiteX6" fmla="*/ 2414348 w 2508297"/>
                <a:gd name="connsiteY6" fmla="*/ 859151 h 1446580"/>
                <a:gd name="connsiteX7" fmla="*/ 2445641 w 2508297"/>
                <a:gd name="connsiteY7" fmla="*/ 1079097 h 1446580"/>
                <a:gd name="connsiteX8" fmla="*/ 2001603 w 2508297"/>
                <a:gd name="connsiteY8" fmla="*/ 1443581 h 1446580"/>
                <a:gd name="connsiteX9" fmla="*/ 1737854 w 2508297"/>
                <a:gd name="connsiteY9" fmla="*/ 1288328 h 1446580"/>
                <a:gd name="connsiteX10" fmla="*/ 1542104 w 2508297"/>
                <a:gd name="connsiteY10" fmla="*/ 1340132 h 1446580"/>
                <a:gd name="connsiteX11" fmla="*/ 1293974 w 2508297"/>
                <a:gd name="connsiteY11" fmla="*/ 1007186 h 1446580"/>
                <a:gd name="connsiteX12" fmla="*/ 1299973 w 2508297"/>
                <a:gd name="connsiteY12" fmla="*/ 980055 h 1446580"/>
                <a:gd name="connsiteX13" fmla="*/ 0 w 2508297"/>
                <a:gd name="connsiteY13" fmla="*/ 1241119 h 1446580"/>
                <a:gd name="connsiteX14" fmla="*/ 1177708 w 2508297"/>
                <a:gd name="connsiteY14" fmla="*/ 816349 h 1446580"/>
                <a:gd name="connsiteX15" fmla="*/ 1069454 w 2508297"/>
                <a:gd name="connsiteY15" fmla="*/ 523949 h 1446580"/>
                <a:gd name="connsiteX16" fmla="*/ 1385816 w 2508297"/>
                <a:gd name="connsiteY16" fmla="*/ 230353 h 1446580"/>
                <a:gd name="connsiteX17" fmla="*/ 1759481 w 2508297"/>
                <a:gd name="connsiteY17" fmla="*/ 211 h 144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8297" h="1446580">
                  <a:moveTo>
                    <a:pt x="1759481" y="211"/>
                  </a:moveTo>
                  <a:cubicBezTo>
                    <a:pt x="1781741" y="-488"/>
                    <a:pt x="1804321" y="537"/>
                    <a:pt x="1827086" y="3396"/>
                  </a:cubicBezTo>
                  <a:cubicBezTo>
                    <a:pt x="1846130" y="5788"/>
                    <a:pt x="1864747" y="9394"/>
                    <a:pt x="1882877" y="14132"/>
                  </a:cubicBezTo>
                  <a:cubicBezTo>
                    <a:pt x="2009777" y="47295"/>
                    <a:pt x="2112732" y="135904"/>
                    <a:pt x="2170469" y="251670"/>
                  </a:cubicBezTo>
                  <a:cubicBezTo>
                    <a:pt x="2182099" y="251887"/>
                    <a:pt x="2193825" y="252727"/>
                    <a:pt x="2205616" y="254208"/>
                  </a:cubicBezTo>
                  <a:cubicBezTo>
                    <a:pt x="2394907" y="277984"/>
                    <a:pt x="2529216" y="458204"/>
                    <a:pt x="2505605" y="656739"/>
                  </a:cubicBezTo>
                  <a:cubicBezTo>
                    <a:pt x="2496215" y="735697"/>
                    <a:pt x="2463261" y="805660"/>
                    <a:pt x="2414348" y="859151"/>
                  </a:cubicBezTo>
                  <a:cubicBezTo>
                    <a:pt x="2443056" y="925700"/>
                    <a:pt x="2454909" y="1001174"/>
                    <a:pt x="2445641" y="1079097"/>
                  </a:cubicBezTo>
                  <a:cubicBezTo>
                    <a:pt x="2418443" y="1307783"/>
                    <a:pt x="2219641" y="1470968"/>
                    <a:pt x="2001603" y="1443581"/>
                  </a:cubicBezTo>
                  <a:cubicBezTo>
                    <a:pt x="1893094" y="1429951"/>
                    <a:pt x="1800270" y="1371691"/>
                    <a:pt x="1737854" y="1288328"/>
                  </a:cubicBezTo>
                  <a:cubicBezTo>
                    <a:pt x="1683052" y="1329318"/>
                    <a:pt x="1614036" y="1349167"/>
                    <a:pt x="1542104" y="1340132"/>
                  </a:cubicBezTo>
                  <a:cubicBezTo>
                    <a:pt x="1385536" y="1320465"/>
                    <a:pt x="1274444" y="1171400"/>
                    <a:pt x="1293974" y="1007186"/>
                  </a:cubicBezTo>
                  <a:lnTo>
                    <a:pt x="1299973" y="980055"/>
                  </a:lnTo>
                  <a:lnTo>
                    <a:pt x="0" y="1241119"/>
                  </a:lnTo>
                  <a:cubicBezTo>
                    <a:pt x="338656" y="1117379"/>
                    <a:pt x="839052" y="940089"/>
                    <a:pt x="1177708" y="816349"/>
                  </a:cubicBezTo>
                  <a:cubicBezTo>
                    <a:pt x="1099528" y="747037"/>
                    <a:pt x="1055792" y="638822"/>
                    <a:pt x="1069454" y="523949"/>
                  </a:cubicBezTo>
                  <a:cubicBezTo>
                    <a:pt x="1089580" y="354723"/>
                    <a:pt x="1227219" y="230351"/>
                    <a:pt x="1385816" y="230353"/>
                  </a:cubicBezTo>
                  <a:cubicBezTo>
                    <a:pt x="1463582" y="94474"/>
                    <a:pt x="1603667" y="5105"/>
                    <a:pt x="1759481" y="211"/>
                  </a:cubicBezTo>
                  <a:close/>
                </a:path>
              </a:pathLst>
            </a:custGeom>
            <a:gradFill flip="none" rotWithShape="1">
              <a:gsLst>
                <a:gs pos="11000">
                  <a:schemeClr val="accent1">
                    <a:lumMod val="60000"/>
                    <a:lumOff val="40000"/>
                  </a:schemeClr>
                </a:gs>
                <a:gs pos="95000">
                  <a:schemeClr val="accent1">
                    <a:lumMod val="75000"/>
                  </a:schemeClr>
                </a:gs>
                <a:gs pos="56000">
                  <a:schemeClr val="accent1"/>
                </a:gs>
              </a:gsLst>
              <a:path path="circle">
                <a:fillToRect l="50000" t="50000" r="50000" b="50000"/>
              </a:path>
              <a:tileRect/>
            </a:gradFill>
            <a:ln w="25400" cap="flat" cmpd="sng" algn="ctr">
              <a:solidFill>
                <a:sysClr val="window" lastClr="FFFFFF"/>
              </a:solidFill>
              <a:prstDash val="solid"/>
            </a:ln>
            <a:effectLst/>
          </p:spPr>
          <p:txBody>
            <a:bodyPr lIns="118800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55" name="椭圆 3"/>
            <p:cNvSpPr/>
            <p:nvPr/>
          </p:nvSpPr>
          <p:spPr>
            <a:xfrm rot="3959399">
              <a:off x="4103962" y="4862426"/>
              <a:ext cx="1139937" cy="7708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56" name="椭圆 3"/>
            <p:cNvSpPr/>
            <p:nvPr/>
          </p:nvSpPr>
          <p:spPr>
            <a:xfrm rot="3959399" flipV="1">
              <a:off x="3776354" y="4931010"/>
              <a:ext cx="1139937" cy="13158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58" name="矩形 57"/>
            <p:cNvSpPr/>
            <p:nvPr/>
          </p:nvSpPr>
          <p:spPr>
            <a:xfrm rot="3959399">
              <a:off x="4051300" y="4887913"/>
              <a:ext cx="1152525" cy="12700"/>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9" name="矩形 58"/>
            <p:cNvSpPr/>
            <p:nvPr/>
          </p:nvSpPr>
          <p:spPr>
            <a:xfrm rot="3959399">
              <a:off x="3837781" y="4976019"/>
              <a:ext cx="1152525"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60" name="矩形 59"/>
            <p:cNvSpPr/>
            <p:nvPr/>
          </p:nvSpPr>
          <p:spPr>
            <a:xfrm rot="20177950">
              <a:off x="4395788" y="4159250"/>
              <a:ext cx="215900" cy="1468438"/>
            </a:xfrm>
            <a:prstGeom prst="rect">
              <a:avLst/>
            </a:prstGeom>
            <a:solidFill>
              <a:sysClr val="window" lastClr="FFFFFF"/>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81" name="TextBox 90"/>
            <p:cNvSpPr txBox="1"/>
            <p:nvPr/>
          </p:nvSpPr>
          <p:spPr>
            <a:xfrm>
              <a:off x="6318250" y="4232275"/>
              <a:ext cx="1804988" cy="701675"/>
            </a:xfrm>
            <a:prstGeom prst="rect">
              <a:avLst/>
            </a:prstGeom>
            <a:noFill/>
          </p:spPr>
          <p:txBody>
            <a:bodyPr anchor="ctr"/>
            <a:lstStyle/>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p:txBody>
        </p:sp>
      </p:grpSp>
      <p:sp>
        <p:nvSpPr>
          <p:cNvPr id="82" name="TextBox 90"/>
          <p:cNvSpPr txBox="1"/>
          <p:nvPr/>
        </p:nvSpPr>
        <p:spPr>
          <a:xfrm>
            <a:off x="2484439" y="3028951"/>
            <a:ext cx="1798637" cy="703263"/>
          </a:xfrm>
          <a:prstGeom prst="rect">
            <a:avLst/>
          </a:prstGeom>
          <a:noFill/>
        </p:spPr>
        <p:txBody>
          <a:bodyPr anchor="ctr"/>
          <a:lstStyle/>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p:txBody>
      </p:sp>
      <p:sp>
        <p:nvSpPr>
          <p:cNvPr id="35" name="等腰三角形 15"/>
          <p:cNvSpPr/>
          <p:nvPr/>
        </p:nvSpPr>
        <p:spPr>
          <a:xfrm rot="6371358" flipH="1">
            <a:off x="4811029" y="4725174"/>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chemeClr val="accent2">
                  <a:lumMod val="60000"/>
                  <a:lumOff val="40000"/>
                </a:schemeClr>
              </a:gs>
              <a:gs pos="95000">
                <a:schemeClr val="accent2">
                  <a:lumMod val="75000"/>
                </a:schemeClr>
              </a:gs>
              <a:gs pos="56000">
                <a:schemeClr val="accent2"/>
              </a:gs>
            </a:gsLst>
            <a:path path="circle">
              <a:fillToRect l="50000" t="50000" r="50000" b="50000"/>
            </a:path>
            <a:tileRect/>
          </a:gradFill>
          <a:ln w="25400" cap="flat" cmpd="sng" algn="ctr">
            <a:solidFill>
              <a:sysClr val="window" lastClr="FFFFFF"/>
            </a:solid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36" name="任意多边形 35"/>
          <p:cNvSpPr/>
          <p:nvPr/>
        </p:nvSpPr>
        <p:spPr>
          <a:xfrm>
            <a:off x="4449108" y="5119129"/>
            <a:ext cx="2262128" cy="1304999"/>
          </a:xfrm>
          <a:custGeom>
            <a:avLst/>
            <a:gdLst>
              <a:gd name="connsiteX0" fmla="*/ 751806 w 2505190"/>
              <a:gd name="connsiteY0" fmla="*/ 282 h 1445219"/>
              <a:gd name="connsiteX1" fmla="*/ 1124339 w 2505190"/>
              <a:gd name="connsiteY1" fmla="*/ 232250 h 1445219"/>
              <a:gd name="connsiteX2" fmla="*/ 1439260 w 2505190"/>
              <a:gd name="connsiteY2" fmla="*/ 527392 h 1445219"/>
              <a:gd name="connsiteX3" fmla="*/ 1329576 w 2505190"/>
              <a:gd name="connsiteY3" fmla="*/ 819259 h 1445219"/>
              <a:gd name="connsiteX4" fmla="*/ 2505190 w 2505190"/>
              <a:gd name="connsiteY4" fmla="*/ 1249790 h 1445219"/>
              <a:gd name="connsiteX5" fmla="*/ 1206511 w 2505190"/>
              <a:gd name="connsiteY5" fmla="*/ 982364 h 1445219"/>
              <a:gd name="connsiteX6" fmla="*/ 1212376 w 2505190"/>
              <a:gd name="connsiteY6" fmla="*/ 1009524 h 1445219"/>
              <a:gd name="connsiteX7" fmla="*/ 962619 w 2505190"/>
              <a:gd name="connsiteY7" fmla="*/ 1341251 h 1445219"/>
              <a:gd name="connsiteX8" fmla="*/ 767125 w 2505190"/>
              <a:gd name="connsiteY8" fmla="*/ 1288490 h 1445219"/>
              <a:gd name="connsiteX9" fmla="*/ 502620 w 2505190"/>
              <a:gd name="connsiteY9" fmla="*/ 1442449 h 1445219"/>
              <a:gd name="connsiteX10" fmla="*/ 60372 w 2505190"/>
              <a:gd name="connsiteY10" fmla="*/ 1075796 h 1445219"/>
              <a:gd name="connsiteX11" fmla="*/ 92742 w 2505190"/>
              <a:gd name="connsiteY11" fmla="*/ 856005 h 1445219"/>
              <a:gd name="connsiteX12" fmla="*/ 2476 w 2505190"/>
              <a:gd name="connsiteY12" fmla="*/ 653148 h 1445219"/>
              <a:gd name="connsiteX13" fmla="*/ 304432 w 2505190"/>
              <a:gd name="connsiteY13" fmla="*/ 252091 h 1445219"/>
              <a:gd name="connsiteX14" fmla="*/ 339592 w 2505190"/>
              <a:gd name="connsiteY14" fmla="*/ 249726 h 1445219"/>
              <a:gd name="connsiteX15" fmla="*/ 628344 w 2505190"/>
              <a:gd name="connsiteY15" fmla="*/ 13598 h 1445219"/>
              <a:gd name="connsiteX16" fmla="*/ 684186 w 2505190"/>
              <a:gd name="connsiteY16" fmla="*/ 3136 h 1445219"/>
              <a:gd name="connsiteX17" fmla="*/ 751806 w 2505190"/>
              <a:gd name="connsiteY17" fmla="*/ 282 h 144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5190" h="1445219">
                <a:moveTo>
                  <a:pt x="751806" y="282"/>
                </a:moveTo>
                <a:cubicBezTo>
                  <a:pt x="907594" y="5939"/>
                  <a:pt x="1047240" y="95992"/>
                  <a:pt x="1124339" y="232250"/>
                </a:cubicBezTo>
                <a:cubicBezTo>
                  <a:pt x="1282935" y="233025"/>
                  <a:pt x="1419963" y="358070"/>
                  <a:pt x="1439260" y="527392"/>
                </a:cubicBezTo>
                <a:cubicBezTo>
                  <a:pt x="1452359" y="642330"/>
                  <a:pt x="1408094" y="750331"/>
                  <a:pt x="1329576" y="819259"/>
                </a:cubicBezTo>
                <a:cubicBezTo>
                  <a:pt x="1667622" y="944655"/>
                  <a:pt x="2167144" y="1124393"/>
                  <a:pt x="2505190" y="1249790"/>
                </a:cubicBezTo>
                <a:lnTo>
                  <a:pt x="1206511" y="982364"/>
                </a:lnTo>
                <a:lnTo>
                  <a:pt x="1212376" y="1009524"/>
                </a:lnTo>
                <a:cubicBezTo>
                  <a:pt x="1231102" y="1173832"/>
                  <a:pt x="1119282" y="1322351"/>
                  <a:pt x="962619" y="1341251"/>
                </a:cubicBezTo>
                <a:cubicBezTo>
                  <a:pt x="890644" y="1349934"/>
                  <a:pt x="821727" y="1329747"/>
                  <a:pt x="767125" y="1288490"/>
                </a:cubicBezTo>
                <a:cubicBezTo>
                  <a:pt x="704302" y="1371546"/>
                  <a:pt x="611194" y="1429351"/>
                  <a:pt x="502620" y="1442449"/>
                </a:cubicBezTo>
                <a:cubicBezTo>
                  <a:pt x="284450" y="1468768"/>
                  <a:pt x="86449" y="1304612"/>
                  <a:pt x="60372" y="1075796"/>
                </a:cubicBezTo>
                <a:cubicBezTo>
                  <a:pt x="51485" y="997828"/>
                  <a:pt x="63708" y="922412"/>
                  <a:pt x="92742" y="856005"/>
                </a:cubicBezTo>
                <a:cubicBezTo>
                  <a:pt x="44091" y="802276"/>
                  <a:pt x="11480" y="732152"/>
                  <a:pt x="2476" y="653148"/>
                </a:cubicBezTo>
                <a:cubicBezTo>
                  <a:pt x="-20163" y="454500"/>
                  <a:pt x="115027" y="274940"/>
                  <a:pt x="304432" y="252091"/>
                </a:cubicBezTo>
                <a:cubicBezTo>
                  <a:pt x="316230" y="250668"/>
                  <a:pt x="327961" y="249886"/>
                  <a:pt x="339592" y="249726"/>
                </a:cubicBezTo>
                <a:cubicBezTo>
                  <a:pt x="397894" y="134243"/>
                  <a:pt x="501282" y="46140"/>
                  <a:pt x="628344" y="13598"/>
                </a:cubicBezTo>
                <a:cubicBezTo>
                  <a:pt x="646496" y="8950"/>
                  <a:pt x="665130" y="5435"/>
                  <a:pt x="684186" y="3136"/>
                </a:cubicBezTo>
                <a:cubicBezTo>
                  <a:pt x="706965" y="388"/>
                  <a:pt x="729550" y="-526"/>
                  <a:pt x="751806" y="282"/>
                </a:cubicBezTo>
                <a:close/>
              </a:path>
            </a:pathLst>
          </a:custGeom>
          <a:gradFill flip="none" rotWithShape="1">
            <a:gsLst>
              <a:gs pos="11000">
                <a:schemeClr val="accent2">
                  <a:lumMod val="60000"/>
                  <a:lumOff val="40000"/>
                </a:schemeClr>
              </a:gs>
              <a:gs pos="95000">
                <a:schemeClr val="accent2">
                  <a:lumMod val="75000"/>
                </a:schemeClr>
              </a:gs>
              <a:gs pos="56000">
                <a:schemeClr val="accent2"/>
              </a:gs>
            </a:gsLst>
            <a:path path="circle">
              <a:fillToRect l="50000" t="50000" r="50000" b="50000"/>
            </a:path>
            <a:tileRect/>
          </a:gradFill>
          <a:ln w="25400" cap="flat" cmpd="sng" algn="ctr">
            <a:solidFill>
              <a:sysClr val="window" lastClr="FFFFFF"/>
            </a:solidFill>
            <a:prstDash val="solid"/>
          </a:ln>
          <a:effectLst/>
        </p:spPr>
        <p:txBody>
          <a:bodyPr rIns="118800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39" name="椭圆 3"/>
          <p:cNvSpPr/>
          <p:nvPr/>
        </p:nvSpPr>
        <p:spPr>
          <a:xfrm rot="17657433" flipH="1">
            <a:off x="5356819" y="6058196"/>
            <a:ext cx="1139937" cy="8246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44" name="椭圆 3"/>
          <p:cNvSpPr/>
          <p:nvPr/>
        </p:nvSpPr>
        <p:spPr>
          <a:xfrm rot="17657433" flipH="1" flipV="1">
            <a:off x="5688025" y="6131134"/>
            <a:ext cx="1139937" cy="135139"/>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45" name="矩形 44"/>
          <p:cNvSpPr/>
          <p:nvPr/>
        </p:nvSpPr>
        <p:spPr>
          <a:xfrm rot="17657433" flipH="1">
            <a:off x="5399882" y="6087269"/>
            <a:ext cx="1152525"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48" name="矩形 47"/>
          <p:cNvSpPr/>
          <p:nvPr/>
        </p:nvSpPr>
        <p:spPr>
          <a:xfrm rot="17657433" flipH="1">
            <a:off x="5611813" y="6176963"/>
            <a:ext cx="1154113"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3" name="矩形 52"/>
          <p:cNvSpPr/>
          <p:nvPr/>
        </p:nvSpPr>
        <p:spPr>
          <a:xfrm rot="1438882" flipH="1">
            <a:off x="5991225" y="5359400"/>
            <a:ext cx="215900" cy="1468438"/>
          </a:xfrm>
          <a:prstGeom prst="rect">
            <a:avLst/>
          </a:prstGeom>
          <a:solidFill>
            <a:sysClr val="window" lastClr="FFFFFF"/>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4" name="TextBox 90"/>
          <p:cNvSpPr txBox="1"/>
          <p:nvPr/>
        </p:nvSpPr>
        <p:spPr>
          <a:xfrm>
            <a:off x="2484439" y="5426076"/>
            <a:ext cx="1798637" cy="703263"/>
          </a:xfrm>
          <a:prstGeom prst="rect">
            <a:avLst/>
          </a:prstGeom>
          <a:noFill/>
        </p:spPr>
        <p:txBody>
          <a:bodyPr anchor="ctr"/>
          <a:lstStyle/>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p:txBody>
      </p:sp>
    </p:spTree>
    <p:extLst>
      <p:ext uri="{BB962C8B-B14F-4D97-AF65-F5344CB8AC3E}">
        <p14:creationId xmlns:p14="http://schemas.microsoft.com/office/powerpoint/2010/main" val="4033219662"/>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 calcmode="lin" valueType="num">
                                      <p:cBhvr>
                                        <p:cTn id="22" dur="1000" fill="hold"/>
                                        <p:tgtEl>
                                          <p:spTgt spid="6"/>
                                        </p:tgtEl>
                                        <p:attrNameLst>
                                          <p:attrName>style.rotation</p:attrName>
                                        </p:attrNameLst>
                                      </p:cBhvr>
                                      <p:tavLst>
                                        <p:tav tm="0">
                                          <p:val>
                                            <p:fltVal val="90"/>
                                          </p:val>
                                        </p:tav>
                                        <p:tav tm="100000">
                                          <p:val>
                                            <p:fltVal val="0"/>
                                          </p:val>
                                        </p:tav>
                                      </p:tavLst>
                                    </p:anim>
                                    <p:animEffect transition="in" filter="fade">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 calcmode="lin" valueType="num">
                                      <p:cBhvr>
                                        <p:cTn id="30" dur="500" fill="hold"/>
                                        <p:tgtEl>
                                          <p:spTgt spid="35"/>
                                        </p:tgtEl>
                                        <p:attrNameLst>
                                          <p:attrName>style.rotation</p:attrName>
                                        </p:attrNameLst>
                                      </p:cBhvr>
                                      <p:tavLst>
                                        <p:tav tm="0">
                                          <p:val>
                                            <p:fltVal val="360"/>
                                          </p:val>
                                        </p:tav>
                                        <p:tav tm="100000">
                                          <p:val>
                                            <p:fltVal val="0"/>
                                          </p:val>
                                        </p:tav>
                                      </p:tavLst>
                                    </p:anim>
                                    <p:animEffect transition="in" filter="fade">
                                      <p:cBhvr>
                                        <p:cTn id="31" dur="500"/>
                                        <p:tgtEl>
                                          <p:spTgt spid="35"/>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360"/>
                                          </p:val>
                                        </p:tav>
                                        <p:tav tm="100000">
                                          <p:val>
                                            <p:fltVal val="0"/>
                                          </p:val>
                                        </p:tav>
                                      </p:tavLst>
                                    </p:anim>
                                    <p:animEffect transition="in" filter="fade">
                                      <p:cBhvr>
                                        <p:cTn id="37" dur="500"/>
                                        <p:tgtEl>
                                          <p:spTgt spid="36"/>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 calcmode="lin" valueType="num">
                                      <p:cBhvr>
                                        <p:cTn id="42" dur="500" fill="hold"/>
                                        <p:tgtEl>
                                          <p:spTgt spid="39"/>
                                        </p:tgtEl>
                                        <p:attrNameLst>
                                          <p:attrName>style.rotation</p:attrName>
                                        </p:attrNameLst>
                                      </p:cBhvr>
                                      <p:tavLst>
                                        <p:tav tm="0">
                                          <p:val>
                                            <p:fltVal val="360"/>
                                          </p:val>
                                        </p:tav>
                                        <p:tav tm="100000">
                                          <p:val>
                                            <p:fltVal val="0"/>
                                          </p:val>
                                        </p:tav>
                                      </p:tavLst>
                                    </p:anim>
                                    <p:animEffect transition="in" filter="fade">
                                      <p:cBhvr>
                                        <p:cTn id="43" dur="500"/>
                                        <p:tgtEl>
                                          <p:spTgt spid="39"/>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p:cTn id="46" dur="500" fill="hold"/>
                                        <p:tgtEl>
                                          <p:spTgt spid="44"/>
                                        </p:tgtEl>
                                        <p:attrNameLst>
                                          <p:attrName>ppt_w</p:attrName>
                                        </p:attrNameLst>
                                      </p:cBhvr>
                                      <p:tavLst>
                                        <p:tav tm="0">
                                          <p:val>
                                            <p:fltVal val="0"/>
                                          </p:val>
                                        </p:tav>
                                        <p:tav tm="100000">
                                          <p:val>
                                            <p:strVal val="#ppt_w"/>
                                          </p:val>
                                        </p:tav>
                                      </p:tavLst>
                                    </p:anim>
                                    <p:anim calcmode="lin" valueType="num">
                                      <p:cBhvr>
                                        <p:cTn id="47" dur="500" fill="hold"/>
                                        <p:tgtEl>
                                          <p:spTgt spid="44"/>
                                        </p:tgtEl>
                                        <p:attrNameLst>
                                          <p:attrName>ppt_h</p:attrName>
                                        </p:attrNameLst>
                                      </p:cBhvr>
                                      <p:tavLst>
                                        <p:tav tm="0">
                                          <p:val>
                                            <p:fltVal val="0"/>
                                          </p:val>
                                        </p:tav>
                                        <p:tav tm="100000">
                                          <p:val>
                                            <p:strVal val="#ppt_h"/>
                                          </p:val>
                                        </p:tav>
                                      </p:tavLst>
                                    </p:anim>
                                    <p:anim calcmode="lin" valueType="num">
                                      <p:cBhvr>
                                        <p:cTn id="48" dur="500" fill="hold"/>
                                        <p:tgtEl>
                                          <p:spTgt spid="44"/>
                                        </p:tgtEl>
                                        <p:attrNameLst>
                                          <p:attrName>style.rotation</p:attrName>
                                        </p:attrNameLst>
                                      </p:cBhvr>
                                      <p:tavLst>
                                        <p:tav tm="0">
                                          <p:val>
                                            <p:fltVal val="360"/>
                                          </p:val>
                                        </p:tav>
                                        <p:tav tm="100000">
                                          <p:val>
                                            <p:fltVal val="0"/>
                                          </p:val>
                                        </p:tav>
                                      </p:tavLst>
                                    </p:anim>
                                    <p:animEffect transition="in" filter="fade">
                                      <p:cBhvr>
                                        <p:cTn id="49" dur="500"/>
                                        <p:tgtEl>
                                          <p:spTgt spid="44"/>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 calcmode="lin" valueType="num">
                                      <p:cBhvr>
                                        <p:cTn id="54" dur="500" fill="hold"/>
                                        <p:tgtEl>
                                          <p:spTgt spid="45"/>
                                        </p:tgtEl>
                                        <p:attrNameLst>
                                          <p:attrName>style.rotation</p:attrName>
                                        </p:attrNameLst>
                                      </p:cBhvr>
                                      <p:tavLst>
                                        <p:tav tm="0">
                                          <p:val>
                                            <p:fltVal val="360"/>
                                          </p:val>
                                        </p:tav>
                                        <p:tav tm="100000">
                                          <p:val>
                                            <p:fltVal val="0"/>
                                          </p:val>
                                        </p:tav>
                                      </p:tavLst>
                                    </p:anim>
                                    <p:animEffect transition="in" filter="fade">
                                      <p:cBhvr>
                                        <p:cTn id="55" dur="500"/>
                                        <p:tgtEl>
                                          <p:spTgt spid="45"/>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p:cTn id="58" dur="500" fill="hold"/>
                                        <p:tgtEl>
                                          <p:spTgt spid="48"/>
                                        </p:tgtEl>
                                        <p:attrNameLst>
                                          <p:attrName>ppt_w</p:attrName>
                                        </p:attrNameLst>
                                      </p:cBhvr>
                                      <p:tavLst>
                                        <p:tav tm="0">
                                          <p:val>
                                            <p:fltVal val="0"/>
                                          </p:val>
                                        </p:tav>
                                        <p:tav tm="100000">
                                          <p:val>
                                            <p:strVal val="#ppt_w"/>
                                          </p:val>
                                        </p:tav>
                                      </p:tavLst>
                                    </p:anim>
                                    <p:anim calcmode="lin" valueType="num">
                                      <p:cBhvr>
                                        <p:cTn id="59" dur="500" fill="hold"/>
                                        <p:tgtEl>
                                          <p:spTgt spid="48"/>
                                        </p:tgtEl>
                                        <p:attrNameLst>
                                          <p:attrName>ppt_h</p:attrName>
                                        </p:attrNameLst>
                                      </p:cBhvr>
                                      <p:tavLst>
                                        <p:tav tm="0">
                                          <p:val>
                                            <p:fltVal val="0"/>
                                          </p:val>
                                        </p:tav>
                                        <p:tav tm="100000">
                                          <p:val>
                                            <p:strVal val="#ppt_h"/>
                                          </p:val>
                                        </p:tav>
                                      </p:tavLst>
                                    </p:anim>
                                    <p:anim calcmode="lin" valueType="num">
                                      <p:cBhvr>
                                        <p:cTn id="60" dur="500" fill="hold"/>
                                        <p:tgtEl>
                                          <p:spTgt spid="48"/>
                                        </p:tgtEl>
                                        <p:attrNameLst>
                                          <p:attrName>style.rotation</p:attrName>
                                        </p:attrNameLst>
                                      </p:cBhvr>
                                      <p:tavLst>
                                        <p:tav tm="0">
                                          <p:val>
                                            <p:fltVal val="360"/>
                                          </p:val>
                                        </p:tav>
                                        <p:tav tm="100000">
                                          <p:val>
                                            <p:fltVal val="0"/>
                                          </p:val>
                                        </p:tav>
                                      </p:tavLst>
                                    </p:anim>
                                    <p:animEffect transition="in" filter="fade">
                                      <p:cBhvr>
                                        <p:cTn id="61" dur="500"/>
                                        <p:tgtEl>
                                          <p:spTgt spid="48"/>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p:cTn id="64" dur="500" fill="hold"/>
                                        <p:tgtEl>
                                          <p:spTgt spid="53"/>
                                        </p:tgtEl>
                                        <p:attrNameLst>
                                          <p:attrName>ppt_w</p:attrName>
                                        </p:attrNameLst>
                                      </p:cBhvr>
                                      <p:tavLst>
                                        <p:tav tm="0">
                                          <p:val>
                                            <p:fltVal val="0"/>
                                          </p:val>
                                        </p:tav>
                                        <p:tav tm="100000">
                                          <p:val>
                                            <p:strVal val="#ppt_w"/>
                                          </p:val>
                                        </p:tav>
                                      </p:tavLst>
                                    </p:anim>
                                    <p:anim calcmode="lin" valueType="num">
                                      <p:cBhvr>
                                        <p:cTn id="65" dur="500" fill="hold"/>
                                        <p:tgtEl>
                                          <p:spTgt spid="53"/>
                                        </p:tgtEl>
                                        <p:attrNameLst>
                                          <p:attrName>ppt_h</p:attrName>
                                        </p:attrNameLst>
                                      </p:cBhvr>
                                      <p:tavLst>
                                        <p:tav tm="0">
                                          <p:val>
                                            <p:fltVal val="0"/>
                                          </p:val>
                                        </p:tav>
                                        <p:tav tm="100000">
                                          <p:val>
                                            <p:strVal val="#ppt_h"/>
                                          </p:val>
                                        </p:tav>
                                      </p:tavLst>
                                    </p:anim>
                                    <p:anim calcmode="lin" valueType="num">
                                      <p:cBhvr>
                                        <p:cTn id="66" dur="500" fill="hold"/>
                                        <p:tgtEl>
                                          <p:spTgt spid="53"/>
                                        </p:tgtEl>
                                        <p:attrNameLst>
                                          <p:attrName>style.rotation</p:attrName>
                                        </p:attrNameLst>
                                      </p:cBhvr>
                                      <p:tavLst>
                                        <p:tav tm="0">
                                          <p:val>
                                            <p:fltVal val="360"/>
                                          </p:val>
                                        </p:tav>
                                        <p:tav tm="100000">
                                          <p:val>
                                            <p:fltVal val="0"/>
                                          </p:val>
                                        </p:tav>
                                      </p:tavLst>
                                    </p:anim>
                                    <p:animEffect transition="in" filter="fade">
                                      <p:cBhvr>
                                        <p:cTn id="67" dur="500"/>
                                        <p:tgtEl>
                                          <p:spTgt spid="53"/>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 calcmode="lin" valueType="num">
                                      <p:cBhvr>
                                        <p:cTn id="70" dur="500" fill="hold"/>
                                        <p:tgtEl>
                                          <p:spTgt spid="54"/>
                                        </p:tgtEl>
                                        <p:attrNameLst>
                                          <p:attrName>ppt_w</p:attrName>
                                        </p:attrNameLst>
                                      </p:cBhvr>
                                      <p:tavLst>
                                        <p:tav tm="0">
                                          <p:val>
                                            <p:fltVal val="0"/>
                                          </p:val>
                                        </p:tav>
                                        <p:tav tm="100000">
                                          <p:val>
                                            <p:strVal val="#ppt_w"/>
                                          </p:val>
                                        </p:tav>
                                      </p:tavLst>
                                    </p:anim>
                                    <p:anim calcmode="lin" valueType="num">
                                      <p:cBhvr>
                                        <p:cTn id="71" dur="500" fill="hold"/>
                                        <p:tgtEl>
                                          <p:spTgt spid="54"/>
                                        </p:tgtEl>
                                        <p:attrNameLst>
                                          <p:attrName>ppt_h</p:attrName>
                                        </p:attrNameLst>
                                      </p:cBhvr>
                                      <p:tavLst>
                                        <p:tav tm="0">
                                          <p:val>
                                            <p:fltVal val="0"/>
                                          </p:val>
                                        </p:tav>
                                        <p:tav tm="100000">
                                          <p:val>
                                            <p:strVal val="#ppt_h"/>
                                          </p:val>
                                        </p:tav>
                                      </p:tavLst>
                                    </p:anim>
                                    <p:anim calcmode="lin" valueType="num">
                                      <p:cBhvr>
                                        <p:cTn id="72" dur="500" fill="hold"/>
                                        <p:tgtEl>
                                          <p:spTgt spid="54"/>
                                        </p:tgtEl>
                                        <p:attrNameLst>
                                          <p:attrName>style.rotation</p:attrName>
                                        </p:attrNameLst>
                                      </p:cBhvr>
                                      <p:tavLst>
                                        <p:tav tm="0">
                                          <p:val>
                                            <p:fltVal val="360"/>
                                          </p:val>
                                        </p:tav>
                                        <p:tav tm="100000">
                                          <p:val>
                                            <p:fltVal val="0"/>
                                          </p:val>
                                        </p:tav>
                                      </p:tavLst>
                                    </p:anim>
                                    <p:animEffect transition="in" filter="fade">
                                      <p:cBhvr>
                                        <p:cTn id="7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9" grpId="0" animBg="1"/>
      <p:bldP spid="44" grpId="0" animBg="1"/>
      <p:bldP spid="45" grpId="0" animBg="1"/>
      <p:bldP spid="48" grpId="0" animBg="1"/>
      <p:bldP spid="53" grpId="0" animBg="1"/>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8"/>
          <p:cNvSpPr>
            <a:spLocks noChangeArrowheads="1"/>
          </p:cNvSpPr>
          <p:nvPr/>
        </p:nvSpPr>
        <p:spPr bwMode="auto">
          <a:xfrm rot="19559018">
            <a:off x="6405564" y="1935163"/>
            <a:ext cx="490537" cy="685800"/>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defRPr/>
            </a:pPr>
            <a:endParaRPr lang="zh-CN" altLang="en-US" sz="1500" dirty="0">
              <a:solidFill>
                <a:schemeClr val="accent1"/>
              </a:solidFill>
              <a:latin typeface="微软雅黑" pitchFamily="34" charset="-122"/>
            </a:endParaRPr>
          </a:p>
        </p:txBody>
      </p:sp>
      <p:sp>
        <p:nvSpPr>
          <p:cNvPr id="44" name="KSO_GT1"/>
          <p:cNvSpPr>
            <a:spLocks noChangeArrowheads="1"/>
          </p:cNvSpPr>
          <p:nvPr/>
        </p:nvSpPr>
        <p:spPr bwMode="auto">
          <a:xfrm rot="19559018">
            <a:off x="2419350" y="3205164"/>
            <a:ext cx="4699000" cy="687387"/>
          </a:xfrm>
          <a:custGeom>
            <a:avLst/>
            <a:gdLst>
              <a:gd name="connsiteX0" fmla="*/ 4424394 w 4699396"/>
              <a:gd name="connsiteY0" fmla="*/ 0 h 686990"/>
              <a:gd name="connsiteX1" fmla="*/ 4699396 w 4699396"/>
              <a:gd name="connsiteY1" fmla="*/ 343495 h 686990"/>
              <a:gd name="connsiteX2" fmla="*/ 4424394 w 4699396"/>
              <a:gd name="connsiteY2" fmla="*/ 686990 h 686990"/>
              <a:gd name="connsiteX3" fmla="*/ 1011970 w 4699396"/>
              <a:gd name="connsiteY3" fmla="*/ 686990 h 686990"/>
              <a:gd name="connsiteX4" fmla="*/ 0 w 4699396"/>
              <a:gd name="connsiteY4" fmla="*/ 3987 h 686990"/>
              <a:gd name="connsiteX5" fmla="*/ 0 w 4699396"/>
              <a:gd name="connsiteY5" fmla="*/ 0 h 68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396" h="686990">
                <a:moveTo>
                  <a:pt x="4424394" y="0"/>
                </a:moveTo>
                <a:lnTo>
                  <a:pt x="4699396" y="343495"/>
                </a:lnTo>
                <a:lnTo>
                  <a:pt x="4424394" y="686990"/>
                </a:lnTo>
                <a:lnTo>
                  <a:pt x="1011970" y="686990"/>
                </a:lnTo>
                <a:lnTo>
                  <a:pt x="0" y="3987"/>
                </a:lnTo>
                <a:lnTo>
                  <a:pt x="0" y="0"/>
                </a:lnTo>
                <a:close/>
              </a:path>
            </a:pathLst>
          </a:custGeom>
          <a:solidFill>
            <a:schemeClr val="bg1">
              <a:lumMod val="85000"/>
              <a:alpha val="50000"/>
            </a:schemeClr>
          </a:solidFill>
          <a:ln w="9525">
            <a:noFill/>
            <a:miter lim="800000"/>
            <a:headEnd/>
            <a:tailEnd/>
          </a:ln>
          <a:effectLst/>
        </p:spPr>
        <p:txBody>
          <a:bodyPr lIns="648000" tIns="0" bIns="0" anchor="ctr"/>
          <a:lstStyle/>
          <a:p>
            <a:pPr>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点击此处输入文本内容点击此处输入文本内容点击此处输入文本内容。</a:t>
            </a:r>
          </a:p>
        </p:txBody>
      </p:sp>
      <p:sp>
        <p:nvSpPr>
          <p:cNvPr id="25" name="同心圆 24"/>
          <p:cNvSpPr/>
          <p:nvPr/>
        </p:nvSpPr>
        <p:spPr bwMode="auto">
          <a:xfrm rot="19559018">
            <a:off x="6799264" y="1639889"/>
            <a:ext cx="642937" cy="642937"/>
          </a:xfrm>
          <a:prstGeom prst="donut">
            <a:avLst>
              <a:gd name="adj" fmla="val 13058"/>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bIns="0" anchor="ctr"/>
          <a:lstStyle/>
          <a:p>
            <a:pPr algn="ctr">
              <a:defRPr/>
            </a:pPr>
            <a:r>
              <a:rPr lang="en-US" altLang="zh-CN" sz="1350" b="1" kern="10" dirty="0">
                <a:solidFill>
                  <a:schemeClr val="tx1">
                    <a:lumMod val="65000"/>
                    <a:lumOff val="35000"/>
                  </a:schemeClr>
                </a:solidFill>
                <a:latin typeface="微软雅黑" pitchFamily="34" charset="-122"/>
              </a:rPr>
              <a:t>1</a:t>
            </a:r>
            <a:endParaRPr lang="zh-CN" altLang="en-US" sz="1350" b="1" kern="10" dirty="0">
              <a:solidFill>
                <a:schemeClr val="tx1">
                  <a:lumMod val="65000"/>
                  <a:lumOff val="35000"/>
                </a:schemeClr>
              </a:solidFill>
              <a:latin typeface="微软雅黑" pitchFamily="34" charset="-122"/>
            </a:endParaRPr>
          </a:p>
        </p:txBody>
      </p:sp>
      <p:sp>
        <p:nvSpPr>
          <p:cNvPr id="30" name="AutoShape 8"/>
          <p:cNvSpPr>
            <a:spLocks noChangeArrowheads="1"/>
          </p:cNvSpPr>
          <p:nvPr/>
        </p:nvSpPr>
        <p:spPr bwMode="auto">
          <a:xfrm rot="19559018">
            <a:off x="8736014" y="2125663"/>
            <a:ext cx="490537" cy="685800"/>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defRPr/>
            </a:pPr>
            <a:endParaRPr lang="zh-CN" altLang="en-US" sz="1500" dirty="0">
              <a:solidFill>
                <a:schemeClr val="accent1"/>
              </a:solidFill>
              <a:latin typeface="微软雅黑" pitchFamily="34" charset="-122"/>
            </a:endParaRPr>
          </a:p>
        </p:txBody>
      </p:sp>
      <p:sp>
        <p:nvSpPr>
          <p:cNvPr id="41" name="任意多边形 40"/>
          <p:cNvSpPr>
            <a:spLocks noChangeArrowheads="1"/>
          </p:cNvSpPr>
          <p:nvPr/>
        </p:nvSpPr>
        <p:spPr bwMode="auto">
          <a:xfrm rot="19559018">
            <a:off x="4978642" y="3451503"/>
            <a:ext cx="4365625" cy="687388"/>
          </a:xfrm>
          <a:custGeom>
            <a:avLst/>
            <a:gdLst>
              <a:gd name="connsiteX0" fmla="*/ 4089775 w 4364777"/>
              <a:gd name="connsiteY0" fmla="*/ 0 h 686990"/>
              <a:gd name="connsiteX1" fmla="*/ 4364777 w 4364777"/>
              <a:gd name="connsiteY1" fmla="*/ 343495 h 686990"/>
              <a:gd name="connsiteX2" fmla="*/ 4089775 w 4364777"/>
              <a:gd name="connsiteY2" fmla="*/ 686990 h 686990"/>
              <a:gd name="connsiteX3" fmla="*/ 1017877 w 4364777"/>
              <a:gd name="connsiteY3" fmla="*/ 686990 h 686990"/>
              <a:gd name="connsiteX4" fmla="*/ 0 w 4364777"/>
              <a:gd name="connsiteY4" fmla="*/ 0 h 686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777" h="686990">
                <a:moveTo>
                  <a:pt x="4089775" y="0"/>
                </a:moveTo>
                <a:lnTo>
                  <a:pt x="4364777" y="343495"/>
                </a:lnTo>
                <a:lnTo>
                  <a:pt x="4089775" y="686990"/>
                </a:lnTo>
                <a:lnTo>
                  <a:pt x="1017877" y="686990"/>
                </a:lnTo>
                <a:lnTo>
                  <a:pt x="0" y="0"/>
                </a:lnTo>
                <a:close/>
              </a:path>
            </a:pathLst>
          </a:custGeom>
          <a:solidFill>
            <a:schemeClr val="bg1">
              <a:lumMod val="85000"/>
              <a:alpha val="50000"/>
            </a:schemeClr>
          </a:solidFill>
          <a:ln w="9525">
            <a:noFill/>
            <a:miter lim="800000"/>
            <a:headEnd/>
            <a:tailEnd/>
          </a:ln>
          <a:effectLst/>
        </p:spPr>
        <p:txBody>
          <a:bodyPr lIns="684000" tIns="0" bIns="0" anchor="ctr"/>
          <a:lstStyle/>
          <a:p>
            <a:pPr algn="r">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点击此处输入文本内容点击此处输入文本内容点击此处输入文本内容。</a:t>
            </a:r>
          </a:p>
          <a:p>
            <a:pPr algn="r">
              <a:defRPr/>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同心圆 28"/>
          <p:cNvSpPr/>
          <p:nvPr/>
        </p:nvSpPr>
        <p:spPr bwMode="auto">
          <a:xfrm rot="19559018">
            <a:off x="9129714" y="1830389"/>
            <a:ext cx="642937" cy="642937"/>
          </a:xfrm>
          <a:prstGeom prst="donut">
            <a:avLst>
              <a:gd name="adj" fmla="val 13058"/>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bIns="0" anchor="ctr"/>
          <a:lstStyle/>
          <a:p>
            <a:pPr algn="ctr">
              <a:defRPr/>
            </a:pPr>
            <a:r>
              <a:rPr lang="en-US" altLang="zh-CN" sz="1350" b="1" kern="10" dirty="0">
                <a:solidFill>
                  <a:schemeClr val="tx1">
                    <a:lumMod val="65000"/>
                    <a:lumOff val="35000"/>
                  </a:schemeClr>
                </a:solidFill>
                <a:latin typeface="微软雅黑" pitchFamily="34" charset="-122"/>
              </a:rPr>
              <a:t>2</a:t>
            </a:r>
            <a:endParaRPr lang="zh-CN" altLang="en-US" sz="1350" b="1" kern="10" dirty="0">
              <a:solidFill>
                <a:schemeClr val="tx1">
                  <a:lumMod val="65000"/>
                  <a:lumOff val="35000"/>
                </a:schemeClr>
              </a:solidFill>
              <a:latin typeface="微软雅黑" pitchFamily="34" charset="-122"/>
            </a:endParaRPr>
          </a:p>
        </p:txBody>
      </p:sp>
      <p:sp>
        <p:nvSpPr>
          <p:cNvPr id="37" name="矩形 36"/>
          <p:cNvSpPr/>
          <p:nvPr/>
        </p:nvSpPr>
        <p:spPr bwMode="auto">
          <a:xfrm>
            <a:off x="2208213" y="4676775"/>
            <a:ext cx="7848600" cy="142398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50000"/>
              </a:lnSpc>
              <a:defRPr/>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点此输入标题</a:t>
            </a:r>
            <a:endParaRPr lang="en-US" altLang="zh-CN" b="1" dirty="0">
              <a:solidFill>
                <a:schemeClr val="tx1">
                  <a:lumMod val="65000"/>
                  <a:lumOff val="35000"/>
                </a:schemeClr>
              </a:solidFill>
              <a:latin typeface="幼圆" panose="02010509060101010101" pitchFamily="49" charset="-122"/>
              <a:ea typeface="幼圆" panose="02010509060101010101" pitchFamily="49" charset="-122"/>
            </a:endParaRPr>
          </a:p>
          <a:p>
            <a:pPr>
              <a:lnSpc>
                <a:spcPct val="150000"/>
              </a:lnSpc>
              <a:defRPr/>
            </a:pPr>
            <a:r>
              <a:rPr lang="zh-CN" altLang="en-US" sz="1400" dirty="0">
                <a:solidFill>
                  <a:schemeClr val="bg1">
                    <a:lumMod val="50000"/>
                  </a:schemeClr>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点击此处输入文本内容点击此处输入文本内容点击此处输入文本内容点击此处输入文本内容点击此处输入文本内容点击此处输入文本内容。</a:t>
            </a:r>
          </a:p>
        </p:txBody>
      </p:sp>
      <p:sp>
        <p:nvSpPr>
          <p:cNvPr id="50" name="矩形 49"/>
          <p:cNvSpPr/>
          <p:nvPr/>
        </p:nvSpPr>
        <p:spPr bwMode="auto">
          <a:xfrm>
            <a:off x="2228850" y="4581525"/>
            <a:ext cx="7831138" cy="46038"/>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1350" b="1" kern="10" dirty="0">
              <a:solidFill>
                <a:schemeClr val="accent1"/>
              </a:solidFill>
              <a:latin typeface="微软雅黑" pitchFamily="34" charset="-122"/>
            </a:endParaRPr>
          </a:p>
        </p:txBody>
      </p:sp>
    </p:spTree>
    <p:extLst>
      <p:ext uri="{BB962C8B-B14F-4D97-AF65-F5344CB8AC3E}">
        <p14:creationId xmlns:p14="http://schemas.microsoft.com/office/powerpoint/2010/main" val="2089158517"/>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 calcmode="lin" valueType="num">
                                      <p:cBhvr>
                                        <p:cTn id="9" dur="1000" fill="hold"/>
                                        <p:tgtEl>
                                          <p:spTgt spid="25"/>
                                        </p:tgtEl>
                                        <p:attrNameLst>
                                          <p:attrName>style.rotation</p:attrName>
                                        </p:attrNameLst>
                                      </p:cBhvr>
                                      <p:tavLst>
                                        <p:tav tm="0">
                                          <p:val>
                                            <p:fltVal val="90"/>
                                          </p:val>
                                        </p:tav>
                                        <p:tav tm="100000">
                                          <p:val>
                                            <p:fltVal val="0"/>
                                          </p:val>
                                        </p:tav>
                                      </p:tavLst>
                                    </p:anim>
                                    <p:animEffect transition="in" filter="fade">
                                      <p:cBhvr>
                                        <p:cTn id="10" dur="1000"/>
                                        <p:tgtEl>
                                          <p:spTgt spid="2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00" fill="hold"/>
                                        <p:tgtEl>
                                          <p:spTgt spid="44"/>
                                        </p:tgtEl>
                                        <p:attrNameLst>
                                          <p:attrName>ppt_w</p:attrName>
                                        </p:attrNameLst>
                                      </p:cBhvr>
                                      <p:tavLst>
                                        <p:tav tm="0">
                                          <p:val>
                                            <p:fltVal val="0"/>
                                          </p:val>
                                        </p:tav>
                                        <p:tav tm="100000">
                                          <p:val>
                                            <p:strVal val="#ppt_w"/>
                                          </p:val>
                                        </p:tav>
                                      </p:tavLst>
                                    </p:anim>
                                    <p:anim calcmode="lin" valueType="num">
                                      <p:cBhvr>
                                        <p:cTn id="20" dur="1000" fill="hold"/>
                                        <p:tgtEl>
                                          <p:spTgt spid="44"/>
                                        </p:tgtEl>
                                        <p:attrNameLst>
                                          <p:attrName>ppt_h</p:attrName>
                                        </p:attrNameLst>
                                      </p:cBhvr>
                                      <p:tavLst>
                                        <p:tav tm="0">
                                          <p:val>
                                            <p:fltVal val="0"/>
                                          </p:val>
                                        </p:tav>
                                        <p:tav tm="100000">
                                          <p:val>
                                            <p:strVal val="#ppt_h"/>
                                          </p:val>
                                        </p:tav>
                                      </p:tavLst>
                                    </p:anim>
                                    <p:anim calcmode="lin" valueType="num">
                                      <p:cBhvr>
                                        <p:cTn id="21" dur="1000" fill="hold"/>
                                        <p:tgtEl>
                                          <p:spTgt spid="44"/>
                                        </p:tgtEl>
                                        <p:attrNameLst>
                                          <p:attrName>style.rotation</p:attrName>
                                        </p:attrNameLst>
                                      </p:cBhvr>
                                      <p:tavLst>
                                        <p:tav tm="0">
                                          <p:val>
                                            <p:fltVal val="90"/>
                                          </p:val>
                                        </p:tav>
                                        <p:tav tm="100000">
                                          <p:val>
                                            <p:fltVal val="0"/>
                                          </p:val>
                                        </p:tav>
                                      </p:tavLst>
                                    </p:anim>
                                    <p:animEffect transition="in" filter="fade">
                                      <p:cBhvr>
                                        <p:cTn id="22" dur="10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barn(inVertical)">
                                      <p:cBhvr>
                                        <p:cTn id="44" dur="500"/>
                                        <p:tgtEl>
                                          <p:spTgt spid="50"/>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1000" fill="hold"/>
                                        <p:tgtEl>
                                          <p:spTgt spid="37"/>
                                        </p:tgtEl>
                                        <p:attrNameLst>
                                          <p:attrName>ppt_w</p:attrName>
                                        </p:attrNameLst>
                                      </p:cBhvr>
                                      <p:tavLst>
                                        <p:tav tm="0">
                                          <p:val>
                                            <p:fltVal val="0"/>
                                          </p:val>
                                        </p:tav>
                                        <p:tav tm="100000">
                                          <p:val>
                                            <p:strVal val="#ppt_w"/>
                                          </p:val>
                                        </p:tav>
                                      </p:tavLst>
                                    </p:anim>
                                    <p:anim calcmode="lin" valueType="num">
                                      <p:cBhvr>
                                        <p:cTn id="50" dur="1000" fill="hold"/>
                                        <p:tgtEl>
                                          <p:spTgt spid="37"/>
                                        </p:tgtEl>
                                        <p:attrNameLst>
                                          <p:attrName>ppt_h</p:attrName>
                                        </p:attrNameLst>
                                      </p:cBhvr>
                                      <p:tavLst>
                                        <p:tav tm="0">
                                          <p:val>
                                            <p:fltVal val="0"/>
                                          </p:val>
                                        </p:tav>
                                        <p:tav tm="100000">
                                          <p:val>
                                            <p:strVal val="#ppt_h"/>
                                          </p:val>
                                        </p:tav>
                                      </p:tavLst>
                                    </p:anim>
                                    <p:anim calcmode="lin" valueType="num">
                                      <p:cBhvr>
                                        <p:cTn id="51" dur="1000" fill="hold"/>
                                        <p:tgtEl>
                                          <p:spTgt spid="37"/>
                                        </p:tgtEl>
                                        <p:attrNameLst>
                                          <p:attrName>style.rotation</p:attrName>
                                        </p:attrNameLst>
                                      </p:cBhvr>
                                      <p:tavLst>
                                        <p:tav tm="0">
                                          <p:val>
                                            <p:fltVal val="90"/>
                                          </p:val>
                                        </p:tav>
                                        <p:tav tm="100000">
                                          <p:val>
                                            <p:fltVal val="0"/>
                                          </p:val>
                                        </p:tav>
                                      </p:tavLst>
                                    </p:anim>
                                    <p:animEffect transition="in" filter="fade">
                                      <p:cBhvr>
                                        <p:cTn id="5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4" grpId="0" animBg="1"/>
      <p:bldP spid="25" grpId="0" animBg="1"/>
      <p:bldP spid="30" grpId="0" animBg="1"/>
      <p:bldP spid="41" grpId="0" animBg="1"/>
      <p:bldP spid="29" grpId="0" animBg="1"/>
      <p:bldP spid="37" grpId="0"/>
      <p:bldP spid="5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310313" y="1895475"/>
            <a:ext cx="3294062" cy="1131888"/>
            <a:chOff x="4786313" y="1895475"/>
            <a:chExt cx="3294062" cy="1131888"/>
          </a:xfrm>
        </p:grpSpPr>
        <p:sp>
          <p:nvSpPr>
            <p:cNvPr id="51" name="矩形 50"/>
            <p:cNvSpPr/>
            <p:nvPr/>
          </p:nvSpPr>
          <p:spPr>
            <a:xfrm>
              <a:off x="4786313" y="2254250"/>
              <a:ext cx="3294062" cy="773113"/>
            </a:xfrm>
            <a:prstGeom prst="rect">
              <a:avLst/>
            </a:prstGeom>
            <a:solidFill>
              <a:schemeClr val="accent1"/>
            </a:solidFill>
            <a:ln w="25400" cap="flat" cmpd="sng" algn="ctr">
              <a:noFill/>
              <a:prstDash val="solid"/>
            </a:ln>
            <a:effectLst/>
          </p:spPr>
          <p:txBody>
            <a:bodyPr anchor="ctr"/>
            <a:lstStyle/>
            <a:p>
              <a:pPr algn="just">
                <a:lnSpc>
                  <a:spcPct val="130000"/>
                </a:lnSpc>
                <a:defRPr/>
              </a:pPr>
              <a:endParaRPr lang="zh-CN" altLang="en-US" sz="1350" kern="0">
                <a:solidFill>
                  <a:sysClr val="window" lastClr="FFFFFF"/>
                </a:solidFill>
                <a:latin typeface="Calibri"/>
                <a:ea typeface="宋体"/>
              </a:endParaRPr>
            </a:p>
          </p:txBody>
        </p:sp>
        <p:sp>
          <p:nvSpPr>
            <p:cNvPr id="49" name="任意多边形 48"/>
            <p:cNvSpPr/>
            <p:nvPr/>
          </p:nvSpPr>
          <p:spPr>
            <a:xfrm>
              <a:off x="4881563" y="2362200"/>
              <a:ext cx="3103562"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4 h 557548"/>
                <a:gd name="connsiteX4" fmla="*/ 2844907 w 3104014"/>
                <a:gd name="connsiteY4" fmla="*/ 385782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4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4"/>
                  </a:lnTo>
                  <a:lnTo>
                    <a:pt x="2844907" y="385782"/>
                  </a:lnTo>
                  <a:lnTo>
                    <a:pt x="2844907" y="557548"/>
                  </a:lnTo>
                  <a:lnTo>
                    <a:pt x="216817" y="557548"/>
                  </a:lnTo>
                  <a:lnTo>
                    <a:pt x="216817" y="368317"/>
                  </a:lnTo>
                  <a:lnTo>
                    <a:pt x="0" y="278774"/>
                  </a:lnTo>
                  <a:lnTo>
                    <a:pt x="216817" y="1892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54" name="椭圆 53"/>
            <p:cNvSpPr/>
            <p:nvPr/>
          </p:nvSpPr>
          <p:spPr>
            <a:xfrm>
              <a:off x="4889371" y="2293845"/>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5" name="椭圆 54"/>
            <p:cNvSpPr/>
            <p:nvPr/>
          </p:nvSpPr>
          <p:spPr>
            <a:xfrm>
              <a:off x="4889371" y="2883793"/>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6" name="椭圆 55"/>
            <p:cNvSpPr/>
            <p:nvPr/>
          </p:nvSpPr>
          <p:spPr>
            <a:xfrm>
              <a:off x="7865045" y="2293845"/>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7" name="椭圆 56"/>
            <p:cNvSpPr/>
            <p:nvPr/>
          </p:nvSpPr>
          <p:spPr>
            <a:xfrm>
              <a:off x="7865045" y="2883793"/>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7" name="弧形 76"/>
            <p:cNvSpPr/>
            <p:nvPr/>
          </p:nvSpPr>
          <p:spPr>
            <a:xfrm flipH="1">
              <a:off x="4949825" y="1906588"/>
              <a:ext cx="33338" cy="941387"/>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8" name="弧形 77"/>
            <p:cNvSpPr/>
            <p:nvPr/>
          </p:nvSpPr>
          <p:spPr>
            <a:xfrm flipH="1">
              <a:off x="7929563" y="1895475"/>
              <a:ext cx="34925" cy="982663"/>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grpSp>
      <p:sp>
        <p:nvSpPr>
          <p:cNvPr id="80" name="TextBox 79"/>
          <p:cNvSpPr txBox="1"/>
          <p:nvPr/>
        </p:nvSpPr>
        <p:spPr>
          <a:xfrm>
            <a:off x="6634164" y="2390776"/>
            <a:ext cx="522287" cy="500063"/>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01</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grpSp>
        <p:nvGrpSpPr>
          <p:cNvPr id="4" name="组合 3"/>
          <p:cNvGrpSpPr/>
          <p:nvPr/>
        </p:nvGrpSpPr>
        <p:grpSpPr>
          <a:xfrm>
            <a:off x="6310313" y="2940050"/>
            <a:ext cx="3294062" cy="1104900"/>
            <a:chOff x="4786313" y="2940050"/>
            <a:chExt cx="3294062" cy="1104900"/>
          </a:xfrm>
        </p:grpSpPr>
        <p:sp>
          <p:nvSpPr>
            <p:cNvPr id="59" name="矩形 58"/>
            <p:cNvSpPr/>
            <p:nvPr/>
          </p:nvSpPr>
          <p:spPr>
            <a:xfrm>
              <a:off x="4786313" y="3273425"/>
              <a:ext cx="3294062" cy="771525"/>
            </a:xfrm>
            <a:prstGeom prst="rect">
              <a:avLst/>
            </a:prstGeom>
            <a:solidFill>
              <a:schemeClr val="accent1"/>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0" name="任意多边形 49"/>
            <p:cNvSpPr/>
            <p:nvPr/>
          </p:nvSpPr>
          <p:spPr>
            <a:xfrm>
              <a:off x="4881563" y="3379788"/>
              <a:ext cx="3103562" cy="558800"/>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3 h 557547"/>
                <a:gd name="connsiteX4" fmla="*/ 2844907 w 3104014"/>
                <a:gd name="connsiteY4" fmla="*/ 385781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3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3"/>
                  </a:lnTo>
                  <a:lnTo>
                    <a:pt x="2844907" y="385781"/>
                  </a:lnTo>
                  <a:lnTo>
                    <a:pt x="2844907" y="557547"/>
                  </a:lnTo>
                  <a:lnTo>
                    <a:pt x="216817" y="557547"/>
                  </a:lnTo>
                  <a:lnTo>
                    <a:pt x="216817" y="368316"/>
                  </a:lnTo>
                  <a:lnTo>
                    <a:pt x="0" y="278773"/>
                  </a:lnTo>
                  <a:lnTo>
                    <a:pt x="216817" y="1892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62" name="椭圆 61"/>
            <p:cNvSpPr/>
            <p:nvPr/>
          </p:nvSpPr>
          <p:spPr>
            <a:xfrm>
              <a:off x="4889371" y="3296212"/>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3" name="椭圆 62"/>
            <p:cNvSpPr/>
            <p:nvPr/>
          </p:nvSpPr>
          <p:spPr>
            <a:xfrm>
              <a:off x="4889371" y="39026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4" name="椭圆 63"/>
            <p:cNvSpPr/>
            <p:nvPr/>
          </p:nvSpPr>
          <p:spPr>
            <a:xfrm>
              <a:off x="7865045" y="3312688"/>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5" name="椭圆 64"/>
            <p:cNvSpPr/>
            <p:nvPr/>
          </p:nvSpPr>
          <p:spPr>
            <a:xfrm>
              <a:off x="7865045" y="39026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2" name="弧形 71"/>
            <p:cNvSpPr/>
            <p:nvPr/>
          </p:nvSpPr>
          <p:spPr>
            <a:xfrm flipH="1">
              <a:off x="4949825" y="2960688"/>
              <a:ext cx="38100" cy="774700"/>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3" name="弧形 72"/>
            <p:cNvSpPr/>
            <p:nvPr/>
          </p:nvSpPr>
          <p:spPr>
            <a:xfrm flipH="1">
              <a:off x="7929563" y="2940050"/>
              <a:ext cx="34925" cy="879475"/>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87" name="TextBox 86"/>
            <p:cNvSpPr txBox="1"/>
            <p:nvPr/>
          </p:nvSpPr>
          <p:spPr>
            <a:xfrm>
              <a:off x="5110163" y="3408363"/>
              <a:ext cx="522287" cy="501650"/>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02</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grpSp>
      <p:grpSp>
        <p:nvGrpSpPr>
          <p:cNvPr id="6" name="组合 5"/>
          <p:cNvGrpSpPr/>
          <p:nvPr/>
        </p:nvGrpSpPr>
        <p:grpSpPr>
          <a:xfrm>
            <a:off x="6310313" y="3968751"/>
            <a:ext cx="3294062" cy="1095375"/>
            <a:chOff x="4786313" y="3968750"/>
            <a:chExt cx="3294062" cy="1095375"/>
          </a:xfrm>
        </p:grpSpPr>
        <p:sp>
          <p:nvSpPr>
            <p:cNvPr id="67" name="矩形 66"/>
            <p:cNvSpPr/>
            <p:nvPr/>
          </p:nvSpPr>
          <p:spPr>
            <a:xfrm>
              <a:off x="4786313" y="4291013"/>
              <a:ext cx="3294062" cy="773112"/>
            </a:xfrm>
            <a:prstGeom prst="rect">
              <a:avLst/>
            </a:prstGeom>
            <a:solidFill>
              <a:schemeClr val="accent1"/>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2" name="任意多边形 51"/>
            <p:cNvSpPr/>
            <p:nvPr/>
          </p:nvSpPr>
          <p:spPr>
            <a:xfrm>
              <a:off x="4881563" y="4398963"/>
              <a:ext cx="3103562" cy="557212"/>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4 h 557547"/>
                <a:gd name="connsiteX4" fmla="*/ 2844907 w 3104014"/>
                <a:gd name="connsiteY4" fmla="*/ 385782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4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4"/>
                  </a:lnTo>
                  <a:lnTo>
                    <a:pt x="2844907" y="385782"/>
                  </a:lnTo>
                  <a:lnTo>
                    <a:pt x="2844907" y="557547"/>
                  </a:lnTo>
                  <a:lnTo>
                    <a:pt x="216817" y="557547"/>
                  </a:lnTo>
                  <a:lnTo>
                    <a:pt x="216817" y="368316"/>
                  </a:lnTo>
                  <a:lnTo>
                    <a:pt x="0" y="278774"/>
                  </a:lnTo>
                  <a:lnTo>
                    <a:pt x="216817" y="1892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70" name="椭圆 69"/>
            <p:cNvSpPr/>
            <p:nvPr/>
          </p:nvSpPr>
          <p:spPr>
            <a:xfrm>
              <a:off x="4889371" y="42966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1" name="椭圆 70"/>
            <p:cNvSpPr/>
            <p:nvPr/>
          </p:nvSpPr>
          <p:spPr>
            <a:xfrm>
              <a:off x="7865045" y="42966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4" name="弧形 73"/>
            <p:cNvSpPr/>
            <p:nvPr/>
          </p:nvSpPr>
          <p:spPr>
            <a:xfrm flipH="1">
              <a:off x="4949825" y="3976688"/>
              <a:ext cx="38100" cy="774700"/>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5" name="弧形 74"/>
            <p:cNvSpPr/>
            <p:nvPr/>
          </p:nvSpPr>
          <p:spPr>
            <a:xfrm flipH="1">
              <a:off x="7929563" y="3968750"/>
              <a:ext cx="38100" cy="774700"/>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89" name="TextBox 88"/>
            <p:cNvSpPr txBox="1"/>
            <p:nvPr/>
          </p:nvSpPr>
          <p:spPr>
            <a:xfrm>
              <a:off x="5110163" y="4427538"/>
              <a:ext cx="522287" cy="500062"/>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03</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sp>
          <p:nvSpPr>
            <p:cNvPr id="92" name="椭圆 91"/>
            <p:cNvSpPr/>
            <p:nvPr/>
          </p:nvSpPr>
          <p:spPr>
            <a:xfrm>
              <a:off x="4855186" y="49272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93" name="椭圆 92"/>
            <p:cNvSpPr/>
            <p:nvPr/>
          </p:nvSpPr>
          <p:spPr>
            <a:xfrm>
              <a:off x="7830859" y="49272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grpSp>
      <p:grpSp>
        <p:nvGrpSpPr>
          <p:cNvPr id="7" name="组合 6"/>
          <p:cNvGrpSpPr/>
          <p:nvPr/>
        </p:nvGrpSpPr>
        <p:grpSpPr>
          <a:xfrm>
            <a:off x="6330951" y="4992689"/>
            <a:ext cx="3294063" cy="1095375"/>
            <a:chOff x="4806950" y="4992688"/>
            <a:chExt cx="3294063" cy="1095375"/>
          </a:xfrm>
        </p:grpSpPr>
        <p:sp>
          <p:nvSpPr>
            <p:cNvPr id="83" name="矩形 82"/>
            <p:cNvSpPr/>
            <p:nvPr/>
          </p:nvSpPr>
          <p:spPr>
            <a:xfrm>
              <a:off x="4806950" y="5314950"/>
              <a:ext cx="3294063" cy="773113"/>
            </a:xfrm>
            <a:prstGeom prst="rect">
              <a:avLst/>
            </a:prstGeom>
            <a:solidFill>
              <a:schemeClr val="accent1"/>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8" name="任意多边形 57"/>
            <p:cNvSpPr/>
            <p:nvPr/>
          </p:nvSpPr>
          <p:spPr>
            <a:xfrm>
              <a:off x="4902200" y="5422900"/>
              <a:ext cx="3103563"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5 h 557548"/>
                <a:gd name="connsiteX4" fmla="*/ 2844907 w 3104014"/>
                <a:gd name="connsiteY4" fmla="*/ 385783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5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5"/>
                  </a:lnTo>
                  <a:lnTo>
                    <a:pt x="2844907" y="385783"/>
                  </a:lnTo>
                  <a:lnTo>
                    <a:pt x="2844907" y="557548"/>
                  </a:lnTo>
                  <a:lnTo>
                    <a:pt x="216817" y="557548"/>
                  </a:lnTo>
                  <a:lnTo>
                    <a:pt x="216817" y="368317"/>
                  </a:lnTo>
                  <a:lnTo>
                    <a:pt x="0" y="278775"/>
                  </a:lnTo>
                  <a:lnTo>
                    <a:pt x="216817" y="1892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91" name="TextBox 90"/>
            <p:cNvSpPr txBox="1"/>
            <p:nvPr/>
          </p:nvSpPr>
          <p:spPr>
            <a:xfrm>
              <a:off x="5110163" y="5451475"/>
              <a:ext cx="522287" cy="500063"/>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04</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sp>
          <p:nvSpPr>
            <p:cNvPr id="94" name="椭圆 93"/>
            <p:cNvSpPr/>
            <p:nvPr/>
          </p:nvSpPr>
          <p:spPr>
            <a:xfrm>
              <a:off x="4855186" y="53212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95" name="椭圆 94"/>
            <p:cNvSpPr/>
            <p:nvPr/>
          </p:nvSpPr>
          <p:spPr>
            <a:xfrm>
              <a:off x="7830859" y="53212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96" name="弧形 95"/>
            <p:cNvSpPr/>
            <p:nvPr/>
          </p:nvSpPr>
          <p:spPr>
            <a:xfrm flipH="1">
              <a:off x="7894638" y="4992688"/>
              <a:ext cx="38100" cy="776287"/>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97" name="弧形 96"/>
            <p:cNvSpPr/>
            <p:nvPr/>
          </p:nvSpPr>
          <p:spPr>
            <a:xfrm flipH="1">
              <a:off x="4927600" y="4992688"/>
              <a:ext cx="38100" cy="776287"/>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grpSp>
      <p:sp>
        <p:nvSpPr>
          <p:cNvPr id="41" name="文本框 40"/>
          <p:cNvSpPr txBox="1"/>
          <p:nvPr/>
        </p:nvSpPr>
        <p:spPr>
          <a:xfrm>
            <a:off x="2659063" y="2179638"/>
            <a:ext cx="2938462" cy="3732212"/>
          </a:xfrm>
          <a:prstGeom prst="rect">
            <a:avLst/>
          </a:prstGeom>
          <a:noFill/>
        </p:spPr>
        <p:txBody>
          <a:bodyPr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a:t>
            </a:r>
          </a:p>
        </p:txBody>
      </p:sp>
      <p:cxnSp>
        <p:nvCxnSpPr>
          <p:cNvPr id="5" name="直接连接符 4"/>
          <p:cNvCxnSpPr/>
          <p:nvPr/>
        </p:nvCxnSpPr>
        <p:spPr>
          <a:xfrm>
            <a:off x="1524000" y="1895475"/>
            <a:ext cx="91440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2321145"/>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0"/>
                                        </p:tgtEl>
                                        <p:attrNameLst>
                                          <p:attrName>style.visibility</p:attrName>
                                        </p:attrNameLst>
                                      </p:cBhvr>
                                      <p:to>
                                        <p:strVal val="visible"/>
                                      </p:to>
                                    </p:set>
                                    <p:anim calcmode="lin" valueType="num">
                                      <p:cBhvr>
                                        <p:cTn id="18" dur="1000" fill="hold"/>
                                        <p:tgtEl>
                                          <p:spTgt spid="80"/>
                                        </p:tgtEl>
                                        <p:attrNameLst>
                                          <p:attrName>ppt_w</p:attrName>
                                        </p:attrNameLst>
                                      </p:cBhvr>
                                      <p:tavLst>
                                        <p:tav tm="0">
                                          <p:val>
                                            <p:fltVal val="0"/>
                                          </p:val>
                                        </p:tav>
                                        <p:tav tm="100000">
                                          <p:val>
                                            <p:strVal val="#ppt_w"/>
                                          </p:val>
                                        </p:tav>
                                      </p:tavLst>
                                    </p:anim>
                                    <p:anim calcmode="lin" valueType="num">
                                      <p:cBhvr>
                                        <p:cTn id="19" dur="1000" fill="hold"/>
                                        <p:tgtEl>
                                          <p:spTgt spid="80"/>
                                        </p:tgtEl>
                                        <p:attrNameLst>
                                          <p:attrName>ppt_h</p:attrName>
                                        </p:attrNameLst>
                                      </p:cBhvr>
                                      <p:tavLst>
                                        <p:tav tm="0">
                                          <p:val>
                                            <p:fltVal val="0"/>
                                          </p:val>
                                        </p:tav>
                                        <p:tav tm="100000">
                                          <p:val>
                                            <p:strVal val="#ppt_h"/>
                                          </p:val>
                                        </p:tav>
                                      </p:tavLst>
                                    </p:anim>
                                    <p:anim calcmode="lin" valueType="num">
                                      <p:cBhvr>
                                        <p:cTn id="20" dur="1000" fill="hold"/>
                                        <p:tgtEl>
                                          <p:spTgt spid="80"/>
                                        </p:tgtEl>
                                        <p:attrNameLst>
                                          <p:attrName>style.rotation</p:attrName>
                                        </p:attrNameLst>
                                      </p:cBhvr>
                                      <p:tavLst>
                                        <p:tav tm="0">
                                          <p:val>
                                            <p:fltVal val="90"/>
                                          </p:val>
                                        </p:tav>
                                        <p:tav tm="100000">
                                          <p:val>
                                            <p:fltVal val="0"/>
                                          </p:val>
                                        </p:tav>
                                      </p:tavLst>
                                    </p:anim>
                                    <p:animEffect transition="in" filter="fade">
                                      <p:cBhvr>
                                        <p:cTn id="21" dur="1000"/>
                                        <p:tgtEl>
                                          <p:spTgt spid="8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5"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1" dur="1000" fill="hold"/>
                                        <p:tgtEl>
                                          <p:spTgt spid="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heel(1)">
                                      <p:cBhvr>
                                        <p:cTn id="50"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3925888" y="4987926"/>
            <a:ext cx="1433512" cy="1431925"/>
          </a:xfrm>
          <a:prstGeom prst="ellipse">
            <a:avLst/>
          </a:prstGeom>
          <a:noFill/>
          <a:ln w="127000" cap="flat" cmpd="thinThick" algn="ctr">
            <a:solidFill>
              <a:schemeClr val="accent2"/>
            </a:solidFill>
            <a:prstDash val="solid"/>
            <a:miter lim="800000"/>
          </a:ln>
          <a:effectLst/>
        </p:spPr>
        <p:txBody>
          <a:bodyPr lIns="0" tIns="0" rIns="0" bIns="0" anchor="ctr"/>
          <a:lstStyle/>
          <a:p>
            <a:pPr algn="ctr">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7167563" y="4873626"/>
            <a:ext cx="2698750" cy="1020763"/>
          </a:xfrm>
          <a:prstGeom prst="rect">
            <a:avLst/>
          </a:prstGeom>
          <a:noFill/>
        </p:spPr>
        <p:txBody>
          <a:bodyPr anchor="ctr"/>
          <a:lstStyle/>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p:txBody>
      </p:sp>
      <p:sp>
        <p:nvSpPr>
          <p:cNvPr id="23" name="椭圆 22"/>
          <p:cNvSpPr/>
          <p:nvPr/>
        </p:nvSpPr>
        <p:spPr>
          <a:xfrm>
            <a:off x="2398714" y="3571875"/>
            <a:ext cx="2160587" cy="2160588"/>
          </a:xfrm>
          <a:prstGeom prst="ellipse">
            <a:avLst/>
          </a:prstGeom>
          <a:noFill/>
          <a:ln w="127000" cap="flat" cmpd="thinThick" algn="ctr">
            <a:solidFill>
              <a:schemeClr val="accent1"/>
            </a:solidFill>
            <a:prstDash val="solid"/>
            <a:miter lim="800000"/>
          </a:ln>
          <a:effectLst/>
        </p:spPr>
        <p:txBody>
          <a:bodyPr lIns="0" tIns="0" rIns="0" bIns="0" anchor="ctr"/>
          <a:lstStyle/>
          <a:p>
            <a:pPr algn="ctr">
              <a:defRPr/>
            </a:pPr>
            <a:r>
              <a:rPr lang="zh-CN" altLang="en-US" sz="2800" kern="0"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cxnSp>
        <p:nvCxnSpPr>
          <p:cNvPr id="3077" name="肘形连接符 27"/>
          <p:cNvCxnSpPr>
            <a:cxnSpLocks noChangeShapeType="1"/>
          </p:cNvCxnSpPr>
          <p:nvPr/>
        </p:nvCxnSpPr>
        <p:spPr bwMode="auto">
          <a:xfrm flipV="1">
            <a:off x="4619625" y="4086226"/>
            <a:ext cx="1766888" cy="561975"/>
          </a:xfrm>
          <a:prstGeom prst="bentConnector3">
            <a:avLst>
              <a:gd name="adj1" fmla="val 29667"/>
            </a:avLst>
          </a:prstGeom>
          <a:noFill/>
          <a:ln w="38100" algn="ctr">
            <a:solidFill>
              <a:schemeClr val="accent1"/>
            </a:solidFill>
            <a:miter lim="800000"/>
            <a:headEnd type="oval" w="med" len="med"/>
            <a:tailEnd type="triangle" w="med" len="med"/>
          </a:ln>
        </p:spPr>
      </p:cxnSp>
      <p:sp>
        <p:nvSpPr>
          <p:cNvPr id="27" name="KSO_GT1.1.1"/>
          <p:cNvSpPr txBox="1"/>
          <p:nvPr/>
        </p:nvSpPr>
        <p:spPr>
          <a:xfrm>
            <a:off x="6407150" y="3503613"/>
            <a:ext cx="2698750" cy="1160462"/>
          </a:xfrm>
          <a:prstGeom prst="rect">
            <a:avLst/>
          </a:prstGeom>
          <a:noFill/>
        </p:spPr>
        <p:txBody>
          <a:bodyPr anchor="ctr"/>
          <a:lstStyle/>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p:txBody>
      </p:sp>
      <p:cxnSp>
        <p:nvCxnSpPr>
          <p:cNvPr id="3079" name="肘形连接符 8"/>
          <p:cNvCxnSpPr>
            <a:cxnSpLocks noChangeShapeType="1"/>
          </p:cNvCxnSpPr>
          <p:nvPr/>
        </p:nvCxnSpPr>
        <p:spPr bwMode="auto">
          <a:xfrm flipV="1">
            <a:off x="5380039" y="5391151"/>
            <a:ext cx="1766887" cy="561975"/>
          </a:xfrm>
          <a:prstGeom prst="bentConnector3">
            <a:avLst>
              <a:gd name="adj1" fmla="val 29667"/>
            </a:avLst>
          </a:prstGeom>
          <a:noFill/>
          <a:ln w="38100" algn="ctr">
            <a:solidFill>
              <a:schemeClr val="accent2"/>
            </a:solidFill>
            <a:miter lim="800000"/>
            <a:headEnd type="oval" w="med" len="med"/>
            <a:tailEnd type="triangle" w="med" len="med"/>
          </a:ln>
        </p:spPr>
      </p:cxnSp>
      <p:grpSp>
        <p:nvGrpSpPr>
          <p:cNvPr id="3" name="组合 2"/>
          <p:cNvGrpSpPr/>
          <p:nvPr/>
        </p:nvGrpSpPr>
        <p:grpSpPr>
          <a:xfrm>
            <a:off x="2282826" y="2303464"/>
            <a:ext cx="5940425" cy="1546225"/>
            <a:chOff x="758825" y="2303463"/>
            <a:chExt cx="5940425" cy="1546225"/>
          </a:xfrm>
        </p:grpSpPr>
        <p:sp>
          <p:nvSpPr>
            <p:cNvPr id="10" name="椭圆 9"/>
            <p:cNvSpPr/>
            <p:nvPr/>
          </p:nvSpPr>
          <p:spPr>
            <a:xfrm>
              <a:off x="758825" y="2417763"/>
              <a:ext cx="1433513" cy="1431925"/>
            </a:xfrm>
            <a:prstGeom prst="ellipse">
              <a:avLst/>
            </a:prstGeom>
            <a:noFill/>
            <a:ln w="127000" cap="flat" cmpd="thinThick" algn="ctr">
              <a:solidFill>
                <a:schemeClr val="accent2"/>
              </a:solidFill>
              <a:prstDash val="solid"/>
              <a:miter lim="800000"/>
            </a:ln>
            <a:effectLst/>
          </p:spPr>
          <p:txBody>
            <a:bodyPr lIns="0" tIns="0" rIns="0" bIns="0" anchor="ctr"/>
            <a:lstStyle/>
            <a:p>
              <a:pPr algn="ctr">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11" name="KSO_GT2.1.1"/>
            <p:cNvSpPr txBox="1"/>
            <p:nvPr/>
          </p:nvSpPr>
          <p:spPr>
            <a:xfrm>
              <a:off x="3998913" y="2303463"/>
              <a:ext cx="2700337" cy="1020762"/>
            </a:xfrm>
            <a:prstGeom prst="rect">
              <a:avLst/>
            </a:prstGeom>
            <a:noFill/>
          </p:spPr>
          <p:txBody>
            <a:bodyPr anchor="ctr"/>
            <a:lstStyle/>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p:txBody>
        </p:sp>
        <p:cxnSp>
          <p:nvCxnSpPr>
            <p:cNvPr id="3082" name="肘形连接符 11"/>
            <p:cNvCxnSpPr>
              <a:cxnSpLocks noChangeShapeType="1"/>
            </p:cNvCxnSpPr>
            <p:nvPr/>
          </p:nvCxnSpPr>
          <p:spPr bwMode="auto">
            <a:xfrm flipV="1">
              <a:off x="2212975" y="2820988"/>
              <a:ext cx="1765300" cy="561975"/>
            </a:xfrm>
            <a:prstGeom prst="bentConnector3">
              <a:avLst>
                <a:gd name="adj1" fmla="val 29667"/>
              </a:avLst>
            </a:prstGeom>
            <a:noFill/>
            <a:ln w="38100" algn="ctr">
              <a:solidFill>
                <a:schemeClr val="accent2"/>
              </a:solidFill>
              <a:miter lim="800000"/>
              <a:headEnd type="oval" w="med" len="med"/>
              <a:tailEnd type="triangle" w="med" len="med"/>
            </a:ln>
          </p:spPr>
        </p:cxnSp>
      </p:grpSp>
    </p:spTree>
    <p:extLst>
      <p:ext uri="{BB962C8B-B14F-4D97-AF65-F5344CB8AC3E}">
        <p14:creationId xmlns:p14="http://schemas.microsoft.com/office/powerpoint/2010/main" val="1829456749"/>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8" dur="1000" fill="hold"/>
                                        <p:tgtEl>
                                          <p:spTgt spid="23"/>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23"/>
                                        </p:tgtEl>
                                      </p:cBhvr>
                                    </p:animEffect>
                                  </p:childTnLst>
                                </p:cTn>
                              </p:par>
                              <p:par>
                                <p:cTn id="23" presetID="25" presetClass="entr" presetSubtype="0" fill="hold" nodeType="withEffect">
                                  <p:stCondLst>
                                    <p:cond delay="0"/>
                                  </p:stCondLst>
                                  <p:childTnLst>
                                    <p:set>
                                      <p:cBhvr>
                                        <p:cTn id="24" dur="1" fill="hold">
                                          <p:stCondLst>
                                            <p:cond delay="0"/>
                                          </p:stCondLst>
                                        </p:cTn>
                                        <p:tgtEl>
                                          <p:spTgt spid="3077"/>
                                        </p:tgtEl>
                                        <p:attrNameLst>
                                          <p:attrName>style.visibility</p:attrName>
                                        </p:attrNameLst>
                                      </p:cBhvr>
                                      <p:to>
                                        <p:strVal val="visible"/>
                                      </p:to>
                                    </p:set>
                                    <p:anim calcmode="lin" valueType="num">
                                      <p:cBhvr>
                                        <p:cTn id="25" dur="500" decel="50000" fill="hold">
                                          <p:stCondLst>
                                            <p:cond delay="0"/>
                                          </p:stCondLst>
                                        </p:cTn>
                                        <p:tgtEl>
                                          <p:spTgt spid="3077"/>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3077"/>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3077"/>
                                        </p:tgtEl>
                                        <p:attrNameLst>
                                          <p:attrName>ppt_w</p:attrName>
                                        </p:attrNameLst>
                                      </p:cBhvr>
                                      <p:tavLst>
                                        <p:tav tm="0">
                                          <p:val>
                                            <p:strVal val="#ppt_w*.05"/>
                                          </p:val>
                                        </p:tav>
                                        <p:tav tm="100000">
                                          <p:val>
                                            <p:strVal val="#ppt_w"/>
                                          </p:val>
                                        </p:tav>
                                      </p:tavLst>
                                    </p:anim>
                                    <p:anim calcmode="lin" valueType="num">
                                      <p:cBhvr>
                                        <p:cTn id="28" dur="1000" fill="hold"/>
                                        <p:tgtEl>
                                          <p:spTgt spid="3077"/>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3077"/>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3077"/>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3077"/>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3077"/>
                                        </p:tgtEl>
                                      </p:cBhvr>
                                    </p:animEffect>
                                  </p:childTnLst>
                                </p:cTn>
                              </p:par>
                              <p:par>
                                <p:cTn id="33" presetID="25"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38" dur="1000" fill="hold"/>
                                        <p:tgtEl>
                                          <p:spTgt spid="27"/>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1000" fill="hold"/>
                                        <p:tgtEl>
                                          <p:spTgt spid="17"/>
                                        </p:tgtEl>
                                        <p:attrNameLst>
                                          <p:attrName>ppt_w</p:attrName>
                                        </p:attrNameLst>
                                      </p:cBhvr>
                                      <p:tavLst>
                                        <p:tav tm="0">
                                          <p:val>
                                            <p:fltVal val="0"/>
                                          </p:val>
                                        </p:tav>
                                        <p:tav tm="100000">
                                          <p:val>
                                            <p:strVal val="#ppt_w"/>
                                          </p:val>
                                        </p:tav>
                                      </p:tavLst>
                                    </p:anim>
                                    <p:anim calcmode="lin" valueType="num">
                                      <p:cBhvr>
                                        <p:cTn id="48" dur="1000" fill="hold"/>
                                        <p:tgtEl>
                                          <p:spTgt spid="17"/>
                                        </p:tgtEl>
                                        <p:attrNameLst>
                                          <p:attrName>ppt_h</p:attrName>
                                        </p:attrNameLst>
                                      </p:cBhvr>
                                      <p:tavLst>
                                        <p:tav tm="0">
                                          <p:val>
                                            <p:fltVal val="0"/>
                                          </p:val>
                                        </p:tav>
                                        <p:tav tm="100000">
                                          <p:val>
                                            <p:strVal val="#ppt_h"/>
                                          </p:val>
                                        </p:tav>
                                      </p:tavLst>
                                    </p:anim>
                                    <p:anim calcmode="lin" valueType="num">
                                      <p:cBhvr>
                                        <p:cTn id="49"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7"/>
                                        </p:tgtEl>
                                        <p:attrNameLst>
                                          <p:attrName>ppt_y</p:attrName>
                                        </p:attrNameLst>
                                      </p:cBhvr>
                                      <p:tavLst>
                                        <p:tav tm="0" fmla="#ppt_y+(sin(-2*pi*(1-$))*-#ppt_x+cos(-2*pi*(1-$))*(1-#ppt_y))*(1-$)">
                                          <p:val>
                                            <p:fltVal val="0"/>
                                          </p:val>
                                        </p:tav>
                                        <p:tav tm="100000">
                                          <p:val>
                                            <p:fltVal val="1"/>
                                          </p:val>
                                        </p:tav>
                                      </p:tavLst>
                                    </p:anim>
                                  </p:childTnLst>
                                </p:cTn>
                              </p:par>
                              <p:par>
                                <p:cTn id="51" presetID="15" presetClass="entr" presetSubtype="0" fill="hold" nodeType="withEffect">
                                  <p:stCondLst>
                                    <p:cond delay="0"/>
                                  </p:stCondLst>
                                  <p:childTnLst>
                                    <p:set>
                                      <p:cBhvr>
                                        <p:cTn id="52" dur="1" fill="hold">
                                          <p:stCondLst>
                                            <p:cond delay="0"/>
                                          </p:stCondLst>
                                        </p:cTn>
                                        <p:tgtEl>
                                          <p:spTgt spid="3079"/>
                                        </p:tgtEl>
                                        <p:attrNameLst>
                                          <p:attrName>style.visibility</p:attrName>
                                        </p:attrNameLst>
                                      </p:cBhvr>
                                      <p:to>
                                        <p:strVal val="visible"/>
                                      </p:to>
                                    </p:set>
                                    <p:anim calcmode="lin" valueType="num">
                                      <p:cBhvr>
                                        <p:cTn id="53" dur="1000" fill="hold"/>
                                        <p:tgtEl>
                                          <p:spTgt spid="3079"/>
                                        </p:tgtEl>
                                        <p:attrNameLst>
                                          <p:attrName>ppt_w</p:attrName>
                                        </p:attrNameLst>
                                      </p:cBhvr>
                                      <p:tavLst>
                                        <p:tav tm="0">
                                          <p:val>
                                            <p:fltVal val="0"/>
                                          </p:val>
                                        </p:tav>
                                        <p:tav tm="100000">
                                          <p:val>
                                            <p:strVal val="#ppt_w"/>
                                          </p:val>
                                        </p:tav>
                                      </p:tavLst>
                                    </p:anim>
                                    <p:anim calcmode="lin" valueType="num">
                                      <p:cBhvr>
                                        <p:cTn id="54" dur="1000" fill="hold"/>
                                        <p:tgtEl>
                                          <p:spTgt spid="3079"/>
                                        </p:tgtEl>
                                        <p:attrNameLst>
                                          <p:attrName>ppt_h</p:attrName>
                                        </p:attrNameLst>
                                      </p:cBhvr>
                                      <p:tavLst>
                                        <p:tav tm="0">
                                          <p:val>
                                            <p:fltVal val="0"/>
                                          </p:val>
                                        </p:tav>
                                        <p:tav tm="100000">
                                          <p:val>
                                            <p:strVal val="#ppt_h"/>
                                          </p:val>
                                        </p:tav>
                                      </p:tavLst>
                                    </p:anim>
                                    <p:anim calcmode="lin" valueType="num">
                                      <p:cBhvr>
                                        <p:cTn id="55" dur="1000" fill="hold"/>
                                        <p:tgtEl>
                                          <p:spTgt spid="3079"/>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3079"/>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1000" fill="hold"/>
                                        <p:tgtEl>
                                          <p:spTgt spid="21"/>
                                        </p:tgtEl>
                                        <p:attrNameLst>
                                          <p:attrName>ppt_w</p:attrName>
                                        </p:attrNameLst>
                                      </p:cBhvr>
                                      <p:tavLst>
                                        <p:tav tm="0">
                                          <p:val>
                                            <p:fltVal val="0"/>
                                          </p:val>
                                        </p:tav>
                                        <p:tav tm="100000">
                                          <p:val>
                                            <p:strVal val="#ppt_w"/>
                                          </p:val>
                                        </p:tav>
                                      </p:tavLst>
                                    </p:anim>
                                    <p:anim calcmode="lin" valueType="num">
                                      <p:cBhvr>
                                        <p:cTn id="60" dur="1000" fill="hold"/>
                                        <p:tgtEl>
                                          <p:spTgt spid="21"/>
                                        </p:tgtEl>
                                        <p:attrNameLst>
                                          <p:attrName>ppt_h</p:attrName>
                                        </p:attrNameLst>
                                      </p:cBhvr>
                                      <p:tavLst>
                                        <p:tav tm="0">
                                          <p:val>
                                            <p:fltVal val="0"/>
                                          </p:val>
                                        </p:tav>
                                        <p:tav tm="100000">
                                          <p:val>
                                            <p:strVal val="#ppt_h"/>
                                          </p:val>
                                        </p:tav>
                                      </p:tavLst>
                                    </p:anim>
                                    <p:anim calcmode="lin" valueType="num">
                                      <p:cBhvr>
                                        <p:cTn id="61"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p:bldP spid="23"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395664" y="22494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95664" y="41798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95663" y="2484439"/>
            <a:ext cx="1814512" cy="1462087"/>
          </a:xfrm>
          <a:prstGeom prst="rect">
            <a:avLst/>
          </a:prstGeom>
          <a:noFill/>
        </p:spPr>
        <p:txBody>
          <a:bodyPr lIns="0" tIns="0" rIns="0" bIns="0" anchor="ctr"/>
          <a:lstStyle/>
          <a:p>
            <a:pPr algn="ctr">
              <a:defRPr/>
            </a:pPr>
            <a:r>
              <a:rPr lang="en-US" altLang="zh-CN" sz="11500" spc="-500" dirty="0" smtClean="0">
                <a:solidFill>
                  <a:schemeClr val="accent1"/>
                </a:solidFill>
                <a:latin typeface="Arial" panose="020B0604020202020204" pitchFamily="34" charset="0"/>
                <a:ea typeface="微软雅黑" panose="020B0503020204020204" pitchFamily="34" charset="-122"/>
              </a:rPr>
              <a:t>03</a:t>
            </a:r>
            <a:endParaRPr lang="zh-CN" altLang="en-US" sz="11500" spc="-500" dirty="0">
              <a:solidFill>
                <a:schemeClr val="accent1"/>
              </a:solidFill>
              <a:latin typeface="Arial" panose="020B0604020202020204" pitchFamily="34" charset="0"/>
              <a:ea typeface="微软雅黑" panose="020B0503020204020204" pitchFamily="34" charset="-122"/>
            </a:endParaRPr>
          </a:p>
        </p:txBody>
      </p:sp>
      <p:sp>
        <p:nvSpPr>
          <p:cNvPr id="2053" name="文本框 8"/>
          <p:cNvSpPr txBox="1">
            <a:spLocks noChangeArrowheads="1"/>
          </p:cNvSpPr>
          <p:nvPr/>
        </p:nvSpPr>
        <p:spPr bwMode="auto">
          <a:xfrm>
            <a:off x="5414964"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400" dirty="0" smtClean="0">
                <a:latin typeface="Arial" panose="020B0604020202020204" pitchFamily="34" charset="0"/>
                <a:ea typeface="微软雅黑" panose="020B0503020204020204" pitchFamily="34" charset="-122"/>
              </a:rPr>
              <a:t>点击此处输入标题</a:t>
            </a:r>
            <a:endParaRPr lang="en-US" altLang="zh-CN" sz="2400"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24602021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1000"/>
                                        <p:tgtEl>
                                          <p:spTgt spid="2053"/>
                                        </p:tgtEl>
                                      </p:cBhvr>
                                    </p:animEffect>
                                    <p:anim calcmode="lin" valueType="num">
                                      <p:cBhvr>
                                        <p:cTn id="23" dur="1000" fill="hold"/>
                                        <p:tgtEl>
                                          <p:spTgt spid="2053"/>
                                        </p:tgtEl>
                                        <p:attrNameLst>
                                          <p:attrName>ppt_x</p:attrName>
                                        </p:attrNameLst>
                                      </p:cBhvr>
                                      <p:tavLst>
                                        <p:tav tm="0">
                                          <p:val>
                                            <p:strVal val="#ppt_x"/>
                                          </p:val>
                                        </p:tav>
                                        <p:tav tm="100000">
                                          <p:val>
                                            <p:strVal val="#ppt_x"/>
                                          </p:val>
                                        </p:tav>
                                      </p:tavLst>
                                    </p:anim>
                                    <p:anim calcmode="lin" valueType="num">
                                      <p:cBhvr>
                                        <p:cTn id="24"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4432300" y="2592390"/>
            <a:ext cx="3341688" cy="395287"/>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solidFill>
            <a:schemeClr val="accent1"/>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请在此处输入您的文字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4986339" y="2166939"/>
            <a:ext cx="1776412" cy="393700"/>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solidFill>
            <a:schemeClr val="accent1">
              <a:lumMod val="60000"/>
              <a:lumOff val="40000"/>
            </a:schemeClr>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此处输入文字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2" name="同心圆 1"/>
          <p:cNvSpPr/>
          <p:nvPr/>
        </p:nvSpPr>
        <p:spPr>
          <a:xfrm>
            <a:off x="3665539" y="1614488"/>
            <a:ext cx="1382712" cy="1382712"/>
          </a:xfrm>
          <a:prstGeom prst="donut">
            <a:avLst>
              <a:gd name="adj" fmla="val 9112"/>
            </a:avLst>
          </a:prstGeom>
          <a:gradFill flip="none" rotWithShape="1">
            <a:gsLst>
              <a:gs pos="0">
                <a:schemeClr val="accent1"/>
              </a:gs>
              <a:gs pos="52000">
                <a:schemeClr val="accent1">
                  <a:lumMod val="60000"/>
                  <a:lumOff val="40000"/>
                </a:schemeClr>
              </a:gs>
              <a:gs pos="50000">
                <a:schemeClr val="accent1"/>
              </a:gs>
              <a:gs pos="100000">
                <a:schemeClr val="accent1">
                  <a:lumMod val="60000"/>
                  <a:lumOff val="4000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kern="0" dirty="0">
                <a:solidFill>
                  <a:schemeClr val="tx1">
                    <a:lumMod val="50000"/>
                    <a:lumOff val="50000"/>
                  </a:schemeClr>
                </a:solidFill>
                <a:latin typeface="微软雅黑" panose="020B0503020204020204" pitchFamily="34" charset="-122"/>
              </a:rPr>
              <a:t>标题</a:t>
            </a:r>
          </a:p>
        </p:txBody>
      </p:sp>
      <p:sp>
        <p:nvSpPr>
          <p:cNvPr id="26" name="任意多边形 25"/>
          <p:cNvSpPr/>
          <p:nvPr/>
        </p:nvSpPr>
        <p:spPr>
          <a:xfrm>
            <a:off x="5135563" y="4048126"/>
            <a:ext cx="3340100" cy="393700"/>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solidFill>
            <a:schemeClr val="accent1"/>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请在此处输入您的文字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5688014" y="3621090"/>
            <a:ext cx="1776412" cy="395287"/>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solidFill>
            <a:schemeClr val="accent1">
              <a:lumMod val="60000"/>
              <a:lumOff val="40000"/>
            </a:schemeClr>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此处输入文字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28" name="同心圆 27"/>
          <p:cNvSpPr/>
          <p:nvPr/>
        </p:nvSpPr>
        <p:spPr>
          <a:xfrm>
            <a:off x="4367213" y="3068639"/>
            <a:ext cx="1382712" cy="1382712"/>
          </a:xfrm>
          <a:prstGeom prst="donut">
            <a:avLst>
              <a:gd name="adj" fmla="val 9112"/>
            </a:avLst>
          </a:prstGeom>
          <a:gradFill flip="none" rotWithShape="1">
            <a:gsLst>
              <a:gs pos="0">
                <a:schemeClr val="accent1"/>
              </a:gs>
              <a:gs pos="52000">
                <a:schemeClr val="accent1">
                  <a:lumMod val="60000"/>
                  <a:lumOff val="40000"/>
                </a:schemeClr>
              </a:gs>
              <a:gs pos="50000">
                <a:schemeClr val="accent1"/>
              </a:gs>
              <a:gs pos="100000">
                <a:schemeClr val="accent1">
                  <a:lumMod val="60000"/>
                  <a:lumOff val="4000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kern="0" dirty="0">
                <a:solidFill>
                  <a:schemeClr val="tx1">
                    <a:lumMod val="50000"/>
                    <a:lumOff val="50000"/>
                  </a:schemeClr>
                </a:solidFill>
                <a:latin typeface="微软雅黑" panose="020B0503020204020204" pitchFamily="34" charset="-122"/>
              </a:rPr>
              <a:t>标题</a:t>
            </a:r>
          </a:p>
        </p:txBody>
      </p:sp>
      <p:sp>
        <p:nvSpPr>
          <p:cNvPr id="29" name="任意多边形 28"/>
          <p:cNvSpPr/>
          <p:nvPr/>
        </p:nvSpPr>
        <p:spPr>
          <a:xfrm>
            <a:off x="5854700" y="5502275"/>
            <a:ext cx="3341688" cy="395288"/>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solidFill>
            <a:schemeClr val="accent1"/>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请在此处输入您的文字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6408739" y="5076826"/>
            <a:ext cx="1776412" cy="393700"/>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solidFill>
            <a:schemeClr val="accent1">
              <a:lumMod val="60000"/>
              <a:lumOff val="40000"/>
            </a:schemeClr>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此处输入文字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31" name="同心圆 30"/>
          <p:cNvSpPr/>
          <p:nvPr/>
        </p:nvSpPr>
        <p:spPr>
          <a:xfrm>
            <a:off x="5087939" y="4524377"/>
            <a:ext cx="1382712" cy="1382713"/>
          </a:xfrm>
          <a:prstGeom prst="donut">
            <a:avLst>
              <a:gd name="adj" fmla="val 9112"/>
            </a:avLst>
          </a:prstGeom>
          <a:gradFill flip="none" rotWithShape="1">
            <a:gsLst>
              <a:gs pos="0">
                <a:schemeClr val="accent1"/>
              </a:gs>
              <a:gs pos="52000">
                <a:schemeClr val="accent1">
                  <a:lumMod val="60000"/>
                  <a:lumOff val="40000"/>
                </a:schemeClr>
              </a:gs>
              <a:gs pos="50000">
                <a:schemeClr val="accent1"/>
              </a:gs>
              <a:gs pos="100000">
                <a:schemeClr val="accent1">
                  <a:lumMod val="60000"/>
                  <a:lumOff val="4000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kern="0" dirty="0">
                <a:solidFill>
                  <a:schemeClr val="tx1">
                    <a:lumMod val="50000"/>
                    <a:lumOff val="50000"/>
                  </a:schemeClr>
                </a:solidFill>
                <a:latin typeface="微软雅黑" panose="020B0503020204020204" pitchFamily="34" charset="-122"/>
              </a:rPr>
              <a:t>标题</a:t>
            </a:r>
          </a:p>
        </p:txBody>
      </p:sp>
    </p:spTree>
    <p:extLst>
      <p:ext uri="{BB962C8B-B14F-4D97-AF65-F5344CB8AC3E}">
        <p14:creationId xmlns:p14="http://schemas.microsoft.com/office/powerpoint/2010/main" val="2249947618"/>
      </p:ext>
    </p:extLst>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ppt_x</p:attrName>
                                        </p:attrNameLst>
                                      </p:cBhvr>
                                      <p:tavLst>
                                        <p:tav tm="0">
                                          <p:val>
                                            <p:strVal val="#ppt_x-.2"/>
                                          </p:val>
                                        </p:tav>
                                        <p:tav tm="100000">
                                          <p:val>
                                            <p:strVal val="#ppt_x"/>
                                          </p:val>
                                        </p:tav>
                                      </p:tavLst>
                                    </p:anim>
                                    <p:anim calcmode="lin" valueType="num">
                                      <p:cBhvr>
                                        <p:cTn id="13"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4"/>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ppt_x</p:attrName>
                                        </p:attrNameLst>
                                      </p:cBhvr>
                                      <p:tavLst>
                                        <p:tav tm="0">
                                          <p:val>
                                            <p:strVal val="#ppt_x-.2"/>
                                          </p:val>
                                        </p:tav>
                                        <p:tav tm="100000">
                                          <p:val>
                                            <p:strVal val="#ppt_x"/>
                                          </p:val>
                                        </p:tav>
                                      </p:tavLst>
                                    </p:anim>
                                    <p:anim calcmode="lin" valueType="num">
                                      <p:cBhvr>
                                        <p:cTn id="18"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heel(4)">
                                      <p:cBhvr>
                                        <p:cTn id="24" dur="20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1000" fill="hold"/>
                                        <p:tgtEl>
                                          <p:spTgt spid="26"/>
                                        </p:tgtEl>
                                        <p:attrNameLst>
                                          <p:attrName>ppt_x</p:attrName>
                                        </p:attrNameLst>
                                      </p:cBhvr>
                                      <p:tavLst>
                                        <p:tav tm="0">
                                          <p:val>
                                            <p:strVal val="#ppt_x-.2"/>
                                          </p:val>
                                        </p:tav>
                                        <p:tav tm="100000">
                                          <p:val>
                                            <p:strVal val="#ppt_x"/>
                                          </p:val>
                                        </p:tav>
                                      </p:tavLst>
                                    </p:anim>
                                    <p:anim calcmode="lin" valueType="num">
                                      <p:cBhvr>
                                        <p:cTn id="30"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31" dur="1000"/>
                                        <p:tgtEl>
                                          <p:spTgt spid="26"/>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1000" fill="hold"/>
                                        <p:tgtEl>
                                          <p:spTgt spid="27"/>
                                        </p:tgtEl>
                                        <p:attrNameLst>
                                          <p:attrName>ppt_x</p:attrName>
                                        </p:attrNameLst>
                                      </p:cBhvr>
                                      <p:tavLst>
                                        <p:tav tm="0">
                                          <p:val>
                                            <p:strVal val="#ppt_x-.2"/>
                                          </p:val>
                                        </p:tav>
                                        <p:tav tm="100000">
                                          <p:val>
                                            <p:strVal val="#ppt_x"/>
                                          </p:val>
                                        </p:tav>
                                      </p:tavLst>
                                    </p:anim>
                                    <p:anim calcmode="lin" valueType="num">
                                      <p:cBhvr>
                                        <p:cTn id="35"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36" dur="10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heel(4)">
                                      <p:cBhvr>
                                        <p:cTn id="41" dur="20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1000" fill="hold"/>
                                        <p:tgtEl>
                                          <p:spTgt spid="30"/>
                                        </p:tgtEl>
                                        <p:attrNameLst>
                                          <p:attrName>ppt_x</p:attrName>
                                        </p:attrNameLst>
                                      </p:cBhvr>
                                      <p:tavLst>
                                        <p:tav tm="0">
                                          <p:val>
                                            <p:strVal val="#ppt_x-.2"/>
                                          </p:val>
                                        </p:tav>
                                        <p:tav tm="100000">
                                          <p:val>
                                            <p:strVal val="#ppt_x"/>
                                          </p:val>
                                        </p:tav>
                                      </p:tavLst>
                                    </p:anim>
                                    <p:anim calcmode="lin" valueType="num">
                                      <p:cBhvr>
                                        <p:cTn id="47"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48" dur="1000"/>
                                        <p:tgtEl>
                                          <p:spTgt spid="30"/>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1000" fill="hold"/>
                                        <p:tgtEl>
                                          <p:spTgt spid="29"/>
                                        </p:tgtEl>
                                        <p:attrNameLst>
                                          <p:attrName>ppt_x</p:attrName>
                                        </p:attrNameLst>
                                      </p:cBhvr>
                                      <p:tavLst>
                                        <p:tav tm="0">
                                          <p:val>
                                            <p:strVal val="#ppt_x-.2"/>
                                          </p:val>
                                        </p:tav>
                                        <p:tav tm="100000">
                                          <p:val>
                                            <p:strVal val="#ppt_x"/>
                                          </p:val>
                                        </p:tav>
                                      </p:tavLst>
                                    </p:anim>
                                    <p:anim calcmode="lin" valueType="num">
                                      <p:cBhvr>
                                        <p:cTn id="52"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5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 grpId="0" animBg="1"/>
      <p:bldP spid="26" grpId="0" animBg="1"/>
      <p:bldP spid="27" grpId="0" animBg="1"/>
      <p:bldP spid="28" grpId="0" animBg="1"/>
      <p:bldP spid="29" grpId="0" animBg="1"/>
      <p:bldP spid="30"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43"/>
          <p:cNvSpPr/>
          <p:nvPr/>
        </p:nvSpPr>
        <p:spPr>
          <a:xfrm>
            <a:off x="4230689" y="3341690"/>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solidFill>
            <a:schemeClr val="accent1"/>
          </a:solidFill>
          <a:ln w="101600" cap="flat" cmpd="sng" algn="ctr">
            <a:noFill/>
            <a:prstDash val="solid"/>
          </a:ln>
          <a:effectLst/>
        </p:spPr>
        <p:txBody>
          <a:bodyPr lIns="360000" tIns="0" rIns="180000" bIns="0" anchor="ctr"/>
          <a:lstStyle/>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输入</a:t>
            </a:r>
            <a:endParaRPr lang="en-US" altLang="zh-CN" sz="2000" kern="0" dirty="0">
              <a:solidFill>
                <a:sysClr val="window" lastClr="FFFFFF"/>
              </a:solidFill>
              <a:latin typeface="微软雅黑" panose="020B0503020204020204" pitchFamily="34" charset="-122"/>
              <a:ea typeface="微软雅黑" panose="020B0503020204020204" pitchFamily="34" charset="-122"/>
            </a:endParaRPr>
          </a:p>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45" name="任意多边形 44"/>
          <p:cNvSpPr/>
          <p:nvPr/>
        </p:nvSpPr>
        <p:spPr>
          <a:xfrm flipH="1">
            <a:off x="6242053" y="4570416"/>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solidFill>
            <a:schemeClr val="accent1"/>
          </a:solidFill>
          <a:ln w="101600" cap="flat" cmpd="sng" algn="ctr">
            <a:noFill/>
            <a:prstDash val="solid"/>
          </a:ln>
          <a:effectLst/>
        </p:spPr>
        <p:txBody>
          <a:bodyPr lIns="180000" tIns="0" rIns="360000" bIns="0" anchor="ctr"/>
          <a:lstStyle/>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输入</a:t>
            </a:r>
            <a:endParaRPr lang="en-US" altLang="zh-CN" sz="2000" kern="0" dirty="0">
              <a:solidFill>
                <a:sysClr val="window" lastClr="FFFFFF"/>
              </a:solidFill>
              <a:latin typeface="微软雅黑" panose="020B0503020204020204" pitchFamily="34" charset="-122"/>
              <a:ea typeface="微软雅黑" panose="020B0503020204020204" pitchFamily="34" charset="-122"/>
            </a:endParaRPr>
          </a:p>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标题</a:t>
            </a:r>
          </a:p>
        </p:txBody>
      </p:sp>
      <p:cxnSp>
        <p:nvCxnSpPr>
          <p:cNvPr id="22" name="直接连接符 21"/>
          <p:cNvCxnSpPr/>
          <p:nvPr/>
        </p:nvCxnSpPr>
        <p:spPr>
          <a:xfrm>
            <a:off x="6005513" y="1701802"/>
            <a:ext cx="0" cy="4956175"/>
          </a:xfrm>
          <a:prstGeom prst="line">
            <a:avLst/>
          </a:prstGeom>
          <a:noFill/>
          <a:ln w="28575" cap="flat" cmpd="sng" algn="ctr">
            <a:solidFill>
              <a:schemeClr val="accent1">
                <a:lumMod val="60000"/>
                <a:lumOff val="40000"/>
              </a:schemeClr>
            </a:solidFill>
            <a:prstDash val="solid"/>
          </a:ln>
          <a:effectLst/>
        </p:spPr>
      </p:cxnSp>
      <p:sp>
        <p:nvSpPr>
          <p:cNvPr id="23" name="椭圆 22"/>
          <p:cNvSpPr/>
          <p:nvPr/>
        </p:nvSpPr>
        <p:spPr>
          <a:xfrm>
            <a:off x="5946777" y="2620963"/>
            <a:ext cx="112713" cy="114300"/>
          </a:xfrm>
          <a:prstGeom prst="ellipse">
            <a:avLst/>
          </a:prstGeom>
          <a:solidFill>
            <a:sysClr val="window" lastClr="FFFFFF"/>
          </a:solidFill>
          <a:ln w="57150" cap="flat" cmpd="sng" algn="ctr">
            <a:solidFill>
              <a:schemeClr val="accent1">
                <a:lumMod val="40000"/>
                <a:lumOff val="60000"/>
              </a:schemeClr>
            </a:solidFill>
            <a:prstDash val="solid"/>
          </a:ln>
          <a:effectLst/>
        </p:spPr>
        <p:txBody>
          <a:bodyPr anchor="ctr"/>
          <a:lstStyle/>
          <a:p>
            <a:pPr algn="ctr">
              <a:defRPr/>
            </a:pPr>
            <a:endParaRPr lang="en-US" sz="1351" kern="0">
              <a:solidFill>
                <a:sysClr val="window" lastClr="FFFFFF"/>
              </a:solidFill>
              <a:latin typeface="Calibri"/>
            </a:endParaRPr>
          </a:p>
        </p:txBody>
      </p:sp>
      <p:sp>
        <p:nvSpPr>
          <p:cNvPr id="24" name="椭圆 23"/>
          <p:cNvSpPr/>
          <p:nvPr/>
        </p:nvSpPr>
        <p:spPr>
          <a:xfrm>
            <a:off x="5946777" y="3892551"/>
            <a:ext cx="112713" cy="114300"/>
          </a:xfrm>
          <a:prstGeom prst="ellipse">
            <a:avLst/>
          </a:prstGeom>
          <a:solidFill>
            <a:sysClr val="window" lastClr="FFFFFF"/>
          </a:solidFill>
          <a:ln w="57150" cap="flat" cmpd="sng" algn="ctr">
            <a:solidFill>
              <a:schemeClr val="accent1">
                <a:lumMod val="40000"/>
                <a:lumOff val="60000"/>
              </a:schemeClr>
            </a:solidFill>
            <a:prstDash val="solid"/>
          </a:ln>
          <a:effectLst/>
        </p:spPr>
        <p:txBody>
          <a:bodyPr anchor="ctr"/>
          <a:lstStyle/>
          <a:p>
            <a:pPr algn="ctr">
              <a:defRPr/>
            </a:pPr>
            <a:endParaRPr lang="en-US" sz="1351" kern="0">
              <a:solidFill>
                <a:sysClr val="window" lastClr="FFFFFF"/>
              </a:solidFill>
              <a:latin typeface="Calibri"/>
            </a:endParaRPr>
          </a:p>
        </p:txBody>
      </p:sp>
      <p:sp>
        <p:nvSpPr>
          <p:cNvPr id="25" name="椭圆 24"/>
          <p:cNvSpPr/>
          <p:nvPr/>
        </p:nvSpPr>
        <p:spPr>
          <a:xfrm>
            <a:off x="5946777" y="5141913"/>
            <a:ext cx="112713" cy="112712"/>
          </a:xfrm>
          <a:prstGeom prst="ellipse">
            <a:avLst/>
          </a:prstGeom>
          <a:solidFill>
            <a:sysClr val="window" lastClr="FFFFFF"/>
          </a:solidFill>
          <a:ln w="57150" cap="flat" cmpd="sng" algn="ctr">
            <a:solidFill>
              <a:schemeClr val="accent1">
                <a:lumMod val="40000"/>
                <a:lumOff val="60000"/>
              </a:schemeClr>
            </a:solidFill>
            <a:prstDash val="solid"/>
          </a:ln>
          <a:effectLst/>
        </p:spPr>
        <p:txBody>
          <a:bodyPr anchor="ctr"/>
          <a:lstStyle/>
          <a:p>
            <a:pPr algn="ctr">
              <a:defRPr/>
            </a:pPr>
            <a:endParaRPr lang="en-US" sz="1351" kern="0">
              <a:solidFill>
                <a:sysClr val="window" lastClr="FFFFFF"/>
              </a:solidFill>
              <a:latin typeface="Calibri"/>
            </a:endParaRPr>
          </a:p>
        </p:txBody>
      </p:sp>
      <p:sp>
        <p:nvSpPr>
          <p:cNvPr id="37" name="TextBox 36"/>
          <p:cNvSpPr txBox="1"/>
          <p:nvPr/>
        </p:nvSpPr>
        <p:spPr>
          <a:xfrm flipH="1">
            <a:off x="7153275" y="4908553"/>
            <a:ext cx="630239"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ysClr val="window" lastClr="FFFFFF"/>
                </a:solidFill>
                <a:latin typeface="Arial Rounded MT Bold" pitchFamily="34" charset="0"/>
                <a:cs typeface="Times New Roman" pitchFamily="18" charset="0"/>
              </a:rPr>
              <a:t>C</a:t>
            </a:r>
            <a:endParaRPr lang="zh-CN" altLang="en-US" sz="4051" dirty="0">
              <a:solidFill>
                <a:sysClr val="window" lastClr="FFFFFF"/>
              </a:solidFill>
              <a:latin typeface="Arial Rounded MT Bold" pitchFamily="34" charset="0"/>
              <a:cs typeface="Times New Roman" pitchFamily="18" charset="0"/>
            </a:endParaRPr>
          </a:p>
        </p:txBody>
      </p:sp>
      <p:sp>
        <p:nvSpPr>
          <p:cNvPr id="39" name="TextBox 38"/>
          <p:cNvSpPr txBox="1"/>
          <p:nvPr/>
        </p:nvSpPr>
        <p:spPr>
          <a:xfrm flipH="1">
            <a:off x="4230690" y="3681414"/>
            <a:ext cx="630237"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ysClr val="window" lastClr="FFFFFF"/>
                </a:solidFill>
                <a:latin typeface="Arial Rounded MT Bold" pitchFamily="34" charset="0"/>
                <a:cs typeface="Times New Roman" pitchFamily="18" charset="0"/>
              </a:rPr>
              <a:t>B</a:t>
            </a:r>
            <a:endParaRPr lang="zh-CN" altLang="en-US" sz="4051" dirty="0">
              <a:solidFill>
                <a:sysClr val="window" lastClr="FFFFFF"/>
              </a:solidFill>
              <a:latin typeface="Arial Rounded MT Bold" pitchFamily="34" charset="0"/>
              <a:cs typeface="Times New Roman" pitchFamily="18" charset="0"/>
            </a:endParaRPr>
          </a:p>
        </p:txBody>
      </p:sp>
      <p:sp>
        <p:nvSpPr>
          <p:cNvPr id="46" name="TextBox 62"/>
          <p:cNvSpPr txBox="1"/>
          <p:nvPr/>
        </p:nvSpPr>
        <p:spPr>
          <a:xfrm>
            <a:off x="2238377" y="3632200"/>
            <a:ext cx="1992313" cy="812800"/>
          </a:xfrm>
          <a:prstGeom prst="rect">
            <a:avLst/>
          </a:prstGeom>
          <a:noFill/>
        </p:spPr>
        <p:txBody>
          <a:bodyPr anchor="ctr"/>
          <a:lstStyle/>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47" name="TextBox 62"/>
          <p:cNvSpPr txBox="1"/>
          <p:nvPr/>
        </p:nvSpPr>
        <p:spPr>
          <a:xfrm>
            <a:off x="7783515" y="4860925"/>
            <a:ext cx="1990725" cy="812800"/>
          </a:xfrm>
          <a:prstGeom prst="rect">
            <a:avLst/>
          </a:prstGeom>
          <a:noFill/>
        </p:spPr>
        <p:txBody>
          <a:bodyPr anchor="ctr"/>
          <a:lstStyle/>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48" name="TextBox 62"/>
          <p:cNvSpPr txBox="1"/>
          <p:nvPr/>
        </p:nvSpPr>
        <p:spPr>
          <a:xfrm>
            <a:off x="7783515" y="2271713"/>
            <a:ext cx="1990725" cy="812800"/>
          </a:xfrm>
          <a:prstGeom prst="rect">
            <a:avLst/>
          </a:prstGeom>
          <a:noFill/>
        </p:spPr>
        <p:txBody>
          <a:bodyPr anchor="ctr"/>
          <a:lstStyle/>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49" name="任意多边形 48"/>
          <p:cNvSpPr/>
          <p:nvPr/>
        </p:nvSpPr>
        <p:spPr>
          <a:xfrm flipH="1">
            <a:off x="6242053" y="2084390"/>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solidFill>
            <a:schemeClr val="accent1"/>
          </a:solidFill>
          <a:ln w="101600" cap="flat" cmpd="sng" algn="ctr">
            <a:noFill/>
            <a:prstDash val="solid"/>
          </a:ln>
          <a:effectLst/>
        </p:spPr>
        <p:txBody>
          <a:bodyPr lIns="180000" tIns="0" rIns="360000" bIns="0" anchor="ctr"/>
          <a:lstStyle/>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输入</a:t>
            </a:r>
            <a:endParaRPr lang="en-US" altLang="zh-CN" sz="2000" kern="0" dirty="0">
              <a:solidFill>
                <a:sysClr val="window" lastClr="FFFFFF"/>
              </a:solidFill>
              <a:latin typeface="微软雅黑" panose="020B0503020204020204" pitchFamily="34" charset="-122"/>
              <a:ea typeface="微软雅黑" panose="020B0503020204020204" pitchFamily="34" charset="-122"/>
            </a:endParaRPr>
          </a:p>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50" name="TextBox 36"/>
          <p:cNvSpPr txBox="1"/>
          <p:nvPr/>
        </p:nvSpPr>
        <p:spPr>
          <a:xfrm flipH="1">
            <a:off x="7153275" y="2424114"/>
            <a:ext cx="630239"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ysClr val="window" lastClr="FFFFFF"/>
                </a:solidFill>
                <a:latin typeface="Arial Rounded MT Bold" pitchFamily="34" charset="0"/>
                <a:cs typeface="Times New Roman" pitchFamily="18" charset="0"/>
              </a:rPr>
              <a:t>A</a:t>
            </a:r>
            <a:endParaRPr lang="zh-CN" altLang="en-US" sz="4051" dirty="0">
              <a:solidFill>
                <a:sysClr val="window" lastClr="FFFFFF"/>
              </a:solidFill>
              <a:latin typeface="Arial Rounded MT Bold" pitchFamily="34" charset="0"/>
              <a:cs typeface="Times New Roman" pitchFamily="18" charset="0"/>
            </a:endParaRPr>
          </a:p>
        </p:txBody>
      </p:sp>
    </p:spTree>
    <p:extLst>
      <p:ext uri="{BB962C8B-B14F-4D97-AF65-F5344CB8AC3E}">
        <p14:creationId xmlns:p14="http://schemas.microsoft.com/office/powerpoint/2010/main" val="2502707134"/>
      </p:ext>
    </p:extLst>
  </p:cSld>
  <p:clrMapOvr>
    <a:masterClrMapping/>
  </p:clrMapOvr>
  <p:transition spd="slow" advClick="0" advTm="5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 calcmode="lin" valueType="num">
                                      <p:cBhvr>
                                        <p:cTn id="14" dur="500" fill="hold"/>
                                        <p:tgtEl>
                                          <p:spTgt spid="23"/>
                                        </p:tgtEl>
                                        <p:attrNameLst>
                                          <p:attrName>style.rotation</p:attrName>
                                        </p:attrNameLst>
                                      </p:cBhvr>
                                      <p:tavLst>
                                        <p:tav tm="0">
                                          <p:val>
                                            <p:fltVal val="360"/>
                                          </p:val>
                                        </p:tav>
                                        <p:tav tm="100000">
                                          <p:val>
                                            <p:fltVal val="0"/>
                                          </p:val>
                                        </p:tav>
                                      </p:tavLst>
                                    </p:anim>
                                    <p:animEffect transition="in" filter="fade">
                                      <p:cBhvr>
                                        <p:cTn id="15" dur="500"/>
                                        <p:tgtEl>
                                          <p:spTgt spid="23"/>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 calcmode="lin" valueType="num">
                                      <p:cBhvr>
                                        <p:cTn id="20" dur="500" fill="hold"/>
                                        <p:tgtEl>
                                          <p:spTgt spid="49"/>
                                        </p:tgtEl>
                                        <p:attrNameLst>
                                          <p:attrName>style.rotation</p:attrName>
                                        </p:attrNameLst>
                                      </p:cBhvr>
                                      <p:tavLst>
                                        <p:tav tm="0">
                                          <p:val>
                                            <p:fltVal val="360"/>
                                          </p:val>
                                        </p:tav>
                                        <p:tav tm="100000">
                                          <p:val>
                                            <p:fltVal val="0"/>
                                          </p:val>
                                        </p:tav>
                                      </p:tavLst>
                                    </p:anim>
                                    <p:animEffect transition="in" filter="fade">
                                      <p:cBhvr>
                                        <p:cTn id="21" dur="500"/>
                                        <p:tgtEl>
                                          <p:spTgt spid="49"/>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ppt_w</p:attrName>
                                        </p:attrNameLst>
                                      </p:cBhvr>
                                      <p:tavLst>
                                        <p:tav tm="0">
                                          <p:val>
                                            <p:fltVal val="0"/>
                                          </p:val>
                                        </p:tav>
                                        <p:tav tm="100000">
                                          <p:val>
                                            <p:strVal val="#ppt_w"/>
                                          </p:val>
                                        </p:tav>
                                      </p:tavLst>
                                    </p:anim>
                                    <p:anim calcmode="lin" valueType="num">
                                      <p:cBhvr>
                                        <p:cTn id="25" dur="500" fill="hold"/>
                                        <p:tgtEl>
                                          <p:spTgt spid="50"/>
                                        </p:tgtEl>
                                        <p:attrNameLst>
                                          <p:attrName>ppt_h</p:attrName>
                                        </p:attrNameLst>
                                      </p:cBhvr>
                                      <p:tavLst>
                                        <p:tav tm="0">
                                          <p:val>
                                            <p:fltVal val="0"/>
                                          </p:val>
                                        </p:tav>
                                        <p:tav tm="100000">
                                          <p:val>
                                            <p:strVal val="#ppt_h"/>
                                          </p:val>
                                        </p:tav>
                                      </p:tavLst>
                                    </p:anim>
                                    <p:anim calcmode="lin" valueType="num">
                                      <p:cBhvr>
                                        <p:cTn id="26" dur="500" fill="hold"/>
                                        <p:tgtEl>
                                          <p:spTgt spid="50"/>
                                        </p:tgtEl>
                                        <p:attrNameLst>
                                          <p:attrName>style.rotation</p:attrName>
                                        </p:attrNameLst>
                                      </p:cBhvr>
                                      <p:tavLst>
                                        <p:tav tm="0">
                                          <p:val>
                                            <p:fltVal val="360"/>
                                          </p:val>
                                        </p:tav>
                                        <p:tav tm="100000">
                                          <p:val>
                                            <p:fltVal val="0"/>
                                          </p:val>
                                        </p:tav>
                                      </p:tavLst>
                                    </p:anim>
                                    <p:animEffect transition="in" filter="fade">
                                      <p:cBhvr>
                                        <p:cTn id="27" dur="500"/>
                                        <p:tgtEl>
                                          <p:spTgt spid="50"/>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fltVal val="0"/>
                                          </p:val>
                                        </p:tav>
                                        <p:tav tm="100000">
                                          <p:val>
                                            <p:strVal val="#ppt_w"/>
                                          </p:val>
                                        </p:tav>
                                      </p:tavLst>
                                    </p:anim>
                                    <p:anim calcmode="lin" valueType="num">
                                      <p:cBhvr>
                                        <p:cTn id="33" dur="500" fill="hold"/>
                                        <p:tgtEl>
                                          <p:spTgt spid="48"/>
                                        </p:tgtEl>
                                        <p:attrNameLst>
                                          <p:attrName>ppt_h</p:attrName>
                                        </p:attrNameLst>
                                      </p:cBhvr>
                                      <p:tavLst>
                                        <p:tav tm="0">
                                          <p:val>
                                            <p:fltVal val="0"/>
                                          </p:val>
                                        </p:tav>
                                        <p:tav tm="100000">
                                          <p:val>
                                            <p:strVal val="#ppt_h"/>
                                          </p:val>
                                        </p:tav>
                                      </p:tavLst>
                                    </p:anim>
                                    <p:anim calcmode="lin" valueType="num">
                                      <p:cBhvr>
                                        <p:cTn id="34" dur="500" fill="hold"/>
                                        <p:tgtEl>
                                          <p:spTgt spid="48"/>
                                        </p:tgtEl>
                                        <p:attrNameLst>
                                          <p:attrName>style.rotation</p:attrName>
                                        </p:attrNameLst>
                                      </p:cBhvr>
                                      <p:tavLst>
                                        <p:tav tm="0">
                                          <p:val>
                                            <p:fltVal val="360"/>
                                          </p:val>
                                        </p:tav>
                                        <p:tav tm="100000">
                                          <p:val>
                                            <p:fltVal val="0"/>
                                          </p:val>
                                        </p:tav>
                                      </p:tavLst>
                                    </p:anim>
                                    <p:animEffect transition="in" filter="fade">
                                      <p:cBhvr>
                                        <p:cTn id="35" dur="500"/>
                                        <p:tgtEl>
                                          <p:spTgt spid="48"/>
                                        </p:tgtEl>
                                      </p:cBhvr>
                                    </p:animEffect>
                                  </p:childTnLst>
                                </p:cTn>
                              </p:par>
                            </p:childTnLst>
                          </p:cTn>
                        </p:par>
                      </p:childTnLst>
                    </p:cTn>
                  </p:par>
                  <p:par>
                    <p:cTn id="36" fill="hold">
                      <p:stCondLst>
                        <p:cond delay="indefinite"/>
                      </p:stCondLst>
                      <p:childTnLst>
                        <p:par>
                          <p:cTn id="37" fill="hold">
                            <p:stCondLst>
                              <p:cond delay="0"/>
                            </p:stCondLst>
                            <p:childTnLst>
                              <p:par>
                                <p:cTn id="38" presetID="25" presetClass="entr" presetSubtype="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43" dur="1000" fill="hold"/>
                                        <p:tgtEl>
                                          <p:spTgt spid="24"/>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24"/>
                                        </p:tgtEl>
                                      </p:cBhvr>
                                    </p:animEffect>
                                  </p:childTnLst>
                                </p:cTn>
                              </p:par>
                              <p:par>
                                <p:cTn id="48" presetID="25" presetClass="entr" presetSubtype="0"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p:cTn id="50"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53" dur="1000" fill="hold"/>
                                        <p:tgtEl>
                                          <p:spTgt spid="44"/>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44"/>
                                        </p:tgtEl>
                                      </p:cBhvr>
                                    </p:animEffect>
                                  </p:childTnLst>
                                </p:cTn>
                              </p:par>
                            </p:childTnLst>
                          </p:cTn>
                        </p:par>
                      </p:childTnLst>
                    </p:cTn>
                  </p:par>
                  <p:par>
                    <p:cTn id="58" fill="hold">
                      <p:stCondLst>
                        <p:cond delay="indefinite"/>
                      </p:stCondLst>
                      <p:childTnLst>
                        <p:par>
                          <p:cTn id="59" fill="hold">
                            <p:stCondLst>
                              <p:cond delay="0"/>
                            </p:stCondLst>
                            <p:childTnLst>
                              <p:par>
                                <p:cTn id="60" presetID="25" presetClass="entr" presetSubtype="0" fill="hold" grpId="0" nodeType="click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65" dur="1000" fill="hold"/>
                                        <p:tgtEl>
                                          <p:spTgt spid="46"/>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46"/>
                                        </p:tgtEl>
                                      </p:cBhvr>
                                    </p:animEffect>
                                  </p:childTnLst>
                                </p:cTn>
                              </p:par>
                            </p:childTnLst>
                          </p:cTn>
                        </p:par>
                      </p:childTnLst>
                    </p:cTn>
                  </p:par>
                  <p:par>
                    <p:cTn id="70" fill="hold">
                      <p:stCondLst>
                        <p:cond delay="indefinite"/>
                      </p:stCondLst>
                      <p:childTnLst>
                        <p:par>
                          <p:cTn id="71" fill="hold">
                            <p:stCondLst>
                              <p:cond delay="0"/>
                            </p:stCondLst>
                            <p:childTnLst>
                              <p:par>
                                <p:cTn id="72" presetID="15" presetClass="entr" presetSubtype="0" fill="hold" grpId="0" nodeType="click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1000" fill="hold"/>
                                        <p:tgtEl>
                                          <p:spTgt spid="25"/>
                                        </p:tgtEl>
                                        <p:attrNameLst>
                                          <p:attrName>ppt_w</p:attrName>
                                        </p:attrNameLst>
                                      </p:cBhvr>
                                      <p:tavLst>
                                        <p:tav tm="0">
                                          <p:val>
                                            <p:fltVal val="0"/>
                                          </p:val>
                                        </p:tav>
                                        <p:tav tm="100000">
                                          <p:val>
                                            <p:strVal val="#ppt_w"/>
                                          </p:val>
                                        </p:tav>
                                      </p:tavLst>
                                    </p:anim>
                                    <p:anim calcmode="lin" valueType="num">
                                      <p:cBhvr>
                                        <p:cTn id="75" dur="1000" fill="hold"/>
                                        <p:tgtEl>
                                          <p:spTgt spid="25"/>
                                        </p:tgtEl>
                                        <p:attrNameLst>
                                          <p:attrName>ppt_h</p:attrName>
                                        </p:attrNameLst>
                                      </p:cBhvr>
                                      <p:tavLst>
                                        <p:tav tm="0">
                                          <p:val>
                                            <p:fltVal val="0"/>
                                          </p:val>
                                        </p:tav>
                                        <p:tav tm="100000">
                                          <p:val>
                                            <p:strVal val="#ppt_h"/>
                                          </p:val>
                                        </p:tav>
                                      </p:tavLst>
                                    </p:anim>
                                    <p:anim calcmode="lin" valueType="num">
                                      <p:cBhvr>
                                        <p:cTn id="76"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8" fill="hold">
                      <p:stCondLst>
                        <p:cond delay="indefinite"/>
                      </p:stCondLst>
                      <p:childTnLst>
                        <p:par>
                          <p:cTn id="79" fill="hold">
                            <p:stCondLst>
                              <p:cond delay="0"/>
                            </p:stCondLst>
                            <p:childTnLst>
                              <p:par>
                                <p:cTn id="80" presetID="15" presetClass="entr" presetSubtype="0" fill="hold" grpId="0" nodeType="click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p:cTn id="82" dur="1000" fill="hold"/>
                                        <p:tgtEl>
                                          <p:spTgt spid="37"/>
                                        </p:tgtEl>
                                        <p:attrNameLst>
                                          <p:attrName>ppt_w</p:attrName>
                                        </p:attrNameLst>
                                      </p:cBhvr>
                                      <p:tavLst>
                                        <p:tav tm="0">
                                          <p:val>
                                            <p:fltVal val="0"/>
                                          </p:val>
                                        </p:tav>
                                        <p:tav tm="100000">
                                          <p:val>
                                            <p:strVal val="#ppt_w"/>
                                          </p:val>
                                        </p:tav>
                                      </p:tavLst>
                                    </p:anim>
                                    <p:anim calcmode="lin" valueType="num">
                                      <p:cBhvr>
                                        <p:cTn id="83" dur="1000" fill="hold"/>
                                        <p:tgtEl>
                                          <p:spTgt spid="37"/>
                                        </p:tgtEl>
                                        <p:attrNameLst>
                                          <p:attrName>ppt_h</p:attrName>
                                        </p:attrNameLst>
                                      </p:cBhvr>
                                      <p:tavLst>
                                        <p:tav tm="0">
                                          <p:val>
                                            <p:fltVal val="0"/>
                                          </p:val>
                                        </p:tav>
                                        <p:tav tm="100000">
                                          <p:val>
                                            <p:strVal val="#ppt_h"/>
                                          </p:val>
                                        </p:tav>
                                      </p:tavLst>
                                    </p:anim>
                                    <p:anim calcmode="lin" valueType="num">
                                      <p:cBhvr>
                                        <p:cTn id="84"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85" dur="1000" fill="hold"/>
                                        <p:tgtEl>
                                          <p:spTgt spid="37"/>
                                        </p:tgtEl>
                                        <p:attrNameLst>
                                          <p:attrName>ppt_y</p:attrName>
                                        </p:attrNameLst>
                                      </p:cBhvr>
                                      <p:tavLst>
                                        <p:tav tm="0" fmla="#ppt_y+(sin(-2*pi*(1-$))*-#ppt_x+cos(-2*pi*(1-$))*(1-#ppt_y))*(1-$)">
                                          <p:val>
                                            <p:fltVal val="0"/>
                                          </p:val>
                                        </p:tav>
                                        <p:tav tm="100000">
                                          <p:val>
                                            <p:fltVal val="1"/>
                                          </p:val>
                                        </p:tav>
                                      </p:tavLst>
                                    </p:anim>
                                  </p:childTnLst>
                                </p:cTn>
                              </p:par>
                              <p:par>
                                <p:cTn id="86" presetID="15" presetClass="entr" presetSubtype="0"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 calcmode="lin" valueType="num">
                                      <p:cBhvr>
                                        <p:cTn id="88" dur="1000" fill="hold"/>
                                        <p:tgtEl>
                                          <p:spTgt spid="45"/>
                                        </p:tgtEl>
                                        <p:attrNameLst>
                                          <p:attrName>ppt_w</p:attrName>
                                        </p:attrNameLst>
                                      </p:cBhvr>
                                      <p:tavLst>
                                        <p:tav tm="0">
                                          <p:val>
                                            <p:fltVal val="0"/>
                                          </p:val>
                                        </p:tav>
                                        <p:tav tm="100000">
                                          <p:val>
                                            <p:strVal val="#ppt_w"/>
                                          </p:val>
                                        </p:tav>
                                      </p:tavLst>
                                    </p:anim>
                                    <p:anim calcmode="lin" valueType="num">
                                      <p:cBhvr>
                                        <p:cTn id="89" dur="1000" fill="hold"/>
                                        <p:tgtEl>
                                          <p:spTgt spid="45"/>
                                        </p:tgtEl>
                                        <p:attrNameLst>
                                          <p:attrName>ppt_h</p:attrName>
                                        </p:attrNameLst>
                                      </p:cBhvr>
                                      <p:tavLst>
                                        <p:tav tm="0">
                                          <p:val>
                                            <p:fltVal val="0"/>
                                          </p:val>
                                        </p:tav>
                                        <p:tav tm="100000">
                                          <p:val>
                                            <p:strVal val="#ppt_h"/>
                                          </p:val>
                                        </p:tav>
                                      </p:tavLst>
                                    </p:anim>
                                    <p:anim calcmode="lin" valueType="num">
                                      <p:cBhvr>
                                        <p:cTn id="90" dur="1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91" dur="1000" fill="hold"/>
                                        <p:tgtEl>
                                          <p:spTgt spid="4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2" fill="hold">
                      <p:stCondLst>
                        <p:cond delay="indefinite"/>
                      </p:stCondLst>
                      <p:childTnLst>
                        <p:par>
                          <p:cTn id="93" fill="hold">
                            <p:stCondLst>
                              <p:cond delay="0"/>
                            </p:stCondLst>
                            <p:childTnLst>
                              <p:par>
                                <p:cTn id="94" presetID="15" presetClass="entr" presetSubtype="0" fill="hold" grpId="0" nodeType="clickEffect">
                                  <p:stCondLst>
                                    <p:cond delay="0"/>
                                  </p:stCondLst>
                                  <p:childTnLst>
                                    <p:set>
                                      <p:cBhvr>
                                        <p:cTn id="95" dur="1" fill="hold">
                                          <p:stCondLst>
                                            <p:cond delay="0"/>
                                          </p:stCondLst>
                                        </p:cTn>
                                        <p:tgtEl>
                                          <p:spTgt spid="47"/>
                                        </p:tgtEl>
                                        <p:attrNameLst>
                                          <p:attrName>style.visibility</p:attrName>
                                        </p:attrNameLst>
                                      </p:cBhvr>
                                      <p:to>
                                        <p:strVal val="visible"/>
                                      </p:to>
                                    </p:set>
                                    <p:anim calcmode="lin" valueType="num">
                                      <p:cBhvr>
                                        <p:cTn id="96" dur="1000" fill="hold"/>
                                        <p:tgtEl>
                                          <p:spTgt spid="47"/>
                                        </p:tgtEl>
                                        <p:attrNameLst>
                                          <p:attrName>ppt_w</p:attrName>
                                        </p:attrNameLst>
                                      </p:cBhvr>
                                      <p:tavLst>
                                        <p:tav tm="0">
                                          <p:val>
                                            <p:fltVal val="0"/>
                                          </p:val>
                                        </p:tav>
                                        <p:tav tm="100000">
                                          <p:val>
                                            <p:strVal val="#ppt_w"/>
                                          </p:val>
                                        </p:tav>
                                      </p:tavLst>
                                    </p:anim>
                                    <p:anim calcmode="lin" valueType="num">
                                      <p:cBhvr>
                                        <p:cTn id="97" dur="1000" fill="hold"/>
                                        <p:tgtEl>
                                          <p:spTgt spid="47"/>
                                        </p:tgtEl>
                                        <p:attrNameLst>
                                          <p:attrName>ppt_h</p:attrName>
                                        </p:attrNameLst>
                                      </p:cBhvr>
                                      <p:tavLst>
                                        <p:tav tm="0">
                                          <p:val>
                                            <p:fltVal val="0"/>
                                          </p:val>
                                        </p:tav>
                                        <p:tav tm="100000">
                                          <p:val>
                                            <p:strVal val="#ppt_h"/>
                                          </p:val>
                                        </p:tav>
                                      </p:tavLst>
                                    </p:anim>
                                    <p:anim calcmode="lin" valueType="num">
                                      <p:cBhvr>
                                        <p:cTn id="98"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4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23" grpId="0" animBg="1"/>
      <p:bldP spid="24" grpId="0" animBg="1"/>
      <p:bldP spid="25" grpId="0" animBg="1"/>
      <p:bldP spid="37" grpId="0"/>
      <p:bldP spid="46" grpId="0"/>
      <p:bldP spid="47" grpId="0"/>
      <p:bldP spid="48" grpId="0"/>
      <p:bldP spid="49" grpId="0" animBg="1"/>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3944939" y="1644651"/>
            <a:ext cx="2257425" cy="2257425"/>
          </a:xfrm>
          <a:prstGeom prst="donut">
            <a:avLst>
              <a:gd name="adj" fmla="val 21317"/>
            </a:avLst>
          </a:prstGeom>
          <a:solidFill>
            <a:schemeClr val="accent1">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输入</a:t>
            </a:r>
            <a:endParaRPr lang="en-US" altLang="zh-CN" kern="0" dirty="0">
              <a:ln w="18415" cmpd="sng">
                <a:noFill/>
                <a:prstDash val="solid"/>
              </a:ln>
              <a:solidFill>
                <a:schemeClr val="tx1">
                  <a:lumMod val="50000"/>
                  <a:lumOff val="50000"/>
                </a:schemeClr>
              </a:solidFill>
              <a:latin typeface="Adidas Unity" pitchFamily="2" charset="0"/>
              <a:cs typeface="Times New Roman" pitchFamily="18" charset="0"/>
            </a:endParaRPr>
          </a:p>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标题</a:t>
            </a:r>
          </a:p>
        </p:txBody>
      </p:sp>
      <p:sp>
        <p:nvSpPr>
          <p:cNvPr id="30" name="矩形 29"/>
          <p:cNvSpPr/>
          <p:nvPr/>
        </p:nvSpPr>
        <p:spPr>
          <a:xfrm>
            <a:off x="3937001" y="2565401"/>
            <a:ext cx="544513" cy="479425"/>
          </a:xfrm>
          <a:prstGeom prst="rect">
            <a:avLst/>
          </a:prstGeom>
          <a:solidFill>
            <a:sysClr val="window" lastClr="FFFFFF"/>
          </a:solidFill>
          <a:ln w="28575" cap="flat" cmpd="sng" algn="ctr">
            <a:solidFill>
              <a:schemeClr val="bg1"/>
            </a:solidFill>
            <a:prstDash val="solid"/>
          </a:ln>
          <a:effectLst/>
        </p:spPr>
        <p:txBody>
          <a:bodyPr anchor="ctr"/>
          <a:lstStyle/>
          <a:p>
            <a:pPr algn="ctr">
              <a:defRPr/>
            </a:pPr>
            <a:endParaRPr lang="en-US" kern="0">
              <a:solidFill>
                <a:sysClr val="window" lastClr="FFFFFF"/>
              </a:solidFill>
              <a:latin typeface="Calibri"/>
            </a:endParaRPr>
          </a:p>
        </p:txBody>
      </p:sp>
      <p:sp>
        <p:nvSpPr>
          <p:cNvPr id="32" name="等腰三角形 31"/>
          <p:cNvSpPr/>
          <p:nvPr/>
        </p:nvSpPr>
        <p:spPr>
          <a:xfrm rot="5400000">
            <a:off x="4071144" y="2686844"/>
            <a:ext cx="279400" cy="239712"/>
          </a:xfrm>
          <a:prstGeom prst="triangle">
            <a:avLst/>
          </a:prstGeom>
          <a:solidFill>
            <a:schemeClr val="bg1">
              <a:lumMod val="85000"/>
            </a:schemeClr>
          </a:solidFill>
          <a:ln w="28575" cap="flat" cmpd="sng" algn="ctr">
            <a:solidFill>
              <a:schemeClr val="bg1"/>
            </a:solidFill>
            <a:prstDash val="solid"/>
          </a:ln>
          <a:effectLst/>
        </p:spPr>
        <p:txBody>
          <a:bodyPr anchor="ctr"/>
          <a:lstStyle/>
          <a:p>
            <a:pPr algn="ctr">
              <a:defRPr/>
            </a:pPr>
            <a:endParaRPr lang="en-US" kern="0">
              <a:solidFill>
                <a:sysClr val="window" lastClr="FFFFFF"/>
              </a:solidFill>
              <a:latin typeface="Calibri"/>
            </a:endParaRPr>
          </a:p>
        </p:txBody>
      </p:sp>
      <p:sp>
        <p:nvSpPr>
          <p:cNvPr id="48" name="同心圆 47"/>
          <p:cNvSpPr/>
          <p:nvPr/>
        </p:nvSpPr>
        <p:spPr>
          <a:xfrm>
            <a:off x="5954714" y="1644651"/>
            <a:ext cx="2255837" cy="2257425"/>
          </a:xfrm>
          <a:prstGeom prst="donut">
            <a:avLst>
              <a:gd name="adj" fmla="val 21317"/>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输入</a:t>
            </a:r>
            <a:endParaRPr lang="en-US" altLang="zh-CN" kern="0" dirty="0">
              <a:ln w="18415" cmpd="sng">
                <a:noFill/>
                <a:prstDash val="solid"/>
              </a:ln>
              <a:solidFill>
                <a:schemeClr val="tx1">
                  <a:lumMod val="50000"/>
                  <a:lumOff val="50000"/>
                </a:schemeClr>
              </a:solidFill>
              <a:latin typeface="Adidas Unity" pitchFamily="2" charset="0"/>
              <a:cs typeface="Times New Roman" pitchFamily="18" charset="0"/>
            </a:endParaRPr>
          </a:p>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标题</a:t>
            </a:r>
          </a:p>
        </p:txBody>
      </p:sp>
      <p:sp>
        <p:nvSpPr>
          <p:cNvPr id="52" name="同心圆 51"/>
          <p:cNvSpPr/>
          <p:nvPr/>
        </p:nvSpPr>
        <p:spPr>
          <a:xfrm>
            <a:off x="4903789" y="3228975"/>
            <a:ext cx="2257425" cy="2255838"/>
          </a:xfrm>
          <a:prstGeom prst="donut">
            <a:avLst>
              <a:gd name="adj" fmla="val 21317"/>
            </a:avLst>
          </a:prstGeom>
          <a:solidFill>
            <a:schemeClr val="accent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输入</a:t>
            </a:r>
            <a:endParaRPr lang="en-US" altLang="zh-CN" kern="0" dirty="0">
              <a:ln w="18415" cmpd="sng">
                <a:noFill/>
                <a:prstDash val="solid"/>
              </a:ln>
              <a:solidFill>
                <a:schemeClr val="tx1">
                  <a:lumMod val="50000"/>
                  <a:lumOff val="50000"/>
                </a:schemeClr>
              </a:solidFill>
              <a:latin typeface="Adidas Unity" pitchFamily="2" charset="0"/>
              <a:cs typeface="Times New Roman" pitchFamily="18" charset="0"/>
            </a:endParaRPr>
          </a:p>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标题</a:t>
            </a:r>
          </a:p>
        </p:txBody>
      </p:sp>
      <p:sp>
        <p:nvSpPr>
          <p:cNvPr id="35" name="矩形 34"/>
          <p:cNvSpPr/>
          <p:nvPr/>
        </p:nvSpPr>
        <p:spPr>
          <a:xfrm flipH="1">
            <a:off x="7669213" y="2563814"/>
            <a:ext cx="544512" cy="477837"/>
          </a:xfrm>
          <a:prstGeom prst="rect">
            <a:avLst/>
          </a:prstGeom>
          <a:solidFill>
            <a:sysClr val="window" lastClr="FFFFFF"/>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37" name="等腰三角形 36"/>
          <p:cNvSpPr/>
          <p:nvPr/>
        </p:nvSpPr>
        <p:spPr>
          <a:xfrm rot="16200000" flipH="1">
            <a:off x="7822407" y="2685257"/>
            <a:ext cx="279400" cy="239713"/>
          </a:xfrm>
          <a:prstGeom prst="triangle">
            <a:avLst/>
          </a:prstGeom>
          <a:solidFill>
            <a:schemeClr val="bg1">
              <a:lumMod val="85000"/>
            </a:schemeClr>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43" name="矩形 42"/>
          <p:cNvSpPr/>
          <p:nvPr/>
        </p:nvSpPr>
        <p:spPr>
          <a:xfrm rot="5400000" flipH="1">
            <a:off x="5757070" y="4966495"/>
            <a:ext cx="542925" cy="477837"/>
          </a:xfrm>
          <a:prstGeom prst="rect">
            <a:avLst/>
          </a:prstGeom>
          <a:solidFill>
            <a:sysClr val="window" lastClr="FFFFFF"/>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45" name="等腰三角形 44"/>
          <p:cNvSpPr/>
          <p:nvPr/>
        </p:nvSpPr>
        <p:spPr>
          <a:xfrm flipH="1">
            <a:off x="5886450" y="5095875"/>
            <a:ext cx="279400" cy="241300"/>
          </a:xfrm>
          <a:prstGeom prst="triangle">
            <a:avLst/>
          </a:prstGeom>
          <a:solidFill>
            <a:schemeClr val="bg1">
              <a:lumMod val="85000"/>
            </a:schemeClr>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3083" name="KSO_GT2.1"/>
          <p:cNvSpPr txBox="1">
            <a:spLocks noChangeArrowheads="1"/>
          </p:cNvSpPr>
          <p:nvPr/>
        </p:nvSpPr>
        <p:spPr bwMode="auto">
          <a:xfrm flipH="1">
            <a:off x="8293100" y="2197101"/>
            <a:ext cx="1836738" cy="1152525"/>
          </a:xfrm>
          <a:prstGeom prst="rect">
            <a:avLst/>
          </a:prstGeom>
          <a:noFill/>
          <a:ln w="9525">
            <a:noFill/>
            <a:miter lim="800000"/>
            <a:headEnd/>
            <a:tailEnd/>
          </a:ln>
        </p:spPr>
        <p:txBody>
          <a:bodyPr lIns="0" tIns="0" rIns="0" bIns="0" anchor="ctr"/>
          <a:lstStyle/>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a:t>
            </a:r>
            <a:r>
              <a:rPr lang="zh-CN" altLang="en-US" sz="1400" dirty="0">
                <a:solidFill>
                  <a:srgbClr val="8B8585"/>
                </a:solidFill>
                <a:latin typeface="幼圆" pitchFamily="49" charset="-122"/>
                <a:ea typeface="幼圆" pitchFamily="49" charset="-122"/>
                <a:cs typeface="Arial" pitchFamily="34" charset="0"/>
              </a:rPr>
              <a:t>。</a:t>
            </a:r>
            <a:endParaRPr lang="en-US" altLang="zh-CN" sz="1400" dirty="0">
              <a:solidFill>
                <a:srgbClr val="8B8585"/>
              </a:solidFill>
              <a:latin typeface="幼圆" pitchFamily="49" charset="-122"/>
              <a:ea typeface="幼圆" pitchFamily="49" charset="-122"/>
              <a:cs typeface="Arial" pitchFamily="34" charset="0"/>
            </a:endParaRPr>
          </a:p>
        </p:txBody>
      </p:sp>
      <p:sp>
        <p:nvSpPr>
          <p:cNvPr id="25" name="KSO_GT1.1"/>
          <p:cNvSpPr txBox="1"/>
          <p:nvPr/>
        </p:nvSpPr>
        <p:spPr>
          <a:xfrm flipH="1">
            <a:off x="2062164" y="2197101"/>
            <a:ext cx="1836737" cy="1152525"/>
          </a:xfrm>
          <a:prstGeom prst="rect">
            <a:avLst/>
          </a:prstGeom>
          <a:noFill/>
        </p:spPr>
        <p:txBody>
          <a:bodyPr lIns="0" tIns="0" rIns="0" bIns="0" anchor="ctr"/>
          <a:lstStyle/>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 </a:t>
            </a:r>
          </a:p>
        </p:txBody>
      </p:sp>
      <p:sp>
        <p:nvSpPr>
          <p:cNvPr id="26" name="KSO_GT3.1"/>
          <p:cNvSpPr txBox="1"/>
          <p:nvPr/>
        </p:nvSpPr>
        <p:spPr>
          <a:xfrm flipH="1">
            <a:off x="5114925" y="5476875"/>
            <a:ext cx="1835150" cy="1150938"/>
          </a:xfrm>
          <a:prstGeom prst="rect">
            <a:avLst/>
          </a:prstGeom>
          <a:noFill/>
        </p:spPr>
        <p:txBody>
          <a:bodyPr lIns="0" tIns="0" rIns="0" bIns="0" anchor="ctr"/>
          <a:lstStyle/>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p:txBody>
      </p:sp>
      <p:sp>
        <p:nvSpPr>
          <p:cNvPr id="3086" name="KSO_GN1"/>
          <p:cNvSpPr txBox="1">
            <a:spLocks noChangeArrowheads="1"/>
          </p:cNvSpPr>
          <p:nvPr/>
        </p:nvSpPr>
        <p:spPr bwMode="auto">
          <a:xfrm>
            <a:off x="4694239" y="1865313"/>
            <a:ext cx="827087" cy="165100"/>
          </a:xfrm>
          <a:prstGeom prst="rect">
            <a:avLst/>
          </a:prstGeom>
          <a:noFill/>
          <a:ln w="9525">
            <a:noFill/>
            <a:miter lim="800000"/>
            <a:headEnd/>
            <a:tailEnd/>
          </a:ln>
        </p:spPr>
        <p:txBody>
          <a:bodyPr lIns="0" tIns="0" rIns="0" bIns="0" anchor="ctr"/>
          <a:lstStyle/>
          <a:p>
            <a:pPr algn="ctr" eaLnBrk="1" hangingPunct="1">
              <a:lnSpc>
                <a:spcPct val="80000"/>
              </a:lnSpc>
            </a:pPr>
            <a:r>
              <a:rPr lang="en-US" altLang="zh-CN" sz="4000" b="1" dirty="0">
                <a:solidFill>
                  <a:schemeClr val="bg1"/>
                </a:solidFill>
                <a:latin typeface="Bell MT" pitchFamily="18" charset="0"/>
                <a:ea typeface="微软雅黑" pitchFamily="34" charset="-122"/>
                <a:cs typeface="Times New Roman" pitchFamily="18" charset="0"/>
              </a:rPr>
              <a:t>01</a:t>
            </a:r>
            <a:endParaRPr lang="zh-CN" altLang="en-US" sz="4000" b="1" dirty="0">
              <a:solidFill>
                <a:schemeClr val="bg1"/>
              </a:solidFill>
              <a:latin typeface="Bell MT" pitchFamily="18" charset="0"/>
              <a:ea typeface="微软雅黑" pitchFamily="34" charset="-122"/>
              <a:cs typeface="Times New Roman" pitchFamily="18" charset="0"/>
            </a:endParaRPr>
          </a:p>
        </p:txBody>
      </p:sp>
      <p:sp>
        <p:nvSpPr>
          <p:cNvPr id="3087" name="KSO_GN2"/>
          <p:cNvSpPr txBox="1">
            <a:spLocks noChangeArrowheads="1"/>
          </p:cNvSpPr>
          <p:nvPr/>
        </p:nvSpPr>
        <p:spPr bwMode="auto">
          <a:xfrm>
            <a:off x="6707189" y="1865314"/>
            <a:ext cx="827087" cy="153987"/>
          </a:xfrm>
          <a:prstGeom prst="rect">
            <a:avLst/>
          </a:prstGeom>
          <a:noFill/>
          <a:ln w="9525">
            <a:noFill/>
            <a:miter lim="800000"/>
            <a:headEnd/>
            <a:tailEnd/>
          </a:ln>
        </p:spPr>
        <p:txBody>
          <a:bodyPr lIns="0" tIns="0" rIns="0" bIns="0" anchor="ctr"/>
          <a:lstStyle/>
          <a:p>
            <a:pPr algn="ctr" eaLnBrk="1" hangingPunct="1">
              <a:lnSpc>
                <a:spcPct val="80000"/>
              </a:lnSpc>
            </a:pPr>
            <a:r>
              <a:rPr lang="en-US" altLang="zh-CN" sz="4000" b="1" dirty="0">
                <a:solidFill>
                  <a:schemeClr val="bg1"/>
                </a:solidFill>
                <a:latin typeface="Bell MT" pitchFamily="18" charset="0"/>
                <a:ea typeface="微软雅黑" pitchFamily="34" charset="-122"/>
                <a:cs typeface="Times New Roman" pitchFamily="18" charset="0"/>
              </a:rPr>
              <a:t>02</a:t>
            </a:r>
            <a:endParaRPr lang="zh-CN" altLang="en-US" sz="4000" b="1" dirty="0">
              <a:solidFill>
                <a:schemeClr val="bg1"/>
              </a:solidFill>
              <a:latin typeface="Bell MT" pitchFamily="18" charset="0"/>
              <a:ea typeface="微软雅黑" pitchFamily="34" charset="-122"/>
              <a:cs typeface="Times New Roman" pitchFamily="18" charset="0"/>
            </a:endParaRPr>
          </a:p>
        </p:txBody>
      </p:sp>
      <p:sp>
        <p:nvSpPr>
          <p:cNvPr id="3088" name="KSO_GN3"/>
          <p:cNvSpPr txBox="1">
            <a:spLocks noChangeArrowheads="1"/>
          </p:cNvSpPr>
          <p:nvPr/>
        </p:nvSpPr>
        <p:spPr bwMode="auto">
          <a:xfrm>
            <a:off x="5614989" y="3429000"/>
            <a:ext cx="827087" cy="165100"/>
          </a:xfrm>
          <a:prstGeom prst="rect">
            <a:avLst/>
          </a:prstGeom>
          <a:noFill/>
          <a:ln w="9525">
            <a:noFill/>
            <a:miter lim="800000"/>
            <a:headEnd/>
            <a:tailEnd/>
          </a:ln>
        </p:spPr>
        <p:txBody>
          <a:bodyPr lIns="0" tIns="0" rIns="0" bIns="0" anchor="ctr"/>
          <a:lstStyle/>
          <a:p>
            <a:pPr algn="ctr" eaLnBrk="1" hangingPunct="1">
              <a:lnSpc>
                <a:spcPct val="80000"/>
              </a:lnSpc>
            </a:pPr>
            <a:r>
              <a:rPr lang="en-US" altLang="zh-CN" sz="4000" b="1" dirty="0">
                <a:solidFill>
                  <a:schemeClr val="bg1"/>
                </a:solidFill>
                <a:latin typeface="Bell MT" pitchFamily="18" charset="0"/>
                <a:ea typeface="微软雅黑" pitchFamily="34" charset="-122"/>
                <a:cs typeface="Times New Roman" pitchFamily="18" charset="0"/>
              </a:rPr>
              <a:t>03</a:t>
            </a:r>
            <a:endParaRPr lang="zh-CN" altLang="en-US" sz="4000" b="1" dirty="0">
              <a:solidFill>
                <a:schemeClr val="bg1"/>
              </a:solidFill>
              <a:latin typeface="Bell MT"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1049705485"/>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86"/>
                                        </p:tgtEl>
                                        <p:attrNameLst>
                                          <p:attrName>style.visibility</p:attrName>
                                        </p:attrNameLst>
                                      </p:cBhvr>
                                      <p:to>
                                        <p:strVal val="visible"/>
                                      </p:to>
                                    </p:set>
                                    <p:anim calcmode="lin" valueType="num">
                                      <p:cBhvr additive="base">
                                        <p:cTn id="7" dur="500" fill="hold"/>
                                        <p:tgtEl>
                                          <p:spTgt spid="3086"/>
                                        </p:tgtEl>
                                        <p:attrNameLst>
                                          <p:attrName>ppt_x</p:attrName>
                                        </p:attrNameLst>
                                      </p:cBhvr>
                                      <p:tavLst>
                                        <p:tav tm="0">
                                          <p:val>
                                            <p:strVal val="#ppt_x"/>
                                          </p:val>
                                        </p:tav>
                                        <p:tav tm="100000">
                                          <p:val>
                                            <p:strVal val="#ppt_x"/>
                                          </p:val>
                                        </p:tav>
                                      </p:tavLst>
                                    </p:anim>
                                    <p:anim calcmode="lin" valueType="num">
                                      <p:cBhvr additive="base">
                                        <p:cTn id="8" dur="500" fill="hold"/>
                                        <p:tgtEl>
                                          <p:spTgt spid="308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3087"/>
                                        </p:tgtEl>
                                        <p:attrNameLst>
                                          <p:attrName>style.visibility</p:attrName>
                                        </p:attrNameLst>
                                      </p:cBhvr>
                                      <p:to>
                                        <p:strVal val="visible"/>
                                      </p:to>
                                    </p:set>
                                    <p:animEffect transition="in" filter="wheel(1)">
                                      <p:cBhvr>
                                        <p:cTn id="23" dur="2000"/>
                                        <p:tgtEl>
                                          <p:spTgt spid="3087"/>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heel(1)">
                                      <p:cBhvr>
                                        <p:cTn id="26" dur="2000"/>
                                        <p:tgtEl>
                                          <p:spTgt spid="4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083"/>
                                        </p:tgtEl>
                                        <p:attrNameLst>
                                          <p:attrName>style.visibility</p:attrName>
                                        </p:attrNameLst>
                                      </p:cBhvr>
                                      <p:to>
                                        <p:strVal val="visible"/>
                                      </p:to>
                                    </p:set>
                                    <p:animEffect transition="in" filter="fade">
                                      <p:cBhvr>
                                        <p:cTn id="31" dur="1000"/>
                                        <p:tgtEl>
                                          <p:spTgt spid="3083"/>
                                        </p:tgtEl>
                                      </p:cBhvr>
                                    </p:animEffect>
                                    <p:anim calcmode="lin" valueType="num">
                                      <p:cBhvr>
                                        <p:cTn id="32" dur="1000" fill="hold"/>
                                        <p:tgtEl>
                                          <p:spTgt spid="3083"/>
                                        </p:tgtEl>
                                        <p:attrNameLst>
                                          <p:attrName>ppt_x</p:attrName>
                                        </p:attrNameLst>
                                      </p:cBhvr>
                                      <p:tavLst>
                                        <p:tav tm="0">
                                          <p:val>
                                            <p:strVal val="#ppt_x"/>
                                          </p:val>
                                        </p:tav>
                                        <p:tav tm="100000">
                                          <p:val>
                                            <p:strVal val="#ppt_x"/>
                                          </p:val>
                                        </p:tav>
                                      </p:tavLst>
                                    </p:anim>
                                    <p:anim calcmode="lin" valueType="num">
                                      <p:cBhvr>
                                        <p:cTn id="33" dur="1000" fill="hold"/>
                                        <p:tgtEl>
                                          <p:spTgt spid="308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3088"/>
                                        </p:tgtEl>
                                        <p:attrNameLst>
                                          <p:attrName>style.visibility</p:attrName>
                                        </p:attrNameLst>
                                      </p:cBhvr>
                                      <p:to>
                                        <p:strVal val="visible"/>
                                      </p:to>
                                    </p:set>
                                    <p:anim calcmode="lin" valueType="num">
                                      <p:cBhvr>
                                        <p:cTn id="38" dur="1000" fill="hold"/>
                                        <p:tgtEl>
                                          <p:spTgt spid="3088"/>
                                        </p:tgtEl>
                                        <p:attrNameLst>
                                          <p:attrName>ppt_w</p:attrName>
                                        </p:attrNameLst>
                                      </p:cBhvr>
                                      <p:tavLst>
                                        <p:tav tm="0">
                                          <p:val>
                                            <p:fltVal val="0"/>
                                          </p:val>
                                        </p:tav>
                                        <p:tav tm="100000">
                                          <p:val>
                                            <p:strVal val="#ppt_w"/>
                                          </p:val>
                                        </p:tav>
                                      </p:tavLst>
                                    </p:anim>
                                    <p:anim calcmode="lin" valueType="num">
                                      <p:cBhvr>
                                        <p:cTn id="39" dur="1000" fill="hold"/>
                                        <p:tgtEl>
                                          <p:spTgt spid="3088"/>
                                        </p:tgtEl>
                                        <p:attrNameLst>
                                          <p:attrName>ppt_h</p:attrName>
                                        </p:attrNameLst>
                                      </p:cBhvr>
                                      <p:tavLst>
                                        <p:tav tm="0">
                                          <p:val>
                                            <p:fltVal val="0"/>
                                          </p:val>
                                        </p:tav>
                                        <p:tav tm="100000">
                                          <p:val>
                                            <p:strVal val="#ppt_h"/>
                                          </p:val>
                                        </p:tav>
                                      </p:tavLst>
                                    </p:anim>
                                    <p:anim calcmode="lin" valueType="num">
                                      <p:cBhvr>
                                        <p:cTn id="40" dur="1000" fill="hold"/>
                                        <p:tgtEl>
                                          <p:spTgt spid="3088"/>
                                        </p:tgtEl>
                                        <p:attrNameLst>
                                          <p:attrName>style.rotation</p:attrName>
                                        </p:attrNameLst>
                                      </p:cBhvr>
                                      <p:tavLst>
                                        <p:tav tm="0">
                                          <p:val>
                                            <p:fltVal val="90"/>
                                          </p:val>
                                        </p:tav>
                                        <p:tav tm="100000">
                                          <p:val>
                                            <p:fltVal val="0"/>
                                          </p:val>
                                        </p:tav>
                                      </p:tavLst>
                                    </p:anim>
                                    <p:animEffect transition="in" filter="fade">
                                      <p:cBhvr>
                                        <p:cTn id="41" dur="1000"/>
                                        <p:tgtEl>
                                          <p:spTgt spid="3088"/>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1000" fill="hold"/>
                                        <p:tgtEl>
                                          <p:spTgt spid="52"/>
                                        </p:tgtEl>
                                        <p:attrNameLst>
                                          <p:attrName>ppt_w</p:attrName>
                                        </p:attrNameLst>
                                      </p:cBhvr>
                                      <p:tavLst>
                                        <p:tav tm="0">
                                          <p:val>
                                            <p:fltVal val="0"/>
                                          </p:val>
                                        </p:tav>
                                        <p:tav tm="100000">
                                          <p:val>
                                            <p:strVal val="#ppt_w"/>
                                          </p:val>
                                        </p:tav>
                                      </p:tavLst>
                                    </p:anim>
                                    <p:anim calcmode="lin" valueType="num">
                                      <p:cBhvr>
                                        <p:cTn id="45" dur="1000" fill="hold"/>
                                        <p:tgtEl>
                                          <p:spTgt spid="52"/>
                                        </p:tgtEl>
                                        <p:attrNameLst>
                                          <p:attrName>ppt_h</p:attrName>
                                        </p:attrNameLst>
                                      </p:cBhvr>
                                      <p:tavLst>
                                        <p:tav tm="0">
                                          <p:val>
                                            <p:fltVal val="0"/>
                                          </p:val>
                                        </p:tav>
                                        <p:tav tm="100000">
                                          <p:val>
                                            <p:strVal val="#ppt_h"/>
                                          </p:val>
                                        </p:tav>
                                      </p:tavLst>
                                    </p:anim>
                                    <p:anim calcmode="lin" valueType="num">
                                      <p:cBhvr>
                                        <p:cTn id="46" dur="1000" fill="hold"/>
                                        <p:tgtEl>
                                          <p:spTgt spid="52"/>
                                        </p:tgtEl>
                                        <p:attrNameLst>
                                          <p:attrName>style.rotation</p:attrName>
                                        </p:attrNameLst>
                                      </p:cBhvr>
                                      <p:tavLst>
                                        <p:tav tm="0">
                                          <p:val>
                                            <p:fltVal val="90"/>
                                          </p:val>
                                        </p:tav>
                                        <p:tav tm="100000">
                                          <p:val>
                                            <p:fltVal val="0"/>
                                          </p:val>
                                        </p:tav>
                                      </p:tavLst>
                                    </p:anim>
                                    <p:animEffect transition="in" filter="fade">
                                      <p:cBhvr>
                                        <p:cTn id="47" dur="10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31" presetClass="entr" presetSubtype="0"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1000" fill="hold"/>
                                        <p:tgtEl>
                                          <p:spTgt spid="26"/>
                                        </p:tgtEl>
                                        <p:attrNameLst>
                                          <p:attrName>ppt_w</p:attrName>
                                        </p:attrNameLst>
                                      </p:cBhvr>
                                      <p:tavLst>
                                        <p:tav tm="0">
                                          <p:val>
                                            <p:fltVal val="0"/>
                                          </p:val>
                                        </p:tav>
                                        <p:tav tm="100000">
                                          <p:val>
                                            <p:strVal val="#ppt_w"/>
                                          </p:val>
                                        </p:tav>
                                      </p:tavLst>
                                    </p:anim>
                                    <p:anim calcmode="lin" valueType="num">
                                      <p:cBhvr>
                                        <p:cTn id="53" dur="1000" fill="hold"/>
                                        <p:tgtEl>
                                          <p:spTgt spid="26"/>
                                        </p:tgtEl>
                                        <p:attrNameLst>
                                          <p:attrName>ppt_h</p:attrName>
                                        </p:attrNameLst>
                                      </p:cBhvr>
                                      <p:tavLst>
                                        <p:tav tm="0">
                                          <p:val>
                                            <p:fltVal val="0"/>
                                          </p:val>
                                        </p:tav>
                                        <p:tav tm="100000">
                                          <p:val>
                                            <p:strVal val="#ppt_h"/>
                                          </p:val>
                                        </p:tav>
                                      </p:tavLst>
                                    </p:anim>
                                    <p:anim calcmode="lin" valueType="num">
                                      <p:cBhvr>
                                        <p:cTn id="54" dur="1000" fill="hold"/>
                                        <p:tgtEl>
                                          <p:spTgt spid="26"/>
                                        </p:tgtEl>
                                        <p:attrNameLst>
                                          <p:attrName>style.rotation</p:attrName>
                                        </p:attrNameLst>
                                      </p:cBhvr>
                                      <p:tavLst>
                                        <p:tav tm="0">
                                          <p:val>
                                            <p:fltVal val="90"/>
                                          </p:val>
                                        </p:tav>
                                        <p:tav tm="100000">
                                          <p:val>
                                            <p:fltVal val="0"/>
                                          </p:val>
                                        </p:tav>
                                      </p:tavLst>
                                    </p:anim>
                                    <p:animEffect transition="in" filter="fade">
                                      <p:cBhvr>
                                        <p:cTn id="55"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8" grpId="0" animBg="1"/>
      <p:bldP spid="52" grpId="0" animBg="1"/>
      <p:bldP spid="3083" grpId="0"/>
      <p:bldP spid="25" grpId="0"/>
      <p:bldP spid="26" grpId="0"/>
      <p:bldP spid="3086" grpId="0"/>
      <p:bldP spid="3087" grpId="0"/>
      <p:bldP spid="308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3762375" y="5407026"/>
            <a:ext cx="4611688" cy="638175"/>
          </a:xfrm>
          <a:custGeom>
            <a:avLst/>
            <a:gdLst>
              <a:gd name="connsiteX0" fmla="*/ 2305898 w 4611794"/>
              <a:gd name="connsiteY0" fmla="*/ 176915 h 639232"/>
              <a:gd name="connsiteX1" fmla="*/ 2894395 w 4611794"/>
              <a:gd name="connsiteY1" fmla="*/ 267120 h 639232"/>
              <a:gd name="connsiteX2" fmla="*/ 2305898 w 4611794"/>
              <a:gd name="connsiteY2" fmla="*/ 357325 h 639232"/>
              <a:gd name="connsiteX3" fmla="*/ 1717401 w 4611794"/>
              <a:gd name="connsiteY3" fmla="*/ 267120 h 639232"/>
              <a:gd name="connsiteX4" fmla="*/ 2305898 w 4611794"/>
              <a:gd name="connsiteY4" fmla="*/ 176915 h 639232"/>
              <a:gd name="connsiteX5" fmla="*/ 2305896 w 4611794"/>
              <a:gd name="connsiteY5" fmla="*/ 127061 h 639232"/>
              <a:gd name="connsiteX6" fmla="*/ 1004146 w 4611794"/>
              <a:gd name="connsiteY6" fmla="*/ 283089 h 639232"/>
              <a:gd name="connsiteX7" fmla="*/ 2305896 w 4611794"/>
              <a:gd name="connsiteY7" fmla="*/ 439117 h 639232"/>
              <a:gd name="connsiteX8" fmla="*/ 3607646 w 4611794"/>
              <a:gd name="connsiteY8" fmla="*/ 283089 h 639232"/>
              <a:gd name="connsiteX9" fmla="*/ 2305896 w 4611794"/>
              <a:gd name="connsiteY9" fmla="*/ 127061 h 639232"/>
              <a:gd name="connsiteX10" fmla="*/ 2305897 w 4611794"/>
              <a:gd name="connsiteY10" fmla="*/ 85624 h 639232"/>
              <a:gd name="connsiteX11" fmla="*/ 4116441 w 4611794"/>
              <a:gd name="connsiteY11" fmla="*/ 294807 h 639232"/>
              <a:gd name="connsiteX12" fmla="*/ 2305897 w 4611794"/>
              <a:gd name="connsiteY12" fmla="*/ 503990 h 639232"/>
              <a:gd name="connsiteX13" fmla="*/ 495353 w 4611794"/>
              <a:gd name="connsiteY13" fmla="*/ 294807 h 639232"/>
              <a:gd name="connsiteX14" fmla="*/ 2305897 w 4611794"/>
              <a:gd name="connsiteY14" fmla="*/ 85624 h 639232"/>
              <a:gd name="connsiteX15" fmla="*/ 2305897 w 4611794"/>
              <a:gd name="connsiteY15" fmla="*/ 31880 h 639232"/>
              <a:gd name="connsiteX16" fmla="*/ 184559 w 4611794"/>
              <a:gd name="connsiteY16" fmla="*/ 319548 h 639232"/>
              <a:gd name="connsiteX17" fmla="*/ 2305897 w 4611794"/>
              <a:gd name="connsiteY17" fmla="*/ 607216 h 639232"/>
              <a:gd name="connsiteX18" fmla="*/ 4427235 w 4611794"/>
              <a:gd name="connsiteY18" fmla="*/ 319548 h 639232"/>
              <a:gd name="connsiteX19" fmla="*/ 2305897 w 4611794"/>
              <a:gd name="connsiteY19" fmla="*/ 31880 h 639232"/>
              <a:gd name="connsiteX20" fmla="*/ 2305897 w 4611794"/>
              <a:gd name="connsiteY20" fmla="*/ 0 h 639232"/>
              <a:gd name="connsiteX21" fmla="*/ 4611794 w 4611794"/>
              <a:gd name="connsiteY21" fmla="*/ 319616 h 639232"/>
              <a:gd name="connsiteX22" fmla="*/ 2305897 w 4611794"/>
              <a:gd name="connsiteY22" fmla="*/ 639232 h 639232"/>
              <a:gd name="connsiteX23" fmla="*/ 0 w 4611794"/>
              <a:gd name="connsiteY23" fmla="*/ 319616 h 639232"/>
              <a:gd name="connsiteX24" fmla="*/ 2305897 w 4611794"/>
              <a:gd name="connsiteY24" fmla="*/ 0 h 639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11794" h="639232">
                <a:moveTo>
                  <a:pt x="2305898" y="176915"/>
                </a:moveTo>
                <a:cubicBezTo>
                  <a:pt x="2630916" y="176915"/>
                  <a:pt x="2894395" y="217301"/>
                  <a:pt x="2894395" y="267120"/>
                </a:cubicBezTo>
                <a:cubicBezTo>
                  <a:pt x="2894395" y="316939"/>
                  <a:pt x="2630916" y="357325"/>
                  <a:pt x="2305898" y="357325"/>
                </a:cubicBezTo>
                <a:cubicBezTo>
                  <a:pt x="1980880" y="357325"/>
                  <a:pt x="1717401" y="316939"/>
                  <a:pt x="1717401" y="267120"/>
                </a:cubicBezTo>
                <a:cubicBezTo>
                  <a:pt x="1717401" y="217301"/>
                  <a:pt x="1980880" y="176915"/>
                  <a:pt x="2305898" y="176915"/>
                </a:cubicBezTo>
                <a:close/>
                <a:moveTo>
                  <a:pt x="2305896" y="127061"/>
                </a:moveTo>
                <a:cubicBezTo>
                  <a:pt x="1586959" y="127061"/>
                  <a:pt x="1004146" y="196917"/>
                  <a:pt x="1004146" y="283089"/>
                </a:cubicBezTo>
                <a:cubicBezTo>
                  <a:pt x="1004146" y="369261"/>
                  <a:pt x="1586959" y="439117"/>
                  <a:pt x="2305896" y="439117"/>
                </a:cubicBezTo>
                <a:cubicBezTo>
                  <a:pt x="3024833" y="439117"/>
                  <a:pt x="3607646" y="369261"/>
                  <a:pt x="3607646" y="283089"/>
                </a:cubicBezTo>
                <a:cubicBezTo>
                  <a:pt x="3607646" y="196917"/>
                  <a:pt x="3024833" y="127061"/>
                  <a:pt x="2305896" y="127061"/>
                </a:cubicBezTo>
                <a:close/>
                <a:moveTo>
                  <a:pt x="2305897" y="85624"/>
                </a:moveTo>
                <a:cubicBezTo>
                  <a:pt x="3305833" y="85624"/>
                  <a:pt x="4116441" y="179278"/>
                  <a:pt x="4116441" y="294807"/>
                </a:cubicBezTo>
                <a:cubicBezTo>
                  <a:pt x="4116441" y="410336"/>
                  <a:pt x="3305833" y="503990"/>
                  <a:pt x="2305897" y="503990"/>
                </a:cubicBezTo>
                <a:cubicBezTo>
                  <a:pt x="1305961" y="503990"/>
                  <a:pt x="495353" y="410336"/>
                  <a:pt x="495353" y="294807"/>
                </a:cubicBezTo>
                <a:cubicBezTo>
                  <a:pt x="495353" y="179278"/>
                  <a:pt x="1305961" y="85624"/>
                  <a:pt x="2305897" y="85624"/>
                </a:cubicBezTo>
                <a:close/>
                <a:moveTo>
                  <a:pt x="2305897" y="31880"/>
                </a:moveTo>
                <a:cubicBezTo>
                  <a:pt x="1134314" y="31880"/>
                  <a:pt x="184559" y="160673"/>
                  <a:pt x="184559" y="319548"/>
                </a:cubicBezTo>
                <a:cubicBezTo>
                  <a:pt x="184559" y="478423"/>
                  <a:pt x="1134314" y="607216"/>
                  <a:pt x="2305897" y="607216"/>
                </a:cubicBezTo>
                <a:cubicBezTo>
                  <a:pt x="3477480" y="607216"/>
                  <a:pt x="4427235" y="478423"/>
                  <a:pt x="4427235" y="319548"/>
                </a:cubicBezTo>
                <a:cubicBezTo>
                  <a:pt x="4427235" y="160673"/>
                  <a:pt x="3477480" y="31880"/>
                  <a:pt x="2305897" y="31880"/>
                </a:cubicBezTo>
                <a:close/>
                <a:moveTo>
                  <a:pt x="2305897" y="0"/>
                </a:moveTo>
                <a:cubicBezTo>
                  <a:pt x="3579409" y="0"/>
                  <a:pt x="4611794" y="143097"/>
                  <a:pt x="4611794" y="319616"/>
                </a:cubicBezTo>
                <a:cubicBezTo>
                  <a:pt x="4611794" y="496135"/>
                  <a:pt x="3579409" y="639232"/>
                  <a:pt x="2305897" y="639232"/>
                </a:cubicBezTo>
                <a:cubicBezTo>
                  <a:pt x="1032385" y="639232"/>
                  <a:pt x="0" y="496135"/>
                  <a:pt x="0" y="319616"/>
                </a:cubicBezTo>
                <a:cubicBezTo>
                  <a:pt x="0" y="143097"/>
                  <a:pt x="1032385" y="0"/>
                  <a:pt x="2305897"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矩形 14"/>
          <p:cNvSpPr/>
          <p:nvPr/>
        </p:nvSpPr>
        <p:spPr>
          <a:xfrm>
            <a:off x="5410201" y="4702176"/>
            <a:ext cx="1323975" cy="111125"/>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gradFill flip="none" rotWithShape="1">
            <a:gsLst>
              <a:gs pos="0">
                <a:schemeClr val="accent2">
                  <a:lumMod val="50000"/>
                </a:schemeClr>
              </a:gs>
              <a:gs pos="50000">
                <a:schemeClr val="accent2">
                  <a:lumMod val="75000"/>
                </a:schemeClr>
              </a:gs>
              <a:gs pos="100000">
                <a:schemeClr val="accent2"/>
              </a:gs>
            </a:gsLst>
            <a:lin ang="5400000" scaled="1"/>
            <a:tileRect/>
          </a:gra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36" name="矩形 14"/>
          <p:cNvSpPr/>
          <p:nvPr/>
        </p:nvSpPr>
        <p:spPr>
          <a:xfrm>
            <a:off x="4832350" y="3817939"/>
            <a:ext cx="2470150" cy="111125"/>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solidFill>
            <a:schemeClr val="accent1"/>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37" name="矩形 14"/>
          <p:cNvSpPr/>
          <p:nvPr/>
        </p:nvSpPr>
        <p:spPr>
          <a:xfrm>
            <a:off x="4305300" y="2933701"/>
            <a:ext cx="3525838" cy="111125"/>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solidFill>
            <a:schemeClr val="accent1">
              <a:lumMod val="60000"/>
              <a:lumOff val="40000"/>
            </a:schemeClr>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38" name="矩形 14"/>
          <p:cNvSpPr/>
          <p:nvPr/>
        </p:nvSpPr>
        <p:spPr>
          <a:xfrm>
            <a:off x="3781426" y="2030413"/>
            <a:ext cx="4575175" cy="114300"/>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solidFill>
            <a:schemeClr val="accent1">
              <a:lumMod val="40000"/>
              <a:lumOff val="60000"/>
            </a:schemeClr>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45" name="KSO_GT4"/>
          <p:cNvSpPr/>
          <p:nvPr/>
        </p:nvSpPr>
        <p:spPr>
          <a:xfrm>
            <a:off x="5414964" y="4813300"/>
            <a:ext cx="1323975" cy="871538"/>
          </a:xfrm>
          <a:custGeom>
            <a:avLst/>
            <a:gdLst>
              <a:gd name="connsiteX0" fmla="*/ 0 w 1323696"/>
              <a:gd name="connsiteY0" fmla="*/ 0 h 871147"/>
              <a:gd name="connsiteX1" fmla="*/ 1323696 w 1323696"/>
              <a:gd name="connsiteY1" fmla="*/ 0 h 871147"/>
              <a:gd name="connsiteX2" fmla="*/ 661848 w 1323696"/>
              <a:gd name="connsiteY2" fmla="*/ 871147 h 871147"/>
            </a:gdLst>
            <a:ahLst/>
            <a:cxnLst>
              <a:cxn ang="0">
                <a:pos x="connsiteX0" y="connsiteY0"/>
              </a:cxn>
              <a:cxn ang="0">
                <a:pos x="connsiteX1" y="connsiteY1"/>
              </a:cxn>
              <a:cxn ang="0">
                <a:pos x="connsiteX2" y="connsiteY2"/>
              </a:cxn>
            </a:cxnLst>
            <a:rect l="l" t="t" r="r" b="b"/>
            <a:pathLst>
              <a:path w="1323696" h="871147">
                <a:moveTo>
                  <a:pt x="0" y="0"/>
                </a:moveTo>
                <a:lnTo>
                  <a:pt x="1323696" y="0"/>
                </a:lnTo>
                <a:lnTo>
                  <a:pt x="661848" y="8711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360000" rIns="144000" bIns="504000" anchor="ctr"/>
          <a:lstStyle/>
          <a:p>
            <a:pPr algn="ctr">
              <a:lnSpc>
                <a:spcPct val="120000"/>
              </a:lnSpc>
              <a:defRPr/>
            </a:pPr>
            <a:r>
              <a:rPr lang="zh-CN" altLang="en-US" dirty="0">
                <a:latin typeface="微软雅黑" panose="020B0503020204020204" pitchFamily="34" charset="-122"/>
              </a:rPr>
              <a:t>文本</a:t>
            </a:r>
          </a:p>
        </p:txBody>
      </p:sp>
      <p:sp>
        <p:nvSpPr>
          <p:cNvPr id="33" name="KSO_GT3"/>
          <p:cNvSpPr/>
          <p:nvPr/>
        </p:nvSpPr>
        <p:spPr>
          <a:xfrm>
            <a:off x="4832350" y="3929063"/>
            <a:ext cx="2470150" cy="755650"/>
          </a:xfrm>
          <a:custGeom>
            <a:avLst/>
            <a:gdLst/>
            <a:ahLst/>
            <a:cxnLst/>
            <a:rect l="l" t="t" r="r" b="b"/>
            <a:pathLst>
              <a:path w="3061735" h="937284">
                <a:moveTo>
                  <a:pt x="0" y="0"/>
                </a:moveTo>
                <a:lnTo>
                  <a:pt x="3061735" y="0"/>
                </a:lnTo>
                <a:lnTo>
                  <a:pt x="2493758" y="937284"/>
                </a:lnTo>
                <a:lnTo>
                  <a:pt x="567977" y="937284"/>
                </a:lnTo>
                <a:close/>
              </a:path>
            </a:pathLst>
          </a:custGeom>
          <a:solidFill>
            <a:schemeClr val="accent1">
              <a:lumMod val="75000"/>
            </a:schemeClr>
          </a:solidFill>
          <a:ln w="25400" cap="flat" cmpd="sng" algn="ctr">
            <a:noFill/>
            <a:prstDash val="solid"/>
          </a:ln>
          <a:effectLst/>
        </p:spPr>
        <p:txBody>
          <a:bodyPr lIns="432000" tIns="46800" rIns="432000" bIns="46800" anchor="ctr"/>
          <a:lstStyle/>
          <a:p>
            <a:pPr algn="ctr">
              <a:lnSpc>
                <a:spcPct val="120000"/>
              </a:lnSpc>
              <a:defRPr/>
            </a:pPr>
            <a:r>
              <a:rPr lang="zh-CN" altLang="en-US"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34" name="KSO_GT2"/>
          <p:cNvSpPr/>
          <p:nvPr/>
        </p:nvSpPr>
        <p:spPr>
          <a:xfrm>
            <a:off x="4305300" y="3044825"/>
            <a:ext cx="3525838" cy="755650"/>
          </a:xfrm>
          <a:custGeom>
            <a:avLst/>
            <a:gdLst/>
            <a:ahLst/>
            <a:cxnLst/>
            <a:rect l="l" t="t" r="r" b="b"/>
            <a:pathLst>
              <a:path w="4370803" h="937284">
                <a:moveTo>
                  <a:pt x="0" y="0"/>
                </a:moveTo>
                <a:lnTo>
                  <a:pt x="4370803" y="0"/>
                </a:lnTo>
                <a:lnTo>
                  <a:pt x="3802825" y="937284"/>
                </a:lnTo>
                <a:lnTo>
                  <a:pt x="567978" y="937284"/>
                </a:lnTo>
                <a:close/>
              </a:path>
            </a:pathLst>
          </a:custGeom>
          <a:solidFill>
            <a:schemeClr val="accent1"/>
          </a:solidFill>
          <a:ln w="25400" cap="flat" cmpd="sng" algn="ctr">
            <a:noFill/>
            <a:prstDash val="solid"/>
          </a:ln>
          <a:effectLst/>
        </p:spPr>
        <p:txBody>
          <a:bodyPr lIns="432000" tIns="46800" rIns="432000" bIns="46800" anchor="ctr"/>
          <a:lstStyle/>
          <a:p>
            <a:pPr algn="ctr">
              <a:lnSpc>
                <a:spcPct val="120000"/>
              </a:lnSpc>
              <a:defRPr/>
            </a:pPr>
            <a:r>
              <a:rPr lang="zh-CN" altLang="en-US"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35" name="KSO_GT1"/>
          <p:cNvSpPr/>
          <p:nvPr/>
        </p:nvSpPr>
        <p:spPr>
          <a:xfrm>
            <a:off x="3781426" y="2144714"/>
            <a:ext cx="4575175" cy="757237"/>
          </a:xfrm>
          <a:custGeom>
            <a:avLst/>
            <a:gdLst/>
            <a:ahLst/>
            <a:cxnLst/>
            <a:rect l="l" t="t" r="r" b="b"/>
            <a:pathLst>
              <a:path w="5670222" h="937284">
                <a:moveTo>
                  <a:pt x="0" y="0"/>
                </a:moveTo>
                <a:lnTo>
                  <a:pt x="5670222" y="0"/>
                </a:lnTo>
                <a:lnTo>
                  <a:pt x="5670222" y="5327"/>
                </a:lnTo>
                <a:lnTo>
                  <a:pt x="5105473" y="937284"/>
                </a:lnTo>
                <a:lnTo>
                  <a:pt x="561559" y="937284"/>
                </a:lnTo>
                <a:lnTo>
                  <a:pt x="0" y="10591"/>
                </a:lnTo>
                <a:close/>
              </a:path>
            </a:pathLst>
          </a:custGeom>
          <a:solidFill>
            <a:schemeClr val="accent1">
              <a:lumMod val="60000"/>
              <a:lumOff val="40000"/>
            </a:schemeClr>
          </a:solidFill>
          <a:ln w="25400" cap="flat" cmpd="sng" algn="ctr">
            <a:noFill/>
            <a:prstDash val="solid"/>
          </a:ln>
          <a:effectLst/>
        </p:spPr>
        <p:txBody>
          <a:bodyPr lIns="432000" tIns="46800" rIns="432000" bIns="46800" anchor="ctr"/>
          <a:lstStyle/>
          <a:p>
            <a:pPr algn="ctr">
              <a:lnSpc>
                <a:spcPct val="120000"/>
              </a:lnSpc>
              <a:defRPr/>
            </a:pPr>
            <a:r>
              <a:rPr lang="zh-CN" altLang="en-US" kern="0" dirty="0">
                <a:solidFill>
                  <a:sysClr val="window" lastClr="FFFFFF"/>
                </a:solidFill>
                <a:latin typeface="微软雅黑" panose="020B0503020204020204" pitchFamily="34" charset="-122"/>
                <a:ea typeface="微软雅黑" panose="020B0503020204020204" pitchFamily="34" charset="-122"/>
              </a:rPr>
              <a:t>文本内容</a:t>
            </a:r>
          </a:p>
        </p:txBody>
      </p:sp>
    </p:spTree>
    <p:extLst>
      <p:ext uri="{BB962C8B-B14F-4D97-AF65-F5344CB8AC3E}">
        <p14:creationId xmlns:p14="http://schemas.microsoft.com/office/powerpoint/2010/main" val="107560607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repeatCount="indefinite"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heel(1)">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ppt_x"/>
                                          </p:val>
                                        </p:tav>
                                        <p:tav tm="100000">
                                          <p:val>
                                            <p:strVal val="#ppt_x"/>
                                          </p:val>
                                        </p:tav>
                                      </p:tavLst>
                                    </p:anim>
                                    <p:anim calcmode="lin" valueType="num">
                                      <p:cBhvr additive="base">
                                        <p:cTn id="13" dur="500" fill="hold"/>
                                        <p:tgtEl>
                                          <p:spTgt spid="3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ppt_x"/>
                                          </p:val>
                                        </p:tav>
                                        <p:tav tm="100000">
                                          <p:val>
                                            <p:strVal val="#ppt_x"/>
                                          </p:val>
                                        </p:tav>
                                      </p:tavLst>
                                    </p:anim>
                                    <p:anim calcmode="lin" valueType="num">
                                      <p:cBhvr additive="base">
                                        <p:cTn id="1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up)">
                                      <p:cBhvr>
                                        <p:cTn id="22" dur="500"/>
                                        <p:tgtEl>
                                          <p:spTgt spid="3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up)">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1000" fill="hold"/>
                                        <p:tgtEl>
                                          <p:spTgt spid="33"/>
                                        </p:tgtEl>
                                        <p:attrNameLst>
                                          <p:attrName>ppt_w</p:attrName>
                                        </p:attrNameLst>
                                      </p:cBhvr>
                                      <p:tavLst>
                                        <p:tav tm="0">
                                          <p:val>
                                            <p:fltVal val="0"/>
                                          </p:val>
                                        </p:tav>
                                        <p:tav tm="100000">
                                          <p:val>
                                            <p:strVal val="#ppt_w"/>
                                          </p:val>
                                        </p:tav>
                                      </p:tavLst>
                                    </p:anim>
                                    <p:anim calcmode="lin" valueType="num">
                                      <p:cBhvr>
                                        <p:cTn id="31" dur="1000" fill="hold"/>
                                        <p:tgtEl>
                                          <p:spTgt spid="33"/>
                                        </p:tgtEl>
                                        <p:attrNameLst>
                                          <p:attrName>ppt_h</p:attrName>
                                        </p:attrNameLst>
                                      </p:cBhvr>
                                      <p:tavLst>
                                        <p:tav tm="0">
                                          <p:val>
                                            <p:fltVal val="0"/>
                                          </p:val>
                                        </p:tav>
                                        <p:tav tm="100000">
                                          <p:val>
                                            <p:strVal val="#ppt_h"/>
                                          </p:val>
                                        </p:tav>
                                      </p:tavLst>
                                    </p:anim>
                                    <p:anim calcmode="lin" valueType="num">
                                      <p:cBhvr>
                                        <p:cTn id="32" dur="1000" fill="hold"/>
                                        <p:tgtEl>
                                          <p:spTgt spid="33"/>
                                        </p:tgtEl>
                                        <p:attrNameLst>
                                          <p:attrName>style.rotation</p:attrName>
                                        </p:attrNameLst>
                                      </p:cBhvr>
                                      <p:tavLst>
                                        <p:tav tm="0">
                                          <p:val>
                                            <p:fltVal val="90"/>
                                          </p:val>
                                        </p:tav>
                                        <p:tav tm="100000">
                                          <p:val>
                                            <p:fltVal val="0"/>
                                          </p:val>
                                        </p:tav>
                                      </p:tavLst>
                                    </p:anim>
                                    <p:animEffect transition="in" filter="fade">
                                      <p:cBhvr>
                                        <p:cTn id="33" dur="1000"/>
                                        <p:tgtEl>
                                          <p:spTgt spid="33"/>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1000" fill="hold"/>
                                        <p:tgtEl>
                                          <p:spTgt spid="36"/>
                                        </p:tgtEl>
                                        <p:attrNameLst>
                                          <p:attrName>ppt_w</p:attrName>
                                        </p:attrNameLst>
                                      </p:cBhvr>
                                      <p:tavLst>
                                        <p:tav tm="0">
                                          <p:val>
                                            <p:fltVal val="0"/>
                                          </p:val>
                                        </p:tav>
                                        <p:tav tm="100000">
                                          <p:val>
                                            <p:strVal val="#ppt_w"/>
                                          </p:val>
                                        </p:tav>
                                      </p:tavLst>
                                    </p:anim>
                                    <p:anim calcmode="lin" valueType="num">
                                      <p:cBhvr>
                                        <p:cTn id="37" dur="1000" fill="hold"/>
                                        <p:tgtEl>
                                          <p:spTgt spid="36"/>
                                        </p:tgtEl>
                                        <p:attrNameLst>
                                          <p:attrName>ppt_h</p:attrName>
                                        </p:attrNameLst>
                                      </p:cBhvr>
                                      <p:tavLst>
                                        <p:tav tm="0">
                                          <p:val>
                                            <p:fltVal val="0"/>
                                          </p:val>
                                        </p:tav>
                                        <p:tav tm="100000">
                                          <p:val>
                                            <p:strVal val="#ppt_h"/>
                                          </p:val>
                                        </p:tav>
                                      </p:tavLst>
                                    </p:anim>
                                    <p:anim calcmode="lin" valueType="num">
                                      <p:cBhvr>
                                        <p:cTn id="38" dur="1000" fill="hold"/>
                                        <p:tgtEl>
                                          <p:spTgt spid="36"/>
                                        </p:tgtEl>
                                        <p:attrNameLst>
                                          <p:attrName>style.rotation</p:attrName>
                                        </p:attrNameLst>
                                      </p:cBhvr>
                                      <p:tavLst>
                                        <p:tav tm="0">
                                          <p:val>
                                            <p:fltVal val="90"/>
                                          </p:val>
                                        </p:tav>
                                        <p:tav tm="100000">
                                          <p:val>
                                            <p:fltVal val="0"/>
                                          </p:val>
                                        </p:tav>
                                      </p:tavLst>
                                    </p:anim>
                                    <p:animEffect transition="in" filter="fade">
                                      <p:cBhvr>
                                        <p:cTn id="39" dur="10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Effect transition="in" filter="fade">
                                      <p:cBhvr>
                                        <p:cTn id="46" dur="500"/>
                                        <p:tgtEl>
                                          <p:spTgt spid="4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32" grpId="0" animBg="1"/>
      <p:bldP spid="36" grpId="0" animBg="1"/>
      <p:bldP spid="37" grpId="0" animBg="1"/>
      <p:bldP spid="38" grpId="0" animBg="1"/>
      <p:bldP spid="45" grpId="0" animBg="1"/>
      <p:bldP spid="33" grpId="0" animBg="1"/>
      <p:bldP spid="34" grpId="0" animBg="1"/>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Others_1"/>
          <p:cNvSpPr/>
          <p:nvPr>
            <p:custDataLst>
              <p:tags r:id="rId1"/>
            </p:custDataLst>
          </p:nvPr>
        </p:nvSpPr>
        <p:spPr>
          <a:xfrm rot="16200000">
            <a:off x="7839978" y="1712591"/>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Elephant" panose="02020904090505020303" pitchFamily="18" charset="0"/>
              <a:ea typeface="华文中宋" panose="02010600040101010101" pitchFamily="2" charset="-122"/>
            </a:endParaRPr>
          </a:p>
          <a:p>
            <a:pPr algn="ctr">
              <a:defRPr/>
            </a:pPr>
            <a:r>
              <a:rPr lang="en-US" altLang="zh-CN" sz="2800" spc="500">
                <a:solidFill>
                  <a:schemeClr val="accent1">
                    <a:lumMod val="20000"/>
                    <a:lumOff val="80000"/>
                  </a:schemeClr>
                </a:solidFill>
                <a:latin typeface="Elephant" panose="02020904090505020303" pitchFamily="18" charset="0"/>
                <a:ea typeface="华文中宋" panose="02010600040101010101" pitchFamily="2" charset="-122"/>
              </a:rPr>
              <a:t>CONTENTS</a:t>
            </a:r>
            <a:endParaRPr lang="zh-CN" altLang="en-US" sz="2800" spc="500" dirty="0">
              <a:solidFill>
                <a:schemeClr val="accent1">
                  <a:lumMod val="20000"/>
                  <a:lumOff val="80000"/>
                </a:schemeClr>
              </a:solidFill>
              <a:latin typeface="Elephant" panose="02020904090505020303" pitchFamily="18" charset="0"/>
              <a:ea typeface="华文中宋" panose="02010600040101010101" pitchFamily="2" charset="-122"/>
            </a:endParaRPr>
          </a:p>
        </p:txBody>
      </p:sp>
      <p:sp>
        <p:nvSpPr>
          <p:cNvPr id="5" name="MH_Others_2"/>
          <p:cNvSpPr txBox="1">
            <a:spLocks noChangeArrowheads="1"/>
          </p:cNvSpPr>
          <p:nvPr>
            <p:custDataLst>
              <p:tags r:id="rId2"/>
            </p:custDataLst>
          </p:nvPr>
        </p:nvSpPr>
        <p:spPr bwMode="auto">
          <a:xfrm>
            <a:off x="9703264" y="1614173"/>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panose="020B0503020204020204" pitchFamily="34" charset="-122"/>
                <a:ea typeface="微软雅黑" panose="020B0503020204020204" pitchFamily="34" charset="-122"/>
              </a:rPr>
              <a:t>目录</a:t>
            </a:r>
          </a:p>
        </p:txBody>
      </p:sp>
      <p:sp>
        <p:nvSpPr>
          <p:cNvPr id="6" name="MH_Number_1">
            <a:hlinkClick r:id="rId13" action="ppaction://hlinksldjump"/>
          </p:cNvPr>
          <p:cNvSpPr/>
          <p:nvPr>
            <p:custDataLst>
              <p:tags r:id="rId3"/>
            </p:custDataLst>
          </p:nvPr>
        </p:nvSpPr>
        <p:spPr>
          <a:xfrm>
            <a:off x="2977025" y="1548413"/>
            <a:ext cx="498951" cy="498614"/>
          </a:xfrm>
          <a:prstGeom prst="roundRect">
            <a:avLst>
              <a:gd name="adj" fmla="val 76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a:solidFill>
                  <a:srgbClr val="FFFFFF"/>
                </a:solidFill>
                <a:ea typeface="华文中宋" panose="02010600040101010101" pitchFamily="2" charset="-122"/>
                <a:cs typeface="Times New Roman" panose="02020603050405020304" pitchFamily="18" charset="0"/>
              </a:rPr>
              <a:t>01</a:t>
            </a:r>
            <a:endParaRPr lang="zh-CN" altLang="en-US" sz="2800" b="1">
              <a:solidFill>
                <a:srgbClr val="FFFFFF"/>
              </a:solidFill>
              <a:ea typeface="华文中宋" panose="02010600040101010101" pitchFamily="2" charset="-122"/>
              <a:cs typeface="Times New Roman" panose="02020603050405020304" pitchFamily="18" charset="0"/>
            </a:endParaRPr>
          </a:p>
        </p:txBody>
      </p:sp>
      <p:sp>
        <p:nvSpPr>
          <p:cNvPr id="7" name="MH_Entry_1">
            <a:hlinkClick r:id="rId13" action="ppaction://hlinksldjump"/>
          </p:cNvPr>
          <p:cNvSpPr/>
          <p:nvPr>
            <p:custDataLst>
              <p:tags r:id="rId4"/>
            </p:custDataLst>
          </p:nvPr>
        </p:nvSpPr>
        <p:spPr>
          <a:xfrm>
            <a:off x="3647575" y="1548413"/>
            <a:ext cx="4027591" cy="498614"/>
          </a:xfrm>
          <a:prstGeom prst="roundRect">
            <a:avLst>
              <a:gd name="adj" fmla="val 9124"/>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sz="2400" spc="200">
                <a:solidFill>
                  <a:srgbClr val="333333"/>
                </a:solidFill>
                <a:latin typeface="+mn-ea"/>
              </a:rPr>
              <a:t>请在此处输入您的标题</a:t>
            </a:r>
          </a:p>
        </p:txBody>
      </p:sp>
      <p:grpSp>
        <p:nvGrpSpPr>
          <p:cNvPr id="10" name="组合 9"/>
          <p:cNvGrpSpPr/>
          <p:nvPr/>
        </p:nvGrpSpPr>
        <p:grpSpPr>
          <a:xfrm>
            <a:off x="2977025" y="2378014"/>
            <a:ext cx="4698141" cy="498614"/>
            <a:chOff x="2977025" y="2378014"/>
            <a:chExt cx="4698141" cy="498614"/>
          </a:xfrm>
        </p:grpSpPr>
        <p:sp>
          <p:nvSpPr>
            <p:cNvPr id="8" name="MH_Entry_2">
              <a:hlinkClick r:id="rId13" action="ppaction://hlinksldjump"/>
            </p:cNvPr>
            <p:cNvSpPr/>
            <p:nvPr>
              <p:custDataLst>
                <p:tags r:id="rId9"/>
              </p:custDataLst>
            </p:nvPr>
          </p:nvSpPr>
          <p:spPr>
            <a:xfrm>
              <a:off x="3647575" y="2378014"/>
              <a:ext cx="4027591" cy="498614"/>
            </a:xfrm>
            <a:prstGeom prst="roundRect">
              <a:avLst>
                <a:gd name="adj" fmla="val 9124"/>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sz="2400" spc="200">
                  <a:solidFill>
                    <a:srgbClr val="333333"/>
                  </a:solidFill>
                  <a:latin typeface="+mn-ea"/>
                </a:rPr>
                <a:t>请在此处输入您的标题</a:t>
              </a:r>
            </a:p>
          </p:txBody>
        </p:sp>
        <p:sp>
          <p:nvSpPr>
            <p:cNvPr id="9" name="MH_Number_2">
              <a:hlinkClick r:id="rId13" action="ppaction://hlinksldjump"/>
            </p:cNvPr>
            <p:cNvSpPr/>
            <p:nvPr>
              <p:custDataLst>
                <p:tags r:id="rId10"/>
              </p:custDataLst>
            </p:nvPr>
          </p:nvSpPr>
          <p:spPr>
            <a:xfrm>
              <a:off x="2977025" y="2378014"/>
              <a:ext cx="498951" cy="498614"/>
            </a:xfrm>
            <a:prstGeom prst="roundRect">
              <a:avLst>
                <a:gd name="adj" fmla="val 76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a:solidFill>
                    <a:srgbClr val="FFFFFF"/>
                  </a:solidFill>
                  <a:ea typeface="华文中宋" panose="02010600040101010101" pitchFamily="2" charset="-122"/>
                  <a:cs typeface="Times New Roman" panose="02020603050405020304" pitchFamily="18" charset="0"/>
                </a:rPr>
                <a:t>02</a:t>
              </a:r>
              <a:endParaRPr lang="zh-CN" altLang="en-US" sz="2800" b="1">
                <a:solidFill>
                  <a:srgbClr val="FFFFFF"/>
                </a:solidFill>
                <a:ea typeface="华文中宋" panose="02010600040101010101" pitchFamily="2" charset="-122"/>
                <a:cs typeface="Times New Roman" panose="02020603050405020304" pitchFamily="18" charset="0"/>
              </a:endParaRPr>
            </a:p>
          </p:txBody>
        </p:sp>
      </p:grpSp>
      <p:grpSp>
        <p:nvGrpSpPr>
          <p:cNvPr id="11" name="组合 10"/>
          <p:cNvGrpSpPr/>
          <p:nvPr/>
        </p:nvGrpSpPr>
        <p:grpSpPr>
          <a:xfrm>
            <a:off x="2977025" y="3179693"/>
            <a:ext cx="4698141" cy="498614"/>
            <a:chOff x="2977025" y="2378014"/>
            <a:chExt cx="4698141" cy="498614"/>
          </a:xfrm>
        </p:grpSpPr>
        <p:sp>
          <p:nvSpPr>
            <p:cNvPr id="12" name="MH_Entry_2">
              <a:hlinkClick r:id="rId13" action="ppaction://hlinksldjump"/>
            </p:cNvPr>
            <p:cNvSpPr/>
            <p:nvPr>
              <p:custDataLst>
                <p:tags r:id="rId7"/>
              </p:custDataLst>
            </p:nvPr>
          </p:nvSpPr>
          <p:spPr>
            <a:xfrm>
              <a:off x="3647575" y="2378014"/>
              <a:ext cx="4027591" cy="498614"/>
            </a:xfrm>
            <a:prstGeom prst="roundRect">
              <a:avLst>
                <a:gd name="adj" fmla="val 9124"/>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sz="2400" spc="200">
                  <a:solidFill>
                    <a:srgbClr val="333333"/>
                  </a:solidFill>
                  <a:latin typeface="+mn-ea"/>
                </a:rPr>
                <a:t>请在此处输入您的标题</a:t>
              </a:r>
            </a:p>
          </p:txBody>
        </p:sp>
        <p:sp>
          <p:nvSpPr>
            <p:cNvPr id="13" name="MH_Number_2">
              <a:hlinkClick r:id="rId13" action="ppaction://hlinksldjump"/>
            </p:cNvPr>
            <p:cNvSpPr/>
            <p:nvPr>
              <p:custDataLst>
                <p:tags r:id="rId8"/>
              </p:custDataLst>
            </p:nvPr>
          </p:nvSpPr>
          <p:spPr>
            <a:xfrm>
              <a:off x="2977025" y="2378014"/>
              <a:ext cx="498951" cy="498614"/>
            </a:xfrm>
            <a:prstGeom prst="roundRect">
              <a:avLst>
                <a:gd name="adj" fmla="val 76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dirty="0" smtClean="0">
                  <a:solidFill>
                    <a:srgbClr val="FFFFFF"/>
                  </a:solidFill>
                  <a:ea typeface="华文中宋" panose="02010600040101010101" pitchFamily="2" charset="-122"/>
                  <a:cs typeface="Times New Roman" panose="02020603050405020304" pitchFamily="18" charset="0"/>
                </a:rPr>
                <a:t>03</a:t>
              </a:r>
              <a:endParaRPr lang="zh-CN" altLang="en-US" sz="2800" b="1" dirty="0">
                <a:solidFill>
                  <a:srgbClr val="FFFFFF"/>
                </a:solidFill>
                <a:ea typeface="华文中宋" panose="02010600040101010101" pitchFamily="2" charset="-122"/>
                <a:cs typeface="Times New Roman" panose="02020603050405020304" pitchFamily="18" charset="0"/>
              </a:endParaRPr>
            </a:p>
          </p:txBody>
        </p:sp>
      </p:grpSp>
      <p:grpSp>
        <p:nvGrpSpPr>
          <p:cNvPr id="14" name="组合 13"/>
          <p:cNvGrpSpPr/>
          <p:nvPr/>
        </p:nvGrpSpPr>
        <p:grpSpPr>
          <a:xfrm>
            <a:off x="2977025" y="4035370"/>
            <a:ext cx="4698141" cy="498614"/>
            <a:chOff x="2977025" y="2378014"/>
            <a:chExt cx="4698141" cy="498614"/>
          </a:xfrm>
        </p:grpSpPr>
        <p:sp>
          <p:nvSpPr>
            <p:cNvPr id="15" name="MH_Entry_2">
              <a:hlinkClick r:id="rId13" action="ppaction://hlinksldjump"/>
            </p:cNvPr>
            <p:cNvSpPr/>
            <p:nvPr>
              <p:custDataLst>
                <p:tags r:id="rId5"/>
              </p:custDataLst>
            </p:nvPr>
          </p:nvSpPr>
          <p:spPr>
            <a:xfrm>
              <a:off x="3647575" y="2378014"/>
              <a:ext cx="4027591" cy="498614"/>
            </a:xfrm>
            <a:prstGeom prst="roundRect">
              <a:avLst>
                <a:gd name="adj" fmla="val 9124"/>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sz="2400" spc="200">
                  <a:solidFill>
                    <a:srgbClr val="333333"/>
                  </a:solidFill>
                  <a:latin typeface="+mn-ea"/>
                </a:rPr>
                <a:t>请在此处输入您的标题</a:t>
              </a:r>
            </a:p>
          </p:txBody>
        </p:sp>
        <p:sp>
          <p:nvSpPr>
            <p:cNvPr id="16" name="MH_Number_2">
              <a:hlinkClick r:id="rId13" action="ppaction://hlinksldjump"/>
            </p:cNvPr>
            <p:cNvSpPr/>
            <p:nvPr>
              <p:custDataLst>
                <p:tags r:id="rId6"/>
              </p:custDataLst>
            </p:nvPr>
          </p:nvSpPr>
          <p:spPr>
            <a:xfrm>
              <a:off x="2977025" y="2378014"/>
              <a:ext cx="498951" cy="498614"/>
            </a:xfrm>
            <a:prstGeom prst="roundRect">
              <a:avLst>
                <a:gd name="adj" fmla="val 76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dirty="0" smtClean="0">
                  <a:solidFill>
                    <a:srgbClr val="FFFFFF"/>
                  </a:solidFill>
                  <a:ea typeface="华文中宋" panose="02010600040101010101" pitchFamily="2" charset="-122"/>
                  <a:cs typeface="Times New Roman" panose="02020603050405020304" pitchFamily="18" charset="0"/>
                </a:rPr>
                <a:t>04</a:t>
              </a:r>
              <a:endParaRPr lang="zh-CN" altLang="en-US" sz="2800" b="1" dirty="0">
                <a:solidFill>
                  <a:srgbClr val="FFFFFF"/>
                </a:solidFill>
                <a:ea typeface="华文中宋" panose="02010600040101010101" pitchFamily="2" charset="-122"/>
                <a:cs typeface="Times New Roman" panose="02020603050405020304" pitchFamily="18" charset="0"/>
              </a:endParaRPr>
            </a:p>
          </p:txBody>
        </p:sp>
      </p:grpSp>
    </p:spTree>
    <p:extLst>
      <p:ext uri="{BB962C8B-B14F-4D97-AF65-F5344CB8AC3E}">
        <p14:creationId xmlns:p14="http://schemas.microsoft.com/office/powerpoint/2010/main" val="400666737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3136901" y="1717675"/>
            <a:ext cx="5167313" cy="3409950"/>
            <a:chOff x="1612859" y="1718150"/>
            <a:chExt cx="5166566" cy="3409678"/>
          </a:xfrm>
        </p:grpSpPr>
        <p:sp>
          <p:nvSpPr>
            <p:cNvPr id="25" name="椭圆 2"/>
            <p:cNvSpPr/>
            <p:nvPr/>
          </p:nvSpPr>
          <p:spPr>
            <a:xfrm rot="1748642">
              <a:off x="1612859" y="1718150"/>
              <a:ext cx="2211068" cy="2230260"/>
            </a:xfrm>
            <a:custGeom>
              <a:avLst/>
              <a:gdLst>
                <a:gd name="connsiteX0" fmla="*/ 1764196 w 2997604"/>
                <a:gd name="connsiteY0" fmla="*/ 1790780 h 3024336"/>
                <a:gd name="connsiteX1" fmla="*/ 2997604 w 2997604"/>
                <a:gd name="connsiteY1" fmla="*/ 1790780 h 3024336"/>
                <a:gd name="connsiteX2" fmla="*/ 1512168 w 2997604"/>
                <a:gd name="connsiteY2" fmla="*/ 3024336 h 3024336"/>
                <a:gd name="connsiteX3" fmla="*/ 0 w 2997604"/>
                <a:gd name="connsiteY3" fmla="*/ 1512168 h 3024336"/>
                <a:gd name="connsiteX4" fmla="*/ 1512168 w 2997604"/>
                <a:gd name="connsiteY4" fmla="*/ 0 h 3024336"/>
                <a:gd name="connsiteX5" fmla="*/ 1764196 w 2997604"/>
                <a:gd name="connsiteY5" fmla="*/ 22675 h 3024336"/>
                <a:gd name="connsiteX6" fmla="*/ 1855636 w 2997604"/>
                <a:gd name="connsiteY6" fmla="*/ 1882220 h 3024336"/>
                <a:gd name="connsiteX0" fmla="*/ 1764196 w 2997604"/>
                <a:gd name="connsiteY0" fmla="*/ 1790780 h 3024336"/>
                <a:gd name="connsiteX1" fmla="*/ 2997604 w 2997604"/>
                <a:gd name="connsiteY1" fmla="*/ 1790780 h 3024336"/>
                <a:gd name="connsiteX2" fmla="*/ 1512168 w 2997604"/>
                <a:gd name="connsiteY2" fmla="*/ 3024336 h 3024336"/>
                <a:gd name="connsiteX3" fmla="*/ 0 w 2997604"/>
                <a:gd name="connsiteY3" fmla="*/ 1512168 h 3024336"/>
                <a:gd name="connsiteX4" fmla="*/ 1512168 w 2997604"/>
                <a:gd name="connsiteY4" fmla="*/ 0 h 3024336"/>
                <a:gd name="connsiteX5" fmla="*/ 1764196 w 2997604"/>
                <a:gd name="connsiteY5" fmla="*/ 22675 h 3024336"/>
                <a:gd name="connsiteX0" fmla="*/ 2997604 w 2997604"/>
                <a:gd name="connsiteY0" fmla="*/ 1790780 h 3024336"/>
                <a:gd name="connsiteX1" fmla="*/ 1512168 w 2997604"/>
                <a:gd name="connsiteY1" fmla="*/ 3024336 h 3024336"/>
                <a:gd name="connsiteX2" fmla="*/ 0 w 2997604"/>
                <a:gd name="connsiteY2" fmla="*/ 1512168 h 3024336"/>
                <a:gd name="connsiteX3" fmla="*/ 1512168 w 2997604"/>
                <a:gd name="connsiteY3" fmla="*/ 0 h 3024336"/>
                <a:gd name="connsiteX4" fmla="*/ 1764196 w 2997604"/>
                <a:gd name="connsiteY4" fmla="*/ 22675 h 3024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lgn="ctr">
              <a:solidFill>
                <a:schemeClr val="accent1">
                  <a:lumMod val="40000"/>
                  <a:lumOff val="60000"/>
                </a:schemeClr>
              </a:solidFill>
              <a:prstDash val="sysDash"/>
              <a:headEnd type="none" w="med" len="med"/>
              <a:tailEnd type="triangle" w="lg" len="lg"/>
            </a:ln>
            <a:effectLst/>
          </p:spPr>
          <p:txBody>
            <a:bodyPr anchor="ctr"/>
            <a:lstStyle/>
            <a:p>
              <a:pPr algn="ctr">
                <a:defRPr/>
              </a:pPr>
              <a:endParaRPr lang="en-US" kern="0">
                <a:solidFill>
                  <a:sysClr val="window" lastClr="FFFFFF"/>
                </a:solidFill>
                <a:latin typeface="Calibri"/>
              </a:endParaRPr>
            </a:p>
          </p:txBody>
        </p:sp>
        <p:sp>
          <p:nvSpPr>
            <p:cNvPr id="27" name="椭圆 4"/>
            <p:cNvSpPr/>
            <p:nvPr/>
          </p:nvSpPr>
          <p:spPr>
            <a:xfrm rot="1748642">
              <a:off x="3684248" y="3230917"/>
              <a:ext cx="1574572" cy="747652"/>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solidFill>
                <a:schemeClr val="accent1">
                  <a:lumMod val="40000"/>
                  <a:lumOff val="60000"/>
                </a:schemeClr>
              </a:solidFill>
              <a:prstDash val="sysDash"/>
            </a:ln>
            <a:effectLst/>
          </p:spPr>
          <p:txBody>
            <a:bodyPr anchor="ctr"/>
            <a:lstStyle/>
            <a:p>
              <a:pPr algn="ctr">
                <a:defRPr/>
              </a:pPr>
              <a:endParaRPr lang="en-US" kern="0">
                <a:solidFill>
                  <a:sysClr val="window" lastClr="FFFFFF"/>
                </a:solidFill>
                <a:latin typeface="Calibri"/>
              </a:endParaRPr>
            </a:p>
          </p:txBody>
        </p:sp>
        <p:sp>
          <p:nvSpPr>
            <p:cNvPr id="29" name="椭圆 4"/>
            <p:cNvSpPr/>
            <p:nvPr/>
          </p:nvSpPr>
          <p:spPr>
            <a:xfrm rot="1748642" flipV="1">
              <a:off x="4771527" y="4596058"/>
              <a:ext cx="1122201" cy="531770"/>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solidFill>
                <a:schemeClr val="accent1">
                  <a:lumMod val="40000"/>
                  <a:lumOff val="60000"/>
                </a:schemeClr>
              </a:solidFill>
              <a:prstDash val="sysDash"/>
            </a:ln>
            <a:effectLst/>
          </p:spPr>
          <p:txBody>
            <a:bodyPr anchor="ctr"/>
            <a:lstStyle/>
            <a:p>
              <a:pPr algn="ctr">
                <a:defRPr/>
              </a:pPr>
              <a:endParaRPr lang="en-US" kern="0">
                <a:solidFill>
                  <a:sysClr val="window" lastClr="FFFFFF"/>
                </a:solidFill>
                <a:latin typeface="Calibri"/>
              </a:endParaRPr>
            </a:p>
          </p:txBody>
        </p:sp>
        <p:sp>
          <p:nvSpPr>
            <p:cNvPr id="31" name="椭圆 4"/>
            <p:cNvSpPr/>
            <p:nvPr/>
          </p:nvSpPr>
          <p:spPr>
            <a:xfrm rot="1748642">
              <a:off x="6004837" y="4738922"/>
              <a:ext cx="774588" cy="366683"/>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solidFill>
                <a:schemeClr val="accent1">
                  <a:lumMod val="40000"/>
                  <a:lumOff val="60000"/>
                </a:schemeClr>
              </a:solidFill>
              <a:prstDash val="sysDash"/>
            </a:ln>
            <a:effectLst/>
          </p:spPr>
          <p:txBody>
            <a:bodyPr anchor="ctr"/>
            <a:lstStyle/>
            <a:p>
              <a:pPr algn="ctr">
                <a:defRPr/>
              </a:pPr>
              <a:endParaRPr lang="en-US" kern="0">
                <a:solidFill>
                  <a:sysClr val="window" lastClr="FFFFFF"/>
                </a:solidFill>
                <a:latin typeface="Calibri"/>
              </a:endParaRPr>
            </a:p>
          </p:txBody>
        </p:sp>
      </p:grpSp>
      <p:sp>
        <p:nvSpPr>
          <p:cNvPr id="39" name="KSO_GT4"/>
          <p:cNvSpPr txBox="1"/>
          <p:nvPr/>
        </p:nvSpPr>
        <p:spPr>
          <a:xfrm>
            <a:off x="5303839" y="2181225"/>
            <a:ext cx="2967037" cy="731838"/>
          </a:xfrm>
          <a:prstGeom prst="rect">
            <a:avLst/>
          </a:prstGeom>
          <a:noFill/>
        </p:spPr>
        <p:txBody>
          <a:bodyPr lIns="0" tIns="0" rIns="0" bIns="0" anchor="ctr"/>
          <a:lstStyle/>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p:txBody>
      </p:sp>
      <p:sp>
        <p:nvSpPr>
          <p:cNvPr id="24" name="KSO_GN4"/>
          <p:cNvSpPr/>
          <p:nvPr/>
        </p:nvSpPr>
        <p:spPr>
          <a:xfrm>
            <a:off x="3268664" y="1855789"/>
            <a:ext cx="1963737" cy="1965325"/>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7200" b="1" kern="0" dirty="0">
                <a:solidFill>
                  <a:sysClr val="window" lastClr="FFFFFF"/>
                </a:solidFill>
                <a:latin typeface="Bell MT" panose="02020503060305020303" pitchFamily="18" charset="0"/>
              </a:rPr>
              <a:t>04</a:t>
            </a:r>
          </a:p>
        </p:txBody>
      </p:sp>
      <p:sp>
        <p:nvSpPr>
          <p:cNvPr id="41" name="KSO_GT3"/>
          <p:cNvSpPr txBox="1"/>
          <p:nvPr/>
        </p:nvSpPr>
        <p:spPr>
          <a:xfrm>
            <a:off x="3511551" y="4652964"/>
            <a:ext cx="2149475" cy="733425"/>
          </a:xfrm>
          <a:prstGeom prst="rect">
            <a:avLst/>
          </a:prstGeom>
          <a:noFill/>
        </p:spPr>
        <p:txBody>
          <a:bodyPr lIns="0" tIns="0" rIns="0" bIns="0" anchor="ctr"/>
          <a:lstStyle/>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p:txBody>
      </p:sp>
      <p:sp>
        <p:nvSpPr>
          <p:cNvPr id="26" name="KSO_GN3"/>
          <p:cNvSpPr/>
          <p:nvPr/>
        </p:nvSpPr>
        <p:spPr>
          <a:xfrm>
            <a:off x="5076825" y="3294063"/>
            <a:ext cx="1390650" cy="1390650"/>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5400" b="1" kern="0" dirty="0">
                <a:solidFill>
                  <a:sysClr val="window" lastClr="FFFFFF"/>
                </a:solidFill>
                <a:latin typeface="Bell MT" panose="02020503060305020303" pitchFamily="18" charset="0"/>
              </a:rPr>
              <a:t>03</a:t>
            </a:r>
          </a:p>
        </p:txBody>
      </p:sp>
      <p:sp>
        <p:nvSpPr>
          <p:cNvPr id="40" name="KSO_GT2"/>
          <p:cNvSpPr txBox="1"/>
          <p:nvPr/>
        </p:nvSpPr>
        <p:spPr>
          <a:xfrm>
            <a:off x="6916739" y="3360739"/>
            <a:ext cx="2708275" cy="733425"/>
          </a:xfrm>
          <a:prstGeom prst="rect">
            <a:avLst/>
          </a:prstGeom>
          <a:noFill/>
        </p:spPr>
        <p:txBody>
          <a:bodyPr lIns="0" tIns="0" rIns="0" bIns="0" anchor="ctr"/>
          <a:lstStyle/>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a:t>
            </a:r>
            <a:r>
              <a:rPr lang="zh-CN" altLang="en-US" sz="1600" kern="0">
                <a:solidFill>
                  <a:schemeClr val="bg1">
                    <a:lumMod val="50000"/>
                  </a:schemeClr>
                </a:solidFill>
                <a:latin typeface="幼圆" panose="02010509060101010101" pitchFamily="49" charset="-122"/>
                <a:ea typeface="幼圆" panose="02010509060101010101" pitchFamily="49" charset="-122"/>
                <a:cs typeface="Arial" pitchFamily="34" charset="0"/>
              </a:rPr>
              <a:t>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a:t>
            </a:r>
            <a:r>
              <a:rPr lang="zh-CN" altLang="en-US" sz="1600" kern="0">
                <a:solidFill>
                  <a:schemeClr val="bg1">
                    <a:lumMod val="50000"/>
                  </a:schemeClr>
                </a:solidFill>
                <a:latin typeface="幼圆" panose="02010509060101010101" pitchFamily="49" charset="-122"/>
                <a:ea typeface="幼圆" panose="02010509060101010101" pitchFamily="49" charset="-122"/>
                <a:cs typeface="Arial" pitchFamily="34" charset="0"/>
              </a:rPr>
              <a:t>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p:txBody>
      </p:sp>
      <p:sp>
        <p:nvSpPr>
          <p:cNvPr id="28" name="KSO_GN2"/>
          <p:cNvSpPr/>
          <p:nvPr/>
        </p:nvSpPr>
        <p:spPr>
          <a:xfrm rot="10800000" flipV="1">
            <a:off x="6518275" y="4062413"/>
            <a:ext cx="990600" cy="990600"/>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3600" b="1" kern="0" dirty="0">
                <a:solidFill>
                  <a:sysClr val="window" lastClr="FFFFFF"/>
                </a:solidFill>
                <a:latin typeface="Bell MT" panose="02020503060305020303" pitchFamily="18" charset="0"/>
              </a:rPr>
              <a:t>02</a:t>
            </a:r>
            <a:endParaRPr lang="en-US" sz="2000" b="1" kern="0" dirty="0">
              <a:solidFill>
                <a:sysClr val="window" lastClr="FFFFFF"/>
              </a:solidFill>
              <a:latin typeface="Bell MT" panose="02020503060305020303" pitchFamily="18" charset="0"/>
            </a:endParaRPr>
          </a:p>
        </p:txBody>
      </p:sp>
      <p:sp>
        <p:nvSpPr>
          <p:cNvPr id="42" name="KSO_GT1"/>
          <p:cNvSpPr txBox="1"/>
          <p:nvPr/>
        </p:nvSpPr>
        <p:spPr>
          <a:xfrm>
            <a:off x="5589588" y="5438775"/>
            <a:ext cx="2190750" cy="731838"/>
          </a:xfrm>
          <a:prstGeom prst="rect">
            <a:avLst/>
          </a:prstGeom>
          <a:noFill/>
        </p:spPr>
        <p:txBody>
          <a:bodyPr lIns="0" tIns="0" rIns="0" bIns="0" anchor="ctr"/>
          <a:lstStyle/>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a:t>
            </a:r>
            <a:r>
              <a:rPr lang="zh-CN" altLang="en-US" sz="1600" kern="0">
                <a:solidFill>
                  <a:schemeClr val="bg1">
                    <a:lumMod val="50000"/>
                  </a:schemeClr>
                </a:solidFill>
                <a:latin typeface="幼圆" panose="02010509060101010101" pitchFamily="49" charset="-122"/>
                <a:ea typeface="幼圆" panose="02010509060101010101" pitchFamily="49" charset="-122"/>
                <a:cs typeface="Arial" pitchFamily="34" charset="0"/>
              </a:rPr>
              <a:t>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a:t>
            </a:r>
            <a:r>
              <a:rPr lang="zh-CN" altLang="en-US" sz="1600" kern="0">
                <a:solidFill>
                  <a:schemeClr val="bg1">
                    <a:lumMod val="50000"/>
                  </a:schemeClr>
                </a:solidFill>
                <a:latin typeface="幼圆" panose="02010509060101010101" pitchFamily="49" charset="-122"/>
                <a:ea typeface="幼圆" panose="02010509060101010101" pitchFamily="49" charset="-122"/>
                <a:cs typeface="Arial" pitchFamily="34" charset="0"/>
              </a:rPr>
              <a:t>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p:txBody>
      </p:sp>
      <p:sp>
        <p:nvSpPr>
          <p:cNvPr id="30" name="KSO_GN1"/>
          <p:cNvSpPr/>
          <p:nvPr/>
        </p:nvSpPr>
        <p:spPr>
          <a:xfrm>
            <a:off x="7464426" y="4791076"/>
            <a:ext cx="682625" cy="684213"/>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3200" b="1" kern="0" dirty="0">
                <a:solidFill>
                  <a:sysClr val="window" lastClr="FFFFFF"/>
                </a:solidFill>
                <a:latin typeface="Bell MT" panose="02020503060305020303" pitchFamily="18" charset="0"/>
              </a:rPr>
              <a:t>01</a:t>
            </a:r>
          </a:p>
        </p:txBody>
      </p:sp>
    </p:spTree>
    <p:extLst>
      <p:ext uri="{BB962C8B-B14F-4D97-AF65-F5344CB8AC3E}">
        <p14:creationId xmlns:p14="http://schemas.microsoft.com/office/powerpoint/2010/main" val="3324881245"/>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fltVal val="0"/>
                                          </p:val>
                                        </p:tav>
                                        <p:tav tm="100000">
                                          <p:val>
                                            <p:strVal val="#ppt_w"/>
                                          </p:val>
                                        </p:tav>
                                      </p:tavLst>
                                    </p:anim>
                                    <p:anim calcmode="lin" valueType="num">
                                      <p:cBhvr>
                                        <p:cTn id="35" dur="1000" fill="hold"/>
                                        <p:tgtEl>
                                          <p:spTgt spid="26"/>
                                        </p:tgtEl>
                                        <p:attrNameLst>
                                          <p:attrName>ppt_h</p:attrName>
                                        </p:attrNameLst>
                                      </p:cBhvr>
                                      <p:tavLst>
                                        <p:tav tm="0">
                                          <p:val>
                                            <p:fltVal val="0"/>
                                          </p:val>
                                        </p:tav>
                                        <p:tav tm="100000">
                                          <p:val>
                                            <p:strVal val="#ppt_h"/>
                                          </p:val>
                                        </p:tav>
                                      </p:tavLst>
                                    </p:anim>
                                    <p:anim calcmode="lin" valueType="num">
                                      <p:cBhvr>
                                        <p:cTn id="36" dur="1000" fill="hold"/>
                                        <p:tgtEl>
                                          <p:spTgt spid="26"/>
                                        </p:tgtEl>
                                        <p:attrNameLst>
                                          <p:attrName>style.rotation</p:attrName>
                                        </p:attrNameLst>
                                      </p:cBhvr>
                                      <p:tavLst>
                                        <p:tav tm="0">
                                          <p:val>
                                            <p:fltVal val="90"/>
                                          </p:val>
                                        </p:tav>
                                        <p:tav tm="100000">
                                          <p:val>
                                            <p:fltVal val="0"/>
                                          </p:val>
                                        </p:tav>
                                      </p:tavLst>
                                    </p:anim>
                                    <p:animEffect transition="in" filter="fade">
                                      <p:cBhvr>
                                        <p:cTn id="37" dur="1000"/>
                                        <p:tgtEl>
                                          <p:spTgt spid="26"/>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1000" fill="hold"/>
                                        <p:tgtEl>
                                          <p:spTgt spid="41"/>
                                        </p:tgtEl>
                                        <p:attrNameLst>
                                          <p:attrName>ppt_w</p:attrName>
                                        </p:attrNameLst>
                                      </p:cBhvr>
                                      <p:tavLst>
                                        <p:tav tm="0">
                                          <p:val>
                                            <p:fltVal val="0"/>
                                          </p:val>
                                        </p:tav>
                                        <p:tav tm="100000">
                                          <p:val>
                                            <p:strVal val="#ppt_w"/>
                                          </p:val>
                                        </p:tav>
                                      </p:tavLst>
                                    </p:anim>
                                    <p:anim calcmode="lin" valueType="num">
                                      <p:cBhvr>
                                        <p:cTn id="41" dur="1000" fill="hold"/>
                                        <p:tgtEl>
                                          <p:spTgt spid="41"/>
                                        </p:tgtEl>
                                        <p:attrNameLst>
                                          <p:attrName>ppt_h</p:attrName>
                                        </p:attrNameLst>
                                      </p:cBhvr>
                                      <p:tavLst>
                                        <p:tav tm="0">
                                          <p:val>
                                            <p:fltVal val="0"/>
                                          </p:val>
                                        </p:tav>
                                        <p:tav tm="100000">
                                          <p:val>
                                            <p:strVal val="#ppt_h"/>
                                          </p:val>
                                        </p:tav>
                                      </p:tavLst>
                                    </p:anim>
                                    <p:anim calcmode="lin" valueType="num">
                                      <p:cBhvr>
                                        <p:cTn id="42" dur="1000" fill="hold"/>
                                        <p:tgtEl>
                                          <p:spTgt spid="41"/>
                                        </p:tgtEl>
                                        <p:attrNameLst>
                                          <p:attrName>style.rotation</p:attrName>
                                        </p:attrNameLst>
                                      </p:cBhvr>
                                      <p:tavLst>
                                        <p:tav tm="0">
                                          <p:val>
                                            <p:fltVal val="90"/>
                                          </p:val>
                                        </p:tav>
                                        <p:tav tm="100000">
                                          <p:val>
                                            <p:fltVal val="0"/>
                                          </p:val>
                                        </p:tav>
                                      </p:tavLst>
                                    </p:anim>
                                    <p:animEffect transition="in" filter="fade">
                                      <p:cBhvr>
                                        <p:cTn id="43" dur="1000"/>
                                        <p:tgtEl>
                                          <p:spTgt spid="41"/>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heel(1)">
                                      <p:cBhvr>
                                        <p:cTn id="48" dur="2000"/>
                                        <p:tgtEl>
                                          <p:spTgt spid="24"/>
                                        </p:tgtEl>
                                      </p:cBhvr>
                                    </p:animEffect>
                                  </p:childTnLst>
                                </p:cTn>
                              </p:par>
                              <p:par>
                                <p:cTn id="49" presetID="21" presetClass="entr" presetSubtype="1"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heel(1)">
                                      <p:cBhvr>
                                        <p:cTn id="51"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4" grpId="0" animBg="1"/>
      <p:bldP spid="41" grpId="0"/>
      <p:bldP spid="26" grpId="0" animBg="1"/>
      <p:bldP spid="40" grpId="0"/>
      <p:bldP spid="28" grpId="0" animBg="1"/>
      <p:bldP spid="42" grpId="0"/>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395664" y="22494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95664" y="41798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95663" y="2484439"/>
            <a:ext cx="1814512" cy="1462087"/>
          </a:xfrm>
          <a:prstGeom prst="rect">
            <a:avLst/>
          </a:prstGeom>
          <a:noFill/>
        </p:spPr>
        <p:txBody>
          <a:bodyPr lIns="0" tIns="0" rIns="0" bIns="0" anchor="ctr"/>
          <a:lstStyle/>
          <a:p>
            <a:pPr algn="ctr">
              <a:defRPr/>
            </a:pPr>
            <a:r>
              <a:rPr lang="en-US" altLang="zh-CN" sz="11500" spc="-500" dirty="0" smtClean="0">
                <a:solidFill>
                  <a:schemeClr val="accent1"/>
                </a:solidFill>
                <a:latin typeface="Arial" panose="020B0604020202020204" pitchFamily="34" charset="0"/>
                <a:ea typeface="微软雅黑" panose="020B0503020204020204" pitchFamily="34" charset="-122"/>
              </a:rPr>
              <a:t>04</a:t>
            </a:r>
            <a:endParaRPr lang="zh-CN" altLang="en-US" sz="11500" spc="-500" dirty="0">
              <a:solidFill>
                <a:schemeClr val="accent1"/>
              </a:solidFill>
              <a:latin typeface="Arial" panose="020B0604020202020204" pitchFamily="34" charset="0"/>
              <a:ea typeface="微软雅黑" panose="020B0503020204020204" pitchFamily="34" charset="-122"/>
            </a:endParaRPr>
          </a:p>
        </p:txBody>
      </p:sp>
      <p:sp>
        <p:nvSpPr>
          <p:cNvPr id="2053" name="文本框 8"/>
          <p:cNvSpPr txBox="1">
            <a:spLocks noChangeArrowheads="1"/>
          </p:cNvSpPr>
          <p:nvPr/>
        </p:nvSpPr>
        <p:spPr bwMode="auto">
          <a:xfrm>
            <a:off x="5414964"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400" dirty="0" smtClean="0">
                <a:latin typeface="Arial" panose="020B0604020202020204" pitchFamily="34" charset="0"/>
                <a:ea typeface="微软雅黑" panose="020B0503020204020204" pitchFamily="34" charset="-122"/>
              </a:rPr>
              <a:t>点击此处输入标题</a:t>
            </a:r>
            <a:endParaRPr lang="en-US" altLang="zh-CN" sz="2400"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93305108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1000"/>
                                        <p:tgtEl>
                                          <p:spTgt spid="2053"/>
                                        </p:tgtEl>
                                      </p:cBhvr>
                                    </p:animEffect>
                                    <p:anim calcmode="lin" valueType="num">
                                      <p:cBhvr>
                                        <p:cTn id="23" dur="1000" fill="hold"/>
                                        <p:tgtEl>
                                          <p:spTgt spid="2053"/>
                                        </p:tgtEl>
                                        <p:attrNameLst>
                                          <p:attrName>ppt_x</p:attrName>
                                        </p:attrNameLst>
                                      </p:cBhvr>
                                      <p:tavLst>
                                        <p:tav tm="0">
                                          <p:val>
                                            <p:strVal val="#ppt_x"/>
                                          </p:val>
                                        </p:tav>
                                        <p:tav tm="100000">
                                          <p:val>
                                            <p:strVal val="#ppt_x"/>
                                          </p:val>
                                        </p:tav>
                                      </p:tavLst>
                                    </p:anim>
                                    <p:anim calcmode="lin" valueType="num">
                                      <p:cBhvr>
                                        <p:cTn id="24"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5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椭圆 109"/>
          <p:cNvSpPr/>
          <p:nvPr/>
        </p:nvSpPr>
        <p:spPr>
          <a:xfrm>
            <a:off x="7761288" y="2689226"/>
            <a:ext cx="703262" cy="7016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r>
              <a:rPr lang="en-US" altLang="zh-CN" sz="2400" b="1" kern="0" dirty="0">
                <a:solidFill>
                  <a:schemeClr val="bg1"/>
                </a:solidFill>
                <a:latin typeface="Arial"/>
                <a:ea typeface="微软雅黑" pitchFamily="34" charset="-122"/>
              </a:rPr>
              <a:t>05</a:t>
            </a:r>
            <a:endParaRPr lang="zh-CN" altLang="en-US" sz="2400" b="1" kern="0" dirty="0">
              <a:solidFill>
                <a:schemeClr val="bg1"/>
              </a:solidFill>
              <a:latin typeface="Arial"/>
              <a:ea typeface="微软雅黑" pitchFamily="34" charset="-122"/>
            </a:endParaRPr>
          </a:p>
        </p:txBody>
      </p:sp>
      <p:sp>
        <p:nvSpPr>
          <p:cNvPr id="111" name="椭圆 110"/>
          <p:cNvSpPr/>
          <p:nvPr/>
        </p:nvSpPr>
        <p:spPr>
          <a:xfrm>
            <a:off x="6762751" y="2759076"/>
            <a:ext cx="703263" cy="7016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r>
              <a:rPr lang="en-US" altLang="zh-CN" sz="2400" b="1" kern="0" dirty="0">
                <a:solidFill>
                  <a:schemeClr val="bg1"/>
                </a:solidFill>
                <a:latin typeface="Arial"/>
                <a:ea typeface="微软雅黑" pitchFamily="34" charset="-122"/>
              </a:rPr>
              <a:t>04</a:t>
            </a:r>
            <a:endParaRPr lang="zh-CN" altLang="en-US" sz="2400" b="1" kern="0" dirty="0">
              <a:solidFill>
                <a:schemeClr val="bg1"/>
              </a:solidFill>
              <a:latin typeface="Arial"/>
              <a:ea typeface="微软雅黑" pitchFamily="34" charset="-122"/>
            </a:endParaRPr>
          </a:p>
        </p:txBody>
      </p:sp>
      <p:sp>
        <p:nvSpPr>
          <p:cNvPr id="112" name="椭圆 111"/>
          <p:cNvSpPr/>
          <p:nvPr/>
        </p:nvSpPr>
        <p:spPr>
          <a:xfrm>
            <a:off x="5764213" y="2689226"/>
            <a:ext cx="703262" cy="7016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r>
              <a:rPr lang="en-US" altLang="zh-CN" sz="2400" b="1" kern="0" dirty="0">
                <a:solidFill>
                  <a:schemeClr val="bg1"/>
                </a:solidFill>
                <a:latin typeface="Arial"/>
                <a:ea typeface="微软雅黑" pitchFamily="34" charset="-122"/>
              </a:rPr>
              <a:t>03</a:t>
            </a:r>
            <a:endParaRPr lang="zh-CN" altLang="en-US" sz="2400" b="1" kern="0" dirty="0">
              <a:solidFill>
                <a:schemeClr val="bg1"/>
              </a:solidFill>
              <a:latin typeface="Arial"/>
              <a:ea typeface="微软雅黑" pitchFamily="34" charset="-122"/>
            </a:endParaRPr>
          </a:p>
        </p:txBody>
      </p:sp>
      <p:sp>
        <p:nvSpPr>
          <p:cNvPr id="113" name="椭圆 112"/>
          <p:cNvSpPr/>
          <p:nvPr/>
        </p:nvSpPr>
        <p:spPr>
          <a:xfrm>
            <a:off x="4752976" y="2759076"/>
            <a:ext cx="701675" cy="7016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r>
              <a:rPr lang="en-US" altLang="zh-CN" sz="2400" b="1" kern="0" dirty="0">
                <a:solidFill>
                  <a:schemeClr val="bg1"/>
                </a:solidFill>
                <a:latin typeface="Arial"/>
                <a:ea typeface="微软雅黑" pitchFamily="34" charset="-122"/>
              </a:rPr>
              <a:t>02</a:t>
            </a:r>
            <a:endParaRPr lang="zh-CN" altLang="en-US" sz="2400" b="1" kern="0" dirty="0">
              <a:solidFill>
                <a:schemeClr val="bg1"/>
              </a:solidFill>
              <a:latin typeface="Arial"/>
              <a:ea typeface="微软雅黑" pitchFamily="34" charset="-122"/>
            </a:endParaRPr>
          </a:p>
        </p:txBody>
      </p:sp>
      <p:sp>
        <p:nvSpPr>
          <p:cNvPr id="114" name="椭圆 113"/>
          <p:cNvSpPr/>
          <p:nvPr/>
        </p:nvSpPr>
        <p:spPr>
          <a:xfrm>
            <a:off x="3746501" y="2689226"/>
            <a:ext cx="701675" cy="7016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r>
              <a:rPr lang="en-US" altLang="zh-CN" sz="2400" b="1" kern="0" dirty="0">
                <a:solidFill>
                  <a:schemeClr val="bg1"/>
                </a:solidFill>
                <a:latin typeface="Arial"/>
                <a:ea typeface="微软雅黑" pitchFamily="34" charset="-122"/>
              </a:rPr>
              <a:t>01</a:t>
            </a:r>
            <a:endParaRPr lang="zh-CN" altLang="en-US" sz="2700" b="1" kern="0" dirty="0">
              <a:solidFill>
                <a:schemeClr val="bg1"/>
              </a:solidFill>
              <a:latin typeface="Arial"/>
              <a:ea typeface="微软雅黑" pitchFamily="34" charset="-122"/>
            </a:endParaRPr>
          </a:p>
        </p:txBody>
      </p:sp>
      <p:sp>
        <p:nvSpPr>
          <p:cNvPr id="115" name="燕尾形 114"/>
          <p:cNvSpPr/>
          <p:nvPr/>
        </p:nvSpPr>
        <p:spPr>
          <a:xfrm>
            <a:off x="3021014" y="2509839"/>
            <a:ext cx="155575"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116" name="燕尾形 115"/>
          <p:cNvSpPr/>
          <p:nvPr/>
        </p:nvSpPr>
        <p:spPr>
          <a:xfrm>
            <a:off x="2865439" y="2509839"/>
            <a:ext cx="155575"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117" name="燕尾形 116"/>
          <p:cNvSpPr/>
          <p:nvPr/>
        </p:nvSpPr>
        <p:spPr>
          <a:xfrm>
            <a:off x="2700339" y="2509839"/>
            <a:ext cx="155575"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118" name="椭圆 1"/>
          <p:cNvSpPr/>
          <p:nvPr/>
        </p:nvSpPr>
        <p:spPr>
          <a:xfrm flipV="1">
            <a:off x="3175001" y="2506664"/>
            <a:ext cx="5876925" cy="1133475"/>
          </a:xfrm>
          <a:custGeom>
            <a:avLst/>
            <a:gdLst/>
            <a:ahLst/>
            <a:cxnLst/>
            <a:rect l="l" t="t" r="r" b="b"/>
            <a:pathLst>
              <a:path w="7835363" h="1509993">
                <a:moveTo>
                  <a:pt x="0" y="1509993"/>
                </a:moveTo>
                <a:cubicBezTo>
                  <a:pt x="374580" y="1465544"/>
                  <a:pt x="665607" y="1149153"/>
                  <a:pt x="669884" y="763727"/>
                </a:cubicBezTo>
                <a:lnTo>
                  <a:pt x="671649" y="763727"/>
                </a:lnTo>
                <a:cubicBezTo>
                  <a:pt x="674225" y="450458"/>
                  <a:pt x="929142" y="197478"/>
                  <a:pt x="1243147" y="197478"/>
                </a:cubicBezTo>
                <a:cubicBezTo>
                  <a:pt x="1557152" y="197478"/>
                  <a:pt x="1812070" y="450458"/>
                  <a:pt x="1814645" y="763727"/>
                </a:cubicBezTo>
                <a:lnTo>
                  <a:pt x="1819709" y="763727"/>
                </a:lnTo>
                <a:cubicBezTo>
                  <a:pt x="1830248" y="1175133"/>
                  <a:pt x="2167291" y="1505145"/>
                  <a:pt x="2581412" y="1505145"/>
                </a:cubicBezTo>
                <a:cubicBezTo>
                  <a:pt x="2995850" y="1505145"/>
                  <a:pt x="3333092" y="1174627"/>
                  <a:pt x="3343163" y="762782"/>
                </a:cubicBezTo>
                <a:lnTo>
                  <a:pt x="3346747" y="762782"/>
                </a:lnTo>
                <a:cubicBezTo>
                  <a:pt x="3349323" y="449513"/>
                  <a:pt x="3604240" y="196533"/>
                  <a:pt x="3918245" y="196533"/>
                </a:cubicBezTo>
                <a:cubicBezTo>
                  <a:pt x="4232250" y="196533"/>
                  <a:pt x="4487168" y="449513"/>
                  <a:pt x="4489743" y="762782"/>
                </a:cubicBezTo>
                <a:lnTo>
                  <a:pt x="4492190" y="762782"/>
                </a:lnTo>
                <a:cubicBezTo>
                  <a:pt x="4502730" y="1174188"/>
                  <a:pt x="4839772" y="1504200"/>
                  <a:pt x="5253893" y="1504200"/>
                </a:cubicBezTo>
                <a:cubicBezTo>
                  <a:pt x="5668014" y="1504200"/>
                  <a:pt x="6005057" y="1174188"/>
                  <a:pt x="6015596" y="762782"/>
                </a:cubicBezTo>
                <a:lnTo>
                  <a:pt x="6018043" y="762782"/>
                </a:lnTo>
                <a:cubicBezTo>
                  <a:pt x="6020619" y="449513"/>
                  <a:pt x="6275536" y="196533"/>
                  <a:pt x="6589541" y="196533"/>
                </a:cubicBezTo>
                <a:cubicBezTo>
                  <a:pt x="6903546" y="196533"/>
                  <a:pt x="7158464" y="449513"/>
                  <a:pt x="7161039" y="762782"/>
                </a:cubicBezTo>
                <a:lnTo>
                  <a:pt x="7166200" y="762782"/>
                </a:lnTo>
                <a:cubicBezTo>
                  <a:pt x="7173663" y="1144717"/>
                  <a:pt x="7463295" y="1457174"/>
                  <a:pt x="7835363" y="1501325"/>
                </a:cubicBezTo>
                <a:cubicBezTo>
                  <a:pt x="7825227" y="1499858"/>
                  <a:pt x="7737557" y="1376550"/>
                  <a:pt x="7738498" y="1380622"/>
                </a:cubicBezTo>
                <a:cubicBezTo>
                  <a:pt x="7737557" y="1370912"/>
                  <a:pt x="7830766" y="1294742"/>
                  <a:pt x="7835363" y="1301647"/>
                </a:cubicBezTo>
                <a:cubicBezTo>
                  <a:pt x="7564830" y="1259668"/>
                  <a:pt x="7358105" y="1026556"/>
                  <a:pt x="7355787" y="744607"/>
                </a:cubicBezTo>
                <a:lnTo>
                  <a:pt x="7351406" y="744607"/>
                </a:lnTo>
                <a:cubicBezTo>
                  <a:pt x="7342448" y="331721"/>
                  <a:pt x="7004734" y="0"/>
                  <a:pt x="6589541" y="0"/>
                </a:cubicBezTo>
                <a:cubicBezTo>
                  <a:pt x="6175420" y="0"/>
                  <a:pt x="5838378" y="330012"/>
                  <a:pt x="5827838" y="741418"/>
                </a:cubicBezTo>
                <a:lnTo>
                  <a:pt x="5825391" y="741418"/>
                </a:lnTo>
                <a:cubicBezTo>
                  <a:pt x="5822816" y="1054687"/>
                  <a:pt x="5567898" y="1307667"/>
                  <a:pt x="5253893" y="1307667"/>
                </a:cubicBezTo>
                <a:cubicBezTo>
                  <a:pt x="4939888" y="1307667"/>
                  <a:pt x="4684971" y="1054687"/>
                  <a:pt x="4682395" y="741418"/>
                </a:cubicBezTo>
                <a:lnTo>
                  <a:pt x="4679948" y="741418"/>
                </a:lnTo>
                <a:cubicBezTo>
                  <a:pt x="4669409" y="330012"/>
                  <a:pt x="4332366" y="0"/>
                  <a:pt x="3918245" y="0"/>
                </a:cubicBezTo>
                <a:cubicBezTo>
                  <a:pt x="3503807" y="0"/>
                  <a:pt x="3166565" y="330518"/>
                  <a:pt x="3156494" y="742363"/>
                </a:cubicBezTo>
                <a:lnTo>
                  <a:pt x="3152910" y="742363"/>
                </a:lnTo>
                <a:cubicBezTo>
                  <a:pt x="3150335" y="1055632"/>
                  <a:pt x="2895417" y="1308612"/>
                  <a:pt x="2581412" y="1308612"/>
                </a:cubicBezTo>
                <a:cubicBezTo>
                  <a:pt x="2267407" y="1308612"/>
                  <a:pt x="2012490" y="1055632"/>
                  <a:pt x="2009914" y="742363"/>
                </a:cubicBezTo>
                <a:lnTo>
                  <a:pt x="2004850" y="742363"/>
                </a:lnTo>
                <a:cubicBezTo>
                  <a:pt x="1994310" y="330957"/>
                  <a:pt x="1657268" y="945"/>
                  <a:pt x="1243147" y="945"/>
                </a:cubicBezTo>
                <a:cubicBezTo>
                  <a:pt x="825366" y="945"/>
                  <a:pt x="486031" y="336817"/>
                  <a:pt x="480893" y="753275"/>
                </a:cubicBezTo>
                <a:lnTo>
                  <a:pt x="479576" y="753275"/>
                </a:lnTo>
                <a:cubicBezTo>
                  <a:pt x="477258" y="1035224"/>
                  <a:pt x="270533" y="1268336"/>
                  <a:pt x="0" y="1310315"/>
                </a:cubicBezTo>
                <a:cubicBezTo>
                  <a:pt x="4598" y="1303410"/>
                  <a:pt x="97806" y="1379580"/>
                  <a:pt x="96865" y="1389290"/>
                </a:cubicBezTo>
                <a:lnTo>
                  <a:pt x="93389" y="1393247"/>
                </a:lnTo>
                <a:cubicBezTo>
                  <a:pt x="77100" y="1414141"/>
                  <a:pt x="8869" y="1508710"/>
                  <a:pt x="0" y="1509993"/>
                </a:cubicBezTo>
                <a:close/>
              </a:path>
            </a:pathLst>
          </a:cu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119" name="燕尾形 118"/>
          <p:cNvSpPr/>
          <p:nvPr/>
        </p:nvSpPr>
        <p:spPr>
          <a:xfrm flipH="1">
            <a:off x="9043988" y="2505076"/>
            <a:ext cx="157162"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120" name="燕尾形 119"/>
          <p:cNvSpPr/>
          <p:nvPr/>
        </p:nvSpPr>
        <p:spPr>
          <a:xfrm flipH="1">
            <a:off x="9186863" y="2505076"/>
            <a:ext cx="157162"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121" name="燕尾形 120"/>
          <p:cNvSpPr/>
          <p:nvPr/>
        </p:nvSpPr>
        <p:spPr>
          <a:xfrm flipH="1">
            <a:off x="9336089" y="2505076"/>
            <a:ext cx="155575"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20" name="文本框 19"/>
          <p:cNvSpPr txBox="1"/>
          <p:nvPr/>
        </p:nvSpPr>
        <p:spPr>
          <a:xfrm>
            <a:off x="3827463" y="3668713"/>
            <a:ext cx="539750" cy="1492250"/>
          </a:xfrm>
          <a:prstGeom prst="rect">
            <a:avLst/>
          </a:prstGeom>
          <a:noFill/>
        </p:spPr>
        <p:txBody>
          <a:bodyPr anchor="ctr">
            <a:spAutoFit/>
          </a:bodyPr>
          <a:lstStyle/>
          <a:p>
            <a:pPr>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请在此处输入您的文本</a:t>
            </a:r>
          </a:p>
        </p:txBody>
      </p:sp>
      <p:sp>
        <p:nvSpPr>
          <p:cNvPr id="21" name="文本框 20"/>
          <p:cNvSpPr txBox="1"/>
          <p:nvPr/>
        </p:nvSpPr>
        <p:spPr>
          <a:xfrm>
            <a:off x="4833938" y="3668713"/>
            <a:ext cx="539750" cy="1492250"/>
          </a:xfrm>
          <a:prstGeom prst="rect">
            <a:avLst/>
          </a:prstGeom>
          <a:noFill/>
        </p:spPr>
        <p:txBody>
          <a:bodyPr anchor="ctr">
            <a:spAutoFit/>
          </a:bodyPr>
          <a:lstStyle/>
          <a:p>
            <a:pPr>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请在此处输入您的文本</a:t>
            </a:r>
          </a:p>
        </p:txBody>
      </p:sp>
      <p:sp>
        <p:nvSpPr>
          <p:cNvPr id="22" name="文本框 21"/>
          <p:cNvSpPr txBox="1"/>
          <p:nvPr/>
        </p:nvSpPr>
        <p:spPr>
          <a:xfrm>
            <a:off x="5845175" y="3668713"/>
            <a:ext cx="541338" cy="1492250"/>
          </a:xfrm>
          <a:prstGeom prst="rect">
            <a:avLst/>
          </a:prstGeom>
          <a:noFill/>
        </p:spPr>
        <p:txBody>
          <a:bodyPr anchor="ctr">
            <a:spAutoFit/>
          </a:bodyPr>
          <a:lstStyle/>
          <a:p>
            <a:pPr>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请在此处输入您的文本</a:t>
            </a:r>
          </a:p>
        </p:txBody>
      </p:sp>
      <p:sp>
        <p:nvSpPr>
          <p:cNvPr id="23" name="文本框 22"/>
          <p:cNvSpPr txBox="1"/>
          <p:nvPr/>
        </p:nvSpPr>
        <p:spPr>
          <a:xfrm>
            <a:off x="6843713" y="3668713"/>
            <a:ext cx="539750" cy="1492250"/>
          </a:xfrm>
          <a:prstGeom prst="rect">
            <a:avLst/>
          </a:prstGeom>
          <a:noFill/>
        </p:spPr>
        <p:txBody>
          <a:bodyPr anchor="ctr">
            <a:spAutoFit/>
          </a:bodyPr>
          <a:lstStyle/>
          <a:p>
            <a:pPr>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请在此处输入您的文本</a:t>
            </a:r>
          </a:p>
        </p:txBody>
      </p:sp>
      <p:sp>
        <p:nvSpPr>
          <p:cNvPr id="24" name="文本框 23"/>
          <p:cNvSpPr txBox="1"/>
          <p:nvPr/>
        </p:nvSpPr>
        <p:spPr>
          <a:xfrm>
            <a:off x="7842250" y="3668713"/>
            <a:ext cx="541338" cy="1492250"/>
          </a:xfrm>
          <a:prstGeom prst="rect">
            <a:avLst/>
          </a:prstGeom>
          <a:noFill/>
        </p:spPr>
        <p:txBody>
          <a:bodyPr anchor="ctr">
            <a:spAutoFit/>
          </a:bodyPr>
          <a:lstStyle/>
          <a:p>
            <a:pPr>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请在此处输入您的文本</a:t>
            </a:r>
          </a:p>
        </p:txBody>
      </p:sp>
    </p:spTree>
    <p:extLst>
      <p:ext uri="{BB962C8B-B14F-4D97-AF65-F5344CB8AC3E}">
        <p14:creationId xmlns:p14="http://schemas.microsoft.com/office/powerpoint/2010/main" val="3868729025"/>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500"/>
                                        <p:tgtEl>
                                          <p:spTgt spid="1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wipe(left)">
                                      <p:cBhvr>
                                        <p:cTn id="10" dur="500"/>
                                        <p:tgtEl>
                                          <p:spTgt spid="11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5"/>
                                        </p:tgtEl>
                                        <p:attrNameLst>
                                          <p:attrName>style.visibility</p:attrName>
                                        </p:attrNameLst>
                                      </p:cBhvr>
                                      <p:to>
                                        <p:strVal val="visible"/>
                                      </p:to>
                                    </p:set>
                                    <p:animEffect transition="in" filter="wipe(left)">
                                      <p:cBhvr>
                                        <p:cTn id="13" dur="500"/>
                                        <p:tgtEl>
                                          <p:spTgt spid="11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8"/>
                                        </p:tgtEl>
                                        <p:attrNameLst>
                                          <p:attrName>style.visibility</p:attrName>
                                        </p:attrNameLst>
                                      </p:cBhvr>
                                      <p:to>
                                        <p:strVal val="visible"/>
                                      </p:to>
                                    </p:set>
                                    <p:animEffect transition="in" filter="wipe(left)">
                                      <p:cBhvr>
                                        <p:cTn id="16" dur="500"/>
                                        <p:tgtEl>
                                          <p:spTgt spid="11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0"/>
                                        </p:tgtEl>
                                        <p:attrNameLst>
                                          <p:attrName>style.visibility</p:attrName>
                                        </p:attrNameLst>
                                      </p:cBhvr>
                                      <p:to>
                                        <p:strVal val="visible"/>
                                      </p:to>
                                    </p:set>
                                    <p:animEffect transition="in" filter="wipe(left)">
                                      <p:cBhvr>
                                        <p:cTn id="22" dur="500"/>
                                        <p:tgtEl>
                                          <p:spTgt spid="12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wipe(left)">
                                      <p:cBhvr>
                                        <p:cTn id="25" dur="500"/>
                                        <p:tgtEl>
                                          <p:spTgt spid="121"/>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4"/>
                                        </p:tgtEl>
                                        <p:attrNameLst>
                                          <p:attrName>style.visibility</p:attrName>
                                        </p:attrNameLst>
                                      </p:cBhvr>
                                      <p:to>
                                        <p:strVal val="visible"/>
                                      </p:to>
                                    </p:set>
                                    <p:anim calcmode="lin" valueType="num">
                                      <p:cBhvr additive="base">
                                        <p:cTn id="30" dur="500" fill="hold"/>
                                        <p:tgtEl>
                                          <p:spTgt spid="114"/>
                                        </p:tgtEl>
                                        <p:attrNameLst>
                                          <p:attrName>ppt_x</p:attrName>
                                        </p:attrNameLst>
                                      </p:cBhvr>
                                      <p:tavLst>
                                        <p:tav tm="0">
                                          <p:val>
                                            <p:strVal val="#ppt_x"/>
                                          </p:val>
                                        </p:tav>
                                        <p:tav tm="100000">
                                          <p:val>
                                            <p:strVal val="#ppt_x"/>
                                          </p:val>
                                        </p:tav>
                                      </p:tavLst>
                                    </p:anim>
                                    <p:anim calcmode="lin" valueType="num">
                                      <p:cBhvr additive="base">
                                        <p:cTn id="31" dur="500" fill="hold"/>
                                        <p:tgtEl>
                                          <p:spTgt spid="1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13"/>
                                        </p:tgtEl>
                                        <p:attrNameLst>
                                          <p:attrName>style.visibility</p:attrName>
                                        </p:attrNameLst>
                                      </p:cBhvr>
                                      <p:to>
                                        <p:strVal val="visible"/>
                                      </p:to>
                                    </p:set>
                                    <p:animEffect transition="in" filter="barn(inVertical)">
                                      <p:cBhvr>
                                        <p:cTn id="40" dur="500"/>
                                        <p:tgtEl>
                                          <p:spTgt spid="113"/>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inVertical)">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112"/>
                                        </p:tgtEl>
                                        <p:attrNameLst>
                                          <p:attrName>style.visibility</p:attrName>
                                        </p:attrNameLst>
                                      </p:cBhvr>
                                      <p:to>
                                        <p:strVal val="visible"/>
                                      </p:to>
                                    </p:set>
                                    <p:animEffect transition="in" filter="circle(in)">
                                      <p:cBhvr>
                                        <p:cTn id="48" dur="2000"/>
                                        <p:tgtEl>
                                          <p:spTgt spid="112"/>
                                        </p:tgtEl>
                                      </p:cBhvr>
                                    </p:animEffect>
                                  </p:childTnLst>
                                </p:cTn>
                              </p:par>
                              <p:par>
                                <p:cTn id="49" presetID="6" presetClass="entr" presetSubtype="16"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circle(in)">
                                      <p:cBhvr>
                                        <p:cTn id="51" dur="200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111"/>
                                        </p:tgtEl>
                                        <p:attrNameLst>
                                          <p:attrName>style.visibility</p:attrName>
                                        </p:attrNameLst>
                                      </p:cBhvr>
                                      <p:to>
                                        <p:strVal val="visible"/>
                                      </p:to>
                                    </p:set>
                                    <p:animEffect transition="in" filter="randombar(horizontal)">
                                      <p:cBhvr>
                                        <p:cTn id="56" dur="500"/>
                                        <p:tgtEl>
                                          <p:spTgt spid="111"/>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randombar(horizontal)">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grpId="0" nodeType="clickEffect">
                                  <p:stCondLst>
                                    <p:cond delay="0"/>
                                  </p:stCondLst>
                                  <p:childTnLst>
                                    <p:set>
                                      <p:cBhvr>
                                        <p:cTn id="63" dur="1" fill="hold">
                                          <p:stCondLst>
                                            <p:cond delay="0"/>
                                          </p:stCondLst>
                                        </p:cTn>
                                        <p:tgtEl>
                                          <p:spTgt spid="110"/>
                                        </p:tgtEl>
                                        <p:attrNameLst>
                                          <p:attrName>style.visibility</p:attrName>
                                        </p:attrNameLst>
                                      </p:cBhvr>
                                      <p:to>
                                        <p:strVal val="visible"/>
                                      </p:to>
                                    </p:set>
                                    <p:anim calcmode="lin" valueType="num">
                                      <p:cBhvr>
                                        <p:cTn id="64" dur="1000" fill="hold"/>
                                        <p:tgtEl>
                                          <p:spTgt spid="110"/>
                                        </p:tgtEl>
                                        <p:attrNameLst>
                                          <p:attrName>ppt_w</p:attrName>
                                        </p:attrNameLst>
                                      </p:cBhvr>
                                      <p:tavLst>
                                        <p:tav tm="0">
                                          <p:val>
                                            <p:fltVal val="0"/>
                                          </p:val>
                                        </p:tav>
                                        <p:tav tm="100000">
                                          <p:val>
                                            <p:strVal val="#ppt_w"/>
                                          </p:val>
                                        </p:tav>
                                      </p:tavLst>
                                    </p:anim>
                                    <p:anim calcmode="lin" valueType="num">
                                      <p:cBhvr>
                                        <p:cTn id="65" dur="1000" fill="hold"/>
                                        <p:tgtEl>
                                          <p:spTgt spid="110"/>
                                        </p:tgtEl>
                                        <p:attrNameLst>
                                          <p:attrName>ppt_h</p:attrName>
                                        </p:attrNameLst>
                                      </p:cBhvr>
                                      <p:tavLst>
                                        <p:tav tm="0">
                                          <p:val>
                                            <p:fltVal val="0"/>
                                          </p:val>
                                        </p:tav>
                                        <p:tav tm="100000">
                                          <p:val>
                                            <p:strVal val="#ppt_h"/>
                                          </p:val>
                                        </p:tav>
                                      </p:tavLst>
                                    </p:anim>
                                    <p:anim calcmode="lin" valueType="num">
                                      <p:cBhvr>
                                        <p:cTn id="66" dur="1000" fill="hold"/>
                                        <p:tgtEl>
                                          <p:spTgt spid="110"/>
                                        </p:tgtEl>
                                        <p:attrNameLst>
                                          <p:attrName>style.rotation</p:attrName>
                                        </p:attrNameLst>
                                      </p:cBhvr>
                                      <p:tavLst>
                                        <p:tav tm="0">
                                          <p:val>
                                            <p:fltVal val="90"/>
                                          </p:val>
                                        </p:tav>
                                        <p:tav tm="100000">
                                          <p:val>
                                            <p:fltVal val="0"/>
                                          </p:val>
                                        </p:tav>
                                      </p:tavLst>
                                    </p:anim>
                                    <p:animEffect transition="in" filter="fade">
                                      <p:cBhvr>
                                        <p:cTn id="67" dur="1000"/>
                                        <p:tgtEl>
                                          <p:spTgt spid="110"/>
                                        </p:tgtEl>
                                      </p:cBhvr>
                                    </p:animEffect>
                                  </p:childTnLst>
                                </p:cTn>
                              </p:par>
                              <p:par>
                                <p:cTn id="68" presetID="31"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p:cTn id="70" dur="1000" fill="hold"/>
                                        <p:tgtEl>
                                          <p:spTgt spid="24"/>
                                        </p:tgtEl>
                                        <p:attrNameLst>
                                          <p:attrName>ppt_w</p:attrName>
                                        </p:attrNameLst>
                                      </p:cBhvr>
                                      <p:tavLst>
                                        <p:tav tm="0">
                                          <p:val>
                                            <p:fltVal val="0"/>
                                          </p:val>
                                        </p:tav>
                                        <p:tav tm="100000">
                                          <p:val>
                                            <p:strVal val="#ppt_w"/>
                                          </p:val>
                                        </p:tav>
                                      </p:tavLst>
                                    </p:anim>
                                    <p:anim calcmode="lin" valueType="num">
                                      <p:cBhvr>
                                        <p:cTn id="71" dur="1000" fill="hold"/>
                                        <p:tgtEl>
                                          <p:spTgt spid="24"/>
                                        </p:tgtEl>
                                        <p:attrNameLst>
                                          <p:attrName>ppt_h</p:attrName>
                                        </p:attrNameLst>
                                      </p:cBhvr>
                                      <p:tavLst>
                                        <p:tav tm="0">
                                          <p:val>
                                            <p:fltVal val="0"/>
                                          </p:val>
                                        </p:tav>
                                        <p:tav tm="100000">
                                          <p:val>
                                            <p:strVal val="#ppt_h"/>
                                          </p:val>
                                        </p:tav>
                                      </p:tavLst>
                                    </p:anim>
                                    <p:anim calcmode="lin" valueType="num">
                                      <p:cBhvr>
                                        <p:cTn id="72" dur="1000" fill="hold"/>
                                        <p:tgtEl>
                                          <p:spTgt spid="24"/>
                                        </p:tgtEl>
                                        <p:attrNameLst>
                                          <p:attrName>style.rotation</p:attrName>
                                        </p:attrNameLst>
                                      </p:cBhvr>
                                      <p:tavLst>
                                        <p:tav tm="0">
                                          <p:val>
                                            <p:fltVal val="90"/>
                                          </p:val>
                                        </p:tav>
                                        <p:tav tm="100000">
                                          <p:val>
                                            <p:fltVal val="0"/>
                                          </p:val>
                                        </p:tav>
                                      </p:tavLst>
                                    </p:anim>
                                    <p:animEffect transition="in" filter="fade">
                                      <p:cBhvr>
                                        <p:cTn id="7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20" grpId="0"/>
      <p:bldP spid="21" grpId="0"/>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673475" y="1935163"/>
            <a:ext cx="1658938" cy="4076700"/>
            <a:chOff x="1659381" y="1806600"/>
            <a:chExt cx="1659382" cy="4075693"/>
          </a:xfrm>
        </p:grpSpPr>
        <p:sp>
          <p:nvSpPr>
            <p:cNvPr id="41" name="任意多边形 40"/>
            <p:cNvSpPr/>
            <p:nvPr/>
          </p:nvSpPr>
          <p:spPr>
            <a:xfrm>
              <a:off x="1854696" y="2971537"/>
              <a:ext cx="1268751" cy="2910756"/>
            </a:xfrm>
            <a:custGeom>
              <a:avLst/>
              <a:gdLst>
                <a:gd name="connsiteX0" fmla="*/ 633600 w 1268557"/>
                <a:gd name="connsiteY0" fmla="*/ 0 h 2292274"/>
                <a:gd name="connsiteX1" fmla="*/ 1267200 w 1268557"/>
                <a:gd name="connsiteY1" fmla="*/ 633600 h 2292274"/>
                <a:gd name="connsiteX2" fmla="*/ 1267200 w 1268557"/>
                <a:gd name="connsiteY2" fmla="*/ 640872 h 2292274"/>
                <a:gd name="connsiteX3" fmla="*/ 1268557 w 1268557"/>
                <a:gd name="connsiteY3" fmla="*/ 640872 h 2292274"/>
                <a:gd name="connsiteX4" fmla="*/ 1268557 w 1268557"/>
                <a:gd name="connsiteY4" fmla="*/ 2292274 h 2292274"/>
                <a:gd name="connsiteX5" fmla="*/ 634279 w 1268557"/>
                <a:gd name="connsiteY5" fmla="*/ 1965396 h 2292274"/>
                <a:gd name="connsiteX6" fmla="*/ 0 w 1268557"/>
                <a:gd name="connsiteY6" fmla="*/ 2292274 h 2292274"/>
                <a:gd name="connsiteX7" fmla="*/ 0 w 1268557"/>
                <a:gd name="connsiteY7" fmla="*/ 640872 h 2292274"/>
                <a:gd name="connsiteX8" fmla="*/ 0 w 1268557"/>
                <a:gd name="connsiteY8" fmla="*/ 633600 h 2292274"/>
                <a:gd name="connsiteX9" fmla="*/ 633600 w 1268557"/>
                <a:gd name="connsiteY9" fmla="*/ 0 h 229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8557" h="2292274">
                  <a:moveTo>
                    <a:pt x="633600" y="0"/>
                  </a:moveTo>
                  <a:cubicBezTo>
                    <a:pt x="983528" y="0"/>
                    <a:pt x="1267200" y="283672"/>
                    <a:pt x="1267200" y="633600"/>
                  </a:cubicBezTo>
                  <a:lnTo>
                    <a:pt x="1267200" y="640872"/>
                  </a:lnTo>
                  <a:lnTo>
                    <a:pt x="1268557" y="640872"/>
                  </a:lnTo>
                  <a:lnTo>
                    <a:pt x="1268557" y="2292274"/>
                  </a:lnTo>
                  <a:lnTo>
                    <a:pt x="634279" y="1965396"/>
                  </a:lnTo>
                  <a:lnTo>
                    <a:pt x="0" y="2292274"/>
                  </a:lnTo>
                  <a:lnTo>
                    <a:pt x="0" y="640872"/>
                  </a:lnTo>
                  <a:lnTo>
                    <a:pt x="0" y="633600"/>
                  </a:lnTo>
                  <a:cubicBezTo>
                    <a:pt x="0" y="283672"/>
                    <a:pt x="283672" y="0"/>
                    <a:pt x="633600" y="0"/>
                  </a:cubicBezTo>
                  <a:close/>
                </a:path>
              </a:pathLst>
            </a:custGeom>
            <a:solidFill>
              <a:schemeClr val="accent1"/>
            </a:solidFill>
            <a:ln w="25400" cap="flat" cmpd="sng" algn="ctr">
              <a:noFill/>
              <a:prstDash val="solid"/>
            </a:ln>
            <a:effectLst/>
          </p:spPr>
          <p:txBody>
            <a:bodyPr lIns="108000" tIns="540000" rIns="108000" bIns="360000" anchor="ctr"/>
            <a:lstStyle/>
            <a:p>
              <a:pPr algn="just">
                <a:lnSpc>
                  <a:spcPct val="130000"/>
                </a:lnSpc>
                <a:defRPr/>
              </a:pPr>
              <a:r>
                <a:rPr lang="zh-CN" altLang="en-US" sz="1600" kern="0" dirty="0">
                  <a:solidFill>
                    <a:sysClr val="window" lastClr="FFFFFF"/>
                  </a:solidFill>
                  <a:latin typeface="幼圆" panose="02010509060101010101" pitchFamily="49" charset="-122"/>
                  <a:ea typeface="幼圆" panose="02010509060101010101" pitchFamily="49" charset="-122"/>
                  <a:cs typeface="Arial" pitchFamily="34" charset="0"/>
                </a:rPr>
                <a:t>请在此处输入您的文本</a:t>
              </a:r>
            </a:p>
          </p:txBody>
        </p:sp>
        <p:sp>
          <p:nvSpPr>
            <p:cNvPr id="34" name="椭圆 33"/>
            <p:cNvSpPr/>
            <p:nvPr/>
          </p:nvSpPr>
          <p:spPr>
            <a:xfrm>
              <a:off x="1659381" y="1806600"/>
              <a:ext cx="1659382" cy="166011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35" name="椭圆 34"/>
            <p:cNvSpPr/>
            <p:nvPr/>
          </p:nvSpPr>
          <p:spPr>
            <a:xfrm>
              <a:off x="1788003" y="1930394"/>
              <a:ext cx="1422781" cy="1423635"/>
            </a:xfrm>
            <a:prstGeom prst="ellipse">
              <a:avLst/>
            </a:prstGeom>
            <a:solidFill>
              <a:sysClr val="window" lastClr="FFFFFF"/>
            </a:solidFill>
            <a:ln w="25400" cap="flat" cmpd="sng" algn="ctr">
              <a:noFill/>
              <a:prstDash val="solid"/>
            </a:ln>
            <a:effectLst/>
          </p:spPr>
          <p:txBody>
            <a:bodyPr lIns="0" tIns="288000" rIns="0" bIns="0" anchor="ctr"/>
            <a:lstStyle/>
            <a:p>
              <a:pPr algn="ctr">
                <a:defRPr/>
              </a:pPr>
              <a:r>
                <a:rPr lang="zh-CN" altLang="en-US" sz="2400" kern="0" dirty="0">
                  <a:solidFill>
                    <a:schemeClr val="accent1">
                      <a:lumMod val="75000"/>
                    </a:schemeClr>
                  </a:solidFill>
                  <a:latin typeface="微软雅黑" pitchFamily="34" charset="-122"/>
                  <a:ea typeface="微软雅黑" pitchFamily="34" charset="-122"/>
                </a:rPr>
                <a:t>小标题</a:t>
              </a:r>
              <a:endParaRPr lang="en-US" sz="2400" kern="0" dirty="0">
                <a:solidFill>
                  <a:schemeClr val="accent1">
                    <a:lumMod val="75000"/>
                  </a:schemeClr>
                </a:solidFill>
                <a:latin typeface="微软雅黑" pitchFamily="34" charset="-122"/>
                <a:ea typeface="微软雅黑" pitchFamily="34" charset="-122"/>
              </a:endParaRPr>
            </a:p>
          </p:txBody>
        </p:sp>
        <p:sp>
          <p:nvSpPr>
            <p:cNvPr id="36" name="椭圆 22"/>
            <p:cNvSpPr/>
            <p:nvPr/>
          </p:nvSpPr>
          <p:spPr>
            <a:xfrm>
              <a:off x="1848345" y="1952614"/>
              <a:ext cx="1305274" cy="430106"/>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1">
                <a:lumMod val="40000"/>
                <a:lumOff val="60000"/>
              </a:schemeClr>
            </a:solidFill>
            <a:ln w="25400" cap="flat" cmpd="sng" algn="ctr">
              <a:noFill/>
              <a:prstDash val="solid"/>
            </a:ln>
            <a:effectLst/>
          </p:spPr>
          <p:txBody>
            <a:bodyPr anchor="ctr"/>
            <a:lstStyle/>
            <a:p>
              <a:pPr algn="ctr">
                <a:defRPr/>
              </a:pPr>
              <a:r>
                <a:rPr lang="en-US" sz="3200" b="1" kern="0" dirty="0">
                  <a:solidFill>
                    <a:sysClr val="window" lastClr="FFFFFF"/>
                  </a:solidFill>
                  <a:latin typeface="Bell MT" pitchFamily="18" charset="0"/>
                </a:rPr>
                <a:t>01</a:t>
              </a:r>
            </a:p>
          </p:txBody>
        </p:sp>
      </p:grpSp>
      <p:grpSp>
        <p:nvGrpSpPr>
          <p:cNvPr id="3" name="组合 2"/>
          <p:cNvGrpSpPr>
            <a:grpSpLocks/>
          </p:cNvGrpSpPr>
          <p:nvPr/>
        </p:nvGrpSpPr>
        <p:grpSpPr bwMode="auto">
          <a:xfrm>
            <a:off x="5222876" y="1935163"/>
            <a:ext cx="1660525" cy="4076700"/>
            <a:chOff x="3174282" y="1806600"/>
            <a:chExt cx="1659382" cy="4075693"/>
          </a:xfrm>
        </p:grpSpPr>
        <p:sp>
          <p:nvSpPr>
            <p:cNvPr id="45" name="任意多边形 44"/>
            <p:cNvSpPr/>
            <p:nvPr/>
          </p:nvSpPr>
          <p:spPr>
            <a:xfrm>
              <a:off x="3369411" y="2971537"/>
              <a:ext cx="1269126" cy="2910756"/>
            </a:xfrm>
            <a:custGeom>
              <a:avLst/>
              <a:gdLst>
                <a:gd name="connsiteX0" fmla="*/ 633600 w 1268557"/>
                <a:gd name="connsiteY0" fmla="*/ 0 h 2292274"/>
                <a:gd name="connsiteX1" fmla="*/ 1267200 w 1268557"/>
                <a:gd name="connsiteY1" fmla="*/ 633600 h 2292274"/>
                <a:gd name="connsiteX2" fmla="*/ 1267200 w 1268557"/>
                <a:gd name="connsiteY2" fmla="*/ 640872 h 2292274"/>
                <a:gd name="connsiteX3" fmla="*/ 1268557 w 1268557"/>
                <a:gd name="connsiteY3" fmla="*/ 640872 h 2292274"/>
                <a:gd name="connsiteX4" fmla="*/ 1268557 w 1268557"/>
                <a:gd name="connsiteY4" fmla="*/ 2292274 h 2292274"/>
                <a:gd name="connsiteX5" fmla="*/ 634279 w 1268557"/>
                <a:gd name="connsiteY5" fmla="*/ 1965396 h 2292274"/>
                <a:gd name="connsiteX6" fmla="*/ 0 w 1268557"/>
                <a:gd name="connsiteY6" fmla="*/ 2292274 h 2292274"/>
                <a:gd name="connsiteX7" fmla="*/ 0 w 1268557"/>
                <a:gd name="connsiteY7" fmla="*/ 640872 h 2292274"/>
                <a:gd name="connsiteX8" fmla="*/ 0 w 1268557"/>
                <a:gd name="connsiteY8" fmla="*/ 633600 h 2292274"/>
                <a:gd name="connsiteX9" fmla="*/ 633600 w 1268557"/>
                <a:gd name="connsiteY9" fmla="*/ 0 h 229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8557" h="2292274">
                  <a:moveTo>
                    <a:pt x="633600" y="0"/>
                  </a:moveTo>
                  <a:cubicBezTo>
                    <a:pt x="983528" y="0"/>
                    <a:pt x="1267200" y="283672"/>
                    <a:pt x="1267200" y="633600"/>
                  </a:cubicBezTo>
                  <a:lnTo>
                    <a:pt x="1267200" y="640872"/>
                  </a:lnTo>
                  <a:lnTo>
                    <a:pt x="1268557" y="640872"/>
                  </a:lnTo>
                  <a:lnTo>
                    <a:pt x="1268557" y="2292274"/>
                  </a:lnTo>
                  <a:lnTo>
                    <a:pt x="634279" y="1965396"/>
                  </a:lnTo>
                  <a:lnTo>
                    <a:pt x="0" y="2292274"/>
                  </a:lnTo>
                  <a:lnTo>
                    <a:pt x="0" y="640872"/>
                  </a:lnTo>
                  <a:lnTo>
                    <a:pt x="0" y="633600"/>
                  </a:lnTo>
                  <a:cubicBezTo>
                    <a:pt x="0" y="283672"/>
                    <a:pt x="283672" y="0"/>
                    <a:pt x="633600" y="0"/>
                  </a:cubicBezTo>
                  <a:close/>
                </a:path>
              </a:pathLst>
            </a:custGeom>
            <a:solidFill>
              <a:schemeClr val="accent1"/>
            </a:solidFill>
            <a:ln w="25400" cap="flat" cmpd="sng" algn="ctr">
              <a:noFill/>
              <a:prstDash val="solid"/>
            </a:ln>
            <a:effectLst/>
          </p:spPr>
          <p:txBody>
            <a:bodyPr lIns="108000" tIns="540000" rIns="108000" bIns="360000" anchor="ctr"/>
            <a:lstStyle/>
            <a:p>
              <a:pPr algn="just">
                <a:lnSpc>
                  <a:spcPct val="130000"/>
                </a:lnSpc>
                <a:defRPr/>
              </a:pPr>
              <a:r>
                <a:rPr lang="zh-CN" altLang="en-US" sz="1600" kern="0" dirty="0">
                  <a:solidFill>
                    <a:sysClr val="window" lastClr="FFFFFF"/>
                  </a:solidFill>
                  <a:latin typeface="幼圆" panose="02010509060101010101" pitchFamily="49" charset="-122"/>
                  <a:ea typeface="幼圆" panose="02010509060101010101" pitchFamily="49" charset="-122"/>
                  <a:cs typeface="Arial" pitchFamily="34" charset="0"/>
                </a:rPr>
                <a:t>请在此处输入您的文本</a:t>
              </a:r>
            </a:p>
          </p:txBody>
        </p:sp>
        <p:sp>
          <p:nvSpPr>
            <p:cNvPr id="38" name="椭圆 37"/>
            <p:cNvSpPr/>
            <p:nvPr/>
          </p:nvSpPr>
          <p:spPr>
            <a:xfrm>
              <a:off x="3174282" y="1806600"/>
              <a:ext cx="1659382" cy="166011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39" name="椭圆 38"/>
            <p:cNvSpPr/>
            <p:nvPr/>
          </p:nvSpPr>
          <p:spPr>
            <a:xfrm>
              <a:off x="3302781" y="1930394"/>
              <a:ext cx="1423007" cy="1423635"/>
            </a:xfrm>
            <a:prstGeom prst="ellipse">
              <a:avLst/>
            </a:prstGeom>
            <a:solidFill>
              <a:sysClr val="window" lastClr="FFFFFF"/>
            </a:solidFill>
            <a:ln w="25400" cap="flat" cmpd="sng" algn="ctr">
              <a:noFill/>
              <a:prstDash val="solid"/>
            </a:ln>
            <a:effectLst/>
          </p:spPr>
          <p:txBody>
            <a:bodyPr lIns="0" tIns="288000" rIns="0" bIns="0" anchor="ctr"/>
            <a:lstStyle/>
            <a:p>
              <a:pPr algn="ctr">
                <a:defRPr/>
              </a:pPr>
              <a:r>
                <a:rPr lang="zh-CN" altLang="en-US" sz="2400" kern="0" dirty="0">
                  <a:solidFill>
                    <a:schemeClr val="accent1">
                      <a:lumMod val="75000"/>
                    </a:schemeClr>
                  </a:solidFill>
                  <a:latin typeface="微软雅黑" pitchFamily="34" charset="-122"/>
                  <a:ea typeface="微软雅黑" pitchFamily="34" charset="-122"/>
                </a:rPr>
                <a:t>小标题</a:t>
              </a:r>
              <a:endParaRPr lang="en-US" altLang="zh-CN" sz="2400" kern="0" dirty="0">
                <a:solidFill>
                  <a:schemeClr val="accent1">
                    <a:lumMod val="75000"/>
                  </a:schemeClr>
                </a:solidFill>
                <a:latin typeface="微软雅黑" pitchFamily="34" charset="-122"/>
                <a:ea typeface="微软雅黑" pitchFamily="34" charset="-122"/>
              </a:endParaRPr>
            </a:p>
          </p:txBody>
        </p:sp>
        <p:sp>
          <p:nvSpPr>
            <p:cNvPr id="40" name="椭圆 22"/>
            <p:cNvSpPr/>
            <p:nvPr/>
          </p:nvSpPr>
          <p:spPr>
            <a:xfrm>
              <a:off x="3363065" y="1952614"/>
              <a:ext cx="1305613" cy="430106"/>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1">
                <a:lumMod val="40000"/>
                <a:lumOff val="60000"/>
              </a:schemeClr>
            </a:solidFill>
            <a:ln w="25400" cap="flat" cmpd="sng" algn="ctr">
              <a:noFill/>
              <a:prstDash val="solid"/>
            </a:ln>
            <a:effectLst/>
          </p:spPr>
          <p:txBody>
            <a:bodyPr anchor="ctr"/>
            <a:lstStyle/>
            <a:p>
              <a:pPr algn="ctr">
                <a:defRPr/>
              </a:pPr>
              <a:r>
                <a:rPr lang="en-US" sz="3200" b="1" kern="0" dirty="0">
                  <a:solidFill>
                    <a:sysClr val="window" lastClr="FFFFFF"/>
                  </a:solidFill>
                  <a:latin typeface="Bell MT" pitchFamily="18" charset="0"/>
                </a:rPr>
                <a:t>02</a:t>
              </a:r>
            </a:p>
          </p:txBody>
        </p:sp>
      </p:grpSp>
      <p:grpSp>
        <p:nvGrpSpPr>
          <p:cNvPr id="4" name="组合 1"/>
          <p:cNvGrpSpPr>
            <a:grpSpLocks/>
          </p:cNvGrpSpPr>
          <p:nvPr/>
        </p:nvGrpSpPr>
        <p:grpSpPr bwMode="auto">
          <a:xfrm>
            <a:off x="6773864" y="1935163"/>
            <a:ext cx="1658937" cy="4076700"/>
            <a:chOff x="4760472" y="1806600"/>
            <a:chExt cx="1659382" cy="4075693"/>
          </a:xfrm>
        </p:grpSpPr>
        <p:sp>
          <p:nvSpPr>
            <p:cNvPr id="49" name="任意多边形 48"/>
            <p:cNvSpPr/>
            <p:nvPr/>
          </p:nvSpPr>
          <p:spPr>
            <a:xfrm>
              <a:off x="4955786" y="2971537"/>
              <a:ext cx="1268753" cy="2910756"/>
            </a:xfrm>
            <a:custGeom>
              <a:avLst/>
              <a:gdLst>
                <a:gd name="connsiteX0" fmla="*/ 633600 w 1268557"/>
                <a:gd name="connsiteY0" fmla="*/ 0 h 2292274"/>
                <a:gd name="connsiteX1" fmla="*/ 1267200 w 1268557"/>
                <a:gd name="connsiteY1" fmla="*/ 633600 h 2292274"/>
                <a:gd name="connsiteX2" fmla="*/ 1267200 w 1268557"/>
                <a:gd name="connsiteY2" fmla="*/ 640872 h 2292274"/>
                <a:gd name="connsiteX3" fmla="*/ 1268557 w 1268557"/>
                <a:gd name="connsiteY3" fmla="*/ 640872 h 2292274"/>
                <a:gd name="connsiteX4" fmla="*/ 1268557 w 1268557"/>
                <a:gd name="connsiteY4" fmla="*/ 2292274 h 2292274"/>
                <a:gd name="connsiteX5" fmla="*/ 634279 w 1268557"/>
                <a:gd name="connsiteY5" fmla="*/ 1965396 h 2292274"/>
                <a:gd name="connsiteX6" fmla="*/ 0 w 1268557"/>
                <a:gd name="connsiteY6" fmla="*/ 2292274 h 2292274"/>
                <a:gd name="connsiteX7" fmla="*/ 0 w 1268557"/>
                <a:gd name="connsiteY7" fmla="*/ 640872 h 2292274"/>
                <a:gd name="connsiteX8" fmla="*/ 0 w 1268557"/>
                <a:gd name="connsiteY8" fmla="*/ 633600 h 2292274"/>
                <a:gd name="connsiteX9" fmla="*/ 633600 w 1268557"/>
                <a:gd name="connsiteY9" fmla="*/ 0 h 229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8557" h="2292274">
                  <a:moveTo>
                    <a:pt x="633600" y="0"/>
                  </a:moveTo>
                  <a:cubicBezTo>
                    <a:pt x="983528" y="0"/>
                    <a:pt x="1267200" y="283672"/>
                    <a:pt x="1267200" y="633600"/>
                  </a:cubicBezTo>
                  <a:lnTo>
                    <a:pt x="1267200" y="640872"/>
                  </a:lnTo>
                  <a:lnTo>
                    <a:pt x="1268557" y="640872"/>
                  </a:lnTo>
                  <a:lnTo>
                    <a:pt x="1268557" y="2292274"/>
                  </a:lnTo>
                  <a:lnTo>
                    <a:pt x="634279" y="1965396"/>
                  </a:lnTo>
                  <a:lnTo>
                    <a:pt x="0" y="2292274"/>
                  </a:lnTo>
                  <a:lnTo>
                    <a:pt x="0" y="640872"/>
                  </a:lnTo>
                  <a:lnTo>
                    <a:pt x="0" y="633600"/>
                  </a:lnTo>
                  <a:cubicBezTo>
                    <a:pt x="0" y="283672"/>
                    <a:pt x="283672" y="0"/>
                    <a:pt x="633600" y="0"/>
                  </a:cubicBezTo>
                  <a:close/>
                </a:path>
              </a:pathLst>
            </a:custGeom>
            <a:solidFill>
              <a:schemeClr val="accent1"/>
            </a:solidFill>
            <a:ln w="25400" cap="flat" cmpd="sng" algn="ctr">
              <a:noFill/>
              <a:prstDash val="solid"/>
            </a:ln>
            <a:effectLst/>
          </p:spPr>
          <p:txBody>
            <a:bodyPr lIns="108000" tIns="540000" rIns="108000" bIns="360000" anchor="ctr"/>
            <a:lstStyle/>
            <a:p>
              <a:pPr algn="just">
                <a:lnSpc>
                  <a:spcPct val="130000"/>
                </a:lnSpc>
                <a:defRPr/>
              </a:pPr>
              <a:r>
                <a:rPr lang="zh-CN" altLang="en-US" sz="1600" kern="0" dirty="0">
                  <a:solidFill>
                    <a:sysClr val="window" lastClr="FFFFFF"/>
                  </a:solidFill>
                  <a:latin typeface="幼圆" panose="02010509060101010101" pitchFamily="49" charset="-122"/>
                  <a:ea typeface="幼圆" panose="02010509060101010101" pitchFamily="49" charset="-122"/>
                  <a:cs typeface="Arial" pitchFamily="34" charset="0"/>
                </a:rPr>
                <a:t>请在此处输入您的文本</a:t>
              </a:r>
            </a:p>
          </p:txBody>
        </p:sp>
        <p:sp>
          <p:nvSpPr>
            <p:cNvPr id="42" name="椭圆 41"/>
            <p:cNvSpPr/>
            <p:nvPr/>
          </p:nvSpPr>
          <p:spPr>
            <a:xfrm>
              <a:off x="4760472" y="1806600"/>
              <a:ext cx="1659382" cy="166011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43" name="椭圆 42"/>
            <p:cNvSpPr/>
            <p:nvPr/>
          </p:nvSpPr>
          <p:spPr>
            <a:xfrm>
              <a:off x="4889093" y="1930394"/>
              <a:ext cx="1422782" cy="1423635"/>
            </a:xfrm>
            <a:prstGeom prst="ellipse">
              <a:avLst/>
            </a:prstGeom>
            <a:solidFill>
              <a:sysClr val="window" lastClr="FFFFFF"/>
            </a:solidFill>
            <a:ln w="25400" cap="flat" cmpd="sng" algn="ctr">
              <a:noFill/>
              <a:prstDash val="solid"/>
            </a:ln>
            <a:effectLst/>
          </p:spPr>
          <p:txBody>
            <a:bodyPr lIns="0" tIns="288000" rIns="0" bIns="0" anchor="ctr"/>
            <a:lstStyle/>
            <a:p>
              <a:pPr algn="ctr">
                <a:defRPr/>
              </a:pPr>
              <a:r>
                <a:rPr lang="zh-CN" altLang="en-US" sz="2400" kern="0" dirty="0">
                  <a:solidFill>
                    <a:schemeClr val="accent1">
                      <a:lumMod val="75000"/>
                    </a:schemeClr>
                  </a:solidFill>
                  <a:latin typeface="微软雅黑" pitchFamily="34" charset="-122"/>
                  <a:ea typeface="微软雅黑" pitchFamily="34" charset="-122"/>
                </a:rPr>
                <a:t>小标题</a:t>
              </a:r>
              <a:endParaRPr lang="en-US" altLang="zh-CN" sz="2400" kern="0" dirty="0">
                <a:solidFill>
                  <a:schemeClr val="accent1">
                    <a:lumMod val="75000"/>
                  </a:schemeClr>
                </a:solidFill>
                <a:latin typeface="微软雅黑" pitchFamily="34" charset="-122"/>
                <a:ea typeface="微软雅黑" pitchFamily="34" charset="-122"/>
              </a:endParaRPr>
            </a:p>
          </p:txBody>
        </p:sp>
        <p:sp>
          <p:nvSpPr>
            <p:cNvPr id="44" name="椭圆 22"/>
            <p:cNvSpPr/>
            <p:nvPr/>
          </p:nvSpPr>
          <p:spPr>
            <a:xfrm>
              <a:off x="4949435" y="1952614"/>
              <a:ext cx="1305275" cy="430106"/>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1">
                <a:lumMod val="40000"/>
                <a:lumOff val="60000"/>
              </a:schemeClr>
            </a:solidFill>
            <a:ln w="25400" cap="flat" cmpd="sng" algn="ctr">
              <a:noFill/>
              <a:prstDash val="solid"/>
            </a:ln>
            <a:effectLst/>
          </p:spPr>
          <p:txBody>
            <a:bodyPr anchor="ctr"/>
            <a:lstStyle/>
            <a:p>
              <a:pPr algn="ctr">
                <a:defRPr/>
              </a:pPr>
              <a:r>
                <a:rPr lang="en-US" sz="3200" b="1" kern="0" dirty="0">
                  <a:solidFill>
                    <a:sysClr val="window" lastClr="FFFFFF"/>
                  </a:solidFill>
                  <a:latin typeface="Bell MT" pitchFamily="18" charset="0"/>
                </a:rPr>
                <a:t>03</a:t>
              </a:r>
            </a:p>
          </p:txBody>
        </p:sp>
      </p:grpSp>
    </p:spTree>
    <p:extLst>
      <p:ext uri="{BB962C8B-B14F-4D97-AF65-F5344CB8AC3E}">
        <p14:creationId xmlns:p14="http://schemas.microsoft.com/office/powerpoint/2010/main" val="3768829129"/>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a:off x="1520825" y="1738313"/>
            <a:ext cx="4135438" cy="4152900"/>
          </a:xfrm>
          <a:custGeom>
            <a:avLst/>
            <a:gdLst>
              <a:gd name="connsiteX0" fmla="*/ 3089036 w 4134954"/>
              <a:gd name="connsiteY0" fmla="*/ 19 h 4152849"/>
              <a:gd name="connsiteX1" fmla="*/ 3615265 w 4134954"/>
              <a:gd name="connsiteY1" fmla="*/ 318497 h 4152849"/>
              <a:gd name="connsiteX2" fmla="*/ 3367532 w 4134954"/>
              <a:gd name="connsiteY2" fmla="*/ 1131705 h 4152849"/>
              <a:gd name="connsiteX3" fmla="*/ 2936624 w 4134954"/>
              <a:gd name="connsiteY3" fmla="*/ 1183097 h 4152849"/>
              <a:gd name="connsiteX4" fmla="*/ 2121962 w 4134954"/>
              <a:gd name="connsiteY4" fmla="*/ 1375343 h 4152849"/>
              <a:gd name="connsiteX5" fmla="*/ 1711534 w 4134954"/>
              <a:gd name="connsiteY5" fmla="*/ 1673204 h 4152849"/>
              <a:gd name="connsiteX6" fmla="*/ 1673139 w 4134954"/>
              <a:gd name="connsiteY6" fmla="*/ 1714588 h 4152849"/>
              <a:gd name="connsiteX7" fmla="*/ 1723384 w 4134954"/>
              <a:gd name="connsiteY7" fmla="*/ 1734930 h 4152849"/>
              <a:gd name="connsiteX8" fmla="*/ 2269957 w 4134954"/>
              <a:gd name="connsiteY8" fmla="*/ 1825448 h 4152849"/>
              <a:gd name="connsiteX9" fmla="*/ 3086034 w 4134954"/>
              <a:gd name="connsiteY9" fmla="*/ 1618355 h 4152849"/>
              <a:gd name="connsiteX10" fmla="*/ 3203403 w 4134954"/>
              <a:gd name="connsiteY10" fmla="*/ 1516313 h 4152849"/>
              <a:gd name="connsiteX11" fmla="*/ 3207674 w 4134954"/>
              <a:gd name="connsiteY11" fmla="*/ 1511619 h 4152849"/>
              <a:gd name="connsiteX12" fmla="*/ 3211231 w 4134954"/>
              <a:gd name="connsiteY12" fmla="*/ 1511660 h 4152849"/>
              <a:gd name="connsiteX13" fmla="*/ 3540812 w 4134954"/>
              <a:gd name="connsiteY13" fmla="*/ 1417449 h 4152849"/>
              <a:gd name="connsiteX14" fmla="*/ 4134913 w 4134954"/>
              <a:gd name="connsiteY14" fmla="*/ 2025498 h 4152849"/>
              <a:gd name="connsiteX15" fmla="*/ 3526862 w 4134954"/>
              <a:gd name="connsiteY15" fmla="*/ 2619598 h 4152849"/>
              <a:gd name="connsiteX16" fmla="*/ 3124277 w 4134954"/>
              <a:gd name="connsiteY16" fmla="*/ 2457589 h 4152849"/>
              <a:gd name="connsiteX17" fmla="*/ 2317463 w 4134954"/>
              <a:gd name="connsiteY17" fmla="*/ 2234686 h 4152849"/>
              <a:gd name="connsiteX18" fmla="*/ 1707569 w 4134954"/>
              <a:gd name="connsiteY18" fmla="*/ 2334249 h 4152849"/>
              <a:gd name="connsiteX19" fmla="*/ 1682125 w 4134954"/>
              <a:gd name="connsiteY19" fmla="*/ 2345343 h 4152849"/>
              <a:gd name="connsiteX20" fmla="*/ 1710521 w 4134954"/>
              <a:gd name="connsiteY20" fmla="*/ 2382713 h 4152849"/>
              <a:gd name="connsiteX21" fmla="*/ 2134084 w 4134954"/>
              <a:gd name="connsiteY21" fmla="*/ 2739826 h 4152849"/>
              <a:gd name="connsiteX22" fmla="*/ 2941390 w 4134954"/>
              <a:gd name="connsiteY22" fmla="*/ 2978840 h 4152849"/>
              <a:gd name="connsiteX23" fmla="*/ 3094422 w 4134954"/>
              <a:gd name="connsiteY23" fmla="*/ 2951105 h 4152849"/>
              <a:gd name="connsiteX24" fmla="*/ 3100492 w 4134954"/>
              <a:gd name="connsiteY24" fmla="*/ 2949252 h 4152849"/>
              <a:gd name="connsiteX25" fmla="*/ 3103528 w 4134954"/>
              <a:gd name="connsiteY25" fmla="*/ 2951105 h 4152849"/>
              <a:gd name="connsiteX26" fmla="*/ 3434970 w 4134954"/>
              <a:gd name="connsiteY26" fmla="*/ 3038544 h 4152849"/>
              <a:gd name="connsiteX27" fmla="*/ 3634923 w 4134954"/>
              <a:gd name="connsiteY27" fmla="*/ 3864800 h 4152849"/>
              <a:gd name="connsiteX28" fmla="*/ 2808666 w 4134954"/>
              <a:gd name="connsiteY28" fmla="*/ 4064751 h 4152849"/>
              <a:gd name="connsiteX29" fmla="*/ 2545403 w 4134954"/>
              <a:gd name="connsiteY29" fmla="*/ 3719766 h 4152849"/>
              <a:gd name="connsiteX30" fmla="*/ 1965793 w 4134954"/>
              <a:gd name="connsiteY30" fmla="*/ 3115873 h 4152849"/>
              <a:gd name="connsiteX31" fmla="*/ 1187140 w 4134954"/>
              <a:gd name="connsiteY31" fmla="*/ 2874272 h 4152849"/>
              <a:gd name="connsiteX32" fmla="*/ 1102375 w 4134954"/>
              <a:gd name="connsiteY32" fmla="*/ 2882353 h 4152849"/>
              <a:gd name="connsiteX33" fmla="*/ 1096470 w 4134954"/>
              <a:gd name="connsiteY33" fmla="*/ 2886778 h 4152849"/>
              <a:gd name="connsiteX34" fmla="*/ 994951 w 4134954"/>
              <a:gd name="connsiteY34" fmla="*/ 2942378 h 4152849"/>
              <a:gd name="connsiteX35" fmla="*/ 977538 w 4134954"/>
              <a:gd name="connsiteY35" fmla="*/ 2952616 h 4152849"/>
              <a:gd name="connsiteX36" fmla="*/ 46328 w 4134954"/>
              <a:gd name="connsiteY36" fmla="*/ 2911558 h 4152849"/>
              <a:gd name="connsiteX37" fmla="*/ 1 w 4134954"/>
              <a:gd name="connsiteY37" fmla="*/ 2878176 h 4152849"/>
              <a:gd name="connsiteX38" fmla="*/ 0 w 4134954"/>
              <a:gd name="connsiteY38" fmla="*/ 1926001 h 4152849"/>
              <a:gd name="connsiteX39" fmla="*/ 1 w 4134954"/>
              <a:gd name="connsiteY39" fmla="*/ 1926000 h 4152849"/>
              <a:gd name="connsiteX40" fmla="*/ 1 w 4134954"/>
              <a:gd name="connsiteY40" fmla="*/ 1257695 h 4152849"/>
              <a:gd name="connsiteX41" fmla="*/ 61658 w 4134954"/>
              <a:gd name="connsiteY41" fmla="*/ 1219491 h 4152849"/>
              <a:gd name="connsiteX42" fmla="*/ 503519 w 4134954"/>
              <a:gd name="connsiteY42" fmla="*/ 1105956 h 4152849"/>
              <a:gd name="connsiteX43" fmla="*/ 569031 w 4134954"/>
              <a:gd name="connsiteY43" fmla="*/ 1109032 h 4152849"/>
              <a:gd name="connsiteX44" fmla="*/ 585555 w 4134954"/>
              <a:gd name="connsiteY44" fmla="*/ 1107907 h 4152849"/>
              <a:gd name="connsiteX45" fmla="*/ 1027609 w 4134954"/>
              <a:gd name="connsiteY45" fmla="*/ 1220683 h 4152849"/>
              <a:gd name="connsiteX46" fmla="*/ 1039650 w 4134954"/>
              <a:gd name="connsiteY46" fmla="*/ 1228036 h 4152849"/>
              <a:gd name="connsiteX47" fmla="*/ 1128582 w 4134954"/>
              <a:gd name="connsiteY47" fmla="*/ 1237940 h 4152849"/>
              <a:gd name="connsiteX48" fmla="*/ 1883635 w 4134954"/>
              <a:gd name="connsiteY48" fmla="*/ 1039286 h 4152849"/>
              <a:gd name="connsiteX49" fmla="*/ 2499782 w 4134954"/>
              <a:gd name="connsiteY49" fmla="*/ 465499 h 4152849"/>
              <a:gd name="connsiteX50" fmla="*/ 2553672 w 4134954"/>
              <a:gd name="connsiteY50" fmla="*/ 319609 h 4152849"/>
              <a:gd name="connsiteX51" fmla="*/ 2555163 w 4134954"/>
              <a:gd name="connsiteY51" fmla="*/ 313440 h 4152849"/>
              <a:gd name="connsiteX52" fmla="*/ 2558302 w 4134954"/>
              <a:gd name="connsiteY52" fmla="*/ 311766 h 4152849"/>
              <a:gd name="connsiteX53" fmla="*/ 2802058 w 4134954"/>
              <a:gd name="connsiteY53" fmla="*/ 70763 h 4152849"/>
              <a:gd name="connsiteX54" fmla="*/ 3089036 w 4134954"/>
              <a:gd name="connsiteY54" fmla="*/ 19 h 415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34954" h="4152849">
                <a:moveTo>
                  <a:pt x="3089036" y="19"/>
                </a:moveTo>
                <a:cubicBezTo>
                  <a:pt x="3302275" y="1712"/>
                  <a:pt x="3507912" y="117078"/>
                  <a:pt x="3615265" y="318497"/>
                </a:cubicBezTo>
                <a:cubicBezTo>
                  <a:pt x="3771417" y="611467"/>
                  <a:pt x="3660503" y="975553"/>
                  <a:pt x="3367532" y="1131705"/>
                </a:cubicBezTo>
                <a:cubicBezTo>
                  <a:pt x="3229889" y="1205067"/>
                  <a:pt x="3076552" y="1219481"/>
                  <a:pt x="2936624" y="1183097"/>
                </a:cubicBezTo>
                <a:cubicBezTo>
                  <a:pt x="2713131" y="1154646"/>
                  <a:pt x="2414345" y="1219506"/>
                  <a:pt x="2121962" y="1375343"/>
                </a:cubicBezTo>
                <a:cubicBezTo>
                  <a:pt x="1960645" y="1461323"/>
                  <a:pt x="1821233" y="1564362"/>
                  <a:pt x="1711534" y="1673204"/>
                </a:cubicBezTo>
                <a:lnTo>
                  <a:pt x="1673139" y="1714588"/>
                </a:lnTo>
                <a:lnTo>
                  <a:pt x="1723384" y="1734930"/>
                </a:lnTo>
                <a:cubicBezTo>
                  <a:pt x="1880619" y="1790042"/>
                  <a:pt x="2068224" y="1823107"/>
                  <a:pt x="2269957" y="1825448"/>
                </a:cubicBezTo>
                <a:cubicBezTo>
                  <a:pt x="2603814" y="1829322"/>
                  <a:pt x="2900939" y="1748173"/>
                  <a:pt x="3086034" y="1618355"/>
                </a:cubicBezTo>
                <a:cubicBezTo>
                  <a:pt x="3120263" y="1579223"/>
                  <a:pt x="3159863" y="1545006"/>
                  <a:pt x="3203403" y="1516313"/>
                </a:cubicBezTo>
                <a:lnTo>
                  <a:pt x="3207674" y="1511619"/>
                </a:lnTo>
                <a:lnTo>
                  <a:pt x="3211231" y="1511660"/>
                </a:lnTo>
                <a:cubicBezTo>
                  <a:pt x="3306202" y="1450657"/>
                  <a:pt x="3419519" y="1416041"/>
                  <a:pt x="3540812" y="1417449"/>
                </a:cubicBezTo>
                <a:cubicBezTo>
                  <a:pt x="3872776" y="1421301"/>
                  <a:pt x="4138765" y="1693533"/>
                  <a:pt x="4134913" y="2025498"/>
                </a:cubicBezTo>
                <a:cubicBezTo>
                  <a:pt x="4131061" y="2357462"/>
                  <a:pt x="3858827" y="2623450"/>
                  <a:pt x="3526862" y="2619598"/>
                </a:cubicBezTo>
                <a:cubicBezTo>
                  <a:pt x="3370902" y="2617788"/>
                  <a:pt x="3229503" y="2556741"/>
                  <a:pt x="3124277" y="2457589"/>
                </a:cubicBezTo>
                <a:cubicBezTo>
                  <a:pt x="2941955" y="2325237"/>
                  <a:pt x="2648762" y="2238531"/>
                  <a:pt x="2317463" y="2234686"/>
                </a:cubicBezTo>
                <a:cubicBezTo>
                  <a:pt x="2088980" y="2232035"/>
                  <a:pt x="1877701" y="2269206"/>
                  <a:pt x="1707569" y="2334249"/>
                </a:cubicBezTo>
                <a:lnTo>
                  <a:pt x="1682125" y="2345343"/>
                </a:lnTo>
                <a:lnTo>
                  <a:pt x="1710521" y="2382713"/>
                </a:lnTo>
                <a:cubicBezTo>
                  <a:pt x="1817513" y="2510436"/>
                  <a:pt x="1961876" y="2634726"/>
                  <a:pt x="2134084" y="2739826"/>
                </a:cubicBezTo>
                <a:cubicBezTo>
                  <a:pt x="2419079" y="2913761"/>
                  <a:pt x="2715948" y="2995842"/>
                  <a:pt x="2941390" y="2978840"/>
                </a:cubicBezTo>
                <a:cubicBezTo>
                  <a:pt x="2990809" y="2962696"/>
                  <a:pt x="3042333" y="2953519"/>
                  <a:pt x="3094422" y="2951105"/>
                </a:cubicBezTo>
                <a:lnTo>
                  <a:pt x="3100492" y="2949252"/>
                </a:lnTo>
                <a:lnTo>
                  <a:pt x="3103528" y="2951105"/>
                </a:lnTo>
                <a:cubicBezTo>
                  <a:pt x="3216336" y="2947200"/>
                  <a:pt x="3331429" y="2975352"/>
                  <a:pt x="3434970" y="3038544"/>
                </a:cubicBezTo>
                <a:cubicBezTo>
                  <a:pt x="3718349" y="3211493"/>
                  <a:pt x="3807872" y="3581420"/>
                  <a:pt x="3634923" y="3864800"/>
                </a:cubicBezTo>
                <a:cubicBezTo>
                  <a:pt x="3461973" y="4148179"/>
                  <a:pt x="3092046" y="4237700"/>
                  <a:pt x="2808666" y="4064751"/>
                </a:cubicBezTo>
                <a:cubicBezTo>
                  <a:pt x="2675531" y="3983497"/>
                  <a:pt x="2585185" y="3858766"/>
                  <a:pt x="2545403" y="3719766"/>
                </a:cubicBezTo>
                <a:cubicBezTo>
                  <a:pt x="2456318" y="3512832"/>
                  <a:pt x="2248604" y="3288475"/>
                  <a:pt x="1965793" y="3115873"/>
                </a:cubicBezTo>
                <a:cubicBezTo>
                  <a:pt x="1692733" y="2949223"/>
                  <a:pt x="1408771" y="2866892"/>
                  <a:pt x="1187140" y="2874272"/>
                </a:cubicBezTo>
                <a:lnTo>
                  <a:pt x="1102375" y="2882353"/>
                </a:lnTo>
                <a:lnTo>
                  <a:pt x="1096470" y="2886778"/>
                </a:lnTo>
                <a:lnTo>
                  <a:pt x="994951" y="2942378"/>
                </a:lnTo>
                <a:lnTo>
                  <a:pt x="977538" y="2952616"/>
                </a:lnTo>
                <a:cubicBezTo>
                  <a:pt x="690820" y="3094618"/>
                  <a:pt x="339714" y="3090613"/>
                  <a:pt x="46328" y="2911558"/>
                </a:cubicBezTo>
                <a:lnTo>
                  <a:pt x="1" y="2878176"/>
                </a:lnTo>
                <a:lnTo>
                  <a:pt x="0" y="1926001"/>
                </a:lnTo>
                <a:lnTo>
                  <a:pt x="1" y="1926000"/>
                </a:lnTo>
                <a:lnTo>
                  <a:pt x="1" y="1257695"/>
                </a:lnTo>
                <a:cubicBezTo>
                  <a:pt x="19193" y="1243150"/>
                  <a:pt x="40119" y="1230971"/>
                  <a:pt x="61658" y="1219491"/>
                </a:cubicBezTo>
                <a:cubicBezTo>
                  <a:pt x="202725" y="1144303"/>
                  <a:pt x="354052" y="1107642"/>
                  <a:pt x="503519" y="1105956"/>
                </a:cubicBezTo>
                <a:lnTo>
                  <a:pt x="569031" y="1109032"/>
                </a:lnTo>
                <a:lnTo>
                  <a:pt x="585555" y="1107907"/>
                </a:lnTo>
                <a:cubicBezTo>
                  <a:pt x="745397" y="1109762"/>
                  <a:pt x="895722" y="1150334"/>
                  <a:pt x="1027609" y="1220683"/>
                </a:cubicBezTo>
                <a:lnTo>
                  <a:pt x="1039650" y="1228036"/>
                </a:lnTo>
                <a:lnTo>
                  <a:pt x="1128582" y="1237940"/>
                </a:lnTo>
                <a:cubicBezTo>
                  <a:pt x="1344181" y="1248064"/>
                  <a:pt x="1616580" y="1181625"/>
                  <a:pt x="1883635" y="1039286"/>
                </a:cubicBezTo>
                <a:cubicBezTo>
                  <a:pt x="2178277" y="882244"/>
                  <a:pt x="2399846" y="668293"/>
                  <a:pt x="2499782" y="465499"/>
                </a:cubicBezTo>
                <a:cubicBezTo>
                  <a:pt x="2510996" y="414732"/>
                  <a:pt x="2529280" y="365696"/>
                  <a:pt x="2553672" y="319609"/>
                </a:cubicBezTo>
                <a:lnTo>
                  <a:pt x="2555163" y="313440"/>
                </a:lnTo>
                <a:lnTo>
                  <a:pt x="2558302" y="311766"/>
                </a:lnTo>
                <a:cubicBezTo>
                  <a:pt x="2612273" y="212630"/>
                  <a:pt x="2695012" y="127817"/>
                  <a:pt x="2802058" y="70763"/>
                </a:cubicBezTo>
                <a:cubicBezTo>
                  <a:pt x="2893611" y="21965"/>
                  <a:pt x="2992110" y="-751"/>
                  <a:pt x="3089036" y="19"/>
                </a:cubicBezTo>
                <a:close/>
              </a:path>
            </a:pathLst>
          </a:custGeom>
          <a:solidFill>
            <a:schemeClr val="accent1">
              <a:lumMod val="20000"/>
              <a:lumOff val="80000"/>
            </a:schemeClr>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23" name="椭圆 22"/>
          <p:cNvSpPr/>
          <p:nvPr/>
        </p:nvSpPr>
        <p:spPr>
          <a:xfrm flipH="1">
            <a:off x="4122739" y="1843089"/>
            <a:ext cx="987425" cy="987425"/>
          </a:xfrm>
          <a:prstGeom prst="ellipse">
            <a:avLst/>
          </a:prstGeom>
          <a:solidFill>
            <a:schemeClr val="accent1">
              <a:lumMod val="60000"/>
              <a:lumOff val="40000"/>
            </a:schemeClr>
          </a:solidFill>
          <a:ln w="19050" cap="flat" cmpd="sng" algn="ctr">
            <a:noFill/>
            <a:prstDash val="solid"/>
          </a:ln>
          <a:effectLst/>
        </p:spPr>
        <p:txBody>
          <a:bodyPr lIns="0" tIns="0" rIns="0" bIns="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01</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25" name="椭圆 24"/>
          <p:cNvSpPr/>
          <p:nvPr/>
        </p:nvSpPr>
        <p:spPr>
          <a:xfrm flipH="1">
            <a:off x="4140201" y="4791076"/>
            <a:ext cx="987425" cy="987425"/>
          </a:xfrm>
          <a:prstGeom prst="ellipse">
            <a:avLst/>
          </a:prstGeom>
          <a:solidFill>
            <a:schemeClr val="accent1">
              <a:lumMod val="60000"/>
              <a:lumOff val="40000"/>
            </a:schemeClr>
          </a:solidFill>
          <a:ln w="19050" cap="flat" cmpd="sng" algn="ctr">
            <a:noFill/>
            <a:prstDash val="solid"/>
          </a:ln>
          <a:effectLst/>
        </p:spPr>
        <p:txBody>
          <a:bodyPr lIns="0" tIns="0" rIns="0" bIns="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03</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27" name="椭圆 26"/>
          <p:cNvSpPr/>
          <p:nvPr/>
        </p:nvSpPr>
        <p:spPr>
          <a:xfrm flipH="1">
            <a:off x="4564064" y="3260726"/>
            <a:ext cx="987425" cy="987425"/>
          </a:xfrm>
          <a:prstGeom prst="ellipse">
            <a:avLst/>
          </a:prstGeom>
          <a:solidFill>
            <a:schemeClr val="accent1">
              <a:lumMod val="60000"/>
              <a:lumOff val="40000"/>
            </a:schemeClr>
          </a:solidFill>
          <a:ln w="19050" cap="flat" cmpd="sng" algn="ctr">
            <a:noFill/>
            <a:prstDash val="solid"/>
          </a:ln>
          <a:effectLst/>
        </p:spPr>
        <p:txBody>
          <a:bodyPr lIns="0" tIns="0" rIns="0" bIns="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02</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34" name="KSO_GT1.2"/>
          <p:cNvSpPr txBox="1"/>
          <p:nvPr/>
        </p:nvSpPr>
        <p:spPr>
          <a:xfrm>
            <a:off x="5741989" y="3268663"/>
            <a:ext cx="2879725" cy="1022350"/>
          </a:xfrm>
          <a:prstGeom prst="rect">
            <a:avLst/>
          </a:prstGeom>
          <a:noFill/>
        </p:spPr>
        <p:txBody>
          <a:bodyPr lIns="72000" tIns="0" rIns="72000" bIns="0" anchor="ctr"/>
          <a:lstStyle/>
          <a:p>
            <a:pPr>
              <a:lnSpc>
                <a:spcPct val="130000"/>
              </a:lnSpc>
              <a:defRPr/>
            </a:pPr>
            <a:r>
              <a:rPr lang="zh-CN" altLang="en-US" sz="1400" kern="0" dirty="0">
                <a:solidFill>
                  <a:schemeClr val="tx1">
                    <a:lumMod val="50000"/>
                    <a:lumOff val="50000"/>
                  </a:schemeClr>
                </a:solidFill>
                <a:latin typeface="华文细黑" panose="02010600040101010101" pitchFamily="2" charset="-122"/>
                <a:ea typeface="华文细黑" panose="02010600040101010101" pitchFamily="2" charset="-122"/>
                <a:cs typeface="Arial" pitchFamily="34" charset="0"/>
              </a:rPr>
              <a:t>销售人员的工作主要是留住老客户、发展新客户、促成交易、合同履约、收集和传递市场信息。</a:t>
            </a:r>
          </a:p>
        </p:txBody>
      </p:sp>
      <p:sp>
        <p:nvSpPr>
          <p:cNvPr id="40" name="KSO_GT1.1"/>
          <p:cNvSpPr txBox="1"/>
          <p:nvPr/>
        </p:nvSpPr>
        <p:spPr>
          <a:xfrm>
            <a:off x="5305426" y="1800225"/>
            <a:ext cx="2879725" cy="1022350"/>
          </a:xfrm>
          <a:prstGeom prst="rect">
            <a:avLst/>
          </a:prstGeom>
          <a:noFill/>
        </p:spPr>
        <p:txBody>
          <a:bodyPr lIns="72000" tIns="0" rIns="72000" bIns="0" anchor="ctr"/>
          <a:lstStyle/>
          <a:p>
            <a:pPr>
              <a:lnSpc>
                <a:spcPct val="130000"/>
              </a:lnSpc>
              <a:defRPr/>
            </a:pPr>
            <a:r>
              <a:rPr lang="zh-CN" altLang="en-US" sz="1400" kern="0" dirty="0">
                <a:solidFill>
                  <a:schemeClr val="tx1">
                    <a:lumMod val="50000"/>
                    <a:lumOff val="50000"/>
                  </a:schemeClr>
                </a:solidFill>
                <a:latin typeface="华文细黑" panose="02010600040101010101" pitchFamily="2" charset="-122"/>
                <a:ea typeface="华文细黑" panose="02010600040101010101" pitchFamily="2" charset="-122"/>
                <a:cs typeface="Arial" pitchFamily="34" charset="0"/>
              </a:rPr>
              <a:t>销售人员的聘用、考勤和离职按相关法律法规和集团规章制度执行。</a:t>
            </a:r>
          </a:p>
        </p:txBody>
      </p:sp>
      <p:sp>
        <p:nvSpPr>
          <p:cNvPr id="41" name="KSO_GT1.3"/>
          <p:cNvSpPr txBox="1"/>
          <p:nvPr/>
        </p:nvSpPr>
        <p:spPr>
          <a:xfrm>
            <a:off x="5322889" y="4826000"/>
            <a:ext cx="2879725" cy="1022350"/>
          </a:xfrm>
          <a:prstGeom prst="rect">
            <a:avLst/>
          </a:prstGeom>
          <a:noFill/>
        </p:spPr>
        <p:txBody>
          <a:bodyPr lIns="72000" tIns="0" rIns="72000" bIns="0" anchor="ctr"/>
          <a:lstStyle/>
          <a:p>
            <a:pPr>
              <a:lnSpc>
                <a:spcPct val="130000"/>
              </a:lnSpc>
              <a:defRPr/>
            </a:pPr>
            <a:r>
              <a:rPr lang="zh-CN" altLang="en-US" sz="1400" kern="0" dirty="0">
                <a:solidFill>
                  <a:schemeClr val="tx1">
                    <a:lumMod val="50000"/>
                    <a:lumOff val="50000"/>
                  </a:schemeClr>
                </a:solidFill>
                <a:latin typeface="华文细黑" panose="02010600040101010101" pitchFamily="2" charset="-122"/>
                <a:ea typeface="华文细黑" panose="02010600040101010101" pitchFamily="2" charset="-122"/>
                <a:cs typeface="Arial" pitchFamily="34" charset="0"/>
              </a:rPr>
              <a:t>销售人员应保守商业秘密，更不得诱劝客户将集团业务转移或外流。</a:t>
            </a:r>
          </a:p>
        </p:txBody>
      </p:sp>
      <p:sp>
        <p:nvSpPr>
          <p:cNvPr id="37" name="任意多边形 36"/>
          <p:cNvSpPr/>
          <p:nvPr/>
        </p:nvSpPr>
        <p:spPr>
          <a:xfrm>
            <a:off x="1524000" y="2932114"/>
            <a:ext cx="1411288" cy="1760537"/>
          </a:xfrm>
          <a:custGeom>
            <a:avLst/>
            <a:gdLst>
              <a:gd name="connsiteX0" fmla="*/ 586959 w 1529609"/>
              <a:gd name="connsiteY0" fmla="*/ 65 h 1907431"/>
              <a:gd name="connsiteX1" fmla="*/ 1529544 w 1529609"/>
              <a:gd name="connsiteY1" fmla="*/ 964782 h 1907431"/>
              <a:gd name="connsiteX2" fmla="*/ 564827 w 1529609"/>
              <a:gd name="connsiteY2" fmla="*/ 1907366 h 1907431"/>
              <a:gd name="connsiteX3" fmla="*/ 0 w 1529609"/>
              <a:gd name="connsiteY3" fmla="*/ 1712632 h 1907431"/>
              <a:gd name="connsiteX4" fmla="*/ 0 w 1529609"/>
              <a:gd name="connsiteY4" fmla="*/ 194607 h 1907431"/>
              <a:gd name="connsiteX5" fmla="*/ 586959 w 1529609"/>
              <a:gd name="connsiteY5" fmla="*/ 65 h 190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9609" h="1907431">
                <a:moveTo>
                  <a:pt x="586959" y="65"/>
                </a:moveTo>
                <a:cubicBezTo>
                  <a:pt x="1113646" y="6177"/>
                  <a:pt x="1535656" y="438095"/>
                  <a:pt x="1529544" y="964782"/>
                </a:cubicBezTo>
                <a:cubicBezTo>
                  <a:pt x="1523433" y="1491469"/>
                  <a:pt x="1091515" y="1913478"/>
                  <a:pt x="564827" y="1907366"/>
                </a:cubicBezTo>
                <a:cubicBezTo>
                  <a:pt x="352169" y="1904899"/>
                  <a:pt x="156577" y="1833014"/>
                  <a:pt x="0" y="1712632"/>
                </a:cubicBezTo>
                <a:lnTo>
                  <a:pt x="0" y="194607"/>
                </a:lnTo>
                <a:cubicBezTo>
                  <a:pt x="162454" y="70026"/>
                  <a:pt x="366397" y="-2494"/>
                  <a:pt x="586959" y="6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bIns="0" anchor="ctr"/>
          <a:lstStyle/>
          <a:p>
            <a:pPr algn="ctr">
              <a:lnSpc>
                <a:spcPct val="130000"/>
              </a:lnSpc>
              <a:defRPr/>
            </a:pPr>
            <a:r>
              <a:rPr lang="zh-CN" altLang="en-US" sz="2000" dirty="0">
                <a:latin typeface="微软雅黑" panose="020B0503020204020204" pitchFamily="34" charset="-122"/>
              </a:rPr>
              <a:t>点击此处输入文本</a:t>
            </a:r>
          </a:p>
        </p:txBody>
      </p:sp>
    </p:spTree>
    <p:extLst>
      <p:ext uri="{BB962C8B-B14F-4D97-AF65-F5344CB8AC3E}">
        <p14:creationId xmlns:p14="http://schemas.microsoft.com/office/powerpoint/2010/main" val="442158552"/>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arn(inVertical)">
                                      <p:cBhvr>
                                        <p:cTn id="17" dur="500"/>
                                        <p:tgtEl>
                                          <p:spTgt spid="2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barn(inVertical)">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1000" fill="hold"/>
                                        <p:tgtEl>
                                          <p:spTgt spid="25"/>
                                        </p:tgtEl>
                                        <p:attrNameLst>
                                          <p:attrName>ppt_w</p:attrName>
                                        </p:attrNameLst>
                                      </p:cBhvr>
                                      <p:tavLst>
                                        <p:tav tm="0">
                                          <p:val>
                                            <p:fltVal val="0"/>
                                          </p:val>
                                        </p:tav>
                                        <p:tav tm="100000">
                                          <p:val>
                                            <p:strVal val="#ppt_w"/>
                                          </p:val>
                                        </p:tav>
                                      </p:tavLst>
                                    </p:anim>
                                    <p:anim calcmode="lin" valueType="num">
                                      <p:cBhvr>
                                        <p:cTn id="26" dur="1000" fill="hold"/>
                                        <p:tgtEl>
                                          <p:spTgt spid="25"/>
                                        </p:tgtEl>
                                        <p:attrNameLst>
                                          <p:attrName>ppt_h</p:attrName>
                                        </p:attrNameLst>
                                      </p:cBhvr>
                                      <p:tavLst>
                                        <p:tav tm="0">
                                          <p:val>
                                            <p:fltVal val="0"/>
                                          </p:val>
                                        </p:tav>
                                        <p:tav tm="100000">
                                          <p:val>
                                            <p:strVal val="#ppt_h"/>
                                          </p:val>
                                        </p:tav>
                                      </p:tavLst>
                                    </p:anim>
                                    <p:anim calcmode="lin" valueType="num">
                                      <p:cBhvr>
                                        <p:cTn id="27" dur="1000" fill="hold"/>
                                        <p:tgtEl>
                                          <p:spTgt spid="25"/>
                                        </p:tgtEl>
                                        <p:attrNameLst>
                                          <p:attrName>style.rotation</p:attrName>
                                        </p:attrNameLst>
                                      </p:cBhvr>
                                      <p:tavLst>
                                        <p:tav tm="0">
                                          <p:val>
                                            <p:fltVal val="90"/>
                                          </p:val>
                                        </p:tav>
                                        <p:tav tm="100000">
                                          <p:val>
                                            <p:fltVal val="0"/>
                                          </p:val>
                                        </p:tav>
                                      </p:tavLst>
                                    </p:anim>
                                    <p:animEffect transition="in" filter="fade">
                                      <p:cBhvr>
                                        <p:cTn id="28" dur="1000"/>
                                        <p:tgtEl>
                                          <p:spTgt spid="2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1000" fill="hold"/>
                                        <p:tgtEl>
                                          <p:spTgt spid="41"/>
                                        </p:tgtEl>
                                        <p:attrNameLst>
                                          <p:attrName>ppt_w</p:attrName>
                                        </p:attrNameLst>
                                      </p:cBhvr>
                                      <p:tavLst>
                                        <p:tav tm="0">
                                          <p:val>
                                            <p:fltVal val="0"/>
                                          </p:val>
                                        </p:tav>
                                        <p:tav tm="100000">
                                          <p:val>
                                            <p:strVal val="#ppt_w"/>
                                          </p:val>
                                        </p:tav>
                                      </p:tavLst>
                                    </p:anim>
                                    <p:anim calcmode="lin" valueType="num">
                                      <p:cBhvr>
                                        <p:cTn id="32" dur="1000" fill="hold"/>
                                        <p:tgtEl>
                                          <p:spTgt spid="41"/>
                                        </p:tgtEl>
                                        <p:attrNameLst>
                                          <p:attrName>ppt_h</p:attrName>
                                        </p:attrNameLst>
                                      </p:cBhvr>
                                      <p:tavLst>
                                        <p:tav tm="0">
                                          <p:val>
                                            <p:fltVal val="0"/>
                                          </p:val>
                                        </p:tav>
                                        <p:tav tm="100000">
                                          <p:val>
                                            <p:strVal val="#ppt_h"/>
                                          </p:val>
                                        </p:tav>
                                      </p:tavLst>
                                    </p:anim>
                                    <p:anim calcmode="lin" valueType="num">
                                      <p:cBhvr>
                                        <p:cTn id="33" dur="1000" fill="hold"/>
                                        <p:tgtEl>
                                          <p:spTgt spid="41"/>
                                        </p:tgtEl>
                                        <p:attrNameLst>
                                          <p:attrName>style.rotation</p:attrName>
                                        </p:attrNameLst>
                                      </p:cBhvr>
                                      <p:tavLst>
                                        <p:tav tm="0">
                                          <p:val>
                                            <p:fltVal val="90"/>
                                          </p:val>
                                        </p:tav>
                                        <p:tav tm="100000">
                                          <p:val>
                                            <p:fltVal val="0"/>
                                          </p:val>
                                        </p:tav>
                                      </p:tavLst>
                                    </p:anim>
                                    <p:animEffect transition="in" filter="fade">
                                      <p:cBhvr>
                                        <p:cTn id="34"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7" grpId="0" animBg="1"/>
      <p:bldP spid="34" grpId="0"/>
      <p:bldP spid="40" grpId="0"/>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形状 4"/>
          <p:cNvSpPr/>
          <p:nvPr/>
        </p:nvSpPr>
        <p:spPr>
          <a:xfrm rot="17243473" flipV="1">
            <a:off x="4873626" y="4329114"/>
            <a:ext cx="1666875" cy="1203325"/>
          </a:xfrm>
          <a:prstGeom prst="swooshArrow">
            <a:avLst>
              <a:gd name="adj1" fmla="val 18690"/>
              <a:gd name="adj2" fmla="val 29712"/>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sp>
      <p:sp>
        <p:nvSpPr>
          <p:cNvPr id="15" name="TextBox 14"/>
          <p:cNvSpPr txBox="1"/>
          <p:nvPr/>
        </p:nvSpPr>
        <p:spPr>
          <a:xfrm>
            <a:off x="2722563" y="4251326"/>
            <a:ext cx="2413000" cy="1293813"/>
          </a:xfrm>
          <a:prstGeom prst="rect">
            <a:avLst/>
          </a:prstGeom>
          <a:noFill/>
        </p:spPr>
        <p:txBody>
          <a:bodyPr anchor="b"/>
          <a:lstStyle/>
          <a:p>
            <a:pPr algn="just">
              <a:lnSpc>
                <a:spcPct val="130000"/>
              </a:lnSpc>
              <a:defRPr/>
            </a:pPr>
            <a:r>
              <a:rPr lang="zh-CN" altLang="en-US" sz="1300" kern="0" dirty="0">
                <a:solidFill>
                  <a:schemeClr val="tx1">
                    <a:lumMod val="65000"/>
                    <a:lumOff val="35000"/>
                  </a:schemeClr>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a:t>
            </a:r>
          </a:p>
        </p:txBody>
      </p:sp>
      <p:sp>
        <p:nvSpPr>
          <p:cNvPr id="18" name="TextBox 17"/>
          <p:cNvSpPr txBox="1"/>
          <p:nvPr/>
        </p:nvSpPr>
        <p:spPr>
          <a:xfrm>
            <a:off x="5568950" y="1962151"/>
            <a:ext cx="2374900" cy="1293813"/>
          </a:xfrm>
          <a:prstGeom prst="rect">
            <a:avLst/>
          </a:prstGeom>
          <a:noFill/>
        </p:spPr>
        <p:txBody>
          <a:bodyPr/>
          <a:lstStyle/>
          <a:p>
            <a:pPr algn="just">
              <a:lnSpc>
                <a:spcPct val="130000"/>
              </a:lnSpc>
              <a:defRPr/>
            </a:pPr>
            <a:r>
              <a:rPr lang="zh-CN" altLang="en-US" sz="1300" kern="0" dirty="0">
                <a:solidFill>
                  <a:schemeClr val="tx1">
                    <a:lumMod val="65000"/>
                    <a:lumOff val="35000"/>
                  </a:schemeClr>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a:t>
            </a:r>
          </a:p>
          <a:p>
            <a:pPr algn="just">
              <a:lnSpc>
                <a:spcPct val="130000"/>
              </a:lnSpc>
              <a:defRPr/>
            </a:pPr>
            <a:endParaRPr lang="zh-CN" altLang="en-US" sz="1300" kern="0" dirty="0">
              <a:solidFill>
                <a:schemeClr val="tx1">
                  <a:lumMod val="65000"/>
                  <a:lumOff val="35000"/>
                </a:schemeClr>
              </a:solidFill>
              <a:latin typeface="幼圆" panose="02010509060101010101" pitchFamily="49" charset="-122"/>
              <a:ea typeface="幼圆" panose="02010509060101010101" pitchFamily="49" charset="-122"/>
            </a:endParaRPr>
          </a:p>
          <a:p>
            <a:pPr algn="just">
              <a:lnSpc>
                <a:spcPct val="130000"/>
              </a:lnSpc>
              <a:defRPr/>
            </a:pPr>
            <a:endParaRPr lang="zh-CN" altLang="en-US" sz="1300" kern="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1" name="TextBox 20"/>
          <p:cNvSpPr txBox="1"/>
          <p:nvPr/>
        </p:nvSpPr>
        <p:spPr>
          <a:xfrm>
            <a:off x="6999289" y="4340225"/>
            <a:ext cx="2376487" cy="1295400"/>
          </a:xfrm>
          <a:prstGeom prst="rect">
            <a:avLst/>
          </a:prstGeom>
          <a:noFill/>
        </p:spPr>
        <p:txBody>
          <a:bodyPr anchor="ctr"/>
          <a:lstStyle/>
          <a:p>
            <a:pPr algn="just">
              <a:lnSpc>
                <a:spcPct val="130000"/>
              </a:lnSpc>
              <a:defRPr/>
            </a:pPr>
            <a:r>
              <a:rPr lang="zh-CN" altLang="en-US" sz="1300" kern="0" dirty="0">
                <a:solidFill>
                  <a:schemeClr val="tx1">
                    <a:lumMod val="65000"/>
                    <a:lumOff val="35000"/>
                  </a:schemeClr>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a:t>
            </a:r>
          </a:p>
        </p:txBody>
      </p:sp>
      <p:sp>
        <p:nvSpPr>
          <p:cNvPr id="25" name="形状 24"/>
          <p:cNvSpPr/>
          <p:nvPr/>
        </p:nvSpPr>
        <p:spPr>
          <a:xfrm rot="10020000" flipV="1">
            <a:off x="6396038" y="3230564"/>
            <a:ext cx="1668462" cy="1203325"/>
          </a:xfrm>
          <a:prstGeom prst="swooshArrow">
            <a:avLst>
              <a:gd name="adj1" fmla="val 18690"/>
              <a:gd name="adj2" fmla="val 29712"/>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sp>
      <p:sp>
        <p:nvSpPr>
          <p:cNvPr id="27" name="形状 26"/>
          <p:cNvSpPr/>
          <p:nvPr/>
        </p:nvSpPr>
        <p:spPr>
          <a:xfrm rot="2820000" flipV="1">
            <a:off x="4664076" y="2446338"/>
            <a:ext cx="1668462" cy="1204913"/>
          </a:xfrm>
          <a:prstGeom prst="swooshArrow">
            <a:avLst>
              <a:gd name="adj1" fmla="val 18690"/>
              <a:gd name="adj2" fmla="val 29712"/>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sp>
      <p:sp>
        <p:nvSpPr>
          <p:cNvPr id="6" name="椭圆 5"/>
          <p:cNvSpPr/>
          <p:nvPr/>
        </p:nvSpPr>
        <p:spPr>
          <a:xfrm>
            <a:off x="5797550" y="3598863"/>
            <a:ext cx="685800" cy="685800"/>
          </a:xfrm>
          <a:prstGeom prst="ellipse">
            <a:avLst/>
          </a:prstGeom>
          <a:solidFill>
            <a:schemeClr val="bg1"/>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r>
              <a:rPr lang="zh-CN" altLang="en-US" dirty="0">
                <a:solidFill>
                  <a:srgbClr val="595959"/>
                </a:solidFill>
                <a:latin typeface="微软雅黑" panose="020B0503020204020204" pitchFamily="34" charset="-122"/>
              </a:rPr>
              <a:t>文本</a:t>
            </a:r>
          </a:p>
        </p:txBody>
      </p:sp>
    </p:spTree>
    <p:extLst>
      <p:ext uri="{BB962C8B-B14F-4D97-AF65-F5344CB8AC3E}">
        <p14:creationId xmlns:p14="http://schemas.microsoft.com/office/powerpoint/2010/main" val="2643982168"/>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up)">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right)">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1000" fill="hold"/>
                                        <p:tgtEl>
                                          <p:spTgt spid="15"/>
                                        </p:tgtEl>
                                        <p:attrNameLst>
                                          <p:attrName>ppt_w</p:attrName>
                                        </p:attrNameLst>
                                      </p:cBhvr>
                                      <p:tavLst>
                                        <p:tav tm="0">
                                          <p:val>
                                            <p:fltVal val="0"/>
                                          </p:val>
                                        </p:tav>
                                        <p:tav tm="100000">
                                          <p:val>
                                            <p:strVal val="#ppt_w"/>
                                          </p:val>
                                        </p:tav>
                                      </p:tavLst>
                                    </p:anim>
                                    <p:anim calcmode="lin" valueType="num">
                                      <p:cBhvr>
                                        <p:cTn id="43" dur="1000" fill="hold"/>
                                        <p:tgtEl>
                                          <p:spTgt spid="15"/>
                                        </p:tgtEl>
                                        <p:attrNameLst>
                                          <p:attrName>ppt_h</p:attrName>
                                        </p:attrNameLst>
                                      </p:cBhvr>
                                      <p:tavLst>
                                        <p:tav tm="0">
                                          <p:val>
                                            <p:fltVal val="0"/>
                                          </p:val>
                                        </p:tav>
                                        <p:tav tm="100000">
                                          <p:val>
                                            <p:strVal val="#ppt_h"/>
                                          </p:val>
                                        </p:tav>
                                      </p:tavLst>
                                    </p:anim>
                                    <p:anim calcmode="lin" valueType="num">
                                      <p:cBhvr>
                                        <p:cTn id="44" dur="1000" fill="hold"/>
                                        <p:tgtEl>
                                          <p:spTgt spid="15"/>
                                        </p:tgtEl>
                                        <p:attrNameLst>
                                          <p:attrName>style.rotation</p:attrName>
                                        </p:attrNameLst>
                                      </p:cBhvr>
                                      <p:tavLst>
                                        <p:tav tm="0">
                                          <p:val>
                                            <p:fltVal val="90"/>
                                          </p:val>
                                        </p:tav>
                                        <p:tav tm="100000">
                                          <p:val>
                                            <p:fltVal val="0"/>
                                          </p:val>
                                        </p:tav>
                                      </p:tavLst>
                                    </p:anim>
                                    <p:animEffect transition="in" filter="fade">
                                      <p:cBhvr>
                                        <p:cTn id="4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21" grpId="0"/>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166412" y="3403245"/>
            <a:ext cx="9859176" cy="465310"/>
          </a:xfrm>
        </p:spPr>
        <p:txBody>
          <a:bodyPr/>
          <a:lstStyle/>
          <a:p>
            <a:r>
              <a:rPr lang="zh-CN" altLang="en-US" dirty="0" smtClean="0"/>
              <a:t>单击此处输入您的副标题</a:t>
            </a:r>
            <a:endParaRPr lang="zh-CN" altLang="en-US" dirty="0"/>
          </a:p>
        </p:txBody>
      </p:sp>
      <p:sp>
        <p:nvSpPr>
          <p:cNvPr id="3" name="标题 2"/>
          <p:cNvSpPr>
            <a:spLocks noGrp="1"/>
          </p:cNvSpPr>
          <p:nvPr>
            <p:ph type="title"/>
          </p:nvPr>
        </p:nvSpPr>
        <p:spPr>
          <a:xfrm>
            <a:off x="1280712" y="1797406"/>
            <a:ext cx="9859176" cy="1631594"/>
          </a:xfrm>
        </p:spPr>
        <p:txBody>
          <a:bodyPr/>
          <a:lstStyle/>
          <a:p>
            <a:r>
              <a:rPr lang="zh-CN" altLang="en-US" dirty="0" smtClean="0"/>
              <a:t>点击此处输入您的标题文字</a:t>
            </a:r>
            <a:endParaRPr lang="zh-CN" altLang="en-US" dirty="0"/>
          </a:p>
        </p:txBody>
      </p:sp>
    </p:spTree>
    <p:extLst>
      <p:ext uri="{BB962C8B-B14F-4D97-AF65-F5344CB8AC3E}">
        <p14:creationId xmlns:p14="http://schemas.microsoft.com/office/powerpoint/2010/main" val="244104616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 calcmode="lin" valueType="num">
                                      <p:cBhvr>
                                        <p:cTn id="9" dur="10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3"/>
                                        </p:tgtEl>
                                      </p:cBhvr>
                                    </p:animEffect>
                                  </p:childTnLst>
                                </p:cTn>
                              </p:par>
                              <p:par>
                                <p:cTn id="12" presetID="41" presetClass="entr" presetSubtype="0" fill="hold" grpId="0" nodeType="withEffect">
                                  <p:stCondLst>
                                    <p:cond delay="500"/>
                                  </p:stCondLst>
                                  <p:iterate type="lt">
                                    <p:tmPct val="10000"/>
                                  </p:iterate>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994151" y="1903413"/>
            <a:ext cx="74613" cy="76200"/>
          </a:xfrm>
          <a:prstGeom prst="ellipse">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81" name="标题 1"/>
          <p:cNvSpPr txBox="1">
            <a:spLocks/>
          </p:cNvSpPr>
          <p:nvPr/>
        </p:nvSpPr>
        <p:spPr bwMode="auto">
          <a:xfrm>
            <a:off x="4546075" y="2057400"/>
            <a:ext cx="4110563" cy="452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dirty="0"/>
              <a:t>EIUSMOD TEMPOR INCIDIDUNT UT</a:t>
            </a:r>
            <a:endParaRPr lang="zh-CN" altLang="en-US" dirty="0"/>
          </a:p>
        </p:txBody>
      </p:sp>
      <p:grpSp>
        <p:nvGrpSpPr>
          <p:cNvPr id="2082" name="组合 19"/>
          <p:cNvGrpSpPr>
            <a:grpSpLocks/>
          </p:cNvGrpSpPr>
          <p:nvPr/>
        </p:nvGrpSpPr>
        <p:grpSpPr bwMode="auto">
          <a:xfrm>
            <a:off x="3803650" y="2066110"/>
            <a:ext cx="456126" cy="456428"/>
            <a:chOff x="2279470" y="2066293"/>
            <a:chExt cx="456113" cy="456114"/>
          </a:xfrm>
        </p:grpSpPr>
        <p:sp>
          <p:nvSpPr>
            <p:cNvPr id="6" name="椭圆 5"/>
            <p:cNvSpPr/>
            <p:nvPr/>
          </p:nvSpPr>
          <p:spPr>
            <a:xfrm>
              <a:off x="2279470" y="2065522"/>
              <a:ext cx="455600" cy="456885"/>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KSO_Shape"/>
            <p:cNvSpPr/>
            <p:nvPr/>
          </p:nvSpPr>
          <p:spPr>
            <a:xfrm>
              <a:off x="2396942" y="2208298"/>
              <a:ext cx="223832" cy="172918"/>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scene3d>
                <a:camera prst="orthographicFront"/>
                <a:lightRig rig="threePt" dir="t"/>
              </a:scene3d>
              <a:sp3d contourW="12700">
                <a:contourClr>
                  <a:srgbClr val="FFFFFF"/>
                </a:contourClr>
              </a:sp3d>
            </a:bodyPr>
            <a:lstStyle/>
            <a:p>
              <a:pPr algn="ctr">
                <a:defRPr/>
              </a:pPr>
              <a:endParaRPr lang="zh-CN" altLang="en-US" dirty="0">
                <a:solidFill>
                  <a:schemeClr val="tx1"/>
                </a:solidFill>
              </a:endParaRPr>
            </a:p>
          </p:txBody>
        </p:sp>
      </p:grpSp>
      <p:grpSp>
        <p:nvGrpSpPr>
          <p:cNvPr id="2052" name="组合 38"/>
          <p:cNvGrpSpPr>
            <a:grpSpLocks/>
          </p:cNvGrpSpPr>
          <p:nvPr/>
        </p:nvGrpSpPr>
        <p:grpSpPr bwMode="auto">
          <a:xfrm>
            <a:off x="3994151" y="2609851"/>
            <a:ext cx="74613" cy="423863"/>
            <a:chOff x="2469832" y="2609105"/>
            <a:chExt cx="75391" cy="424924"/>
          </a:xfrm>
        </p:grpSpPr>
        <p:sp>
          <p:nvSpPr>
            <p:cNvPr id="7" name="椭圆 6"/>
            <p:cNvSpPr/>
            <p:nvPr/>
          </p:nvSpPr>
          <p:spPr>
            <a:xfrm>
              <a:off x="2469832" y="2609105"/>
              <a:ext cx="75391" cy="74800"/>
            </a:xfrm>
            <a:prstGeom prst="ellipse">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0" name="直接连接符 9"/>
            <p:cNvCxnSpPr/>
            <p:nvPr/>
          </p:nvCxnSpPr>
          <p:spPr>
            <a:xfrm>
              <a:off x="2508329" y="2693454"/>
              <a:ext cx="0" cy="267368"/>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469832" y="2959229"/>
              <a:ext cx="75391" cy="74800"/>
            </a:xfrm>
            <a:prstGeom prst="ellipse">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5" name="椭圆 14"/>
          <p:cNvSpPr/>
          <p:nvPr/>
        </p:nvSpPr>
        <p:spPr>
          <a:xfrm>
            <a:off x="3994151" y="5756275"/>
            <a:ext cx="74613" cy="76200"/>
          </a:xfrm>
          <a:prstGeom prst="ellipse">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54" name="组合 39"/>
          <p:cNvGrpSpPr>
            <a:grpSpLocks/>
          </p:cNvGrpSpPr>
          <p:nvPr/>
        </p:nvGrpSpPr>
        <p:grpSpPr bwMode="auto">
          <a:xfrm>
            <a:off x="3994151" y="3648076"/>
            <a:ext cx="74613" cy="423863"/>
            <a:chOff x="2469832" y="3647705"/>
            <a:chExt cx="75391" cy="424924"/>
          </a:xfrm>
        </p:grpSpPr>
        <p:sp>
          <p:nvSpPr>
            <p:cNvPr id="18" name="椭圆 17"/>
            <p:cNvSpPr/>
            <p:nvPr/>
          </p:nvSpPr>
          <p:spPr>
            <a:xfrm>
              <a:off x="2469832" y="3647705"/>
              <a:ext cx="75391" cy="74800"/>
            </a:xfrm>
            <a:prstGeom prst="ellipse">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1" name="直接连接符 20"/>
            <p:cNvCxnSpPr/>
            <p:nvPr/>
          </p:nvCxnSpPr>
          <p:spPr>
            <a:xfrm>
              <a:off x="2508329" y="3732054"/>
              <a:ext cx="0" cy="267368"/>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2469832" y="3997829"/>
              <a:ext cx="75391" cy="74800"/>
            </a:xfrm>
            <a:prstGeom prst="ellipse">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055" name="组合 42"/>
          <p:cNvGrpSpPr>
            <a:grpSpLocks/>
          </p:cNvGrpSpPr>
          <p:nvPr/>
        </p:nvGrpSpPr>
        <p:grpSpPr bwMode="auto">
          <a:xfrm>
            <a:off x="3803650" y="3121026"/>
            <a:ext cx="4852988" cy="466725"/>
            <a:chOff x="2279469" y="3120728"/>
            <a:chExt cx="4852851" cy="467192"/>
          </a:xfrm>
        </p:grpSpPr>
        <p:grpSp>
          <p:nvGrpSpPr>
            <p:cNvPr id="2071" name="组合 16"/>
            <p:cNvGrpSpPr>
              <a:grpSpLocks/>
            </p:cNvGrpSpPr>
            <p:nvPr/>
          </p:nvGrpSpPr>
          <p:grpSpPr bwMode="auto">
            <a:xfrm>
              <a:off x="2279469" y="3120728"/>
              <a:ext cx="456113" cy="456114"/>
              <a:chOff x="2279469" y="3120728"/>
              <a:chExt cx="456113" cy="456114"/>
            </a:xfrm>
          </p:grpSpPr>
          <p:sp>
            <p:nvSpPr>
              <p:cNvPr id="14" name="椭圆 13"/>
              <p:cNvSpPr/>
              <p:nvPr/>
            </p:nvSpPr>
            <p:spPr>
              <a:xfrm>
                <a:off x="2279469" y="3120728"/>
                <a:ext cx="455600" cy="456069"/>
              </a:xfrm>
              <a:prstGeom prst="ellipse">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KSO_Shape"/>
              <p:cNvSpPr>
                <a:spLocks/>
              </p:cNvSpPr>
              <p:nvPr/>
            </p:nvSpPr>
            <p:spPr bwMode="auto">
              <a:xfrm>
                <a:off x="2425515" y="3247855"/>
                <a:ext cx="173033" cy="206582"/>
              </a:xfrm>
              <a:custGeom>
                <a:avLst/>
                <a:gdLst>
                  <a:gd name="T0" fmla="*/ 1531007 w 4340"/>
                  <a:gd name="T1" fmla="*/ 12533 h 5168"/>
                  <a:gd name="T2" fmla="*/ 1585594 w 4340"/>
                  <a:gd name="T3" fmla="*/ 64139 h 5168"/>
                  <a:gd name="T4" fmla="*/ 1600347 w 4340"/>
                  <a:gd name="T5" fmla="*/ 1789255 h 5168"/>
                  <a:gd name="T6" fmla="*/ 1572685 w 4340"/>
                  <a:gd name="T7" fmla="*/ 1860398 h 5168"/>
                  <a:gd name="T8" fmla="*/ 1508878 w 4340"/>
                  <a:gd name="T9" fmla="*/ 1900945 h 5168"/>
                  <a:gd name="T10" fmla="*/ 86306 w 4340"/>
                  <a:gd name="T11" fmla="*/ 1899471 h 5168"/>
                  <a:gd name="T12" fmla="*/ 24712 w 4340"/>
                  <a:gd name="T13" fmla="*/ 1855606 h 5168"/>
                  <a:gd name="T14" fmla="*/ 0 w 4340"/>
                  <a:gd name="T15" fmla="*/ 1782989 h 5168"/>
                  <a:gd name="T16" fmla="*/ 17704 w 4340"/>
                  <a:gd name="T17" fmla="*/ 466297 h 5168"/>
                  <a:gd name="T18" fmla="*/ 122451 w 4340"/>
                  <a:gd name="T19" fmla="*/ 354239 h 5168"/>
                  <a:gd name="T20" fmla="*/ 347068 w 4340"/>
                  <a:gd name="T21" fmla="*/ 1539703 h 5168"/>
                  <a:gd name="T22" fmla="*/ 433374 w 4340"/>
                  <a:gd name="T23" fmla="*/ 1566980 h 5168"/>
                  <a:gd name="T24" fmla="*/ 518573 w 4340"/>
                  <a:gd name="T25" fmla="*/ 1537123 h 5168"/>
                  <a:gd name="T26" fmla="*/ 535170 w 4340"/>
                  <a:gd name="T27" fmla="*/ 1412531 h 5168"/>
                  <a:gd name="T28" fmla="*/ 498287 w 4340"/>
                  <a:gd name="T29" fmla="*/ 1348023 h 5168"/>
                  <a:gd name="T30" fmla="*/ 527794 w 4340"/>
                  <a:gd name="T31" fmla="*/ 1310056 h 5168"/>
                  <a:gd name="T32" fmla="*/ 531113 w 4340"/>
                  <a:gd name="T33" fmla="*/ 1199103 h 5168"/>
                  <a:gd name="T34" fmla="*/ 496443 w 4340"/>
                  <a:gd name="T35" fmla="*/ 1161504 h 5168"/>
                  <a:gd name="T36" fmla="*/ 380262 w 4340"/>
                  <a:gd name="T37" fmla="*/ 1155238 h 5168"/>
                  <a:gd name="T38" fmla="*/ 332683 w 4340"/>
                  <a:gd name="T39" fmla="*/ 1212005 h 5168"/>
                  <a:gd name="T40" fmla="*/ 429685 w 4340"/>
                  <a:gd name="T41" fmla="*/ 1209424 h 5168"/>
                  <a:gd name="T42" fmla="*/ 445545 w 4340"/>
                  <a:gd name="T43" fmla="*/ 1300472 h 5168"/>
                  <a:gd name="T44" fmla="*/ 407187 w 4340"/>
                  <a:gd name="T45" fmla="*/ 1364980 h 5168"/>
                  <a:gd name="T46" fmla="*/ 443701 w 4340"/>
                  <a:gd name="T47" fmla="*/ 1379356 h 5168"/>
                  <a:gd name="T48" fmla="*/ 433005 w 4340"/>
                  <a:gd name="T49" fmla="*/ 1503579 h 5168"/>
                  <a:gd name="T50" fmla="*/ 330102 w 4340"/>
                  <a:gd name="T51" fmla="*/ 1390783 h 5168"/>
                  <a:gd name="T52" fmla="*/ 756836 w 4340"/>
                  <a:gd name="T53" fmla="*/ 1273195 h 5168"/>
                  <a:gd name="T54" fmla="*/ 736551 w 4340"/>
                  <a:gd name="T55" fmla="*/ 1176986 h 5168"/>
                  <a:gd name="T56" fmla="*/ 674587 w 4340"/>
                  <a:gd name="T57" fmla="*/ 1148972 h 5168"/>
                  <a:gd name="T58" fmla="*/ 575741 w 4340"/>
                  <a:gd name="T59" fmla="*/ 1167771 h 5168"/>
                  <a:gd name="T60" fmla="*/ 550292 w 4340"/>
                  <a:gd name="T61" fmla="*/ 1227486 h 5168"/>
                  <a:gd name="T62" fmla="*/ 650245 w 4340"/>
                  <a:gd name="T63" fmla="*/ 1211267 h 5168"/>
                  <a:gd name="T64" fmla="*/ 668317 w 4340"/>
                  <a:gd name="T65" fmla="*/ 1252184 h 5168"/>
                  <a:gd name="T66" fmla="*/ 1077348 w 4340"/>
                  <a:gd name="T67" fmla="*/ 1359450 h 5168"/>
                  <a:gd name="T68" fmla="*/ 981822 w 4340"/>
                  <a:gd name="T69" fmla="*/ 1509845 h 5168"/>
                  <a:gd name="T70" fmla="*/ 969281 w 4340"/>
                  <a:gd name="T71" fmla="*/ 1209793 h 5168"/>
                  <a:gd name="T72" fmla="*/ 994731 w 4340"/>
                  <a:gd name="T73" fmla="*/ 1209793 h 5168"/>
                  <a:gd name="T74" fmla="*/ 1058538 w 4340"/>
                  <a:gd name="T75" fmla="*/ 1171088 h 5168"/>
                  <a:gd name="T76" fmla="*/ 945676 w 4340"/>
                  <a:gd name="T77" fmla="*/ 1150815 h 5168"/>
                  <a:gd name="T78" fmla="*/ 886295 w 4340"/>
                  <a:gd name="T79" fmla="*/ 1189151 h 5168"/>
                  <a:gd name="T80" fmla="*/ 885926 w 4340"/>
                  <a:gd name="T81" fmla="*/ 1531962 h 5168"/>
                  <a:gd name="T82" fmla="*/ 935718 w 4340"/>
                  <a:gd name="T83" fmla="*/ 1564769 h 5168"/>
                  <a:gd name="T84" fmla="*/ 1034195 w 4340"/>
                  <a:gd name="T85" fmla="*/ 1563663 h 5168"/>
                  <a:gd name="T86" fmla="*/ 1273196 w 4340"/>
                  <a:gd name="T87" fmla="*/ 1543389 h 5168"/>
                  <a:gd name="T88" fmla="*/ 1298277 w 4340"/>
                  <a:gd name="T89" fmla="*/ 1501367 h 5168"/>
                  <a:gd name="T90" fmla="*/ 1282417 w 4340"/>
                  <a:gd name="T91" fmla="*/ 1361294 h 5168"/>
                  <a:gd name="T92" fmla="*/ 1272090 w 4340"/>
                  <a:gd name="T93" fmla="*/ 1329593 h 5168"/>
                  <a:gd name="T94" fmla="*/ 1297170 w 4340"/>
                  <a:gd name="T95" fmla="*/ 1224906 h 5168"/>
                  <a:gd name="T96" fmla="*/ 1275778 w 4340"/>
                  <a:gd name="T97" fmla="*/ 1173669 h 5168"/>
                  <a:gd name="T98" fmla="*/ 1096159 w 4340"/>
                  <a:gd name="T99" fmla="*/ 1563663 h 5168"/>
                  <a:gd name="T100" fmla="*/ 1197218 w 4340"/>
                  <a:gd name="T101" fmla="*/ 1206107 h 5168"/>
                  <a:gd name="T102" fmla="*/ 1210127 w 4340"/>
                  <a:gd name="T103" fmla="*/ 1306001 h 5168"/>
                  <a:gd name="T104" fmla="*/ 1203856 w 4340"/>
                  <a:gd name="T105" fmla="*/ 1367191 h 5168"/>
                  <a:gd name="T106" fmla="*/ 1207914 w 4340"/>
                  <a:gd name="T107" fmla="*/ 1502104 h 5168"/>
                  <a:gd name="T108" fmla="*/ 295432 w 4340"/>
                  <a:gd name="T109" fmla="*/ 982358 h 5168"/>
                  <a:gd name="T110" fmla="*/ 219453 w 4340"/>
                  <a:gd name="T111" fmla="*/ 1038019 h 5168"/>
                  <a:gd name="T112" fmla="*/ 239370 w 4340"/>
                  <a:gd name="T113" fmla="*/ 1697470 h 5168"/>
                  <a:gd name="T114" fmla="*/ 1338479 w 4340"/>
                  <a:gd name="T115" fmla="*/ 1717007 h 5168"/>
                  <a:gd name="T116" fmla="*/ 1394172 w 4340"/>
                  <a:gd name="T117" fmla="*/ 1641441 h 5168"/>
                  <a:gd name="T118" fmla="*/ 1352863 w 4340"/>
                  <a:gd name="T119" fmla="*/ 991573 h 5168"/>
                  <a:gd name="T120" fmla="*/ 576110 w 4340"/>
                  <a:gd name="T121" fmla="*/ 67088 h 51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0" h="5168">
                    <a:moveTo>
                      <a:pt x="332" y="961"/>
                    </a:moveTo>
                    <a:lnTo>
                      <a:pt x="1480" y="0"/>
                    </a:lnTo>
                    <a:lnTo>
                      <a:pt x="4009" y="0"/>
                    </a:lnTo>
                    <a:lnTo>
                      <a:pt x="4025" y="0"/>
                    </a:lnTo>
                    <a:lnTo>
                      <a:pt x="4042" y="3"/>
                    </a:lnTo>
                    <a:lnTo>
                      <a:pt x="4058" y="5"/>
                    </a:lnTo>
                    <a:lnTo>
                      <a:pt x="4075" y="7"/>
                    </a:lnTo>
                    <a:lnTo>
                      <a:pt x="4091" y="11"/>
                    </a:lnTo>
                    <a:lnTo>
                      <a:pt x="4106" y="15"/>
                    </a:lnTo>
                    <a:lnTo>
                      <a:pt x="4122" y="21"/>
                    </a:lnTo>
                    <a:lnTo>
                      <a:pt x="4137" y="26"/>
                    </a:lnTo>
                    <a:lnTo>
                      <a:pt x="4151" y="34"/>
                    </a:lnTo>
                    <a:lnTo>
                      <a:pt x="4166" y="40"/>
                    </a:lnTo>
                    <a:lnTo>
                      <a:pt x="4180" y="49"/>
                    </a:lnTo>
                    <a:lnTo>
                      <a:pt x="4193" y="57"/>
                    </a:lnTo>
                    <a:lnTo>
                      <a:pt x="4206" y="67"/>
                    </a:lnTo>
                    <a:lnTo>
                      <a:pt x="4219" y="77"/>
                    </a:lnTo>
                    <a:lnTo>
                      <a:pt x="4231" y="87"/>
                    </a:lnTo>
                    <a:lnTo>
                      <a:pt x="4242" y="98"/>
                    </a:lnTo>
                    <a:lnTo>
                      <a:pt x="4253" y="110"/>
                    </a:lnTo>
                    <a:lnTo>
                      <a:pt x="4264" y="122"/>
                    </a:lnTo>
                    <a:lnTo>
                      <a:pt x="4273" y="133"/>
                    </a:lnTo>
                    <a:lnTo>
                      <a:pt x="4283" y="147"/>
                    </a:lnTo>
                    <a:lnTo>
                      <a:pt x="4292" y="160"/>
                    </a:lnTo>
                    <a:lnTo>
                      <a:pt x="4299" y="174"/>
                    </a:lnTo>
                    <a:lnTo>
                      <a:pt x="4307" y="188"/>
                    </a:lnTo>
                    <a:lnTo>
                      <a:pt x="4313" y="203"/>
                    </a:lnTo>
                    <a:lnTo>
                      <a:pt x="4320" y="218"/>
                    </a:lnTo>
                    <a:lnTo>
                      <a:pt x="4325" y="233"/>
                    </a:lnTo>
                    <a:lnTo>
                      <a:pt x="4329" y="249"/>
                    </a:lnTo>
                    <a:lnTo>
                      <a:pt x="4332" y="265"/>
                    </a:lnTo>
                    <a:lnTo>
                      <a:pt x="4336" y="281"/>
                    </a:lnTo>
                    <a:lnTo>
                      <a:pt x="4338" y="298"/>
                    </a:lnTo>
                    <a:lnTo>
                      <a:pt x="4339" y="315"/>
                    </a:lnTo>
                    <a:lnTo>
                      <a:pt x="4340" y="332"/>
                    </a:lnTo>
                    <a:lnTo>
                      <a:pt x="4340" y="4837"/>
                    </a:lnTo>
                    <a:lnTo>
                      <a:pt x="4339" y="4854"/>
                    </a:lnTo>
                    <a:lnTo>
                      <a:pt x="4338" y="4870"/>
                    </a:lnTo>
                    <a:lnTo>
                      <a:pt x="4336" y="4887"/>
                    </a:lnTo>
                    <a:lnTo>
                      <a:pt x="4332" y="4903"/>
                    </a:lnTo>
                    <a:lnTo>
                      <a:pt x="4329" y="4919"/>
                    </a:lnTo>
                    <a:lnTo>
                      <a:pt x="4325" y="4934"/>
                    </a:lnTo>
                    <a:lnTo>
                      <a:pt x="4320" y="4950"/>
                    </a:lnTo>
                    <a:lnTo>
                      <a:pt x="4313" y="4965"/>
                    </a:lnTo>
                    <a:lnTo>
                      <a:pt x="4307" y="4979"/>
                    </a:lnTo>
                    <a:lnTo>
                      <a:pt x="4299" y="4994"/>
                    </a:lnTo>
                    <a:lnTo>
                      <a:pt x="4292" y="5008"/>
                    </a:lnTo>
                    <a:lnTo>
                      <a:pt x="4283" y="5021"/>
                    </a:lnTo>
                    <a:lnTo>
                      <a:pt x="4273" y="5034"/>
                    </a:lnTo>
                    <a:lnTo>
                      <a:pt x="4264" y="5047"/>
                    </a:lnTo>
                    <a:lnTo>
                      <a:pt x="4253" y="5058"/>
                    </a:lnTo>
                    <a:lnTo>
                      <a:pt x="4242" y="5070"/>
                    </a:lnTo>
                    <a:lnTo>
                      <a:pt x="4231" y="5081"/>
                    </a:lnTo>
                    <a:lnTo>
                      <a:pt x="4219" y="5092"/>
                    </a:lnTo>
                    <a:lnTo>
                      <a:pt x="4206" y="5101"/>
                    </a:lnTo>
                    <a:lnTo>
                      <a:pt x="4193" y="5111"/>
                    </a:lnTo>
                    <a:lnTo>
                      <a:pt x="4180" y="5120"/>
                    </a:lnTo>
                    <a:lnTo>
                      <a:pt x="4166" y="5127"/>
                    </a:lnTo>
                    <a:lnTo>
                      <a:pt x="4151" y="5135"/>
                    </a:lnTo>
                    <a:lnTo>
                      <a:pt x="4137" y="5141"/>
                    </a:lnTo>
                    <a:lnTo>
                      <a:pt x="4122" y="5147"/>
                    </a:lnTo>
                    <a:lnTo>
                      <a:pt x="4106" y="5153"/>
                    </a:lnTo>
                    <a:lnTo>
                      <a:pt x="4091" y="5157"/>
                    </a:lnTo>
                    <a:lnTo>
                      <a:pt x="4075" y="5160"/>
                    </a:lnTo>
                    <a:lnTo>
                      <a:pt x="4058" y="5164"/>
                    </a:lnTo>
                    <a:lnTo>
                      <a:pt x="4042" y="5166"/>
                    </a:lnTo>
                    <a:lnTo>
                      <a:pt x="4025" y="5167"/>
                    </a:lnTo>
                    <a:lnTo>
                      <a:pt x="4009" y="5168"/>
                    </a:lnTo>
                    <a:lnTo>
                      <a:pt x="332" y="5168"/>
                    </a:lnTo>
                    <a:lnTo>
                      <a:pt x="316" y="5167"/>
                    </a:lnTo>
                    <a:lnTo>
                      <a:pt x="299" y="5166"/>
                    </a:lnTo>
                    <a:lnTo>
                      <a:pt x="281" y="5164"/>
                    </a:lnTo>
                    <a:lnTo>
                      <a:pt x="265" y="5160"/>
                    </a:lnTo>
                    <a:lnTo>
                      <a:pt x="249" y="5157"/>
                    </a:lnTo>
                    <a:lnTo>
                      <a:pt x="234" y="5153"/>
                    </a:lnTo>
                    <a:lnTo>
                      <a:pt x="218" y="5147"/>
                    </a:lnTo>
                    <a:lnTo>
                      <a:pt x="203" y="5141"/>
                    </a:lnTo>
                    <a:lnTo>
                      <a:pt x="189" y="5135"/>
                    </a:lnTo>
                    <a:lnTo>
                      <a:pt x="174" y="5127"/>
                    </a:lnTo>
                    <a:lnTo>
                      <a:pt x="160" y="5120"/>
                    </a:lnTo>
                    <a:lnTo>
                      <a:pt x="147" y="5111"/>
                    </a:lnTo>
                    <a:lnTo>
                      <a:pt x="134" y="5101"/>
                    </a:lnTo>
                    <a:lnTo>
                      <a:pt x="122" y="5092"/>
                    </a:lnTo>
                    <a:lnTo>
                      <a:pt x="110" y="5081"/>
                    </a:lnTo>
                    <a:lnTo>
                      <a:pt x="98" y="5070"/>
                    </a:lnTo>
                    <a:lnTo>
                      <a:pt x="87" y="5058"/>
                    </a:lnTo>
                    <a:lnTo>
                      <a:pt x="77" y="5047"/>
                    </a:lnTo>
                    <a:lnTo>
                      <a:pt x="67" y="5034"/>
                    </a:lnTo>
                    <a:lnTo>
                      <a:pt x="57" y="5021"/>
                    </a:lnTo>
                    <a:lnTo>
                      <a:pt x="49" y="5008"/>
                    </a:lnTo>
                    <a:lnTo>
                      <a:pt x="41" y="4994"/>
                    </a:lnTo>
                    <a:lnTo>
                      <a:pt x="34" y="4979"/>
                    </a:lnTo>
                    <a:lnTo>
                      <a:pt x="27" y="4965"/>
                    </a:lnTo>
                    <a:lnTo>
                      <a:pt x="21" y="4950"/>
                    </a:lnTo>
                    <a:lnTo>
                      <a:pt x="16" y="4934"/>
                    </a:lnTo>
                    <a:lnTo>
                      <a:pt x="11" y="4919"/>
                    </a:lnTo>
                    <a:lnTo>
                      <a:pt x="8" y="4903"/>
                    </a:lnTo>
                    <a:lnTo>
                      <a:pt x="5" y="4887"/>
                    </a:lnTo>
                    <a:lnTo>
                      <a:pt x="3" y="4870"/>
                    </a:lnTo>
                    <a:lnTo>
                      <a:pt x="2" y="4854"/>
                    </a:lnTo>
                    <a:lnTo>
                      <a:pt x="0" y="4837"/>
                    </a:lnTo>
                    <a:lnTo>
                      <a:pt x="0" y="1552"/>
                    </a:lnTo>
                    <a:lnTo>
                      <a:pt x="2" y="1497"/>
                    </a:lnTo>
                    <a:lnTo>
                      <a:pt x="5" y="1446"/>
                    </a:lnTo>
                    <a:lnTo>
                      <a:pt x="7" y="1422"/>
                    </a:lnTo>
                    <a:lnTo>
                      <a:pt x="10" y="1399"/>
                    </a:lnTo>
                    <a:lnTo>
                      <a:pt x="13" y="1378"/>
                    </a:lnTo>
                    <a:lnTo>
                      <a:pt x="18" y="1358"/>
                    </a:lnTo>
                    <a:lnTo>
                      <a:pt x="23" y="1338"/>
                    </a:lnTo>
                    <a:lnTo>
                      <a:pt x="28" y="1319"/>
                    </a:lnTo>
                    <a:lnTo>
                      <a:pt x="34" y="1301"/>
                    </a:lnTo>
                    <a:lnTo>
                      <a:pt x="40" y="1283"/>
                    </a:lnTo>
                    <a:lnTo>
                      <a:pt x="48" y="1265"/>
                    </a:lnTo>
                    <a:lnTo>
                      <a:pt x="56" y="1249"/>
                    </a:lnTo>
                    <a:lnTo>
                      <a:pt x="65" y="1233"/>
                    </a:lnTo>
                    <a:lnTo>
                      <a:pt x="73" y="1217"/>
                    </a:lnTo>
                    <a:lnTo>
                      <a:pt x="84" y="1202"/>
                    </a:lnTo>
                    <a:lnTo>
                      <a:pt x="95" y="1187"/>
                    </a:lnTo>
                    <a:lnTo>
                      <a:pt x="107" y="1171"/>
                    </a:lnTo>
                    <a:lnTo>
                      <a:pt x="118" y="1157"/>
                    </a:lnTo>
                    <a:lnTo>
                      <a:pt x="146" y="1127"/>
                    </a:lnTo>
                    <a:lnTo>
                      <a:pt x="176" y="1096"/>
                    </a:lnTo>
                    <a:lnTo>
                      <a:pt x="210" y="1065"/>
                    </a:lnTo>
                    <a:lnTo>
                      <a:pt x="247" y="1033"/>
                    </a:lnTo>
                    <a:lnTo>
                      <a:pt x="332" y="961"/>
                    </a:lnTo>
                    <a:close/>
                    <a:moveTo>
                      <a:pt x="895" y="3773"/>
                    </a:moveTo>
                    <a:lnTo>
                      <a:pt x="895" y="4040"/>
                    </a:lnTo>
                    <a:lnTo>
                      <a:pt x="896" y="4066"/>
                    </a:lnTo>
                    <a:lnTo>
                      <a:pt x="899" y="4089"/>
                    </a:lnTo>
                    <a:lnTo>
                      <a:pt x="904" y="4112"/>
                    </a:lnTo>
                    <a:lnTo>
                      <a:pt x="908" y="4123"/>
                    </a:lnTo>
                    <a:lnTo>
                      <a:pt x="913" y="4132"/>
                    </a:lnTo>
                    <a:lnTo>
                      <a:pt x="917" y="4142"/>
                    </a:lnTo>
                    <a:lnTo>
                      <a:pt x="922" y="4151"/>
                    </a:lnTo>
                    <a:lnTo>
                      <a:pt x="928" y="4160"/>
                    </a:lnTo>
                    <a:lnTo>
                      <a:pt x="934" y="4169"/>
                    </a:lnTo>
                    <a:lnTo>
                      <a:pt x="941" y="4177"/>
                    </a:lnTo>
                    <a:lnTo>
                      <a:pt x="948" y="4185"/>
                    </a:lnTo>
                    <a:lnTo>
                      <a:pt x="957" y="4192"/>
                    </a:lnTo>
                    <a:lnTo>
                      <a:pt x="965" y="4199"/>
                    </a:lnTo>
                    <a:lnTo>
                      <a:pt x="974" y="4205"/>
                    </a:lnTo>
                    <a:lnTo>
                      <a:pt x="984" y="4210"/>
                    </a:lnTo>
                    <a:lnTo>
                      <a:pt x="1004" y="4222"/>
                    </a:lnTo>
                    <a:lnTo>
                      <a:pt x="1027" y="4231"/>
                    </a:lnTo>
                    <a:lnTo>
                      <a:pt x="1052" y="4238"/>
                    </a:lnTo>
                    <a:lnTo>
                      <a:pt x="1080" y="4244"/>
                    </a:lnTo>
                    <a:lnTo>
                      <a:pt x="1110" y="4248"/>
                    </a:lnTo>
                    <a:lnTo>
                      <a:pt x="1141" y="4251"/>
                    </a:lnTo>
                    <a:lnTo>
                      <a:pt x="1175" y="4251"/>
                    </a:lnTo>
                    <a:lnTo>
                      <a:pt x="1209" y="4251"/>
                    </a:lnTo>
                    <a:lnTo>
                      <a:pt x="1240" y="4248"/>
                    </a:lnTo>
                    <a:lnTo>
                      <a:pt x="1269" y="4244"/>
                    </a:lnTo>
                    <a:lnTo>
                      <a:pt x="1297" y="4237"/>
                    </a:lnTo>
                    <a:lnTo>
                      <a:pt x="1321" y="4229"/>
                    </a:lnTo>
                    <a:lnTo>
                      <a:pt x="1344" y="4219"/>
                    </a:lnTo>
                    <a:lnTo>
                      <a:pt x="1354" y="4214"/>
                    </a:lnTo>
                    <a:lnTo>
                      <a:pt x="1364" y="4207"/>
                    </a:lnTo>
                    <a:lnTo>
                      <a:pt x="1374" y="4201"/>
                    </a:lnTo>
                    <a:lnTo>
                      <a:pt x="1382" y="4193"/>
                    </a:lnTo>
                    <a:lnTo>
                      <a:pt x="1391" y="4186"/>
                    </a:lnTo>
                    <a:lnTo>
                      <a:pt x="1398" y="4178"/>
                    </a:lnTo>
                    <a:lnTo>
                      <a:pt x="1406" y="4170"/>
                    </a:lnTo>
                    <a:lnTo>
                      <a:pt x="1412" y="4161"/>
                    </a:lnTo>
                    <a:lnTo>
                      <a:pt x="1419" y="4151"/>
                    </a:lnTo>
                    <a:lnTo>
                      <a:pt x="1425" y="4142"/>
                    </a:lnTo>
                    <a:lnTo>
                      <a:pt x="1429" y="4131"/>
                    </a:lnTo>
                    <a:lnTo>
                      <a:pt x="1435" y="4120"/>
                    </a:lnTo>
                    <a:lnTo>
                      <a:pt x="1438" y="4110"/>
                    </a:lnTo>
                    <a:lnTo>
                      <a:pt x="1442" y="4098"/>
                    </a:lnTo>
                    <a:lnTo>
                      <a:pt x="1448" y="4073"/>
                    </a:lnTo>
                    <a:lnTo>
                      <a:pt x="1451" y="4046"/>
                    </a:lnTo>
                    <a:lnTo>
                      <a:pt x="1452" y="4019"/>
                    </a:lnTo>
                    <a:lnTo>
                      <a:pt x="1452" y="3852"/>
                    </a:lnTo>
                    <a:lnTo>
                      <a:pt x="1451" y="3832"/>
                    </a:lnTo>
                    <a:lnTo>
                      <a:pt x="1450" y="3813"/>
                    </a:lnTo>
                    <a:lnTo>
                      <a:pt x="1447" y="3794"/>
                    </a:lnTo>
                    <a:lnTo>
                      <a:pt x="1443" y="3776"/>
                    </a:lnTo>
                    <a:lnTo>
                      <a:pt x="1439" y="3760"/>
                    </a:lnTo>
                    <a:lnTo>
                      <a:pt x="1434" y="3744"/>
                    </a:lnTo>
                    <a:lnTo>
                      <a:pt x="1426" y="3730"/>
                    </a:lnTo>
                    <a:lnTo>
                      <a:pt x="1419" y="3716"/>
                    </a:lnTo>
                    <a:lnTo>
                      <a:pt x="1410" y="3704"/>
                    </a:lnTo>
                    <a:lnTo>
                      <a:pt x="1401" y="3693"/>
                    </a:lnTo>
                    <a:lnTo>
                      <a:pt x="1390" y="3682"/>
                    </a:lnTo>
                    <a:lnTo>
                      <a:pt x="1378" y="3673"/>
                    </a:lnTo>
                    <a:lnTo>
                      <a:pt x="1365" y="3665"/>
                    </a:lnTo>
                    <a:lnTo>
                      <a:pt x="1351" y="3657"/>
                    </a:lnTo>
                    <a:lnTo>
                      <a:pt x="1336" y="3651"/>
                    </a:lnTo>
                    <a:lnTo>
                      <a:pt x="1321" y="3645"/>
                    </a:lnTo>
                    <a:lnTo>
                      <a:pt x="1336" y="3640"/>
                    </a:lnTo>
                    <a:lnTo>
                      <a:pt x="1351" y="3633"/>
                    </a:lnTo>
                    <a:lnTo>
                      <a:pt x="1364" y="3625"/>
                    </a:lnTo>
                    <a:lnTo>
                      <a:pt x="1377" y="3618"/>
                    </a:lnTo>
                    <a:lnTo>
                      <a:pt x="1388" y="3608"/>
                    </a:lnTo>
                    <a:lnTo>
                      <a:pt x="1398" y="3599"/>
                    </a:lnTo>
                    <a:lnTo>
                      <a:pt x="1408" y="3589"/>
                    </a:lnTo>
                    <a:lnTo>
                      <a:pt x="1417" y="3578"/>
                    </a:lnTo>
                    <a:lnTo>
                      <a:pt x="1424" y="3566"/>
                    </a:lnTo>
                    <a:lnTo>
                      <a:pt x="1431" y="3554"/>
                    </a:lnTo>
                    <a:lnTo>
                      <a:pt x="1436" y="3540"/>
                    </a:lnTo>
                    <a:lnTo>
                      <a:pt x="1440" y="3528"/>
                    </a:lnTo>
                    <a:lnTo>
                      <a:pt x="1444" y="3513"/>
                    </a:lnTo>
                    <a:lnTo>
                      <a:pt x="1447" y="3498"/>
                    </a:lnTo>
                    <a:lnTo>
                      <a:pt x="1448" y="3483"/>
                    </a:lnTo>
                    <a:lnTo>
                      <a:pt x="1449" y="3465"/>
                    </a:lnTo>
                    <a:lnTo>
                      <a:pt x="1449" y="3312"/>
                    </a:lnTo>
                    <a:lnTo>
                      <a:pt x="1449" y="3300"/>
                    </a:lnTo>
                    <a:lnTo>
                      <a:pt x="1448" y="3287"/>
                    </a:lnTo>
                    <a:lnTo>
                      <a:pt x="1446" y="3276"/>
                    </a:lnTo>
                    <a:lnTo>
                      <a:pt x="1443" y="3265"/>
                    </a:lnTo>
                    <a:lnTo>
                      <a:pt x="1440" y="3253"/>
                    </a:lnTo>
                    <a:lnTo>
                      <a:pt x="1437" y="3243"/>
                    </a:lnTo>
                    <a:lnTo>
                      <a:pt x="1433" y="3233"/>
                    </a:lnTo>
                    <a:lnTo>
                      <a:pt x="1428" y="3223"/>
                    </a:lnTo>
                    <a:lnTo>
                      <a:pt x="1423" y="3214"/>
                    </a:lnTo>
                    <a:lnTo>
                      <a:pt x="1417" y="3206"/>
                    </a:lnTo>
                    <a:lnTo>
                      <a:pt x="1410" y="3197"/>
                    </a:lnTo>
                    <a:lnTo>
                      <a:pt x="1403" y="3189"/>
                    </a:lnTo>
                    <a:lnTo>
                      <a:pt x="1394" y="3181"/>
                    </a:lnTo>
                    <a:lnTo>
                      <a:pt x="1386" y="3175"/>
                    </a:lnTo>
                    <a:lnTo>
                      <a:pt x="1377" y="3168"/>
                    </a:lnTo>
                    <a:lnTo>
                      <a:pt x="1366" y="3162"/>
                    </a:lnTo>
                    <a:lnTo>
                      <a:pt x="1346" y="3151"/>
                    </a:lnTo>
                    <a:lnTo>
                      <a:pt x="1324" y="3142"/>
                    </a:lnTo>
                    <a:lnTo>
                      <a:pt x="1302" y="3133"/>
                    </a:lnTo>
                    <a:lnTo>
                      <a:pt x="1278" y="3127"/>
                    </a:lnTo>
                    <a:lnTo>
                      <a:pt x="1254" y="3121"/>
                    </a:lnTo>
                    <a:lnTo>
                      <a:pt x="1228" y="3118"/>
                    </a:lnTo>
                    <a:lnTo>
                      <a:pt x="1202" y="3116"/>
                    </a:lnTo>
                    <a:lnTo>
                      <a:pt x="1175" y="3115"/>
                    </a:lnTo>
                    <a:lnTo>
                      <a:pt x="1142" y="3116"/>
                    </a:lnTo>
                    <a:lnTo>
                      <a:pt x="1111" y="3118"/>
                    </a:lnTo>
                    <a:lnTo>
                      <a:pt x="1082" y="3121"/>
                    </a:lnTo>
                    <a:lnTo>
                      <a:pt x="1055" y="3127"/>
                    </a:lnTo>
                    <a:lnTo>
                      <a:pt x="1031" y="3134"/>
                    </a:lnTo>
                    <a:lnTo>
                      <a:pt x="1008" y="3143"/>
                    </a:lnTo>
                    <a:lnTo>
                      <a:pt x="988" y="3152"/>
                    </a:lnTo>
                    <a:lnTo>
                      <a:pt x="970" y="3164"/>
                    </a:lnTo>
                    <a:lnTo>
                      <a:pt x="953" y="3177"/>
                    </a:lnTo>
                    <a:lnTo>
                      <a:pt x="946" y="3184"/>
                    </a:lnTo>
                    <a:lnTo>
                      <a:pt x="940" y="3192"/>
                    </a:lnTo>
                    <a:lnTo>
                      <a:pt x="933" y="3199"/>
                    </a:lnTo>
                    <a:lnTo>
                      <a:pt x="928" y="3208"/>
                    </a:lnTo>
                    <a:lnTo>
                      <a:pt x="922" y="3217"/>
                    </a:lnTo>
                    <a:lnTo>
                      <a:pt x="918" y="3226"/>
                    </a:lnTo>
                    <a:lnTo>
                      <a:pt x="911" y="3246"/>
                    </a:lnTo>
                    <a:lnTo>
                      <a:pt x="905" y="3266"/>
                    </a:lnTo>
                    <a:lnTo>
                      <a:pt x="902" y="3288"/>
                    </a:lnTo>
                    <a:lnTo>
                      <a:pt x="901" y="3312"/>
                    </a:lnTo>
                    <a:lnTo>
                      <a:pt x="901" y="3520"/>
                    </a:lnTo>
                    <a:lnTo>
                      <a:pt x="1119" y="3520"/>
                    </a:lnTo>
                    <a:lnTo>
                      <a:pt x="1119" y="3314"/>
                    </a:lnTo>
                    <a:lnTo>
                      <a:pt x="1120" y="3306"/>
                    </a:lnTo>
                    <a:lnTo>
                      <a:pt x="1122" y="3299"/>
                    </a:lnTo>
                    <a:lnTo>
                      <a:pt x="1125" y="3294"/>
                    </a:lnTo>
                    <a:lnTo>
                      <a:pt x="1130" y="3288"/>
                    </a:lnTo>
                    <a:lnTo>
                      <a:pt x="1137" y="3285"/>
                    </a:lnTo>
                    <a:lnTo>
                      <a:pt x="1144" y="3283"/>
                    </a:lnTo>
                    <a:lnTo>
                      <a:pt x="1154" y="3281"/>
                    </a:lnTo>
                    <a:lnTo>
                      <a:pt x="1165" y="3281"/>
                    </a:lnTo>
                    <a:lnTo>
                      <a:pt x="1174" y="3281"/>
                    </a:lnTo>
                    <a:lnTo>
                      <a:pt x="1184" y="3283"/>
                    </a:lnTo>
                    <a:lnTo>
                      <a:pt x="1191" y="3285"/>
                    </a:lnTo>
                    <a:lnTo>
                      <a:pt x="1198" y="3288"/>
                    </a:lnTo>
                    <a:lnTo>
                      <a:pt x="1202" y="3294"/>
                    </a:lnTo>
                    <a:lnTo>
                      <a:pt x="1205" y="3299"/>
                    </a:lnTo>
                    <a:lnTo>
                      <a:pt x="1208" y="3306"/>
                    </a:lnTo>
                    <a:lnTo>
                      <a:pt x="1209" y="3314"/>
                    </a:lnTo>
                    <a:lnTo>
                      <a:pt x="1209" y="3511"/>
                    </a:lnTo>
                    <a:lnTo>
                      <a:pt x="1209" y="3520"/>
                    </a:lnTo>
                    <a:lnTo>
                      <a:pt x="1208" y="3528"/>
                    </a:lnTo>
                    <a:lnTo>
                      <a:pt x="1205" y="3534"/>
                    </a:lnTo>
                    <a:lnTo>
                      <a:pt x="1202" y="3540"/>
                    </a:lnTo>
                    <a:lnTo>
                      <a:pt x="1198" y="3546"/>
                    </a:lnTo>
                    <a:lnTo>
                      <a:pt x="1194" y="3551"/>
                    </a:lnTo>
                    <a:lnTo>
                      <a:pt x="1188" y="3556"/>
                    </a:lnTo>
                    <a:lnTo>
                      <a:pt x="1182" y="3561"/>
                    </a:lnTo>
                    <a:lnTo>
                      <a:pt x="1175" y="3565"/>
                    </a:lnTo>
                    <a:lnTo>
                      <a:pt x="1168" y="3568"/>
                    </a:lnTo>
                    <a:lnTo>
                      <a:pt x="1159" y="3570"/>
                    </a:lnTo>
                    <a:lnTo>
                      <a:pt x="1150" y="3574"/>
                    </a:lnTo>
                    <a:lnTo>
                      <a:pt x="1128" y="3576"/>
                    </a:lnTo>
                    <a:lnTo>
                      <a:pt x="1104" y="3577"/>
                    </a:lnTo>
                    <a:lnTo>
                      <a:pt x="1104" y="3703"/>
                    </a:lnTo>
                    <a:lnTo>
                      <a:pt x="1131" y="3704"/>
                    </a:lnTo>
                    <a:lnTo>
                      <a:pt x="1143" y="3706"/>
                    </a:lnTo>
                    <a:lnTo>
                      <a:pt x="1155" y="3708"/>
                    </a:lnTo>
                    <a:lnTo>
                      <a:pt x="1165" y="3710"/>
                    </a:lnTo>
                    <a:lnTo>
                      <a:pt x="1173" y="3712"/>
                    </a:lnTo>
                    <a:lnTo>
                      <a:pt x="1181" y="3715"/>
                    </a:lnTo>
                    <a:lnTo>
                      <a:pt x="1186" y="3719"/>
                    </a:lnTo>
                    <a:lnTo>
                      <a:pt x="1191" y="3724"/>
                    </a:lnTo>
                    <a:lnTo>
                      <a:pt x="1196" y="3729"/>
                    </a:lnTo>
                    <a:lnTo>
                      <a:pt x="1200" y="3736"/>
                    </a:lnTo>
                    <a:lnTo>
                      <a:pt x="1203" y="3742"/>
                    </a:lnTo>
                    <a:lnTo>
                      <a:pt x="1205" y="3751"/>
                    </a:lnTo>
                    <a:lnTo>
                      <a:pt x="1208" y="3759"/>
                    </a:lnTo>
                    <a:lnTo>
                      <a:pt x="1209" y="3769"/>
                    </a:lnTo>
                    <a:lnTo>
                      <a:pt x="1209" y="3779"/>
                    </a:lnTo>
                    <a:lnTo>
                      <a:pt x="1209" y="4038"/>
                    </a:lnTo>
                    <a:lnTo>
                      <a:pt x="1208" y="4047"/>
                    </a:lnTo>
                    <a:lnTo>
                      <a:pt x="1205" y="4056"/>
                    </a:lnTo>
                    <a:lnTo>
                      <a:pt x="1202" y="4064"/>
                    </a:lnTo>
                    <a:lnTo>
                      <a:pt x="1198" y="4069"/>
                    </a:lnTo>
                    <a:lnTo>
                      <a:pt x="1191" y="4074"/>
                    </a:lnTo>
                    <a:lnTo>
                      <a:pt x="1184" y="4078"/>
                    </a:lnTo>
                    <a:lnTo>
                      <a:pt x="1174" y="4079"/>
                    </a:lnTo>
                    <a:lnTo>
                      <a:pt x="1165" y="4080"/>
                    </a:lnTo>
                    <a:lnTo>
                      <a:pt x="1154" y="4079"/>
                    </a:lnTo>
                    <a:lnTo>
                      <a:pt x="1145" y="4078"/>
                    </a:lnTo>
                    <a:lnTo>
                      <a:pt x="1137" y="4074"/>
                    </a:lnTo>
                    <a:lnTo>
                      <a:pt x="1131" y="4069"/>
                    </a:lnTo>
                    <a:lnTo>
                      <a:pt x="1126" y="4064"/>
                    </a:lnTo>
                    <a:lnTo>
                      <a:pt x="1123" y="4056"/>
                    </a:lnTo>
                    <a:lnTo>
                      <a:pt x="1121" y="4047"/>
                    </a:lnTo>
                    <a:lnTo>
                      <a:pt x="1120" y="4038"/>
                    </a:lnTo>
                    <a:lnTo>
                      <a:pt x="1120" y="3773"/>
                    </a:lnTo>
                    <a:lnTo>
                      <a:pt x="895" y="3773"/>
                    </a:lnTo>
                    <a:close/>
                    <a:moveTo>
                      <a:pt x="2052" y="4242"/>
                    </a:moveTo>
                    <a:lnTo>
                      <a:pt x="2052" y="4098"/>
                    </a:lnTo>
                    <a:lnTo>
                      <a:pt x="1752" y="4098"/>
                    </a:lnTo>
                    <a:lnTo>
                      <a:pt x="2028" y="3570"/>
                    </a:lnTo>
                    <a:lnTo>
                      <a:pt x="2033" y="3559"/>
                    </a:lnTo>
                    <a:lnTo>
                      <a:pt x="2038" y="3546"/>
                    </a:lnTo>
                    <a:lnTo>
                      <a:pt x="2043" y="3532"/>
                    </a:lnTo>
                    <a:lnTo>
                      <a:pt x="2046" y="3518"/>
                    </a:lnTo>
                    <a:lnTo>
                      <a:pt x="2049" y="3503"/>
                    </a:lnTo>
                    <a:lnTo>
                      <a:pt x="2050" y="3487"/>
                    </a:lnTo>
                    <a:lnTo>
                      <a:pt x="2051" y="3471"/>
                    </a:lnTo>
                    <a:lnTo>
                      <a:pt x="2052" y="3454"/>
                    </a:lnTo>
                    <a:lnTo>
                      <a:pt x="2051" y="3410"/>
                    </a:lnTo>
                    <a:lnTo>
                      <a:pt x="2049" y="3369"/>
                    </a:lnTo>
                    <a:lnTo>
                      <a:pt x="2044" y="3332"/>
                    </a:lnTo>
                    <a:lnTo>
                      <a:pt x="2038" y="3298"/>
                    </a:lnTo>
                    <a:lnTo>
                      <a:pt x="2030" y="3267"/>
                    </a:lnTo>
                    <a:lnTo>
                      <a:pt x="2025" y="3253"/>
                    </a:lnTo>
                    <a:lnTo>
                      <a:pt x="2021" y="3239"/>
                    </a:lnTo>
                    <a:lnTo>
                      <a:pt x="2015" y="3226"/>
                    </a:lnTo>
                    <a:lnTo>
                      <a:pt x="2009" y="3214"/>
                    </a:lnTo>
                    <a:lnTo>
                      <a:pt x="2003" y="3204"/>
                    </a:lnTo>
                    <a:lnTo>
                      <a:pt x="1997" y="3193"/>
                    </a:lnTo>
                    <a:lnTo>
                      <a:pt x="1989" y="3184"/>
                    </a:lnTo>
                    <a:lnTo>
                      <a:pt x="1980" y="3175"/>
                    </a:lnTo>
                    <a:lnTo>
                      <a:pt x="1971" y="3166"/>
                    </a:lnTo>
                    <a:lnTo>
                      <a:pt x="1961" y="3159"/>
                    </a:lnTo>
                    <a:lnTo>
                      <a:pt x="1950" y="3152"/>
                    </a:lnTo>
                    <a:lnTo>
                      <a:pt x="1939" y="3146"/>
                    </a:lnTo>
                    <a:lnTo>
                      <a:pt x="1926" y="3139"/>
                    </a:lnTo>
                    <a:lnTo>
                      <a:pt x="1912" y="3134"/>
                    </a:lnTo>
                    <a:lnTo>
                      <a:pt x="1897" y="3130"/>
                    </a:lnTo>
                    <a:lnTo>
                      <a:pt x="1882" y="3126"/>
                    </a:lnTo>
                    <a:lnTo>
                      <a:pt x="1865" y="3122"/>
                    </a:lnTo>
                    <a:lnTo>
                      <a:pt x="1848" y="3119"/>
                    </a:lnTo>
                    <a:lnTo>
                      <a:pt x="1829" y="3117"/>
                    </a:lnTo>
                    <a:lnTo>
                      <a:pt x="1810" y="3116"/>
                    </a:lnTo>
                    <a:lnTo>
                      <a:pt x="1791" y="3115"/>
                    </a:lnTo>
                    <a:lnTo>
                      <a:pt x="1769" y="3115"/>
                    </a:lnTo>
                    <a:lnTo>
                      <a:pt x="1736" y="3116"/>
                    </a:lnTo>
                    <a:lnTo>
                      <a:pt x="1704" y="3118"/>
                    </a:lnTo>
                    <a:lnTo>
                      <a:pt x="1675" y="3122"/>
                    </a:lnTo>
                    <a:lnTo>
                      <a:pt x="1648" y="3128"/>
                    </a:lnTo>
                    <a:lnTo>
                      <a:pt x="1623" y="3135"/>
                    </a:lnTo>
                    <a:lnTo>
                      <a:pt x="1600" y="3145"/>
                    </a:lnTo>
                    <a:lnTo>
                      <a:pt x="1580" y="3156"/>
                    </a:lnTo>
                    <a:lnTo>
                      <a:pt x="1570" y="3162"/>
                    </a:lnTo>
                    <a:lnTo>
                      <a:pt x="1561" y="3168"/>
                    </a:lnTo>
                    <a:lnTo>
                      <a:pt x="1553" y="3176"/>
                    </a:lnTo>
                    <a:lnTo>
                      <a:pt x="1545" y="3182"/>
                    </a:lnTo>
                    <a:lnTo>
                      <a:pt x="1538" y="3191"/>
                    </a:lnTo>
                    <a:lnTo>
                      <a:pt x="1531" y="3198"/>
                    </a:lnTo>
                    <a:lnTo>
                      <a:pt x="1525" y="3207"/>
                    </a:lnTo>
                    <a:lnTo>
                      <a:pt x="1519" y="3217"/>
                    </a:lnTo>
                    <a:lnTo>
                      <a:pt x="1514" y="3226"/>
                    </a:lnTo>
                    <a:lnTo>
                      <a:pt x="1510" y="3236"/>
                    </a:lnTo>
                    <a:lnTo>
                      <a:pt x="1506" y="3246"/>
                    </a:lnTo>
                    <a:lnTo>
                      <a:pt x="1502" y="3257"/>
                    </a:lnTo>
                    <a:lnTo>
                      <a:pt x="1496" y="3280"/>
                    </a:lnTo>
                    <a:lnTo>
                      <a:pt x="1493" y="3303"/>
                    </a:lnTo>
                    <a:lnTo>
                      <a:pt x="1492" y="3330"/>
                    </a:lnTo>
                    <a:lnTo>
                      <a:pt x="1492" y="3525"/>
                    </a:lnTo>
                    <a:lnTo>
                      <a:pt x="1711" y="3525"/>
                    </a:lnTo>
                    <a:lnTo>
                      <a:pt x="1711" y="3333"/>
                    </a:lnTo>
                    <a:lnTo>
                      <a:pt x="1712" y="3323"/>
                    </a:lnTo>
                    <a:lnTo>
                      <a:pt x="1715" y="3313"/>
                    </a:lnTo>
                    <a:lnTo>
                      <a:pt x="1719" y="3305"/>
                    </a:lnTo>
                    <a:lnTo>
                      <a:pt x="1724" y="3298"/>
                    </a:lnTo>
                    <a:lnTo>
                      <a:pt x="1732" y="3293"/>
                    </a:lnTo>
                    <a:lnTo>
                      <a:pt x="1740" y="3290"/>
                    </a:lnTo>
                    <a:lnTo>
                      <a:pt x="1751" y="3287"/>
                    </a:lnTo>
                    <a:lnTo>
                      <a:pt x="1763" y="3286"/>
                    </a:lnTo>
                    <a:lnTo>
                      <a:pt x="1775" y="3287"/>
                    </a:lnTo>
                    <a:lnTo>
                      <a:pt x="1780" y="3290"/>
                    </a:lnTo>
                    <a:lnTo>
                      <a:pt x="1785" y="3292"/>
                    </a:lnTo>
                    <a:lnTo>
                      <a:pt x="1790" y="3294"/>
                    </a:lnTo>
                    <a:lnTo>
                      <a:pt x="1794" y="3297"/>
                    </a:lnTo>
                    <a:lnTo>
                      <a:pt x="1797" y="3301"/>
                    </a:lnTo>
                    <a:lnTo>
                      <a:pt x="1800" y="3306"/>
                    </a:lnTo>
                    <a:lnTo>
                      <a:pt x="1806" y="3316"/>
                    </a:lnTo>
                    <a:lnTo>
                      <a:pt x="1810" y="3329"/>
                    </a:lnTo>
                    <a:lnTo>
                      <a:pt x="1812" y="3344"/>
                    </a:lnTo>
                    <a:lnTo>
                      <a:pt x="1813" y="3361"/>
                    </a:lnTo>
                    <a:lnTo>
                      <a:pt x="1812" y="3397"/>
                    </a:lnTo>
                    <a:lnTo>
                      <a:pt x="1810" y="3429"/>
                    </a:lnTo>
                    <a:lnTo>
                      <a:pt x="1807" y="3460"/>
                    </a:lnTo>
                    <a:lnTo>
                      <a:pt x="1801" y="3490"/>
                    </a:lnTo>
                    <a:lnTo>
                      <a:pt x="1795" y="3517"/>
                    </a:lnTo>
                    <a:lnTo>
                      <a:pt x="1787" y="3543"/>
                    </a:lnTo>
                    <a:lnTo>
                      <a:pt x="1778" y="3566"/>
                    </a:lnTo>
                    <a:lnTo>
                      <a:pt x="1768" y="3588"/>
                    </a:lnTo>
                    <a:lnTo>
                      <a:pt x="1492" y="4094"/>
                    </a:lnTo>
                    <a:lnTo>
                      <a:pt x="1492" y="4242"/>
                    </a:lnTo>
                    <a:lnTo>
                      <a:pt x="2052" y="4242"/>
                    </a:lnTo>
                    <a:close/>
                    <a:moveTo>
                      <a:pt x="2921" y="4242"/>
                    </a:moveTo>
                    <a:lnTo>
                      <a:pt x="2921" y="3688"/>
                    </a:lnTo>
                    <a:lnTo>
                      <a:pt x="2648" y="3688"/>
                    </a:lnTo>
                    <a:lnTo>
                      <a:pt x="2648" y="3860"/>
                    </a:lnTo>
                    <a:lnTo>
                      <a:pt x="2699" y="3860"/>
                    </a:lnTo>
                    <a:lnTo>
                      <a:pt x="2699" y="4069"/>
                    </a:lnTo>
                    <a:lnTo>
                      <a:pt x="2699" y="4075"/>
                    </a:lnTo>
                    <a:lnTo>
                      <a:pt x="2697" y="4081"/>
                    </a:lnTo>
                    <a:lnTo>
                      <a:pt x="2693" y="4085"/>
                    </a:lnTo>
                    <a:lnTo>
                      <a:pt x="2690" y="4089"/>
                    </a:lnTo>
                    <a:lnTo>
                      <a:pt x="2685" y="4093"/>
                    </a:lnTo>
                    <a:lnTo>
                      <a:pt x="2678" y="4095"/>
                    </a:lnTo>
                    <a:lnTo>
                      <a:pt x="2671" y="4096"/>
                    </a:lnTo>
                    <a:lnTo>
                      <a:pt x="2662" y="4096"/>
                    </a:lnTo>
                    <a:lnTo>
                      <a:pt x="2654" y="4096"/>
                    </a:lnTo>
                    <a:lnTo>
                      <a:pt x="2646" y="4095"/>
                    </a:lnTo>
                    <a:lnTo>
                      <a:pt x="2640" y="4093"/>
                    </a:lnTo>
                    <a:lnTo>
                      <a:pt x="2635" y="4089"/>
                    </a:lnTo>
                    <a:lnTo>
                      <a:pt x="2631" y="4085"/>
                    </a:lnTo>
                    <a:lnTo>
                      <a:pt x="2628" y="4081"/>
                    </a:lnTo>
                    <a:lnTo>
                      <a:pt x="2627" y="4075"/>
                    </a:lnTo>
                    <a:lnTo>
                      <a:pt x="2626" y="4069"/>
                    </a:lnTo>
                    <a:lnTo>
                      <a:pt x="2626" y="3294"/>
                    </a:lnTo>
                    <a:lnTo>
                      <a:pt x="2627" y="3287"/>
                    </a:lnTo>
                    <a:lnTo>
                      <a:pt x="2628" y="3282"/>
                    </a:lnTo>
                    <a:lnTo>
                      <a:pt x="2631" y="3277"/>
                    </a:lnTo>
                    <a:lnTo>
                      <a:pt x="2635" y="3273"/>
                    </a:lnTo>
                    <a:lnTo>
                      <a:pt x="2640" y="3270"/>
                    </a:lnTo>
                    <a:lnTo>
                      <a:pt x="2646" y="3268"/>
                    </a:lnTo>
                    <a:lnTo>
                      <a:pt x="2654" y="3267"/>
                    </a:lnTo>
                    <a:lnTo>
                      <a:pt x="2662" y="3266"/>
                    </a:lnTo>
                    <a:lnTo>
                      <a:pt x="2671" y="3267"/>
                    </a:lnTo>
                    <a:lnTo>
                      <a:pt x="2678" y="3268"/>
                    </a:lnTo>
                    <a:lnTo>
                      <a:pt x="2685" y="3270"/>
                    </a:lnTo>
                    <a:lnTo>
                      <a:pt x="2690" y="3273"/>
                    </a:lnTo>
                    <a:lnTo>
                      <a:pt x="2693" y="3277"/>
                    </a:lnTo>
                    <a:lnTo>
                      <a:pt x="2697" y="3282"/>
                    </a:lnTo>
                    <a:lnTo>
                      <a:pt x="2699" y="3287"/>
                    </a:lnTo>
                    <a:lnTo>
                      <a:pt x="2699" y="3294"/>
                    </a:lnTo>
                    <a:lnTo>
                      <a:pt x="2699" y="3520"/>
                    </a:lnTo>
                    <a:lnTo>
                      <a:pt x="2921" y="3520"/>
                    </a:lnTo>
                    <a:lnTo>
                      <a:pt x="2921" y="3312"/>
                    </a:lnTo>
                    <a:lnTo>
                      <a:pt x="2920" y="3288"/>
                    </a:lnTo>
                    <a:lnTo>
                      <a:pt x="2916" y="3266"/>
                    </a:lnTo>
                    <a:lnTo>
                      <a:pt x="2912" y="3246"/>
                    </a:lnTo>
                    <a:lnTo>
                      <a:pt x="2904" y="3226"/>
                    </a:lnTo>
                    <a:lnTo>
                      <a:pt x="2895" y="3208"/>
                    </a:lnTo>
                    <a:lnTo>
                      <a:pt x="2884" y="3192"/>
                    </a:lnTo>
                    <a:lnTo>
                      <a:pt x="2870" y="3177"/>
                    </a:lnTo>
                    <a:lnTo>
                      <a:pt x="2855" y="3164"/>
                    </a:lnTo>
                    <a:lnTo>
                      <a:pt x="2838" y="3152"/>
                    </a:lnTo>
                    <a:lnTo>
                      <a:pt x="2818" y="3143"/>
                    </a:lnTo>
                    <a:lnTo>
                      <a:pt x="2796" y="3134"/>
                    </a:lnTo>
                    <a:lnTo>
                      <a:pt x="2773" y="3127"/>
                    </a:lnTo>
                    <a:lnTo>
                      <a:pt x="2747" y="3121"/>
                    </a:lnTo>
                    <a:lnTo>
                      <a:pt x="2719" y="3118"/>
                    </a:lnTo>
                    <a:lnTo>
                      <a:pt x="2690" y="3116"/>
                    </a:lnTo>
                    <a:lnTo>
                      <a:pt x="2658" y="3115"/>
                    </a:lnTo>
                    <a:lnTo>
                      <a:pt x="2624" y="3116"/>
                    </a:lnTo>
                    <a:lnTo>
                      <a:pt x="2593" y="3118"/>
                    </a:lnTo>
                    <a:lnTo>
                      <a:pt x="2564" y="3122"/>
                    </a:lnTo>
                    <a:lnTo>
                      <a:pt x="2537" y="3129"/>
                    </a:lnTo>
                    <a:lnTo>
                      <a:pt x="2511" y="3136"/>
                    </a:lnTo>
                    <a:lnTo>
                      <a:pt x="2489" y="3145"/>
                    </a:lnTo>
                    <a:lnTo>
                      <a:pt x="2468" y="3157"/>
                    </a:lnTo>
                    <a:lnTo>
                      <a:pt x="2459" y="3162"/>
                    </a:lnTo>
                    <a:lnTo>
                      <a:pt x="2450" y="3168"/>
                    </a:lnTo>
                    <a:lnTo>
                      <a:pt x="2441" y="3176"/>
                    </a:lnTo>
                    <a:lnTo>
                      <a:pt x="2434" y="3183"/>
                    </a:lnTo>
                    <a:lnTo>
                      <a:pt x="2426" y="3191"/>
                    </a:lnTo>
                    <a:lnTo>
                      <a:pt x="2420" y="3199"/>
                    </a:lnTo>
                    <a:lnTo>
                      <a:pt x="2414" y="3208"/>
                    </a:lnTo>
                    <a:lnTo>
                      <a:pt x="2407" y="3218"/>
                    </a:lnTo>
                    <a:lnTo>
                      <a:pt x="2403" y="3226"/>
                    </a:lnTo>
                    <a:lnTo>
                      <a:pt x="2397" y="3237"/>
                    </a:lnTo>
                    <a:lnTo>
                      <a:pt x="2394" y="3247"/>
                    </a:lnTo>
                    <a:lnTo>
                      <a:pt x="2390" y="3258"/>
                    </a:lnTo>
                    <a:lnTo>
                      <a:pt x="2385" y="3281"/>
                    </a:lnTo>
                    <a:lnTo>
                      <a:pt x="2381" y="3306"/>
                    </a:lnTo>
                    <a:lnTo>
                      <a:pt x="2380" y="3332"/>
                    </a:lnTo>
                    <a:lnTo>
                      <a:pt x="2380" y="4060"/>
                    </a:lnTo>
                    <a:lnTo>
                      <a:pt x="2381" y="4085"/>
                    </a:lnTo>
                    <a:lnTo>
                      <a:pt x="2385" y="4108"/>
                    </a:lnTo>
                    <a:lnTo>
                      <a:pt x="2390" y="4128"/>
                    </a:lnTo>
                    <a:lnTo>
                      <a:pt x="2397" y="4147"/>
                    </a:lnTo>
                    <a:lnTo>
                      <a:pt x="2402" y="4156"/>
                    </a:lnTo>
                    <a:lnTo>
                      <a:pt x="2406" y="4164"/>
                    </a:lnTo>
                    <a:lnTo>
                      <a:pt x="2411" y="4172"/>
                    </a:lnTo>
                    <a:lnTo>
                      <a:pt x="2418" y="4179"/>
                    </a:lnTo>
                    <a:lnTo>
                      <a:pt x="2424" y="4187"/>
                    </a:lnTo>
                    <a:lnTo>
                      <a:pt x="2431" y="4193"/>
                    </a:lnTo>
                    <a:lnTo>
                      <a:pt x="2438" y="4200"/>
                    </a:lnTo>
                    <a:lnTo>
                      <a:pt x="2447" y="4206"/>
                    </a:lnTo>
                    <a:lnTo>
                      <a:pt x="2463" y="4217"/>
                    </a:lnTo>
                    <a:lnTo>
                      <a:pt x="2480" y="4225"/>
                    </a:lnTo>
                    <a:lnTo>
                      <a:pt x="2498" y="4234"/>
                    </a:lnTo>
                    <a:lnTo>
                      <a:pt x="2518" y="4240"/>
                    </a:lnTo>
                    <a:lnTo>
                      <a:pt x="2537" y="4245"/>
                    </a:lnTo>
                    <a:lnTo>
                      <a:pt x="2557" y="4249"/>
                    </a:lnTo>
                    <a:lnTo>
                      <a:pt x="2579" y="4251"/>
                    </a:lnTo>
                    <a:lnTo>
                      <a:pt x="2600" y="4251"/>
                    </a:lnTo>
                    <a:lnTo>
                      <a:pt x="2623" y="4250"/>
                    </a:lnTo>
                    <a:lnTo>
                      <a:pt x="2645" y="4247"/>
                    </a:lnTo>
                    <a:lnTo>
                      <a:pt x="2667" y="4242"/>
                    </a:lnTo>
                    <a:lnTo>
                      <a:pt x="2688" y="4234"/>
                    </a:lnTo>
                    <a:lnTo>
                      <a:pt x="2709" y="4223"/>
                    </a:lnTo>
                    <a:lnTo>
                      <a:pt x="2730" y="4212"/>
                    </a:lnTo>
                    <a:lnTo>
                      <a:pt x="2751" y="4197"/>
                    </a:lnTo>
                    <a:lnTo>
                      <a:pt x="2772" y="4180"/>
                    </a:lnTo>
                    <a:lnTo>
                      <a:pt x="2804" y="4242"/>
                    </a:lnTo>
                    <a:lnTo>
                      <a:pt x="2921" y="4242"/>
                    </a:lnTo>
                    <a:close/>
                    <a:moveTo>
                      <a:pt x="2972" y="4242"/>
                    </a:moveTo>
                    <a:lnTo>
                      <a:pt x="3281" y="4242"/>
                    </a:lnTo>
                    <a:lnTo>
                      <a:pt x="3305" y="4240"/>
                    </a:lnTo>
                    <a:lnTo>
                      <a:pt x="3329" y="4238"/>
                    </a:lnTo>
                    <a:lnTo>
                      <a:pt x="3352" y="4234"/>
                    </a:lnTo>
                    <a:lnTo>
                      <a:pt x="3373" y="4228"/>
                    </a:lnTo>
                    <a:lnTo>
                      <a:pt x="3394" y="4220"/>
                    </a:lnTo>
                    <a:lnTo>
                      <a:pt x="3415" y="4210"/>
                    </a:lnTo>
                    <a:lnTo>
                      <a:pt x="3434" y="4200"/>
                    </a:lnTo>
                    <a:lnTo>
                      <a:pt x="3452" y="4187"/>
                    </a:lnTo>
                    <a:lnTo>
                      <a:pt x="3461" y="4179"/>
                    </a:lnTo>
                    <a:lnTo>
                      <a:pt x="3469" y="4172"/>
                    </a:lnTo>
                    <a:lnTo>
                      <a:pt x="3477" y="4164"/>
                    </a:lnTo>
                    <a:lnTo>
                      <a:pt x="3483" y="4156"/>
                    </a:lnTo>
                    <a:lnTo>
                      <a:pt x="3491" y="4147"/>
                    </a:lnTo>
                    <a:lnTo>
                      <a:pt x="3496" y="4138"/>
                    </a:lnTo>
                    <a:lnTo>
                      <a:pt x="3502" y="4128"/>
                    </a:lnTo>
                    <a:lnTo>
                      <a:pt x="3507" y="4117"/>
                    </a:lnTo>
                    <a:lnTo>
                      <a:pt x="3510" y="4108"/>
                    </a:lnTo>
                    <a:lnTo>
                      <a:pt x="3514" y="4096"/>
                    </a:lnTo>
                    <a:lnTo>
                      <a:pt x="3518" y="4085"/>
                    </a:lnTo>
                    <a:lnTo>
                      <a:pt x="3520" y="4073"/>
                    </a:lnTo>
                    <a:lnTo>
                      <a:pt x="3523" y="4047"/>
                    </a:lnTo>
                    <a:lnTo>
                      <a:pt x="3524" y="4021"/>
                    </a:lnTo>
                    <a:lnTo>
                      <a:pt x="3524" y="3804"/>
                    </a:lnTo>
                    <a:lnTo>
                      <a:pt x="3524" y="3789"/>
                    </a:lnTo>
                    <a:lnTo>
                      <a:pt x="3522" y="3775"/>
                    </a:lnTo>
                    <a:lnTo>
                      <a:pt x="3519" y="3761"/>
                    </a:lnTo>
                    <a:lnTo>
                      <a:pt x="3516" y="3748"/>
                    </a:lnTo>
                    <a:lnTo>
                      <a:pt x="3510" y="3736"/>
                    </a:lnTo>
                    <a:lnTo>
                      <a:pt x="3504" y="3724"/>
                    </a:lnTo>
                    <a:lnTo>
                      <a:pt x="3495" y="3713"/>
                    </a:lnTo>
                    <a:lnTo>
                      <a:pt x="3487" y="3702"/>
                    </a:lnTo>
                    <a:lnTo>
                      <a:pt x="3477" y="3693"/>
                    </a:lnTo>
                    <a:lnTo>
                      <a:pt x="3465" y="3684"/>
                    </a:lnTo>
                    <a:lnTo>
                      <a:pt x="3453" y="3675"/>
                    </a:lnTo>
                    <a:lnTo>
                      <a:pt x="3439" y="3667"/>
                    </a:lnTo>
                    <a:lnTo>
                      <a:pt x="3424" y="3660"/>
                    </a:lnTo>
                    <a:lnTo>
                      <a:pt x="3408" y="3654"/>
                    </a:lnTo>
                    <a:lnTo>
                      <a:pt x="3391" y="3649"/>
                    </a:lnTo>
                    <a:lnTo>
                      <a:pt x="3373" y="3643"/>
                    </a:lnTo>
                    <a:lnTo>
                      <a:pt x="3391" y="3637"/>
                    </a:lnTo>
                    <a:lnTo>
                      <a:pt x="3407" y="3630"/>
                    </a:lnTo>
                    <a:lnTo>
                      <a:pt x="3422" y="3623"/>
                    </a:lnTo>
                    <a:lnTo>
                      <a:pt x="3436" y="3614"/>
                    </a:lnTo>
                    <a:lnTo>
                      <a:pt x="3449" y="3607"/>
                    </a:lnTo>
                    <a:lnTo>
                      <a:pt x="3461" y="3597"/>
                    </a:lnTo>
                    <a:lnTo>
                      <a:pt x="3472" y="3588"/>
                    </a:lnTo>
                    <a:lnTo>
                      <a:pt x="3481" y="3578"/>
                    </a:lnTo>
                    <a:lnTo>
                      <a:pt x="3489" y="3567"/>
                    </a:lnTo>
                    <a:lnTo>
                      <a:pt x="3496" y="3555"/>
                    </a:lnTo>
                    <a:lnTo>
                      <a:pt x="3503" y="3545"/>
                    </a:lnTo>
                    <a:lnTo>
                      <a:pt x="3508" y="3532"/>
                    </a:lnTo>
                    <a:lnTo>
                      <a:pt x="3511" y="3519"/>
                    </a:lnTo>
                    <a:lnTo>
                      <a:pt x="3514" y="3506"/>
                    </a:lnTo>
                    <a:lnTo>
                      <a:pt x="3516" y="3492"/>
                    </a:lnTo>
                    <a:lnTo>
                      <a:pt x="3517" y="3477"/>
                    </a:lnTo>
                    <a:lnTo>
                      <a:pt x="3517" y="3323"/>
                    </a:lnTo>
                    <a:lnTo>
                      <a:pt x="3516" y="3297"/>
                    </a:lnTo>
                    <a:lnTo>
                      <a:pt x="3513" y="3285"/>
                    </a:lnTo>
                    <a:lnTo>
                      <a:pt x="3512" y="3275"/>
                    </a:lnTo>
                    <a:lnTo>
                      <a:pt x="3509" y="3264"/>
                    </a:lnTo>
                    <a:lnTo>
                      <a:pt x="3506" y="3253"/>
                    </a:lnTo>
                    <a:lnTo>
                      <a:pt x="3502" y="3242"/>
                    </a:lnTo>
                    <a:lnTo>
                      <a:pt x="3497" y="3233"/>
                    </a:lnTo>
                    <a:lnTo>
                      <a:pt x="3492" y="3224"/>
                    </a:lnTo>
                    <a:lnTo>
                      <a:pt x="3487" y="3216"/>
                    </a:lnTo>
                    <a:lnTo>
                      <a:pt x="3480" y="3207"/>
                    </a:lnTo>
                    <a:lnTo>
                      <a:pt x="3474" y="3198"/>
                    </a:lnTo>
                    <a:lnTo>
                      <a:pt x="3466" y="3192"/>
                    </a:lnTo>
                    <a:lnTo>
                      <a:pt x="3459" y="3184"/>
                    </a:lnTo>
                    <a:lnTo>
                      <a:pt x="3449" y="3178"/>
                    </a:lnTo>
                    <a:lnTo>
                      <a:pt x="3440" y="3172"/>
                    </a:lnTo>
                    <a:lnTo>
                      <a:pt x="3421" y="3161"/>
                    </a:lnTo>
                    <a:lnTo>
                      <a:pt x="3401" y="3151"/>
                    </a:lnTo>
                    <a:lnTo>
                      <a:pt x="3379" y="3143"/>
                    </a:lnTo>
                    <a:lnTo>
                      <a:pt x="3357" y="3136"/>
                    </a:lnTo>
                    <a:lnTo>
                      <a:pt x="3334" y="3131"/>
                    </a:lnTo>
                    <a:lnTo>
                      <a:pt x="3311" y="3128"/>
                    </a:lnTo>
                    <a:lnTo>
                      <a:pt x="3286" y="3126"/>
                    </a:lnTo>
                    <a:lnTo>
                      <a:pt x="3260" y="3124"/>
                    </a:lnTo>
                    <a:lnTo>
                      <a:pt x="2972" y="3124"/>
                    </a:lnTo>
                    <a:lnTo>
                      <a:pt x="2972" y="4242"/>
                    </a:lnTo>
                    <a:close/>
                    <a:moveTo>
                      <a:pt x="3285" y="3517"/>
                    </a:moveTo>
                    <a:lnTo>
                      <a:pt x="3285" y="3327"/>
                    </a:lnTo>
                    <a:lnTo>
                      <a:pt x="3284" y="3313"/>
                    </a:lnTo>
                    <a:lnTo>
                      <a:pt x="3281" y="3301"/>
                    </a:lnTo>
                    <a:lnTo>
                      <a:pt x="3279" y="3296"/>
                    </a:lnTo>
                    <a:lnTo>
                      <a:pt x="3275" y="3292"/>
                    </a:lnTo>
                    <a:lnTo>
                      <a:pt x="3272" y="3287"/>
                    </a:lnTo>
                    <a:lnTo>
                      <a:pt x="3268" y="3283"/>
                    </a:lnTo>
                    <a:lnTo>
                      <a:pt x="3264" y="3280"/>
                    </a:lnTo>
                    <a:lnTo>
                      <a:pt x="3258" y="3277"/>
                    </a:lnTo>
                    <a:lnTo>
                      <a:pt x="3246" y="3272"/>
                    </a:lnTo>
                    <a:lnTo>
                      <a:pt x="3233" y="3269"/>
                    </a:lnTo>
                    <a:lnTo>
                      <a:pt x="3218" y="3269"/>
                    </a:lnTo>
                    <a:lnTo>
                      <a:pt x="3218" y="3577"/>
                    </a:lnTo>
                    <a:lnTo>
                      <a:pt x="3233" y="3576"/>
                    </a:lnTo>
                    <a:lnTo>
                      <a:pt x="3246" y="3573"/>
                    </a:lnTo>
                    <a:lnTo>
                      <a:pt x="3258" y="3568"/>
                    </a:lnTo>
                    <a:lnTo>
                      <a:pt x="3264" y="3565"/>
                    </a:lnTo>
                    <a:lnTo>
                      <a:pt x="3268" y="3562"/>
                    </a:lnTo>
                    <a:lnTo>
                      <a:pt x="3272" y="3558"/>
                    </a:lnTo>
                    <a:lnTo>
                      <a:pt x="3275" y="3553"/>
                    </a:lnTo>
                    <a:lnTo>
                      <a:pt x="3279" y="3548"/>
                    </a:lnTo>
                    <a:lnTo>
                      <a:pt x="3281" y="3543"/>
                    </a:lnTo>
                    <a:lnTo>
                      <a:pt x="3284" y="3531"/>
                    </a:lnTo>
                    <a:lnTo>
                      <a:pt x="3285" y="3517"/>
                    </a:lnTo>
                    <a:close/>
                    <a:moveTo>
                      <a:pt x="3285" y="4039"/>
                    </a:moveTo>
                    <a:lnTo>
                      <a:pt x="3285" y="3756"/>
                    </a:lnTo>
                    <a:lnTo>
                      <a:pt x="3284" y="3743"/>
                    </a:lnTo>
                    <a:lnTo>
                      <a:pt x="3281" y="3731"/>
                    </a:lnTo>
                    <a:lnTo>
                      <a:pt x="3279" y="3726"/>
                    </a:lnTo>
                    <a:lnTo>
                      <a:pt x="3275" y="3721"/>
                    </a:lnTo>
                    <a:lnTo>
                      <a:pt x="3272" y="3716"/>
                    </a:lnTo>
                    <a:lnTo>
                      <a:pt x="3268" y="3713"/>
                    </a:lnTo>
                    <a:lnTo>
                      <a:pt x="3264" y="3709"/>
                    </a:lnTo>
                    <a:lnTo>
                      <a:pt x="3258" y="3707"/>
                    </a:lnTo>
                    <a:lnTo>
                      <a:pt x="3246" y="3701"/>
                    </a:lnTo>
                    <a:lnTo>
                      <a:pt x="3233" y="3699"/>
                    </a:lnTo>
                    <a:lnTo>
                      <a:pt x="3218" y="3698"/>
                    </a:lnTo>
                    <a:lnTo>
                      <a:pt x="3218" y="4098"/>
                    </a:lnTo>
                    <a:lnTo>
                      <a:pt x="3233" y="4097"/>
                    </a:lnTo>
                    <a:lnTo>
                      <a:pt x="3246" y="4095"/>
                    </a:lnTo>
                    <a:lnTo>
                      <a:pt x="3258" y="4089"/>
                    </a:lnTo>
                    <a:lnTo>
                      <a:pt x="3264" y="4087"/>
                    </a:lnTo>
                    <a:lnTo>
                      <a:pt x="3268" y="4083"/>
                    </a:lnTo>
                    <a:lnTo>
                      <a:pt x="3272" y="4080"/>
                    </a:lnTo>
                    <a:lnTo>
                      <a:pt x="3275" y="4075"/>
                    </a:lnTo>
                    <a:lnTo>
                      <a:pt x="3279" y="4070"/>
                    </a:lnTo>
                    <a:lnTo>
                      <a:pt x="3281" y="4065"/>
                    </a:lnTo>
                    <a:lnTo>
                      <a:pt x="3284" y="4053"/>
                    </a:lnTo>
                    <a:lnTo>
                      <a:pt x="3285" y="4039"/>
                    </a:lnTo>
                    <a:close/>
                    <a:moveTo>
                      <a:pt x="3384" y="182"/>
                    </a:moveTo>
                    <a:lnTo>
                      <a:pt x="3384" y="1490"/>
                    </a:lnTo>
                    <a:lnTo>
                      <a:pt x="3847" y="1490"/>
                    </a:lnTo>
                    <a:lnTo>
                      <a:pt x="3847" y="182"/>
                    </a:lnTo>
                    <a:lnTo>
                      <a:pt x="3384" y="182"/>
                    </a:lnTo>
                    <a:close/>
                    <a:moveTo>
                      <a:pt x="801" y="2665"/>
                    </a:moveTo>
                    <a:lnTo>
                      <a:pt x="801" y="2665"/>
                    </a:lnTo>
                    <a:lnTo>
                      <a:pt x="780" y="2666"/>
                    </a:lnTo>
                    <a:lnTo>
                      <a:pt x="758" y="2669"/>
                    </a:lnTo>
                    <a:lnTo>
                      <a:pt x="737" y="2674"/>
                    </a:lnTo>
                    <a:lnTo>
                      <a:pt x="718" y="2682"/>
                    </a:lnTo>
                    <a:lnTo>
                      <a:pt x="698" y="2690"/>
                    </a:lnTo>
                    <a:lnTo>
                      <a:pt x="681" y="2701"/>
                    </a:lnTo>
                    <a:lnTo>
                      <a:pt x="664" y="2714"/>
                    </a:lnTo>
                    <a:lnTo>
                      <a:pt x="649" y="2728"/>
                    </a:lnTo>
                    <a:lnTo>
                      <a:pt x="635" y="2743"/>
                    </a:lnTo>
                    <a:lnTo>
                      <a:pt x="623" y="2760"/>
                    </a:lnTo>
                    <a:lnTo>
                      <a:pt x="613" y="2777"/>
                    </a:lnTo>
                    <a:lnTo>
                      <a:pt x="603" y="2796"/>
                    </a:lnTo>
                    <a:lnTo>
                      <a:pt x="595" y="2816"/>
                    </a:lnTo>
                    <a:lnTo>
                      <a:pt x="590" y="2837"/>
                    </a:lnTo>
                    <a:lnTo>
                      <a:pt x="587" y="2858"/>
                    </a:lnTo>
                    <a:lnTo>
                      <a:pt x="586" y="2880"/>
                    </a:lnTo>
                    <a:lnTo>
                      <a:pt x="586" y="4453"/>
                    </a:lnTo>
                    <a:lnTo>
                      <a:pt x="587" y="4474"/>
                    </a:lnTo>
                    <a:lnTo>
                      <a:pt x="590" y="4496"/>
                    </a:lnTo>
                    <a:lnTo>
                      <a:pt x="595" y="4516"/>
                    </a:lnTo>
                    <a:lnTo>
                      <a:pt x="603" y="4536"/>
                    </a:lnTo>
                    <a:lnTo>
                      <a:pt x="613" y="4555"/>
                    </a:lnTo>
                    <a:lnTo>
                      <a:pt x="623" y="4573"/>
                    </a:lnTo>
                    <a:lnTo>
                      <a:pt x="635" y="4589"/>
                    </a:lnTo>
                    <a:lnTo>
                      <a:pt x="649" y="4605"/>
                    </a:lnTo>
                    <a:lnTo>
                      <a:pt x="664" y="4619"/>
                    </a:lnTo>
                    <a:lnTo>
                      <a:pt x="681" y="4631"/>
                    </a:lnTo>
                    <a:lnTo>
                      <a:pt x="698" y="4641"/>
                    </a:lnTo>
                    <a:lnTo>
                      <a:pt x="718" y="4651"/>
                    </a:lnTo>
                    <a:lnTo>
                      <a:pt x="737" y="4658"/>
                    </a:lnTo>
                    <a:lnTo>
                      <a:pt x="758" y="4663"/>
                    </a:lnTo>
                    <a:lnTo>
                      <a:pt x="780" y="4667"/>
                    </a:lnTo>
                    <a:lnTo>
                      <a:pt x="801" y="4668"/>
                    </a:lnTo>
                    <a:lnTo>
                      <a:pt x="3566" y="4668"/>
                    </a:lnTo>
                    <a:lnTo>
                      <a:pt x="3587" y="4667"/>
                    </a:lnTo>
                    <a:lnTo>
                      <a:pt x="3609" y="4663"/>
                    </a:lnTo>
                    <a:lnTo>
                      <a:pt x="3629" y="4658"/>
                    </a:lnTo>
                    <a:lnTo>
                      <a:pt x="3650" y="4651"/>
                    </a:lnTo>
                    <a:lnTo>
                      <a:pt x="3668" y="4641"/>
                    </a:lnTo>
                    <a:lnTo>
                      <a:pt x="3686" y="4631"/>
                    </a:lnTo>
                    <a:lnTo>
                      <a:pt x="3702" y="4619"/>
                    </a:lnTo>
                    <a:lnTo>
                      <a:pt x="3717" y="4605"/>
                    </a:lnTo>
                    <a:lnTo>
                      <a:pt x="3731" y="4589"/>
                    </a:lnTo>
                    <a:lnTo>
                      <a:pt x="3744" y="4573"/>
                    </a:lnTo>
                    <a:lnTo>
                      <a:pt x="3755" y="4555"/>
                    </a:lnTo>
                    <a:lnTo>
                      <a:pt x="3763" y="4536"/>
                    </a:lnTo>
                    <a:lnTo>
                      <a:pt x="3771" y="4516"/>
                    </a:lnTo>
                    <a:lnTo>
                      <a:pt x="3776" y="4496"/>
                    </a:lnTo>
                    <a:lnTo>
                      <a:pt x="3779" y="4474"/>
                    </a:lnTo>
                    <a:lnTo>
                      <a:pt x="3780" y="4453"/>
                    </a:lnTo>
                    <a:lnTo>
                      <a:pt x="3780" y="2880"/>
                    </a:lnTo>
                    <a:lnTo>
                      <a:pt x="3779" y="2858"/>
                    </a:lnTo>
                    <a:lnTo>
                      <a:pt x="3776" y="2837"/>
                    </a:lnTo>
                    <a:lnTo>
                      <a:pt x="3771" y="2816"/>
                    </a:lnTo>
                    <a:lnTo>
                      <a:pt x="3763" y="2796"/>
                    </a:lnTo>
                    <a:lnTo>
                      <a:pt x="3755" y="2777"/>
                    </a:lnTo>
                    <a:lnTo>
                      <a:pt x="3744" y="2760"/>
                    </a:lnTo>
                    <a:lnTo>
                      <a:pt x="3731" y="2743"/>
                    </a:lnTo>
                    <a:lnTo>
                      <a:pt x="3717" y="2728"/>
                    </a:lnTo>
                    <a:lnTo>
                      <a:pt x="3702" y="2714"/>
                    </a:lnTo>
                    <a:lnTo>
                      <a:pt x="3686" y="2701"/>
                    </a:lnTo>
                    <a:lnTo>
                      <a:pt x="3668" y="2690"/>
                    </a:lnTo>
                    <a:lnTo>
                      <a:pt x="3650" y="2682"/>
                    </a:lnTo>
                    <a:lnTo>
                      <a:pt x="3629" y="2674"/>
                    </a:lnTo>
                    <a:lnTo>
                      <a:pt x="3609" y="2669"/>
                    </a:lnTo>
                    <a:lnTo>
                      <a:pt x="3587" y="2666"/>
                    </a:lnTo>
                    <a:lnTo>
                      <a:pt x="3566" y="2665"/>
                    </a:lnTo>
                    <a:lnTo>
                      <a:pt x="801" y="2665"/>
                    </a:lnTo>
                    <a:close/>
                    <a:moveTo>
                      <a:pt x="1562" y="182"/>
                    </a:moveTo>
                    <a:lnTo>
                      <a:pt x="1562" y="1490"/>
                    </a:lnTo>
                    <a:lnTo>
                      <a:pt x="2027" y="1490"/>
                    </a:lnTo>
                    <a:lnTo>
                      <a:pt x="2027" y="182"/>
                    </a:lnTo>
                    <a:lnTo>
                      <a:pt x="1562" y="182"/>
                    </a:lnTo>
                    <a:close/>
                    <a:moveTo>
                      <a:pt x="2168" y="182"/>
                    </a:moveTo>
                    <a:lnTo>
                      <a:pt x="2168" y="1490"/>
                    </a:lnTo>
                    <a:lnTo>
                      <a:pt x="2631" y="1490"/>
                    </a:lnTo>
                    <a:lnTo>
                      <a:pt x="2631" y="182"/>
                    </a:lnTo>
                    <a:lnTo>
                      <a:pt x="2168" y="182"/>
                    </a:lnTo>
                    <a:close/>
                    <a:moveTo>
                      <a:pt x="2778" y="182"/>
                    </a:moveTo>
                    <a:lnTo>
                      <a:pt x="2778" y="1490"/>
                    </a:lnTo>
                    <a:lnTo>
                      <a:pt x="3242" y="1490"/>
                    </a:lnTo>
                    <a:lnTo>
                      <a:pt x="3242" y="182"/>
                    </a:lnTo>
                    <a:lnTo>
                      <a:pt x="2778" y="182"/>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2072" name="标题 1"/>
            <p:cNvSpPr txBox="1">
              <a:spLocks/>
            </p:cNvSpPr>
            <p:nvPr/>
          </p:nvSpPr>
          <p:spPr bwMode="auto">
            <a:xfrm>
              <a:off x="3021874" y="3135488"/>
              <a:ext cx="411044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a:t>EIUSMOD TEMPOR INCIDIDUNT UT</a:t>
              </a:r>
              <a:endParaRPr lang="zh-CN" altLang="en-US"/>
            </a:p>
          </p:txBody>
        </p:sp>
      </p:grpSp>
      <p:grpSp>
        <p:nvGrpSpPr>
          <p:cNvPr id="2056" name="组合 43"/>
          <p:cNvGrpSpPr>
            <a:grpSpLocks/>
          </p:cNvGrpSpPr>
          <p:nvPr/>
        </p:nvGrpSpPr>
        <p:grpSpPr bwMode="auto">
          <a:xfrm>
            <a:off x="3803650" y="4159251"/>
            <a:ext cx="4852988" cy="506413"/>
            <a:chOff x="2279469" y="4159328"/>
            <a:chExt cx="4852851" cy="506491"/>
          </a:xfrm>
        </p:grpSpPr>
        <p:grpSp>
          <p:nvGrpSpPr>
            <p:cNvPr id="2067" name="组合 8"/>
            <p:cNvGrpSpPr>
              <a:grpSpLocks/>
            </p:cNvGrpSpPr>
            <p:nvPr/>
          </p:nvGrpSpPr>
          <p:grpSpPr bwMode="auto">
            <a:xfrm>
              <a:off x="2279469" y="4159328"/>
              <a:ext cx="456113" cy="456114"/>
              <a:chOff x="2279469" y="4159328"/>
              <a:chExt cx="456113" cy="456114"/>
            </a:xfrm>
          </p:grpSpPr>
          <p:sp>
            <p:nvSpPr>
              <p:cNvPr id="23" name="椭圆 22"/>
              <p:cNvSpPr/>
              <p:nvPr/>
            </p:nvSpPr>
            <p:spPr>
              <a:xfrm>
                <a:off x="2279469" y="4159328"/>
                <a:ext cx="455600" cy="455683"/>
              </a:xfrm>
              <a:prstGeom prst="ellipse">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KSO_Shape"/>
              <p:cNvSpPr>
                <a:spLocks/>
              </p:cNvSpPr>
              <p:nvPr/>
            </p:nvSpPr>
            <p:spPr bwMode="auto">
              <a:xfrm>
                <a:off x="2396941" y="4273646"/>
                <a:ext cx="223832" cy="228635"/>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2068" name="标题 1"/>
            <p:cNvSpPr txBox="1">
              <a:spLocks/>
            </p:cNvSpPr>
            <p:nvPr/>
          </p:nvSpPr>
          <p:spPr bwMode="auto">
            <a:xfrm>
              <a:off x="3021874" y="4213387"/>
              <a:ext cx="411044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a:t>EIUSMOD TEMPOR INCIDIDUNT UT</a:t>
              </a:r>
              <a:endParaRPr lang="zh-CN" altLang="en-US"/>
            </a:p>
          </p:txBody>
        </p:sp>
      </p:grpSp>
      <p:grpSp>
        <p:nvGrpSpPr>
          <p:cNvPr id="2057" name="组合 40"/>
          <p:cNvGrpSpPr>
            <a:grpSpLocks/>
          </p:cNvGrpSpPr>
          <p:nvPr/>
        </p:nvGrpSpPr>
        <p:grpSpPr bwMode="auto">
          <a:xfrm>
            <a:off x="3994151" y="4700588"/>
            <a:ext cx="74613" cy="425450"/>
            <a:chOff x="2469832" y="4701222"/>
            <a:chExt cx="75391" cy="424924"/>
          </a:xfrm>
        </p:grpSpPr>
        <p:sp>
          <p:nvSpPr>
            <p:cNvPr id="31" name="椭圆 30"/>
            <p:cNvSpPr/>
            <p:nvPr/>
          </p:nvSpPr>
          <p:spPr>
            <a:xfrm>
              <a:off x="2469832" y="4701222"/>
              <a:ext cx="75391" cy="76106"/>
            </a:xfrm>
            <a:prstGeom prst="ellipse">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2" name="直接连接符 31"/>
            <p:cNvCxnSpPr/>
            <p:nvPr/>
          </p:nvCxnSpPr>
          <p:spPr>
            <a:xfrm>
              <a:off x="2508329" y="4785255"/>
              <a:ext cx="0" cy="267956"/>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469832" y="5050040"/>
              <a:ext cx="75391" cy="76106"/>
            </a:xfrm>
            <a:prstGeom prst="ellipse">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058" name="组合 44"/>
          <p:cNvGrpSpPr>
            <a:grpSpLocks/>
          </p:cNvGrpSpPr>
          <p:nvPr/>
        </p:nvGrpSpPr>
        <p:grpSpPr bwMode="auto">
          <a:xfrm>
            <a:off x="3803650" y="5213351"/>
            <a:ext cx="4852988" cy="506413"/>
            <a:chOff x="2279469" y="5212845"/>
            <a:chExt cx="4852851" cy="506491"/>
          </a:xfrm>
        </p:grpSpPr>
        <p:sp>
          <p:nvSpPr>
            <p:cNvPr id="2060" name="标题 1"/>
            <p:cNvSpPr txBox="1">
              <a:spLocks/>
            </p:cNvSpPr>
            <p:nvPr/>
          </p:nvSpPr>
          <p:spPr bwMode="auto">
            <a:xfrm>
              <a:off x="3021874" y="5266904"/>
              <a:ext cx="411044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a:t>EIUSMOD TEMPOR INCIDIDUNT UT</a:t>
              </a:r>
              <a:endParaRPr lang="zh-CN" altLang="en-US"/>
            </a:p>
          </p:txBody>
        </p:sp>
        <p:grpSp>
          <p:nvGrpSpPr>
            <p:cNvPr id="2061" name="组合 7"/>
            <p:cNvGrpSpPr>
              <a:grpSpLocks/>
            </p:cNvGrpSpPr>
            <p:nvPr/>
          </p:nvGrpSpPr>
          <p:grpSpPr bwMode="auto">
            <a:xfrm>
              <a:off x="2279469" y="5212845"/>
              <a:ext cx="456113" cy="456114"/>
              <a:chOff x="2279469" y="5212845"/>
              <a:chExt cx="456113" cy="456114"/>
            </a:xfrm>
          </p:grpSpPr>
          <p:sp>
            <p:nvSpPr>
              <p:cNvPr id="34" name="椭圆 33"/>
              <p:cNvSpPr/>
              <p:nvPr/>
            </p:nvSpPr>
            <p:spPr>
              <a:xfrm>
                <a:off x="2279469" y="5212845"/>
                <a:ext cx="455600" cy="455683"/>
              </a:xfrm>
              <a:prstGeom prst="ellipse">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KSO_Shape"/>
              <p:cNvSpPr>
                <a:spLocks/>
              </p:cNvSpPr>
              <p:nvPr/>
            </p:nvSpPr>
            <p:spPr bwMode="auto">
              <a:xfrm>
                <a:off x="2439802" y="5306522"/>
                <a:ext cx="138108" cy="311198"/>
              </a:xfrm>
              <a:custGeom>
                <a:avLst/>
                <a:gdLst>
                  <a:gd name="T0" fmla="*/ 645836 w 1000125"/>
                  <a:gd name="T1" fmla="*/ 2202388 h 2249488"/>
                  <a:gd name="T2" fmla="*/ 499269 w 1000125"/>
                  <a:gd name="T3" fmla="*/ 2249488 h 2249488"/>
                  <a:gd name="T4" fmla="*/ 353019 w 1000125"/>
                  <a:gd name="T5" fmla="*/ 2202388 h 2249488"/>
                  <a:gd name="T6" fmla="*/ 729267 w 1000125"/>
                  <a:gd name="T7" fmla="*/ 1946275 h 2249488"/>
                  <a:gd name="T8" fmla="*/ 783907 w 1000125"/>
                  <a:gd name="T9" fmla="*/ 2007378 h 2249488"/>
                  <a:gd name="T10" fmla="*/ 264822 w 1000125"/>
                  <a:gd name="T11" fmla="*/ 2057084 h 2249488"/>
                  <a:gd name="T12" fmla="*/ 216853 w 1000125"/>
                  <a:gd name="T13" fmla="*/ 1990599 h 2249488"/>
                  <a:gd name="T14" fmla="*/ 734985 w 1000125"/>
                  <a:gd name="T15" fmla="*/ 1798953 h 2249488"/>
                  <a:gd name="T16" fmla="*/ 783272 w 1000125"/>
                  <a:gd name="T17" fmla="*/ 1865249 h 2249488"/>
                  <a:gd name="T18" fmla="*/ 259739 w 1000125"/>
                  <a:gd name="T19" fmla="*/ 1908499 h 2249488"/>
                  <a:gd name="T20" fmla="*/ 218124 w 1000125"/>
                  <a:gd name="T21" fmla="*/ 1837784 h 2249488"/>
                  <a:gd name="T22" fmla="*/ 893763 w 1000125"/>
                  <a:gd name="T23" fmla="*/ 1480542 h 2249488"/>
                  <a:gd name="T24" fmla="*/ 861683 w 1000125"/>
                  <a:gd name="T25" fmla="*/ 1637130 h 2249488"/>
                  <a:gd name="T26" fmla="*/ 205463 w 1000125"/>
                  <a:gd name="T27" fmla="*/ 1744369 h 2249488"/>
                  <a:gd name="T28" fmla="*/ 127009 w 1000125"/>
                  <a:gd name="T29" fmla="*/ 1611190 h 2249488"/>
                  <a:gd name="T30" fmla="*/ 300928 w 1000125"/>
                  <a:gd name="T31" fmla="*/ 1209675 h 2249488"/>
                  <a:gd name="T32" fmla="*/ 318768 w 1000125"/>
                  <a:gd name="T33" fmla="*/ 1338180 h 2249488"/>
                  <a:gd name="T34" fmla="*/ 150558 w 1000125"/>
                  <a:gd name="T35" fmla="*/ 1356675 h 2249488"/>
                  <a:gd name="T36" fmla="*/ 132081 w 1000125"/>
                  <a:gd name="T37" fmla="*/ 1263564 h 2249488"/>
                  <a:gd name="T38" fmla="*/ 300928 w 1000125"/>
                  <a:gd name="T39" fmla="*/ 1209675 h 2249488"/>
                  <a:gd name="T40" fmla="*/ 845505 w 1000125"/>
                  <a:gd name="T41" fmla="*/ 1323023 h 2249488"/>
                  <a:gd name="T42" fmla="*/ 697018 w 1000125"/>
                  <a:gd name="T43" fmla="*/ 1357313 h 2249488"/>
                  <a:gd name="T44" fmla="*/ 622933 w 1000125"/>
                  <a:gd name="T45" fmla="*/ 1183957 h 2249488"/>
                  <a:gd name="T46" fmla="*/ 763505 w 1000125"/>
                  <a:gd name="T47" fmla="*/ 1118235 h 2249488"/>
                  <a:gd name="T48" fmla="*/ 381083 w 1000125"/>
                  <a:gd name="T49" fmla="*/ 950621 h 2249488"/>
                  <a:gd name="T50" fmla="*/ 642138 w 1000125"/>
                  <a:gd name="T51" fmla="*/ 924248 h 2249488"/>
                  <a:gd name="T52" fmla="*/ 934423 w 1000125"/>
                  <a:gd name="T53" fmla="*/ 817583 h 2249488"/>
                  <a:gd name="T54" fmla="*/ 993142 w 1000125"/>
                  <a:gd name="T55" fmla="*/ 878060 h 2249488"/>
                  <a:gd name="T56" fmla="*/ 988064 w 1000125"/>
                  <a:gd name="T57" fmla="*/ 964002 h 2249488"/>
                  <a:gd name="T58" fmla="*/ 921727 w 1000125"/>
                  <a:gd name="T59" fmla="*/ 1017158 h 2249488"/>
                  <a:gd name="T60" fmla="*/ 26662 w 1000125"/>
                  <a:gd name="T61" fmla="*/ 1152119 h 2249488"/>
                  <a:gd name="T62" fmla="*/ 1904 w 1000125"/>
                  <a:gd name="T63" fmla="*/ 1062039 h 2249488"/>
                  <a:gd name="T64" fmla="*/ 49514 w 1000125"/>
                  <a:gd name="T65" fmla="*/ 992649 h 2249488"/>
                  <a:gd name="T66" fmla="*/ 784387 w 1000125"/>
                  <a:gd name="T67" fmla="*/ 572155 h 2249488"/>
                  <a:gd name="T68" fmla="*/ 292059 w 1000125"/>
                  <a:gd name="T69" fmla="*/ 677858 h 2249488"/>
                  <a:gd name="T70" fmla="*/ 823038 w 1000125"/>
                  <a:gd name="T71" fmla="*/ 576294 h 2249488"/>
                  <a:gd name="T72" fmla="*/ 960450 w 1000125"/>
                  <a:gd name="T73" fmla="*/ 529551 h 2249488"/>
                  <a:gd name="T74" fmla="*/ 999808 w 1000125"/>
                  <a:gd name="T75" fmla="*/ 605939 h 2249488"/>
                  <a:gd name="T76" fmla="*/ 970289 w 1000125"/>
                  <a:gd name="T77" fmla="*/ 684547 h 2249488"/>
                  <a:gd name="T78" fmla="*/ 105059 w 1000125"/>
                  <a:gd name="T79" fmla="*/ 882650 h 2249488"/>
                  <a:gd name="T80" fmla="*/ 6031 w 1000125"/>
                  <a:gd name="T81" fmla="*/ 812601 h 2249488"/>
                  <a:gd name="T82" fmla="*/ 12061 w 1000125"/>
                  <a:gd name="T83" fmla="*/ 728922 h 2249488"/>
                  <a:gd name="T84" fmla="*/ 78398 w 1000125"/>
                  <a:gd name="T85" fmla="*/ 676306 h 2249488"/>
                  <a:gd name="T86" fmla="*/ 563251 w 1000125"/>
                  <a:gd name="T87" fmla="*/ 304601 h 2249488"/>
                  <a:gd name="T88" fmla="*/ 458703 w 1000125"/>
                  <a:gd name="T89" fmla="*/ 353314 h 2249488"/>
                  <a:gd name="T90" fmla="*/ 909666 w 1000125"/>
                  <a:gd name="T91" fmla="*/ 202567 h 2249488"/>
                  <a:gd name="T92" fmla="*/ 981081 w 1000125"/>
                  <a:gd name="T93" fmla="*/ 246811 h 2249488"/>
                  <a:gd name="T94" fmla="*/ 996951 w 1000125"/>
                  <a:gd name="T95" fmla="*/ 332116 h 2249488"/>
                  <a:gd name="T96" fmla="*/ 945850 w 1000125"/>
                  <a:gd name="T97" fmla="*/ 399278 h 2249488"/>
                  <a:gd name="T98" fmla="*/ 61575 w 1000125"/>
                  <a:gd name="T99" fmla="*/ 570206 h 2249488"/>
                  <a:gd name="T100" fmla="*/ 317 w 1000125"/>
                  <a:gd name="T101" fmla="*/ 479809 h 2249488"/>
                  <a:gd name="T102" fmla="*/ 29518 w 1000125"/>
                  <a:gd name="T103" fmla="*/ 400551 h 2249488"/>
                  <a:gd name="T104" fmla="*/ 894431 w 1000125"/>
                  <a:gd name="T105" fmla="*/ 201612 h 2249488"/>
                  <a:gd name="T106" fmla="*/ 537230 w 1000125"/>
                  <a:gd name="T107" fmla="*/ 26064 h 2249488"/>
                  <a:gd name="T108" fmla="*/ 573088 w 1000125"/>
                  <a:gd name="T109" fmla="*/ 104573 h 2249488"/>
                  <a:gd name="T110" fmla="*/ 539769 w 1000125"/>
                  <a:gd name="T111" fmla="*/ 182129 h 2249488"/>
                  <a:gd name="T112" fmla="*/ 100275 w 1000125"/>
                  <a:gd name="T113" fmla="*/ 287020 h 2249488"/>
                  <a:gd name="T114" fmla="*/ 4443 w 1000125"/>
                  <a:gd name="T115" fmla="*/ 212643 h 2249488"/>
                  <a:gd name="T116" fmla="*/ 14280 w 1000125"/>
                  <a:gd name="T117" fmla="*/ 128730 h 2249488"/>
                  <a:gd name="T118" fmla="*/ 83456 w 1000125"/>
                  <a:gd name="T119" fmla="*/ 78827 h 2249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0125" h="2249488">
                    <a:moveTo>
                      <a:pt x="301625" y="2105025"/>
                    </a:moveTo>
                    <a:lnTo>
                      <a:pt x="696913" y="2105025"/>
                    </a:lnTo>
                    <a:lnTo>
                      <a:pt x="696913" y="2112612"/>
                    </a:lnTo>
                    <a:lnTo>
                      <a:pt x="695961" y="2120199"/>
                    </a:lnTo>
                    <a:lnTo>
                      <a:pt x="694692" y="2127153"/>
                    </a:lnTo>
                    <a:lnTo>
                      <a:pt x="693106" y="2134424"/>
                    </a:lnTo>
                    <a:lnTo>
                      <a:pt x="690885" y="2141062"/>
                    </a:lnTo>
                    <a:lnTo>
                      <a:pt x="688347" y="2148016"/>
                    </a:lnTo>
                    <a:lnTo>
                      <a:pt x="685175" y="2154971"/>
                    </a:lnTo>
                    <a:lnTo>
                      <a:pt x="681685" y="2161293"/>
                    </a:lnTo>
                    <a:lnTo>
                      <a:pt x="677878" y="2167931"/>
                    </a:lnTo>
                    <a:lnTo>
                      <a:pt x="673120" y="2173938"/>
                    </a:lnTo>
                    <a:lnTo>
                      <a:pt x="668678" y="2179944"/>
                    </a:lnTo>
                    <a:lnTo>
                      <a:pt x="663285" y="2185634"/>
                    </a:lnTo>
                    <a:lnTo>
                      <a:pt x="657892" y="2191640"/>
                    </a:lnTo>
                    <a:lnTo>
                      <a:pt x="651864" y="2197014"/>
                    </a:lnTo>
                    <a:lnTo>
                      <a:pt x="645836" y="2202388"/>
                    </a:lnTo>
                    <a:lnTo>
                      <a:pt x="639174" y="2207129"/>
                    </a:lnTo>
                    <a:lnTo>
                      <a:pt x="632512" y="2211871"/>
                    </a:lnTo>
                    <a:lnTo>
                      <a:pt x="625215" y="2216613"/>
                    </a:lnTo>
                    <a:lnTo>
                      <a:pt x="617919" y="2220722"/>
                    </a:lnTo>
                    <a:lnTo>
                      <a:pt x="609988" y="2224832"/>
                    </a:lnTo>
                    <a:lnTo>
                      <a:pt x="601739" y="2228625"/>
                    </a:lnTo>
                    <a:lnTo>
                      <a:pt x="593491" y="2232102"/>
                    </a:lnTo>
                    <a:lnTo>
                      <a:pt x="585243" y="2234947"/>
                    </a:lnTo>
                    <a:lnTo>
                      <a:pt x="576360" y="2238108"/>
                    </a:lnTo>
                    <a:lnTo>
                      <a:pt x="567160" y="2240637"/>
                    </a:lnTo>
                    <a:lnTo>
                      <a:pt x="557959" y="2242850"/>
                    </a:lnTo>
                    <a:lnTo>
                      <a:pt x="548759" y="2244747"/>
                    </a:lnTo>
                    <a:lnTo>
                      <a:pt x="539242" y="2246327"/>
                    </a:lnTo>
                    <a:lnTo>
                      <a:pt x="529407" y="2247908"/>
                    </a:lnTo>
                    <a:lnTo>
                      <a:pt x="519573" y="2248856"/>
                    </a:lnTo>
                    <a:lnTo>
                      <a:pt x="509421" y="2249488"/>
                    </a:lnTo>
                    <a:lnTo>
                      <a:pt x="499269" y="2249488"/>
                    </a:lnTo>
                    <a:lnTo>
                      <a:pt x="489434" y="2249488"/>
                    </a:lnTo>
                    <a:lnTo>
                      <a:pt x="479283" y="2248856"/>
                    </a:lnTo>
                    <a:lnTo>
                      <a:pt x="469131" y="2247908"/>
                    </a:lnTo>
                    <a:lnTo>
                      <a:pt x="459613" y="2246327"/>
                    </a:lnTo>
                    <a:lnTo>
                      <a:pt x="449779" y="2244747"/>
                    </a:lnTo>
                    <a:lnTo>
                      <a:pt x="440261" y="2242850"/>
                    </a:lnTo>
                    <a:lnTo>
                      <a:pt x="431378" y="2240637"/>
                    </a:lnTo>
                    <a:lnTo>
                      <a:pt x="422496" y="2238108"/>
                    </a:lnTo>
                    <a:lnTo>
                      <a:pt x="413613" y="2234947"/>
                    </a:lnTo>
                    <a:lnTo>
                      <a:pt x="405047" y="2232102"/>
                    </a:lnTo>
                    <a:lnTo>
                      <a:pt x="396799" y="2228625"/>
                    </a:lnTo>
                    <a:lnTo>
                      <a:pt x="388868" y="2224832"/>
                    </a:lnTo>
                    <a:lnTo>
                      <a:pt x="380936" y="2220722"/>
                    </a:lnTo>
                    <a:lnTo>
                      <a:pt x="373640" y="2216613"/>
                    </a:lnTo>
                    <a:lnTo>
                      <a:pt x="366343" y="2211871"/>
                    </a:lnTo>
                    <a:lnTo>
                      <a:pt x="359681" y="2207129"/>
                    </a:lnTo>
                    <a:lnTo>
                      <a:pt x="353019" y="2202388"/>
                    </a:lnTo>
                    <a:lnTo>
                      <a:pt x="346674" y="2197014"/>
                    </a:lnTo>
                    <a:lnTo>
                      <a:pt x="340963" y="2191640"/>
                    </a:lnTo>
                    <a:lnTo>
                      <a:pt x="335253" y="2185634"/>
                    </a:lnTo>
                    <a:lnTo>
                      <a:pt x="330177" y="2179944"/>
                    </a:lnTo>
                    <a:lnTo>
                      <a:pt x="325418" y="2173938"/>
                    </a:lnTo>
                    <a:lnTo>
                      <a:pt x="320977" y="2167931"/>
                    </a:lnTo>
                    <a:lnTo>
                      <a:pt x="317170" y="2161293"/>
                    </a:lnTo>
                    <a:lnTo>
                      <a:pt x="313680" y="2154971"/>
                    </a:lnTo>
                    <a:lnTo>
                      <a:pt x="310508" y="2148016"/>
                    </a:lnTo>
                    <a:lnTo>
                      <a:pt x="307653" y="2141062"/>
                    </a:lnTo>
                    <a:lnTo>
                      <a:pt x="305749" y="2134424"/>
                    </a:lnTo>
                    <a:lnTo>
                      <a:pt x="303846" y="2127153"/>
                    </a:lnTo>
                    <a:lnTo>
                      <a:pt x="302577" y="2120199"/>
                    </a:lnTo>
                    <a:lnTo>
                      <a:pt x="301942" y="2112612"/>
                    </a:lnTo>
                    <a:lnTo>
                      <a:pt x="301625" y="2105025"/>
                    </a:lnTo>
                    <a:close/>
                    <a:moveTo>
                      <a:pt x="270541" y="1946275"/>
                    </a:moveTo>
                    <a:lnTo>
                      <a:pt x="729267" y="1946275"/>
                    </a:lnTo>
                    <a:lnTo>
                      <a:pt x="734985" y="1946592"/>
                    </a:lnTo>
                    <a:lnTo>
                      <a:pt x="740385" y="1947225"/>
                    </a:lnTo>
                    <a:lnTo>
                      <a:pt x="745468" y="1948808"/>
                    </a:lnTo>
                    <a:lnTo>
                      <a:pt x="750869" y="1950391"/>
                    </a:lnTo>
                    <a:lnTo>
                      <a:pt x="755316" y="1952607"/>
                    </a:lnTo>
                    <a:lnTo>
                      <a:pt x="760081" y="1955773"/>
                    </a:lnTo>
                    <a:lnTo>
                      <a:pt x="764211" y="1958939"/>
                    </a:lnTo>
                    <a:lnTo>
                      <a:pt x="768023" y="1962422"/>
                    </a:lnTo>
                    <a:lnTo>
                      <a:pt x="771836" y="1966537"/>
                    </a:lnTo>
                    <a:lnTo>
                      <a:pt x="774695" y="1970653"/>
                    </a:lnTo>
                    <a:lnTo>
                      <a:pt x="777554" y="1975085"/>
                    </a:lnTo>
                    <a:lnTo>
                      <a:pt x="779777" y="1980151"/>
                    </a:lnTo>
                    <a:lnTo>
                      <a:pt x="781684" y="1985216"/>
                    </a:lnTo>
                    <a:lnTo>
                      <a:pt x="783272" y="1990599"/>
                    </a:lnTo>
                    <a:lnTo>
                      <a:pt x="783907" y="1995981"/>
                    </a:lnTo>
                    <a:lnTo>
                      <a:pt x="784225" y="2001996"/>
                    </a:lnTo>
                    <a:lnTo>
                      <a:pt x="783907" y="2007378"/>
                    </a:lnTo>
                    <a:lnTo>
                      <a:pt x="783272" y="2013077"/>
                    </a:lnTo>
                    <a:lnTo>
                      <a:pt x="781684" y="2018459"/>
                    </a:lnTo>
                    <a:lnTo>
                      <a:pt x="779777" y="2023525"/>
                    </a:lnTo>
                    <a:lnTo>
                      <a:pt x="777554" y="2028590"/>
                    </a:lnTo>
                    <a:lnTo>
                      <a:pt x="774695" y="2033022"/>
                    </a:lnTo>
                    <a:lnTo>
                      <a:pt x="771836" y="2037455"/>
                    </a:lnTo>
                    <a:lnTo>
                      <a:pt x="768023" y="2041254"/>
                    </a:lnTo>
                    <a:lnTo>
                      <a:pt x="764211" y="2044736"/>
                    </a:lnTo>
                    <a:lnTo>
                      <a:pt x="760081" y="2048219"/>
                    </a:lnTo>
                    <a:lnTo>
                      <a:pt x="755316" y="2050752"/>
                    </a:lnTo>
                    <a:lnTo>
                      <a:pt x="750869" y="2053285"/>
                    </a:lnTo>
                    <a:lnTo>
                      <a:pt x="745468" y="2054867"/>
                    </a:lnTo>
                    <a:lnTo>
                      <a:pt x="740385" y="2056450"/>
                    </a:lnTo>
                    <a:lnTo>
                      <a:pt x="734985" y="2057084"/>
                    </a:lnTo>
                    <a:lnTo>
                      <a:pt x="729267" y="2057400"/>
                    </a:lnTo>
                    <a:lnTo>
                      <a:pt x="270541" y="2057400"/>
                    </a:lnTo>
                    <a:lnTo>
                      <a:pt x="264822" y="2057084"/>
                    </a:lnTo>
                    <a:lnTo>
                      <a:pt x="259739" y="2056450"/>
                    </a:lnTo>
                    <a:lnTo>
                      <a:pt x="254657" y="2054867"/>
                    </a:lnTo>
                    <a:lnTo>
                      <a:pt x="249256" y="2053285"/>
                    </a:lnTo>
                    <a:lnTo>
                      <a:pt x="244491" y="2050752"/>
                    </a:lnTo>
                    <a:lnTo>
                      <a:pt x="240043" y="2048219"/>
                    </a:lnTo>
                    <a:lnTo>
                      <a:pt x="235914" y="2044736"/>
                    </a:lnTo>
                    <a:lnTo>
                      <a:pt x="232102" y="2041254"/>
                    </a:lnTo>
                    <a:lnTo>
                      <a:pt x="228289" y="2037455"/>
                    </a:lnTo>
                    <a:lnTo>
                      <a:pt x="225113" y="2033022"/>
                    </a:lnTo>
                    <a:lnTo>
                      <a:pt x="222571" y="2028590"/>
                    </a:lnTo>
                    <a:lnTo>
                      <a:pt x="220347" y="2023525"/>
                    </a:lnTo>
                    <a:lnTo>
                      <a:pt x="218124" y="2018459"/>
                    </a:lnTo>
                    <a:lnTo>
                      <a:pt x="216853" y="2013077"/>
                    </a:lnTo>
                    <a:lnTo>
                      <a:pt x="215900" y="2007378"/>
                    </a:lnTo>
                    <a:lnTo>
                      <a:pt x="215900" y="2001996"/>
                    </a:lnTo>
                    <a:lnTo>
                      <a:pt x="215900" y="1995981"/>
                    </a:lnTo>
                    <a:lnTo>
                      <a:pt x="216853" y="1990599"/>
                    </a:lnTo>
                    <a:lnTo>
                      <a:pt x="218124" y="1985216"/>
                    </a:lnTo>
                    <a:lnTo>
                      <a:pt x="220347" y="1980151"/>
                    </a:lnTo>
                    <a:lnTo>
                      <a:pt x="222571" y="1975085"/>
                    </a:lnTo>
                    <a:lnTo>
                      <a:pt x="225113" y="1970653"/>
                    </a:lnTo>
                    <a:lnTo>
                      <a:pt x="228289" y="1966537"/>
                    </a:lnTo>
                    <a:lnTo>
                      <a:pt x="232102" y="1962422"/>
                    </a:lnTo>
                    <a:lnTo>
                      <a:pt x="235914" y="1958939"/>
                    </a:lnTo>
                    <a:lnTo>
                      <a:pt x="240043" y="1955773"/>
                    </a:lnTo>
                    <a:lnTo>
                      <a:pt x="244491" y="1952607"/>
                    </a:lnTo>
                    <a:lnTo>
                      <a:pt x="249256" y="1950391"/>
                    </a:lnTo>
                    <a:lnTo>
                      <a:pt x="254657" y="1948808"/>
                    </a:lnTo>
                    <a:lnTo>
                      <a:pt x="259739" y="1947225"/>
                    </a:lnTo>
                    <a:lnTo>
                      <a:pt x="264822" y="1946592"/>
                    </a:lnTo>
                    <a:lnTo>
                      <a:pt x="270541" y="1946275"/>
                    </a:lnTo>
                    <a:close/>
                    <a:moveTo>
                      <a:pt x="270541" y="1798637"/>
                    </a:moveTo>
                    <a:lnTo>
                      <a:pt x="729267" y="1798637"/>
                    </a:lnTo>
                    <a:lnTo>
                      <a:pt x="734985" y="1798953"/>
                    </a:lnTo>
                    <a:lnTo>
                      <a:pt x="740385" y="1799584"/>
                    </a:lnTo>
                    <a:lnTo>
                      <a:pt x="745468" y="1800847"/>
                    </a:lnTo>
                    <a:lnTo>
                      <a:pt x="750869" y="1803057"/>
                    </a:lnTo>
                    <a:lnTo>
                      <a:pt x="755316" y="1805267"/>
                    </a:lnTo>
                    <a:lnTo>
                      <a:pt x="760081" y="1808108"/>
                    </a:lnTo>
                    <a:lnTo>
                      <a:pt x="764211" y="1811265"/>
                    </a:lnTo>
                    <a:lnTo>
                      <a:pt x="768023" y="1815053"/>
                    </a:lnTo>
                    <a:lnTo>
                      <a:pt x="771836" y="1818842"/>
                    </a:lnTo>
                    <a:lnTo>
                      <a:pt x="774695" y="1822946"/>
                    </a:lnTo>
                    <a:lnTo>
                      <a:pt x="777554" y="1827681"/>
                    </a:lnTo>
                    <a:lnTo>
                      <a:pt x="779777" y="1832417"/>
                    </a:lnTo>
                    <a:lnTo>
                      <a:pt x="781684" y="1837784"/>
                    </a:lnTo>
                    <a:lnTo>
                      <a:pt x="783272" y="1842835"/>
                    </a:lnTo>
                    <a:lnTo>
                      <a:pt x="783907" y="1848517"/>
                    </a:lnTo>
                    <a:lnTo>
                      <a:pt x="784225" y="1854200"/>
                    </a:lnTo>
                    <a:lnTo>
                      <a:pt x="783907" y="1859882"/>
                    </a:lnTo>
                    <a:lnTo>
                      <a:pt x="783272" y="1865249"/>
                    </a:lnTo>
                    <a:lnTo>
                      <a:pt x="781684" y="1870616"/>
                    </a:lnTo>
                    <a:lnTo>
                      <a:pt x="779777" y="1875667"/>
                    </a:lnTo>
                    <a:lnTo>
                      <a:pt x="777554" y="1880403"/>
                    </a:lnTo>
                    <a:lnTo>
                      <a:pt x="774695" y="1885138"/>
                    </a:lnTo>
                    <a:lnTo>
                      <a:pt x="771836" y="1889558"/>
                    </a:lnTo>
                    <a:lnTo>
                      <a:pt x="768023" y="1893346"/>
                    </a:lnTo>
                    <a:lnTo>
                      <a:pt x="764211" y="1897134"/>
                    </a:lnTo>
                    <a:lnTo>
                      <a:pt x="760081" y="1900291"/>
                    </a:lnTo>
                    <a:lnTo>
                      <a:pt x="755316" y="1902817"/>
                    </a:lnTo>
                    <a:lnTo>
                      <a:pt x="750869" y="1905027"/>
                    </a:lnTo>
                    <a:lnTo>
                      <a:pt x="745468" y="1907237"/>
                    </a:lnTo>
                    <a:lnTo>
                      <a:pt x="740385" y="1908499"/>
                    </a:lnTo>
                    <a:lnTo>
                      <a:pt x="734985" y="1909447"/>
                    </a:lnTo>
                    <a:lnTo>
                      <a:pt x="729267" y="1909762"/>
                    </a:lnTo>
                    <a:lnTo>
                      <a:pt x="270541" y="1909762"/>
                    </a:lnTo>
                    <a:lnTo>
                      <a:pt x="264822" y="1909447"/>
                    </a:lnTo>
                    <a:lnTo>
                      <a:pt x="259739" y="1908499"/>
                    </a:lnTo>
                    <a:lnTo>
                      <a:pt x="254657" y="1907237"/>
                    </a:lnTo>
                    <a:lnTo>
                      <a:pt x="249256" y="1905027"/>
                    </a:lnTo>
                    <a:lnTo>
                      <a:pt x="244491" y="1902817"/>
                    </a:lnTo>
                    <a:lnTo>
                      <a:pt x="240043" y="1900291"/>
                    </a:lnTo>
                    <a:lnTo>
                      <a:pt x="235914" y="1897134"/>
                    </a:lnTo>
                    <a:lnTo>
                      <a:pt x="232102" y="1893346"/>
                    </a:lnTo>
                    <a:lnTo>
                      <a:pt x="228289" y="1889558"/>
                    </a:lnTo>
                    <a:lnTo>
                      <a:pt x="225113" y="1885138"/>
                    </a:lnTo>
                    <a:lnTo>
                      <a:pt x="222571" y="1880403"/>
                    </a:lnTo>
                    <a:lnTo>
                      <a:pt x="220347" y="1875667"/>
                    </a:lnTo>
                    <a:lnTo>
                      <a:pt x="218124" y="1870616"/>
                    </a:lnTo>
                    <a:lnTo>
                      <a:pt x="216853" y="1865249"/>
                    </a:lnTo>
                    <a:lnTo>
                      <a:pt x="215900" y="1859882"/>
                    </a:lnTo>
                    <a:lnTo>
                      <a:pt x="215900" y="1854200"/>
                    </a:lnTo>
                    <a:lnTo>
                      <a:pt x="215900" y="1848517"/>
                    </a:lnTo>
                    <a:lnTo>
                      <a:pt x="216853" y="1842835"/>
                    </a:lnTo>
                    <a:lnTo>
                      <a:pt x="218124" y="1837784"/>
                    </a:lnTo>
                    <a:lnTo>
                      <a:pt x="220347" y="1832417"/>
                    </a:lnTo>
                    <a:lnTo>
                      <a:pt x="222571" y="1827681"/>
                    </a:lnTo>
                    <a:lnTo>
                      <a:pt x="225113" y="1822946"/>
                    </a:lnTo>
                    <a:lnTo>
                      <a:pt x="228289" y="1818842"/>
                    </a:lnTo>
                    <a:lnTo>
                      <a:pt x="232102" y="1815053"/>
                    </a:lnTo>
                    <a:lnTo>
                      <a:pt x="235914" y="1811265"/>
                    </a:lnTo>
                    <a:lnTo>
                      <a:pt x="240043" y="1808108"/>
                    </a:lnTo>
                    <a:lnTo>
                      <a:pt x="244491" y="1805267"/>
                    </a:lnTo>
                    <a:lnTo>
                      <a:pt x="249256" y="1803057"/>
                    </a:lnTo>
                    <a:lnTo>
                      <a:pt x="254657" y="1800847"/>
                    </a:lnTo>
                    <a:lnTo>
                      <a:pt x="259739" y="1799584"/>
                    </a:lnTo>
                    <a:lnTo>
                      <a:pt x="264822" y="1798953"/>
                    </a:lnTo>
                    <a:lnTo>
                      <a:pt x="270541" y="1798637"/>
                    </a:lnTo>
                    <a:close/>
                    <a:moveTo>
                      <a:pt x="105728" y="1404937"/>
                    </a:moveTo>
                    <a:lnTo>
                      <a:pt x="893128" y="1404937"/>
                    </a:lnTo>
                    <a:lnTo>
                      <a:pt x="893763" y="1441633"/>
                    </a:lnTo>
                    <a:lnTo>
                      <a:pt x="893763" y="1480542"/>
                    </a:lnTo>
                    <a:lnTo>
                      <a:pt x="893763" y="1490349"/>
                    </a:lnTo>
                    <a:lnTo>
                      <a:pt x="893445" y="1500155"/>
                    </a:lnTo>
                    <a:lnTo>
                      <a:pt x="892810" y="1509962"/>
                    </a:lnTo>
                    <a:lnTo>
                      <a:pt x="892175" y="1519452"/>
                    </a:lnTo>
                    <a:lnTo>
                      <a:pt x="890904" y="1528942"/>
                    </a:lnTo>
                    <a:lnTo>
                      <a:pt x="889634" y="1538432"/>
                    </a:lnTo>
                    <a:lnTo>
                      <a:pt x="888363" y="1547923"/>
                    </a:lnTo>
                    <a:lnTo>
                      <a:pt x="886458" y="1557096"/>
                    </a:lnTo>
                    <a:lnTo>
                      <a:pt x="884552" y="1566587"/>
                    </a:lnTo>
                    <a:lnTo>
                      <a:pt x="882328" y="1575444"/>
                    </a:lnTo>
                    <a:lnTo>
                      <a:pt x="880105" y="1584618"/>
                    </a:lnTo>
                    <a:lnTo>
                      <a:pt x="877564" y="1593792"/>
                    </a:lnTo>
                    <a:lnTo>
                      <a:pt x="874705" y="1602649"/>
                    </a:lnTo>
                    <a:lnTo>
                      <a:pt x="871847" y="1611190"/>
                    </a:lnTo>
                    <a:lnTo>
                      <a:pt x="868670" y="1620048"/>
                    </a:lnTo>
                    <a:lnTo>
                      <a:pt x="865494" y="1628589"/>
                    </a:lnTo>
                    <a:lnTo>
                      <a:pt x="861683" y="1637130"/>
                    </a:lnTo>
                    <a:lnTo>
                      <a:pt x="858189" y="1645355"/>
                    </a:lnTo>
                    <a:lnTo>
                      <a:pt x="854059" y="1653896"/>
                    </a:lnTo>
                    <a:lnTo>
                      <a:pt x="849930" y="1662121"/>
                    </a:lnTo>
                    <a:lnTo>
                      <a:pt x="845801" y="1670029"/>
                    </a:lnTo>
                    <a:lnTo>
                      <a:pt x="841354" y="1677938"/>
                    </a:lnTo>
                    <a:lnTo>
                      <a:pt x="836590" y="1686163"/>
                    </a:lnTo>
                    <a:lnTo>
                      <a:pt x="831826" y="1693439"/>
                    </a:lnTo>
                    <a:lnTo>
                      <a:pt x="826743" y="1701347"/>
                    </a:lnTo>
                    <a:lnTo>
                      <a:pt x="821661" y="1708939"/>
                    </a:lnTo>
                    <a:lnTo>
                      <a:pt x="815944" y="1716215"/>
                    </a:lnTo>
                    <a:lnTo>
                      <a:pt x="810862" y="1723491"/>
                    </a:lnTo>
                    <a:lnTo>
                      <a:pt x="804827" y="1730767"/>
                    </a:lnTo>
                    <a:lnTo>
                      <a:pt x="799110" y="1737410"/>
                    </a:lnTo>
                    <a:lnTo>
                      <a:pt x="793075" y="1744369"/>
                    </a:lnTo>
                    <a:lnTo>
                      <a:pt x="787040" y="1751012"/>
                    </a:lnTo>
                    <a:lnTo>
                      <a:pt x="211498" y="1751012"/>
                    </a:lnTo>
                    <a:lnTo>
                      <a:pt x="205463" y="1744369"/>
                    </a:lnTo>
                    <a:lnTo>
                      <a:pt x="199428" y="1737410"/>
                    </a:lnTo>
                    <a:lnTo>
                      <a:pt x="193711" y="1730767"/>
                    </a:lnTo>
                    <a:lnTo>
                      <a:pt x="187994" y="1723491"/>
                    </a:lnTo>
                    <a:lnTo>
                      <a:pt x="182276" y="1716215"/>
                    </a:lnTo>
                    <a:lnTo>
                      <a:pt x="177194" y="1708939"/>
                    </a:lnTo>
                    <a:lnTo>
                      <a:pt x="172112" y="1701347"/>
                    </a:lnTo>
                    <a:lnTo>
                      <a:pt x="167030" y="1693439"/>
                    </a:lnTo>
                    <a:lnTo>
                      <a:pt x="162266" y="1686163"/>
                    </a:lnTo>
                    <a:lnTo>
                      <a:pt x="157501" y="1677938"/>
                    </a:lnTo>
                    <a:lnTo>
                      <a:pt x="153054" y="1670029"/>
                    </a:lnTo>
                    <a:lnTo>
                      <a:pt x="148925" y="1662121"/>
                    </a:lnTo>
                    <a:lnTo>
                      <a:pt x="144479" y="1653896"/>
                    </a:lnTo>
                    <a:lnTo>
                      <a:pt x="140667" y="1645355"/>
                    </a:lnTo>
                    <a:lnTo>
                      <a:pt x="137173" y="1637130"/>
                    </a:lnTo>
                    <a:lnTo>
                      <a:pt x="133362" y="1628589"/>
                    </a:lnTo>
                    <a:lnTo>
                      <a:pt x="130185" y="1620048"/>
                    </a:lnTo>
                    <a:lnTo>
                      <a:pt x="127009" y="1611190"/>
                    </a:lnTo>
                    <a:lnTo>
                      <a:pt x="124150" y="1602649"/>
                    </a:lnTo>
                    <a:lnTo>
                      <a:pt x="120974" y="1593792"/>
                    </a:lnTo>
                    <a:lnTo>
                      <a:pt x="118751" y="1584618"/>
                    </a:lnTo>
                    <a:lnTo>
                      <a:pt x="116210" y="1575444"/>
                    </a:lnTo>
                    <a:lnTo>
                      <a:pt x="114304" y="1566587"/>
                    </a:lnTo>
                    <a:lnTo>
                      <a:pt x="112398" y="1557096"/>
                    </a:lnTo>
                    <a:lnTo>
                      <a:pt x="110492" y="1547923"/>
                    </a:lnTo>
                    <a:lnTo>
                      <a:pt x="108904" y="1538432"/>
                    </a:lnTo>
                    <a:lnTo>
                      <a:pt x="107634" y="1528942"/>
                    </a:lnTo>
                    <a:lnTo>
                      <a:pt x="106681" y="1519452"/>
                    </a:lnTo>
                    <a:lnTo>
                      <a:pt x="106046" y="1509962"/>
                    </a:lnTo>
                    <a:lnTo>
                      <a:pt x="105410" y="1500155"/>
                    </a:lnTo>
                    <a:lnTo>
                      <a:pt x="105093" y="1490349"/>
                    </a:lnTo>
                    <a:lnTo>
                      <a:pt x="104775" y="1480542"/>
                    </a:lnTo>
                    <a:lnTo>
                      <a:pt x="105093" y="1441633"/>
                    </a:lnTo>
                    <a:lnTo>
                      <a:pt x="105728" y="1404937"/>
                    </a:lnTo>
                    <a:close/>
                    <a:moveTo>
                      <a:pt x="300928" y="1209675"/>
                    </a:moveTo>
                    <a:lnTo>
                      <a:pt x="302839" y="1209994"/>
                    </a:lnTo>
                    <a:lnTo>
                      <a:pt x="305069" y="1210312"/>
                    </a:lnTo>
                    <a:lnTo>
                      <a:pt x="306981" y="1210950"/>
                    </a:lnTo>
                    <a:lnTo>
                      <a:pt x="308574" y="1211907"/>
                    </a:lnTo>
                    <a:lnTo>
                      <a:pt x="310485" y="1212863"/>
                    </a:lnTo>
                    <a:lnTo>
                      <a:pt x="312078" y="1213820"/>
                    </a:lnTo>
                    <a:lnTo>
                      <a:pt x="313990" y="1215733"/>
                    </a:lnTo>
                    <a:lnTo>
                      <a:pt x="315264" y="1217009"/>
                    </a:lnTo>
                    <a:lnTo>
                      <a:pt x="316220" y="1218603"/>
                    </a:lnTo>
                    <a:lnTo>
                      <a:pt x="317176" y="1220516"/>
                    </a:lnTo>
                    <a:lnTo>
                      <a:pt x="318131" y="1222430"/>
                    </a:lnTo>
                    <a:lnTo>
                      <a:pt x="318768" y="1224343"/>
                    </a:lnTo>
                    <a:lnTo>
                      <a:pt x="319087" y="1226894"/>
                    </a:lnTo>
                    <a:lnTo>
                      <a:pt x="319087" y="1229126"/>
                    </a:lnTo>
                    <a:lnTo>
                      <a:pt x="319087" y="1333716"/>
                    </a:lnTo>
                    <a:lnTo>
                      <a:pt x="319087" y="1335948"/>
                    </a:lnTo>
                    <a:lnTo>
                      <a:pt x="318768" y="1338180"/>
                    </a:lnTo>
                    <a:lnTo>
                      <a:pt x="318131" y="1340413"/>
                    </a:lnTo>
                    <a:lnTo>
                      <a:pt x="317494" y="1342645"/>
                    </a:lnTo>
                    <a:lnTo>
                      <a:pt x="316538" y="1344877"/>
                    </a:lnTo>
                    <a:lnTo>
                      <a:pt x="315264" y="1346790"/>
                    </a:lnTo>
                    <a:lnTo>
                      <a:pt x="313990" y="1348703"/>
                    </a:lnTo>
                    <a:lnTo>
                      <a:pt x="312078" y="1350298"/>
                    </a:lnTo>
                    <a:lnTo>
                      <a:pt x="310485" y="1351573"/>
                    </a:lnTo>
                    <a:lnTo>
                      <a:pt x="308892" y="1352849"/>
                    </a:lnTo>
                    <a:lnTo>
                      <a:pt x="306981" y="1354124"/>
                    </a:lnTo>
                    <a:lnTo>
                      <a:pt x="305069" y="1355081"/>
                    </a:lnTo>
                    <a:lnTo>
                      <a:pt x="302839" y="1356037"/>
                    </a:lnTo>
                    <a:lnTo>
                      <a:pt x="300291" y="1356675"/>
                    </a:lnTo>
                    <a:lnTo>
                      <a:pt x="298061" y="1356994"/>
                    </a:lnTo>
                    <a:lnTo>
                      <a:pt x="295831" y="1357313"/>
                    </a:lnTo>
                    <a:lnTo>
                      <a:pt x="155018" y="1357313"/>
                    </a:lnTo>
                    <a:lnTo>
                      <a:pt x="152788" y="1356994"/>
                    </a:lnTo>
                    <a:lnTo>
                      <a:pt x="150558" y="1356675"/>
                    </a:lnTo>
                    <a:lnTo>
                      <a:pt x="148328" y="1356037"/>
                    </a:lnTo>
                    <a:lnTo>
                      <a:pt x="145780" y="1355081"/>
                    </a:lnTo>
                    <a:lnTo>
                      <a:pt x="143868" y="1354124"/>
                    </a:lnTo>
                    <a:lnTo>
                      <a:pt x="141957" y="1352849"/>
                    </a:lnTo>
                    <a:lnTo>
                      <a:pt x="140364" y="1351573"/>
                    </a:lnTo>
                    <a:lnTo>
                      <a:pt x="138771" y="1350298"/>
                    </a:lnTo>
                    <a:lnTo>
                      <a:pt x="137178" y="1348703"/>
                    </a:lnTo>
                    <a:lnTo>
                      <a:pt x="135904" y="1346790"/>
                    </a:lnTo>
                    <a:lnTo>
                      <a:pt x="134311" y="1344877"/>
                    </a:lnTo>
                    <a:lnTo>
                      <a:pt x="133355" y="1342645"/>
                    </a:lnTo>
                    <a:lnTo>
                      <a:pt x="132718" y="1340413"/>
                    </a:lnTo>
                    <a:lnTo>
                      <a:pt x="132081" y="1338180"/>
                    </a:lnTo>
                    <a:lnTo>
                      <a:pt x="131762" y="1335948"/>
                    </a:lnTo>
                    <a:lnTo>
                      <a:pt x="131762" y="1333716"/>
                    </a:lnTo>
                    <a:lnTo>
                      <a:pt x="131762" y="1268347"/>
                    </a:lnTo>
                    <a:lnTo>
                      <a:pt x="131762" y="1266115"/>
                    </a:lnTo>
                    <a:lnTo>
                      <a:pt x="132081" y="1263564"/>
                    </a:lnTo>
                    <a:lnTo>
                      <a:pt x="132718" y="1261013"/>
                    </a:lnTo>
                    <a:lnTo>
                      <a:pt x="133355" y="1258462"/>
                    </a:lnTo>
                    <a:lnTo>
                      <a:pt x="134311" y="1256549"/>
                    </a:lnTo>
                    <a:lnTo>
                      <a:pt x="135585" y="1254317"/>
                    </a:lnTo>
                    <a:lnTo>
                      <a:pt x="136859" y="1252404"/>
                    </a:lnTo>
                    <a:lnTo>
                      <a:pt x="138134" y="1250490"/>
                    </a:lnTo>
                    <a:lnTo>
                      <a:pt x="139726" y="1248258"/>
                    </a:lnTo>
                    <a:lnTo>
                      <a:pt x="141638" y="1246664"/>
                    </a:lnTo>
                    <a:lnTo>
                      <a:pt x="143231" y="1245070"/>
                    </a:lnTo>
                    <a:lnTo>
                      <a:pt x="145461" y="1243794"/>
                    </a:lnTo>
                    <a:lnTo>
                      <a:pt x="147691" y="1242837"/>
                    </a:lnTo>
                    <a:lnTo>
                      <a:pt x="149921" y="1241562"/>
                    </a:lnTo>
                    <a:lnTo>
                      <a:pt x="152151" y="1240924"/>
                    </a:lnTo>
                    <a:lnTo>
                      <a:pt x="154700" y="1240287"/>
                    </a:lnTo>
                    <a:lnTo>
                      <a:pt x="296149" y="1210312"/>
                    </a:lnTo>
                    <a:lnTo>
                      <a:pt x="298379" y="1209994"/>
                    </a:lnTo>
                    <a:lnTo>
                      <a:pt x="300928" y="1209675"/>
                    </a:lnTo>
                    <a:close/>
                    <a:moveTo>
                      <a:pt x="766987" y="1117600"/>
                    </a:moveTo>
                    <a:lnTo>
                      <a:pt x="770787" y="1117600"/>
                    </a:lnTo>
                    <a:lnTo>
                      <a:pt x="774269" y="1117600"/>
                    </a:lnTo>
                    <a:lnTo>
                      <a:pt x="777435" y="1118235"/>
                    </a:lnTo>
                    <a:lnTo>
                      <a:pt x="780601" y="1118870"/>
                    </a:lnTo>
                    <a:lnTo>
                      <a:pt x="784084" y="1119822"/>
                    </a:lnTo>
                    <a:lnTo>
                      <a:pt x="787250" y="1121727"/>
                    </a:lnTo>
                    <a:lnTo>
                      <a:pt x="790099" y="1123315"/>
                    </a:lnTo>
                    <a:lnTo>
                      <a:pt x="792632" y="1125220"/>
                    </a:lnTo>
                    <a:lnTo>
                      <a:pt x="795482" y="1127442"/>
                    </a:lnTo>
                    <a:lnTo>
                      <a:pt x="797698" y="1129665"/>
                    </a:lnTo>
                    <a:lnTo>
                      <a:pt x="799914" y="1132205"/>
                    </a:lnTo>
                    <a:lnTo>
                      <a:pt x="801497" y="1135380"/>
                    </a:lnTo>
                    <a:lnTo>
                      <a:pt x="803080" y="1138555"/>
                    </a:lnTo>
                    <a:lnTo>
                      <a:pt x="804346" y="1141730"/>
                    </a:lnTo>
                    <a:lnTo>
                      <a:pt x="805296" y="1145540"/>
                    </a:lnTo>
                    <a:lnTo>
                      <a:pt x="845505" y="1323023"/>
                    </a:lnTo>
                    <a:lnTo>
                      <a:pt x="846138" y="1326198"/>
                    </a:lnTo>
                    <a:lnTo>
                      <a:pt x="846138" y="1329373"/>
                    </a:lnTo>
                    <a:lnTo>
                      <a:pt x="845821" y="1332865"/>
                    </a:lnTo>
                    <a:lnTo>
                      <a:pt x="845505" y="1335723"/>
                    </a:lnTo>
                    <a:lnTo>
                      <a:pt x="844555" y="1338580"/>
                    </a:lnTo>
                    <a:lnTo>
                      <a:pt x="843289" y="1341438"/>
                    </a:lnTo>
                    <a:lnTo>
                      <a:pt x="842022" y="1344295"/>
                    </a:lnTo>
                    <a:lnTo>
                      <a:pt x="839806" y="1346518"/>
                    </a:lnTo>
                    <a:lnTo>
                      <a:pt x="837906" y="1348740"/>
                    </a:lnTo>
                    <a:lnTo>
                      <a:pt x="835690" y="1350963"/>
                    </a:lnTo>
                    <a:lnTo>
                      <a:pt x="833474" y="1352550"/>
                    </a:lnTo>
                    <a:lnTo>
                      <a:pt x="830624" y="1354138"/>
                    </a:lnTo>
                    <a:lnTo>
                      <a:pt x="827775" y="1355408"/>
                    </a:lnTo>
                    <a:lnTo>
                      <a:pt x="824609" y="1356360"/>
                    </a:lnTo>
                    <a:lnTo>
                      <a:pt x="821443" y="1356995"/>
                    </a:lnTo>
                    <a:lnTo>
                      <a:pt x="818277" y="1357313"/>
                    </a:lnTo>
                    <a:lnTo>
                      <a:pt x="697018" y="1357313"/>
                    </a:lnTo>
                    <a:lnTo>
                      <a:pt x="693219" y="1356995"/>
                    </a:lnTo>
                    <a:lnTo>
                      <a:pt x="689736" y="1356678"/>
                    </a:lnTo>
                    <a:lnTo>
                      <a:pt x="685937" y="1355408"/>
                    </a:lnTo>
                    <a:lnTo>
                      <a:pt x="682454" y="1354455"/>
                    </a:lnTo>
                    <a:lnTo>
                      <a:pt x="678972" y="1353185"/>
                    </a:lnTo>
                    <a:lnTo>
                      <a:pt x="675489" y="1351598"/>
                    </a:lnTo>
                    <a:lnTo>
                      <a:pt x="672640" y="1349693"/>
                    </a:lnTo>
                    <a:lnTo>
                      <a:pt x="669790" y="1347470"/>
                    </a:lnTo>
                    <a:lnTo>
                      <a:pt x="667258" y="1345248"/>
                    </a:lnTo>
                    <a:lnTo>
                      <a:pt x="664408" y="1342390"/>
                    </a:lnTo>
                    <a:lnTo>
                      <a:pt x="662192" y="1339533"/>
                    </a:lnTo>
                    <a:lnTo>
                      <a:pt x="659976" y="1336675"/>
                    </a:lnTo>
                    <a:lnTo>
                      <a:pt x="658393" y="1333500"/>
                    </a:lnTo>
                    <a:lnTo>
                      <a:pt x="656810" y="1330008"/>
                    </a:lnTo>
                    <a:lnTo>
                      <a:pt x="655543" y="1326515"/>
                    </a:lnTo>
                    <a:lnTo>
                      <a:pt x="654593" y="1323023"/>
                    </a:lnTo>
                    <a:lnTo>
                      <a:pt x="622933" y="1183957"/>
                    </a:lnTo>
                    <a:lnTo>
                      <a:pt x="622617" y="1180465"/>
                    </a:lnTo>
                    <a:lnTo>
                      <a:pt x="622300" y="1176655"/>
                    </a:lnTo>
                    <a:lnTo>
                      <a:pt x="622300" y="1173480"/>
                    </a:lnTo>
                    <a:lnTo>
                      <a:pt x="622933" y="1169987"/>
                    </a:lnTo>
                    <a:lnTo>
                      <a:pt x="623566" y="1166495"/>
                    </a:lnTo>
                    <a:lnTo>
                      <a:pt x="624516" y="1163320"/>
                    </a:lnTo>
                    <a:lnTo>
                      <a:pt x="625783" y="1160462"/>
                    </a:lnTo>
                    <a:lnTo>
                      <a:pt x="627682" y="1157605"/>
                    </a:lnTo>
                    <a:lnTo>
                      <a:pt x="629265" y="1154747"/>
                    </a:lnTo>
                    <a:lnTo>
                      <a:pt x="631798" y="1152207"/>
                    </a:lnTo>
                    <a:lnTo>
                      <a:pt x="634331" y="1149985"/>
                    </a:lnTo>
                    <a:lnTo>
                      <a:pt x="636864" y="1148080"/>
                    </a:lnTo>
                    <a:lnTo>
                      <a:pt x="639713" y="1146175"/>
                    </a:lnTo>
                    <a:lnTo>
                      <a:pt x="642879" y="1144587"/>
                    </a:lnTo>
                    <a:lnTo>
                      <a:pt x="646045" y="1143317"/>
                    </a:lnTo>
                    <a:lnTo>
                      <a:pt x="649528" y="1142365"/>
                    </a:lnTo>
                    <a:lnTo>
                      <a:pt x="763505" y="1118235"/>
                    </a:lnTo>
                    <a:lnTo>
                      <a:pt x="766987" y="1117600"/>
                    </a:lnTo>
                    <a:close/>
                    <a:moveTo>
                      <a:pt x="858838" y="868362"/>
                    </a:moveTo>
                    <a:lnTo>
                      <a:pt x="840146" y="869932"/>
                    </a:lnTo>
                    <a:lnTo>
                      <a:pt x="821454" y="871502"/>
                    </a:lnTo>
                    <a:lnTo>
                      <a:pt x="802762" y="873386"/>
                    </a:lnTo>
                    <a:lnTo>
                      <a:pt x="784387" y="875583"/>
                    </a:lnTo>
                    <a:lnTo>
                      <a:pt x="747320" y="879979"/>
                    </a:lnTo>
                    <a:lnTo>
                      <a:pt x="710253" y="885316"/>
                    </a:lnTo>
                    <a:lnTo>
                      <a:pt x="673185" y="890968"/>
                    </a:lnTo>
                    <a:lnTo>
                      <a:pt x="636435" y="896933"/>
                    </a:lnTo>
                    <a:lnTo>
                      <a:pt x="600001" y="903526"/>
                    </a:lnTo>
                    <a:lnTo>
                      <a:pt x="563251" y="910433"/>
                    </a:lnTo>
                    <a:lnTo>
                      <a:pt x="526818" y="917655"/>
                    </a:lnTo>
                    <a:lnTo>
                      <a:pt x="490384" y="925190"/>
                    </a:lnTo>
                    <a:lnTo>
                      <a:pt x="453950" y="933353"/>
                    </a:lnTo>
                    <a:lnTo>
                      <a:pt x="417200" y="941516"/>
                    </a:lnTo>
                    <a:lnTo>
                      <a:pt x="381083" y="950621"/>
                    </a:lnTo>
                    <a:lnTo>
                      <a:pt x="344967" y="960040"/>
                    </a:lnTo>
                    <a:lnTo>
                      <a:pt x="326908" y="964749"/>
                    </a:lnTo>
                    <a:lnTo>
                      <a:pt x="308850" y="970087"/>
                    </a:lnTo>
                    <a:lnTo>
                      <a:pt x="291108" y="975424"/>
                    </a:lnTo>
                    <a:lnTo>
                      <a:pt x="273050" y="981075"/>
                    </a:lnTo>
                    <a:lnTo>
                      <a:pt x="292059" y="979819"/>
                    </a:lnTo>
                    <a:lnTo>
                      <a:pt x="310434" y="977936"/>
                    </a:lnTo>
                    <a:lnTo>
                      <a:pt x="329126" y="976052"/>
                    </a:lnTo>
                    <a:lnTo>
                      <a:pt x="347501" y="973854"/>
                    </a:lnTo>
                    <a:lnTo>
                      <a:pt x="384885" y="969459"/>
                    </a:lnTo>
                    <a:lnTo>
                      <a:pt x="421952" y="964121"/>
                    </a:lnTo>
                    <a:lnTo>
                      <a:pt x="458703" y="958470"/>
                    </a:lnTo>
                    <a:lnTo>
                      <a:pt x="495453" y="952191"/>
                    </a:lnTo>
                    <a:lnTo>
                      <a:pt x="532203" y="945911"/>
                    </a:lnTo>
                    <a:lnTo>
                      <a:pt x="568637" y="939004"/>
                    </a:lnTo>
                    <a:lnTo>
                      <a:pt x="605387" y="931469"/>
                    </a:lnTo>
                    <a:lnTo>
                      <a:pt x="642138" y="924248"/>
                    </a:lnTo>
                    <a:lnTo>
                      <a:pt x="678254" y="916085"/>
                    </a:lnTo>
                    <a:lnTo>
                      <a:pt x="714688" y="907608"/>
                    </a:lnTo>
                    <a:lnTo>
                      <a:pt x="750805" y="899131"/>
                    </a:lnTo>
                    <a:lnTo>
                      <a:pt x="786921" y="889712"/>
                    </a:lnTo>
                    <a:lnTo>
                      <a:pt x="804980" y="884374"/>
                    </a:lnTo>
                    <a:lnTo>
                      <a:pt x="823038" y="879351"/>
                    </a:lnTo>
                    <a:lnTo>
                      <a:pt x="841096" y="874328"/>
                    </a:lnTo>
                    <a:lnTo>
                      <a:pt x="858838" y="868362"/>
                    </a:lnTo>
                    <a:close/>
                    <a:moveTo>
                      <a:pt x="894431" y="809625"/>
                    </a:moveTo>
                    <a:lnTo>
                      <a:pt x="899509" y="809625"/>
                    </a:lnTo>
                    <a:lnTo>
                      <a:pt x="904905" y="810262"/>
                    </a:lnTo>
                    <a:lnTo>
                      <a:pt x="909666" y="810580"/>
                    </a:lnTo>
                    <a:lnTo>
                      <a:pt x="915062" y="811535"/>
                    </a:lnTo>
                    <a:lnTo>
                      <a:pt x="919823" y="812490"/>
                    </a:lnTo>
                    <a:lnTo>
                      <a:pt x="924901" y="814400"/>
                    </a:lnTo>
                    <a:lnTo>
                      <a:pt x="929662" y="815673"/>
                    </a:lnTo>
                    <a:lnTo>
                      <a:pt x="934423" y="817583"/>
                    </a:lnTo>
                    <a:lnTo>
                      <a:pt x="939184" y="819493"/>
                    </a:lnTo>
                    <a:lnTo>
                      <a:pt x="943628" y="821721"/>
                    </a:lnTo>
                    <a:lnTo>
                      <a:pt x="948071" y="823949"/>
                    </a:lnTo>
                    <a:lnTo>
                      <a:pt x="952198" y="827132"/>
                    </a:lnTo>
                    <a:lnTo>
                      <a:pt x="956324" y="829678"/>
                    </a:lnTo>
                    <a:lnTo>
                      <a:pt x="960450" y="832861"/>
                    </a:lnTo>
                    <a:lnTo>
                      <a:pt x="964259" y="836044"/>
                    </a:lnTo>
                    <a:lnTo>
                      <a:pt x="968068" y="839546"/>
                    </a:lnTo>
                    <a:lnTo>
                      <a:pt x="971876" y="843047"/>
                    </a:lnTo>
                    <a:lnTo>
                      <a:pt x="975050" y="846867"/>
                    </a:lnTo>
                    <a:lnTo>
                      <a:pt x="978224" y="851005"/>
                    </a:lnTo>
                    <a:lnTo>
                      <a:pt x="981081" y="855142"/>
                    </a:lnTo>
                    <a:lnTo>
                      <a:pt x="984255" y="859280"/>
                    </a:lnTo>
                    <a:lnTo>
                      <a:pt x="986794" y="863737"/>
                    </a:lnTo>
                    <a:lnTo>
                      <a:pt x="989016" y="868193"/>
                    </a:lnTo>
                    <a:lnTo>
                      <a:pt x="991238" y="873286"/>
                    </a:lnTo>
                    <a:lnTo>
                      <a:pt x="993142" y="878060"/>
                    </a:lnTo>
                    <a:lnTo>
                      <a:pt x="995047" y="882835"/>
                    </a:lnTo>
                    <a:lnTo>
                      <a:pt x="996634" y="888246"/>
                    </a:lnTo>
                    <a:lnTo>
                      <a:pt x="997903" y="893339"/>
                    </a:lnTo>
                    <a:lnTo>
                      <a:pt x="998855" y="898750"/>
                    </a:lnTo>
                    <a:lnTo>
                      <a:pt x="999490" y="904161"/>
                    </a:lnTo>
                    <a:lnTo>
                      <a:pt x="999808" y="909572"/>
                    </a:lnTo>
                    <a:lnTo>
                      <a:pt x="1000125" y="914665"/>
                    </a:lnTo>
                    <a:lnTo>
                      <a:pt x="999808" y="919758"/>
                    </a:lnTo>
                    <a:lnTo>
                      <a:pt x="999490" y="925169"/>
                    </a:lnTo>
                    <a:lnTo>
                      <a:pt x="998855" y="929944"/>
                    </a:lnTo>
                    <a:lnTo>
                      <a:pt x="998221" y="935355"/>
                    </a:lnTo>
                    <a:lnTo>
                      <a:pt x="996951" y="940129"/>
                    </a:lnTo>
                    <a:lnTo>
                      <a:pt x="995681" y="945222"/>
                    </a:lnTo>
                    <a:lnTo>
                      <a:pt x="993777" y="949997"/>
                    </a:lnTo>
                    <a:lnTo>
                      <a:pt x="992190" y="954771"/>
                    </a:lnTo>
                    <a:lnTo>
                      <a:pt x="990286" y="959546"/>
                    </a:lnTo>
                    <a:lnTo>
                      <a:pt x="988064" y="964002"/>
                    </a:lnTo>
                    <a:lnTo>
                      <a:pt x="985525" y="968458"/>
                    </a:lnTo>
                    <a:lnTo>
                      <a:pt x="982985" y="972596"/>
                    </a:lnTo>
                    <a:lnTo>
                      <a:pt x="979811" y="976734"/>
                    </a:lnTo>
                    <a:lnTo>
                      <a:pt x="976955" y="980872"/>
                    </a:lnTo>
                    <a:lnTo>
                      <a:pt x="973781" y="984692"/>
                    </a:lnTo>
                    <a:lnTo>
                      <a:pt x="970289" y="988511"/>
                    </a:lnTo>
                    <a:lnTo>
                      <a:pt x="966798" y="992331"/>
                    </a:lnTo>
                    <a:lnTo>
                      <a:pt x="962989" y="995514"/>
                    </a:lnTo>
                    <a:lnTo>
                      <a:pt x="959181" y="998697"/>
                    </a:lnTo>
                    <a:lnTo>
                      <a:pt x="954737" y="1001562"/>
                    </a:lnTo>
                    <a:lnTo>
                      <a:pt x="950611" y="1004745"/>
                    </a:lnTo>
                    <a:lnTo>
                      <a:pt x="945850" y="1007291"/>
                    </a:lnTo>
                    <a:lnTo>
                      <a:pt x="941406" y="1009519"/>
                    </a:lnTo>
                    <a:lnTo>
                      <a:pt x="936963" y="1011747"/>
                    </a:lnTo>
                    <a:lnTo>
                      <a:pt x="931884" y="1013657"/>
                    </a:lnTo>
                    <a:lnTo>
                      <a:pt x="927123" y="1015567"/>
                    </a:lnTo>
                    <a:lnTo>
                      <a:pt x="921727" y="1017158"/>
                    </a:lnTo>
                    <a:lnTo>
                      <a:pt x="916649" y="1018432"/>
                    </a:lnTo>
                    <a:lnTo>
                      <a:pt x="126960" y="1185222"/>
                    </a:lnTo>
                    <a:lnTo>
                      <a:pt x="121247" y="1186177"/>
                    </a:lnTo>
                    <a:lnTo>
                      <a:pt x="115851" y="1186814"/>
                    </a:lnTo>
                    <a:lnTo>
                      <a:pt x="110455" y="1187132"/>
                    </a:lnTo>
                    <a:lnTo>
                      <a:pt x="105059" y="1187450"/>
                    </a:lnTo>
                    <a:lnTo>
                      <a:pt x="100298" y="1187132"/>
                    </a:lnTo>
                    <a:lnTo>
                      <a:pt x="95855" y="1186814"/>
                    </a:lnTo>
                    <a:lnTo>
                      <a:pt x="86967" y="1185859"/>
                    </a:lnTo>
                    <a:lnTo>
                      <a:pt x="78398" y="1183949"/>
                    </a:lnTo>
                    <a:lnTo>
                      <a:pt x="70145" y="1181402"/>
                    </a:lnTo>
                    <a:lnTo>
                      <a:pt x="61575" y="1177901"/>
                    </a:lnTo>
                    <a:lnTo>
                      <a:pt x="53640" y="1174082"/>
                    </a:lnTo>
                    <a:lnTo>
                      <a:pt x="46340" y="1169625"/>
                    </a:lnTo>
                    <a:lnTo>
                      <a:pt x="39358" y="1164214"/>
                    </a:lnTo>
                    <a:lnTo>
                      <a:pt x="32692" y="1158485"/>
                    </a:lnTo>
                    <a:lnTo>
                      <a:pt x="26662" y="1152119"/>
                    </a:lnTo>
                    <a:lnTo>
                      <a:pt x="20948" y="1145116"/>
                    </a:lnTo>
                    <a:lnTo>
                      <a:pt x="15870" y="1137795"/>
                    </a:lnTo>
                    <a:lnTo>
                      <a:pt x="11426" y="1129837"/>
                    </a:lnTo>
                    <a:lnTo>
                      <a:pt x="9522" y="1125700"/>
                    </a:lnTo>
                    <a:lnTo>
                      <a:pt x="7935" y="1121562"/>
                    </a:lnTo>
                    <a:lnTo>
                      <a:pt x="6031" y="1117105"/>
                    </a:lnTo>
                    <a:lnTo>
                      <a:pt x="4444" y="1112967"/>
                    </a:lnTo>
                    <a:lnTo>
                      <a:pt x="3491" y="1108193"/>
                    </a:lnTo>
                    <a:lnTo>
                      <a:pt x="2222" y="1103737"/>
                    </a:lnTo>
                    <a:lnTo>
                      <a:pt x="1270" y="1098644"/>
                    </a:lnTo>
                    <a:lnTo>
                      <a:pt x="635" y="1092914"/>
                    </a:lnTo>
                    <a:lnTo>
                      <a:pt x="317" y="1087822"/>
                    </a:lnTo>
                    <a:lnTo>
                      <a:pt x="0" y="1082410"/>
                    </a:lnTo>
                    <a:lnTo>
                      <a:pt x="317" y="1077318"/>
                    </a:lnTo>
                    <a:lnTo>
                      <a:pt x="635" y="1071906"/>
                    </a:lnTo>
                    <a:lnTo>
                      <a:pt x="1270" y="1066814"/>
                    </a:lnTo>
                    <a:lnTo>
                      <a:pt x="1904" y="1062039"/>
                    </a:lnTo>
                    <a:lnTo>
                      <a:pt x="3174" y="1056946"/>
                    </a:lnTo>
                    <a:lnTo>
                      <a:pt x="4444" y="1052172"/>
                    </a:lnTo>
                    <a:lnTo>
                      <a:pt x="5713" y="1047079"/>
                    </a:lnTo>
                    <a:lnTo>
                      <a:pt x="7935" y="1042304"/>
                    </a:lnTo>
                    <a:lnTo>
                      <a:pt x="9839" y="1037530"/>
                    </a:lnTo>
                    <a:lnTo>
                      <a:pt x="12061" y="1033074"/>
                    </a:lnTo>
                    <a:lnTo>
                      <a:pt x="14283" y="1028936"/>
                    </a:lnTo>
                    <a:lnTo>
                      <a:pt x="17140" y="1024479"/>
                    </a:lnTo>
                    <a:lnTo>
                      <a:pt x="19996" y="1020341"/>
                    </a:lnTo>
                    <a:lnTo>
                      <a:pt x="23170" y="1016204"/>
                    </a:lnTo>
                    <a:lnTo>
                      <a:pt x="26344" y="1012384"/>
                    </a:lnTo>
                    <a:lnTo>
                      <a:pt x="29518" y="1008564"/>
                    </a:lnTo>
                    <a:lnTo>
                      <a:pt x="33327" y="1005063"/>
                    </a:lnTo>
                    <a:lnTo>
                      <a:pt x="37136" y="1001562"/>
                    </a:lnTo>
                    <a:lnTo>
                      <a:pt x="40945" y="998379"/>
                    </a:lnTo>
                    <a:lnTo>
                      <a:pt x="45388" y="995514"/>
                    </a:lnTo>
                    <a:lnTo>
                      <a:pt x="49514" y="992649"/>
                    </a:lnTo>
                    <a:lnTo>
                      <a:pt x="53640" y="989784"/>
                    </a:lnTo>
                    <a:lnTo>
                      <a:pt x="58401" y="987556"/>
                    </a:lnTo>
                    <a:lnTo>
                      <a:pt x="63162" y="985328"/>
                    </a:lnTo>
                    <a:lnTo>
                      <a:pt x="68241" y="983418"/>
                    </a:lnTo>
                    <a:lnTo>
                      <a:pt x="73002" y="981827"/>
                    </a:lnTo>
                    <a:lnTo>
                      <a:pt x="78398" y="980235"/>
                    </a:lnTo>
                    <a:lnTo>
                      <a:pt x="83476" y="978644"/>
                    </a:lnTo>
                    <a:lnTo>
                      <a:pt x="873165" y="811853"/>
                    </a:lnTo>
                    <a:lnTo>
                      <a:pt x="878561" y="810898"/>
                    </a:lnTo>
                    <a:lnTo>
                      <a:pt x="883639" y="810262"/>
                    </a:lnTo>
                    <a:lnTo>
                      <a:pt x="889353" y="809944"/>
                    </a:lnTo>
                    <a:lnTo>
                      <a:pt x="894431" y="809625"/>
                    </a:lnTo>
                    <a:close/>
                    <a:moveTo>
                      <a:pt x="858838" y="565150"/>
                    </a:moveTo>
                    <a:lnTo>
                      <a:pt x="840146" y="566424"/>
                    </a:lnTo>
                    <a:lnTo>
                      <a:pt x="821454" y="568016"/>
                    </a:lnTo>
                    <a:lnTo>
                      <a:pt x="802762" y="570244"/>
                    </a:lnTo>
                    <a:lnTo>
                      <a:pt x="784387" y="572155"/>
                    </a:lnTo>
                    <a:lnTo>
                      <a:pt x="747320" y="576930"/>
                    </a:lnTo>
                    <a:lnTo>
                      <a:pt x="710253" y="582343"/>
                    </a:lnTo>
                    <a:lnTo>
                      <a:pt x="673185" y="588074"/>
                    </a:lnTo>
                    <a:lnTo>
                      <a:pt x="636435" y="594442"/>
                    </a:lnTo>
                    <a:lnTo>
                      <a:pt x="600001" y="600809"/>
                    </a:lnTo>
                    <a:lnTo>
                      <a:pt x="563251" y="607814"/>
                    </a:lnTo>
                    <a:lnTo>
                      <a:pt x="526818" y="614818"/>
                    </a:lnTo>
                    <a:lnTo>
                      <a:pt x="490384" y="622778"/>
                    </a:lnTo>
                    <a:lnTo>
                      <a:pt x="453950" y="630737"/>
                    </a:lnTo>
                    <a:lnTo>
                      <a:pt x="417200" y="639652"/>
                    </a:lnTo>
                    <a:lnTo>
                      <a:pt x="381083" y="648249"/>
                    </a:lnTo>
                    <a:lnTo>
                      <a:pt x="344967" y="657800"/>
                    </a:lnTo>
                    <a:lnTo>
                      <a:pt x="326908" y="662894"/>
                    </a:lnTo>
                    <a:lnTo>
                      <a:pt x="308850" y="667988"/>
                    </a:lnTo>
                    <a:lnTo>
                      <a:pt x="291108" y="673401"/>
                    </a:lnTo>
                    <a:lnTo>
                      <a:pt x="273050" y="679450"/>
                    </a:lnTo>
                    <a:lnTo>
                      <a:pt x="292059" y="677858"/>
                    </a:lnTo>
                    <a:lnTo>
                      <a:pt x="310434" y="676266"/>
                    </a:lnTo>
                    <a:lnTo>
                      <a:pt x="329126" y="674038"/>
                    </a:lnTo>
                    <a:lnTo>
                      <a:pt x="347501" y="672127"/>
                    </a:lnTo>
                    <a:lnTo>
                      <a:pt x="384885" y="667352"/>
                    </a:lnTo>
                    <a:lnTo>
                      <a:pt x="421952" y="661939"/>
                    </a:lnTo>
                    <a:lnTo>
                      <a:pt x="458703" y="656527"/>
                    </a:lnTo>
                    <a:lnTo>
                      <a:pt x="495453" y="650159"/>
                    </a:lnTo>
                    <a:lnTo>
                      <a:pt x="532203" y="643791"/>
                    </a:lnTo>
                    <a:lnTo>
                      <a:pt x="568637" y="636787"/>
                    </a:lnTo>
                    <a:lnTo>
                      <a:pt x="605387" y="629464"/>
                    </a:lnTo>
                    <a:lnTo>
                      <a:pt x="642138" y="621504"/>
                    </a:lnTo>
                    <a:lnTo>
                      <a:pt x="678254" y="613545"/>
                    </a:lnTo>
                    <a:lnTo>
                      <a:pt x="714688" y="604948"/>
                    </a:lnTo>
                    <a:lnTo>
                      <a:pt x="750805" y="596034"/>
                    </a:lnTo>
                    <a:lnTo>
                      <a:pt x="786921" y="586482"/>
                    </a:lnTo>
                    <a:lnTo>
                      <a:pt x="804980" y="581706"/>
                    </a:lnTo>
                    <a:lnTo>
                      <a:pt x="823038" y="576294"/>
                    </a:lnTo>
                    <a:lnTo>
                      <a:pt x="841096" y="570881"/>
                    </a:lnTo>
                    <a:lnTo>
                      <a:pt x="858838" y="565150"/>
                    </a:lnTo>
                    <a:close/>
                    <a:moveTo>
                      <a:pt x="894431" y="506412"/>
                    </a:moveTo>
                    <a:lnTo>
                      <a:pt x="899509" y="506412"/>
                    </a:lnTo>
                    <a:lnTo>
                      <a:pt x="904905" y="507046"/>
                    </a:lnTo>
                    <a:lnTo>
                      <a:pt x="909666" y="507363"/>
                    </a:lnTo>
                    <a:lnTo>
                      <a:pt x="915062" y="508314"/>
                    </a:lnTo>
                    <a:lnTo>
                      <a:pt x="919823" y="509265"/>
                    </a:lnTo>
                    <a:lnTo>
                      <a:pt x="924901" y="511167"/>
                    </a:lnTo>
                    <a:lnTo>
                      <a:pt x="929662" y="512435"/>
                    </a:lnTo>
                    <a:lnTo>
                      <a:pt x="934423" y="514336"/>
                    </a:lnTo>
                    <a:lnTo>
                      <a:pt x="939184" y="516238"/>
                    </a:lnTo>
                    <a:lnTo>
                      <a:pt x="943628" y="518457"/>
                    </a:lnTo>
                    <a:lnTo>
                      <a:pt x="948071" y="520676"/>
                    </a:lnTo>
                    <a:lnTo>
                      <a:pt x="952198" y="523528"/>
                    </a:lnTo>
                    <a:lnTo>
                      <a:pt x="956324" y="526381"/>
                    </a:lnTo>
                    <a:lnTo>
                      <a:pt x="960450" y="529551"/>
                    </a:lnTo>
                    <a:lnTo>
                      <a:pt x="964259" y="532720"/>
                    </a:lnTo>
                    <a:lnTo>
                      <a:pt x="968068" y="536207"/>
                    </a:lnTo>
                    <a:lnTo>
                      <a:pt x="971876" y="539694"/>
                    </a:lnTo>
                    <a:lnTo>
                      <a:pt x="975050" y="543497"/>
                    </a:lnTo>
                    <a:lnTo>
                      <a:pt x="978224" y="547618"/>
                    </a:lnTo>
                    <a:lnTo>
                      <a:pt x="981081" y="551421"/>
                    </a:lnTo>
                    <a:lnTo>
                      <a:pt x="984255" y="555859"/>
                    </a:lnTo>
                    <a:lnTo>
                      <a:pt x="986794" y="560296"/>
                    </a:lnTo>
                    <a:lnTo>
                      <a:pt x="989016" y="564734"/>
                    </a:lnTo>
                    <a:lnTo>
                      <a:pt x="991238" y="569805"/>
                    </a:lnTo>
                    <a:lnTo>
                      <a:pt x="993142" y="574560"/>
                    </a:lnTo>
                    <a:lnTo>
                      <a:pt x="995047" y="579314"/>
                    </a:lnTo>
                    <a:lnTo>
                      <a:pt x="996634" y="584703"/>
                    </a:lnTo>
                    <a:lnTo>
                      <a:pt x="997903" y="589774"/>
                    </a:lnTo>
                    <a:lnTo>
                      <a:pt x="998855" y="595163"/>
                    </a:lnTo>
                    <a:lnTo>
                      <a:pt x="999490" y="600551"/>
                    </a:lnTo>
                    <a:lnTo>
                      <a:pt x="999808" y="605939"/>
                    </a:lnTo>
                    <a:lnTo>
                      <a:pt x="1000125" y="611011"/>
                    </a:lnTo>
                    <a:lnTo>
                      <a:pt x="999808" y="616399"/>
                    </a:lnTo>
                    <a:lnTo>
                      <a:pt x="999490" y="621471"/>
                    </a:lnTo>
                    <a:lnTo>
                      <a:pt x="998855" y="626225"/>
                    </a:lnTo>
                    <a:lnTo>
                      <a:pt x="998221" y="631614"/>
                    </a:lnTo>
                    <a:lnTo>
                      <a:pt x="996951" y="636368"/>
                    </a:lnTo>
                    <a:lnTo>
                      <a:pt x="995681" y="641440"/>
                    </a:lnTo>
                    <a:lnTo>
                      <a:pt x="993777" y="646194"/>
                    </a:lnTo>
                    <a:lnTo>
                      <a:pt x="992190" y="651265"/>
                    </a:lnTo>
                    <a:lnTo>
                      <a:pt x="990286" y="655703"/>
                    </a:lnTo>
                    <a:lnTo>
                      <a:pt x="988064" y="660140"/>
                    </a:lnTo>
                    <a:lnTo>
                      <a:pt x="985525" y="664578"/>
                    </a:lnTo>
                    <a:lnTo>
                      <a:pt x="982985" y="668699"/>
                    </a:lnTo>
                    <a:lnTo>
                      <a:pt x="979811" y="672819"/>
                    </a:lnTo>
                    <a:lnTo>
                      <a:pt x="976955" y="676940"/>
                    </a:lnTo>
                    <a:lnTo>
                      <a:pt x="973781" y="680743"/>
                    </a:lnTo>
                    <a:lnTo>
                      <a:pt x="970289" y="684547"/>
                    </a:lnTo>
                    <a:lnTo>
                      <a:pt x="966798" y="688350"/>
                    </a:lnTo>
                    <a:lnTo>
                      <a:pt x="962989" y="691520"/>
                    </a:lnTo>
                    <a:lnTo>
                      <a:pt x="959181" y="694690"/>
                    </a:lnTo>
                    <a:lnTo>
                      <a:pt x="954737" y="697859"/>
                    </a:lnTo>
                    <a:lnTo>
                      <a:pt x="950611" y="700712"/>
                    </a:lnTo>
                    <a:lnTo>
                      <a:pt x="945850" y="703248"/>
                    </a:lnTo>
                    <a:lnTo>
                      <a:pt x="941406" y="705467"/>
                    </a:lnTo>
                    <a:lnTo>
                      <a:pt x="936963" y="707685"/>
                    </a:lnTo>
                    <a:lnTo>
                      <a:pt x="931884" y="709904"/>
                    </a:lnTo>
                    <a:lnTo>
                      <a:pt x="927123" y="711489"/>
                    </a:lnTo>
                    <a:lnTo>
                      <a:pt x="921727" y="713074"/>
                    </a:lnTo>
                    <a:lnTo>
                      <a:pt x="916649" y="714342"/>
                    </a:lnTo>
                    <a:lnTo>
                      <a:pt x="126960" y="880431"/>
                    </a:lnTo>
                    <a:lnTo>
                      <a:pt x="121247" y="881382"/>
                    </a:lnTo>
                    <a:lnTo>
                      <a:pt x="115851" y="882016"/>
                    </a:lnTo>
                    <a:lnTo>
                      <a:pt x="110455" y="882333"/>
                    </a:lnTo>
                    <a:lnTo>
                      <a:pt x="105059" y="882650"/>
                    </a:lnTo>
                    <a:lnTo>
                      <a:pt x="100298" y="882333"/>
                    </a:lnTo>
                    <a:lnTo>
                      <a:pt x="95855" y="882016"/>
                    </a:lnTo>
                    <a:lnTo>
                      <a:pt x="86967" y="881065"/>
                    </a:lnTo>
                    <a:lnTo>
                      <a:pt x="78398" y="879164"/>
                    </a:lnTo>
                    <a:lnTo>
                      <a:pt x="70145" y="876628"/>
                    </a:lnTo>
                    <a:lnTo>
                      <a:pt x="61575" y="873458"/>
                    </a:lnTo>
                    <a:lnTo>
                      <a:pt x="53640" y="869338"/>
                    </a:lnTo>
                    <a:lnTo>
                      <a:pt x="46340" y="864900"/>
                    </a:lnTo>
                    <a:lnTo>
                      <a:pt x="39358" y="859512"/>
                    </a:lnTo>
                    <a:lnTo>
                      <a:pt x="32692" y="853806"/>
                    </a:lnTo>
                    <a:lnTo>
                      <a:pt x="26662" y="847150"/>
                    </a:lnTo>
                    <a:lnTo>
                      <a:pt x="20948" y="840494"/>
                    </a:lnTo>
                    <a:lnTo>
                      <a:pt x="15870" y="833204"/>
                    </a:lnTo>
                    <a:lnTo>
                      <a:pt x="11426" y="825279"/>
                    </a:lnTo>
                    <a:lnTo>
                      <a:pt x="9522" y="821159"/>
                    </a:lnTo>
                    <a:lnTo>
                      <a:pt x="7935" y="817038"/>
                    </a:lnTo>
                    <a:lnTo>
                      <a:pt x="6031" y="812601"/>
                    </a:lnTo>
                    <a:lnTo>
                      <a:pt x="4444" y="808480"/>
                    </a:lnTo>
                    <a:lnTo>
                      <a:pt x="3491" y="804043"/>
                    </a:lnTo>
                    <a:lnTo>
                      <a:pt x="2222" y="799288"/>
                    </a:lnTo>
                    <a:lnTo>
                      <a:pt x="1270" y="794217"/>
                    </a:lnTo>
                    <a:lnTo>
                      <a:pt x="635" y="788511"/>
                    </a:lnTo>
                    <a:lnTo>
                      <a:pt x="317" y="783440"/>
                    </a:lnTo>
                    <a:lnTo>
                      <a:pt x="0" y="778052"/>
                    </a:lnTo>
                    <a:lnTo>
                      <a:pt x="317" y="772980"/>
                    </a:lnTo>
                    <a:lnTo>
                      <a:pt x="635" y="767909"/>
                    </a:lnTo>
                    <a:lnTo>
                      <a:pt x="1270" y="762520"/>
                    </a:lnTo>
                    <a:lnTo>
                      <a:pt x="1904" y="757766"/>
                    </a:lnTo>
                    <a:lnTo>
                      <a:pt x="3174" y="752694"/>
                    </a:lnTo>
                    <a:lnTo>
                      <a:pt x="4444" y="747940"/>
                    </a:lnTo>
                    <a:lnTo>
                      <a:pt x="5713" y="742868"/>
                    </a:lnTo>
                    <a:lnTo>
                      <a:pt x="7935" y="738114"/>
                    </a:lnTo>
                    <a:lnTo>
                      <a:pt x="9839" y="733676"/>
                    </a:lnTo>
                    <a:lnTo>
                      <a:pt x="12061" y="728922"/>
                    </a:lnTo>
                    <a:lnTo>
                      <a:pt x="14283" y="724801"/>
                    </a:lnTo>
                    <a:lnTo>
                      <a:pt x="17140" y="720047"/>
                    </a:lnTo>
                    <a:lnTo>
                      <a:pt x="19996" y="716243"/>
                    </a:lnTo>
                    <a:lnTo>
                      <a:pt x="23170" y="712123"/>
                    </a:lnTo>
                    <a:lnTo>
                      <a:pt x="26344" y="708319"/>
                    </a:lnTo>
                    <a:lnTo>
                      <a:pt x="29518" y="704516"/>
                    </a:lnTo>
                    <a:lnTo>
                      <a:pt x="33327" y="701029"/>
                    </a:lnTo>
                    <a:lnTo>
                      <a:pt x="37136" y="697859"/>
                    </a:lnTo>
                    <a:lnTo>
                      <a:pt x="40945" y="694373"/>
                    </a:lnTo>
                    <a:lnTo>
                      <a:pt x="45388" y="691520"/>
                    </a:lnTo>
                    <a:lnTo>
                      <a:pt x="49514" y="688667"/>
                    </a:lnTo>
                    <a:lnTo>
                      <a:pt x="53640" y="686132"/>
                    </a:lnTo>
                    <a:lnTo>
                      <a:pt x="58401" y="683596"/>
                    </a:lnTo>
                    <a:lnTo>
                      <a:pt x="63162" y="681377"/>
                    </a:lnTo>
                    <a:lnTo>
                      <a:pt x="68241" y="679475"/>
                    </a:lnTo>
                    <a:lnTo>
                      <a:pt x="73002" y="677891"/>
                    </a:lnTo>
                    <a:lnTo>
                      <a:pt x="78398" y="676306"/>
                    </a:lnTo>
                    <a:lnTo>
                      <a:pt x="83476" y="675038"/>
                    </a:lnTo>
                    <a:lnTo>
                      <a:pt x="873165" y="508631"/>
                    </a:lnTo>
                    <a:lnTo>
                      <a:pt x="878561" y="507680"/>
                    </a:lnTo>
                    <a:lnTo>
                      <a:pt x="883639" y="507046"/>
                    </a:lnTo>
                    <a:lnTo>
                      <a:pt x="889353" y="506729"/>
                    </a:lnTo>
                    <a:lnTo>
                      <a:pt x="894431" y="506412"/>
                    </a:lnTo>
                    <a:close/>
                    <a:moveTo>
                      <a:pt x="858838" y="261937"/>
                    </a:moveTo>
                    <a:lnTo>
                      <a:pt x="840146" y="263529"/>
                    </a:lnTo>
                    <a:lnTo>
                      <a:pt x="821454" y="265439"/>
                    </a:lnTo>
                    <a:lnTo>
                      <a:pt x="802762" y="267031"/>
                    </a:lnTo>
                    <a:lnTo>
                      <a:pt x="784387" y="269260"/>
                    </a:lnTo>
                    <a:lnTo>
                      <a:pt x="747320" y="273717"/>
                    </a:lnTo>
                    <a:lnTo>
                      <a:pt x="710253" y="279448"/>
                    </a:lnTo>
                    <a:lnTo>
                      <a:pt x="673185" y="284861"/>
                    </a:lnTo>
                    <a:lnTo>
                      <a:pt x="636435" y="291229"/>
                    </a:lnTo>
                    <a:lnTo>
                      <a:pt x="600001" y="297596"/>
                    </a:lnTo>
                    <a:lnTo>
                      <a:pt x="563251" y="304601"/>
                    </a:lnTo>
                    <a:lnTo>
                      <a:pt x="526818" y="312242"/>
                    </a:lnTo>
                    <a:lnTo>
                      <a:pt x="490384" y="319565"/>
                    </a:lnTo>
                    <a:lnTo>
                      <a:pt x="453950" y="327843"/>
                    </a:lnTo>
                    <a:lnTo>
                      <a:pt x="417200" y="336439"/>
                    </a:lnTo>
                    <a:lnTo>
                      <a:pt x="381083" y="345354"/>
                    </a:lnTo>
                    <a:lnTo>
                      <a:pt x="344967" y="354905"/>
                    </a:lnTo>
                    <a:lnTo>
                      <a:pt x="326908" y="360000"/>
                    </a:lnTo>
                    <a:lnTo>
                      <a:pt x="308850" y="365094"/>
                    </a:lnTo>
                    <a:lnTo>
                      <a:pt x="291108" y="370825"/>
                    </a:lnTo>
                    <a:lnTo>
                      <a:pt x="273050" y="376237"/>
                    </a:lnTo>
                    <a:lnTo>
                      <a:pt x="292059" y="374964"/>
                    </a:lnTo>
                    <a:lnTo>
                      <a:pt x="310434" y="373372"/>
                    </a:lnTo>
                    <a:lnTo>
                      <a:pt x="329126" y="371461"/>
                    </a:lnTo>
                    <a:lnTo>
                      <a:pt x="347501" y="369233"/>
                    </a:lnTo>
                    <a:lnTo>
                      <a:pt x="384885" y="364457"/>
                    </a:lnTo>
                    <a:lnTo>
                      <a:pt x="421952" y="359363"/>
                    </a:lnTo>
                    <a:lnTo>
                      <a:pt x="458703" y="353314"/>
                    </a:lnTo>
                    <a:lnTo>
                      <a:pt x="495453" y="347264"/>
                    </a:lnTo>
                    <a:lnTo>
                      <a:pt x="532203" y="340578"/>
                    </a:lnTo>
                    <a:lnTo>
                      <a:pt x="568637" y="333892"/>
                    </a:lnTo>
                    <a:lnTo>
                      <a:pt x="605387" y="326251"/>
                    </a:lnTo>
                    <a:lnTo>
                      <a:pt x="642138" y="318610"/>
                    </a:lnTo>
                    <a:lnTo>
                      <a:pt x="678254" y="310650"/>
                    </a:lnTo>
                    <a:lnTo>
                      <a:pt x="714688" y="302054"/>
                    </a:lnTo>
                    <a:lnTo>
                      <a:pt x="750805" y="293139"/>
                    </a:lnTo>
                    <a:lnTo>
                      <a:pt x="786921" y="283269"/>
                    </a:lnTo>
                    <a:lnTo>
                      <a:pt x="804980" y="278493"/>
                    </a:lnTo>
                    <a:lnTo>
                      <a:pt x="823038" y="273081"/>
                    </a:lnTo>
                    <a:lnTo>
                      <a:pt x="841096" y="267668"/>
                    </a:lnTo>
                    <a:lnTo>
                      <a:pt x="858838" y="261937"/>
                    </a:lnTo>
                    <a:close/>
                    <a:moveTo>
                      <a:pt x="894431" y="201612"/>
                    </a:moveTo>
                    <a:lnTo>
                      <a:pt x="899509" y="201612"/>
                    </a:lnTo>
                    <a:lnTo>
                      <a:pt x="904905" y="202249"/>
                    </a:lnTo>
                    <a:lnTo>
                      <a:pt x="909666" y="202567"/>
                    </a:lnTo>
                    <a:lnTo>
                      <a:pt x="915062" y="203522"/>
                    </a:lnTo>
                    <a:lnTo>
                      <a:pt x="919823" y="204795"/>
                    </a:lnTo>
                    <a:lnTo>
                      <a:pt x="924901" y="206068"/>
                    </a:lnTo>
                    <a:lnTo>
                      <a:pt x="929662" y="207660"/>
                    </a:lnTo>
                    <a:lnTo>
                      <a:pt x="934423" y="209570"/>
                    </a:lnTo>
                    <a:lnTo>
                      <a:pt x="939184" y="211480"/>
                    </a:lnTo>
                    <a:lnTo>
                      <a:pt x="943628" y="213708"/>
                    </a:lnTo>
                    <a:lnTo>
                      <a:pt x="948071" y="216254"/>
                    </a:lnTo>
                    <a:lnTo>
                      <a:pt x="952198" y="218801"/>
                    </a:lnTo>
                    <a:lnTo>
                      <a:pt x="956324" y="221665"/>
                    </a:lnTo>
                    <a:lnTo>
                      <a:pt x="960450" y="224848"/>
                    </a:lnTo>
                    <a:lnTo>
                      <a:pt x="964259" y="228031"/>
                    </a:lnTo>
                    <a:lnTo>
                      <a:pt x="968068" y="231533"/>
                    </a:lnTo>
                    <a:lnTo>
                      <a:pt x="971876" y="235034"/>
                    </a:lnTo>
                    <a:lnTo>
                      <a:pt x="975050" y="238854"/>
                    </a:lnTo>
                    <a:lnTo>
                      <a:pt x="978224" y="242992"/>
                    </a:lnTo>
                    <a:lnTo>
                      <a:pt x="981081" y="246811"/>
                    </a:lnTo>
                    <a:lnTo>
                      <a:pt x="984255" y="251586"/>
                    </a:lnTo>
                    <a:lnTo>
                      <a:pt x="986794" y="255724"/>
                    </a:lnTo>
                    <a:lnTo>
                      <a:pt x="989016" y="260180"/>
                    </a:lnTo>
                    <a:lnTo>
                      <a:pt x="991238" y="265273"/>
                    </a:lnTo>
                    <a:lnTo>
                      <a:pt x="993142" y="270047"/>
                    </a:lnTo>
                    <a:lnTo>
                      <a:pt x="995047" y="275140"/>
                    </a:lnTo>
                    <a:lnTo>
                      <a:pt x="996634" y="280233"/>
                    </a:lnTo>
                    <a:lnTo>
                      <a:pt x="997903" y="285326"/>
                    </a:lnTo>
                    <a:lnTo>
                      <a:pt x="998855" y="290737"/>
                    </a:lnTo>
                    <a:lnTo>
                      <a:pt x="999490" y="296148"/>
                    </a:lnTo>
                    <a:lnTo>
                      <a:pt x="999808" y="301559"/>
                    </a:lnTo>
                    <a:lnTo>
                      <a:pt x="1000125" y="306652"/>
                    </a:lnTo>
                    <a:lnTo>
                      <a:pt x="999808" y="312063"/>
                    </a:lnTo>
                    <a:lnTo>
                      <a:pt x="999490" y="317156"/>
                    </a:lnTo>
                    <a:lnTo>
                      <a:pt x="998855" y="322249"/>
                    </a:lnTo>
                    <a:lnTo>
                      <a:pt x="998221" y="327342"/>
                    </a:lnTo>
                    <a:lnTo>
                      <a:pt x="996951" y="332116"/>
                    </a:lnTo>
                    <a:lnTo>
                      <a:pt x="995681" y="337209"/>
                    </a:lnTo>
                    <a:lnTo>
                      <a:pt x="993777" y="341984"/>
                    </a:lnTo>
                    <a:lnTo>
                      <a:pt x="992190" y="347076"/>
                    </a:lnTo>
                    <a:lnTo>
                      <a:pt x="990286" y="351533"/>
                    </a:lnTo>
                    <a:lnTo>
                      <a:pt x="988064" y="355989"/>
                    </a:lnTo>
                    <a:lnTo>
                      <a:pt x="985525" y="360445"/>
                    </a:lnTo>
                    <a:lnTo>
                      <a:pt x="982985" y="364583"/>
                    </a:lnTo>
                    <a:lnTo>
                      <a:pt x="979811" y="369039"/>
                    </a:lnTo>
                    <a:lnTo>
                      <a:pt x="976955" y="372859"/>
                    </a:lnTo>
                    <a:lnTo>
                      <a:pt x="973781" y="376679"/>
                    </a:lnTo>
                    <a:lnTo>
                      <a:pt x="970289" y="380817"/>
                    </a:lnTo>
                    <a:lnTo>
                      <a:pt x="966798" y="384318"/>
                    </a:lnTo>
                    <a:lnTo>
                      <a:pt x="962989" y="387501"/>
                    </a:lnTo>
                    <a:lnTo>
                      <a:pt x="959181" y="390684"/>
                    </a:lnTo>
                    <a:lnTo>
                      <a:pt x="954737" y="393867"/>
                    </a:lnTo>
                    <a:lnTo>
                      <a:pt x="950611" y="396732"/>
                    </a:lnTo>
                    <a:lnTo>
                      <a:pt x="945850" y="399278"/>
                    </a:lnTo>
                    <a:lnTo>
                      <a:pt x="941406" y="401506"/>
                    </a:lnTo>
                    <a:lnTo>
                      <a:pt x="936963" y="403734"/>
                    </a:lnTo>
                    <a:lnTo>
                      <a:pt x="931884" y="405962"/>
                    </a:lnTo>
                    <a:lnTo>
                      <a:pt x="927123" y="407554"/>
                    </a:lnTo>
                    <a:lnTo>
                      <a:pt x="921727" y="409145"/>
                    </a:lnTo>
                    <a:lnTo>
                      <a:pt x="916649" y="410419"/>
                    </a:lnTo>
                    <a:lnTo>
                      <a:pt x="126960" y="577209"/>
                    </a:lnTo>
                    <a:lnTo>
                      <a:pt x="121247" y="578164"/>
                    </a:lnTo>
                    <a:lnTo>
                      <a:pt x="115851" y="578801"/>
                    </a:lnTo>
                    <a:lnTo>
                      <a:pt x="110455" y="579119"/>
                    </a:lnTo>
                    <a:lnTo>
                      <a:pt x="105059" y="579437"/>
                    </a:lnTo>
                    <a:lnTo>
                      <a:pt x="100298" y="579119"/>
                    </a:lnTo>
                    <a:lnTo>
                      <a:pt x="95855" y="578801"/>
                    </a:lnTo>
                    <a:lnTo>
                      <a:pt x="86967" y="577846"/>
                    </a:lnTo>
                    <a:lnTo>
                      <a:pt x="78398" y="575936"/>
                    </a:lnTo>
                    <a:lnTo>
                      <a:pt x="70145" y="573389"/>
                    </a:lnTo>
                    <a:lnTo>
                      <a:pt x="61575" y="570206"/>
                    </a:lnTo>
                    <a:lnTo>
                      <a:pt x="53640" y="566069"/>
                    </a:lnTo>
                    <a:lnTo>
                      <a:pt x="46340" y="561612"/>
                    </a:lnTo>
                    <a:lnTo>
                      <a:pt x="39358" y="556201"/>
                    </a:lnTo>
                    <a:lnTo>
                      <a:pt x="32692" y="550472"/>
                    </a:lnTo>
                    <a:lnTo>
                      <a:pt x="26662" y="543787"/>
                    </a:lnTo>
                    <a:lnTo>
                      <a:pt x="20948" y="537103"/>
                    </a:lnTo>
                    <a:lnTo>
                      <a:pt x="15870" y="529782"/>
                    </a:lnTo>
                    <a:lnTo>
                      <a:pt x="11426" y="522143"/>
                    </a:lnTo>
                    <a:lnTo>
                      <a:pt x="9522" y="517687"/>
                    </a:lnTo>
                    <a:lnTo>
                      <a:pt x="7935" y="513549"/>
                    </a:lnTo>
                    <a:lnTo>
                      <a:pt x="6031" y="509092"/>
                    </a:lnTo>
                    <a:lnTo>
                      <a:pt x="4444" y="504954"/>
                    </a:lnTo>
                    <a:lnTo>
                      <a:pt x="3491" y="500498"/>
                    </a:lnTo>
                    <a:lnTo>
                      <a:pt x="2222" y="495724"/>
                    </a:lnTo>
                    <a:lnTo>
                      <a:pt x="1270" y="490631"/>
                    </a:lnTo>
                    <a:lnTo>
                      <a:pt x="635" y="484901"/>
                    </a:lnTo>
                    <a:lnTo>
                      <a:pt x="317" y="479809"/>
                    </a:lnTo>
                    <a:lnTo>
                      <a:pt x="0" y="474397"/>
                    </a:lnTo>
                    <a:lnTo>
                      <a:pt x="317" y="469305"/>
                    </a:lnTo>
                    <a:lnTo>
                      <a:pt x="635" y="464212"/>
                    </a:lnTo>
                    <a:lnTo>
                      <a:pt x="1270" y="458801"/>
                    </a:lnTo>
                    <a:lnTo>
                      <a:pt x="1904" y="454026"/>
                    </a:lnTo>
                    <a:lnTo>
                      <a:pt x="3174" y="448933"/>
                    </a:lnTo>
                    <a:lnTo>
                      <a:pt x="4444" y="444159"/>
                    </a:lnTo>
                    <a:lnTo>
                      <a:pt x="5713" y="439066"/>
                    </a:lnTo>
                    <a:lnTo>
                      <a:pt x="7935" y="434291"/>
                    </a:lnTo>
                    <a:lnTo>
                      <a:pt x="9839" y="429835"/>
                    </a:lnTo>
                    <a:lnTo>
                      <a:pt x="12061" y="425061"/>
                    </a:lnTo>
                    <a:lnTo>
                      <a:pt x="14283" y="420923"/>
                    </a:lnTo>
                    <a:lnTo>
                      <a:pt x="17140" y="416466"/>
                    </a:lnTo>
                    <a:lnTo>
                      <a:pt x="19996" y="412328"/>
                    </a:lnTo>
                    <a:lnTo>
                      <a:pt x="23170" y="408191"/>
                    </a:lnTo>
                    <a:lnTo>
                      <a:pt x="26344" y="404689"/>
                    </a:lnTo>
                    <a:lnTo>
                      <a:pt x="29518" y="400551"/>
                    </a:lnTo>
                    <a:lnTo>
                      <a:pt x="33327" y="397050"/>
                    </a:lnTo>
                    <a:lnTo>
                      <a:pt x="37136" y="393867"/>
                    </a:lnTo>
                    <a:lnTo>
                      <a:pt x="40945" y="390366"/>
                    </a:lnTo>
                    <a:lnTo>
                      <a:pt x="45388" y="387501"/>
                    </a:lnTo>
                    <a:lnTo>
                      <a:pt x="49514" y="384636"/>
                    </a:lnTo>
                    <a:lnTo>
                      <a:pt x="53640" y="382090"/>
                    </a:lnTo>
                    <a:lnTo>
                      <a:pt x="58401" y="379543"/>
                    </a:lnTo>
                    <a:lnTo>
                      <a:pt x="63162" y="377315"/>
                    </a:lnTo>
                    <a:lnTo>
                      <a:pt x="68241" y="375405"/>
                    </a:lnTo>
                    <a:lnTo>
                      <a:pt x="73002" y="373814"/>
                    </a:lnTo>
                    <a:lnTo>
                      <a:pt x="78398" y="372222"/>
                    </a:lnTo>
                    <a:lnTo>
                      <a:pt x="83476" y="370949"/>
                    </a:lnTo>
                    <a:lnTo>
                      <a:pt x="873165" y="204159"/>
                    </a:lnTo>
                    <a:lnTo>
                      <a:pt x="878561" y="202885"/>
                    </a:lnTo>
                    <a:lnTo>
                      <a:pt x="883639" y="202249"/>
                    </a:lnTo>
                    <a:lnTo>
                      <a:pt x="889353" y="201931"/>
                    </a:lnTo>
                    <a:lnTo>
                      <a:pt x="894431" y="201612"/>
                    </a:lnTo>
                    <a:close/>
                    <a:moveTo>
                      <a:pt x="462024" y="0"/>
                    </a:moveTo>
                    <a:lnTo>
                      <a:pt x="467419" y="0"/>
                    </a:lnTo>
                    <a:lnTo>
                      <a:pt x="472496" y="0"/>
                    </a:lnTo>
                    <a:lnTo>
                      <a:pt x="477891" y="318"/>
                    </a:lnTo>
                    <a:lnTo>
                      <a:pt x="482651" y="953"/>
                    </a:lnTo>
                    <a:lnTo>
                      <a:pt x="487728" y="1907"/>
                    </a:lnTo>
                    <a:lnTo>
                      <a:pt x="492805" y="2861"/>
                    </a:lnTo>
                    <a:lnTo>
                      <a:pt x="497565" y="4450"/>
                    </a:lnTo>
                    <a:lnTo>
                      <a:pt x="502642" y="6039"/>
                    </a:lnTo>
                    <a:lnTo>
                      <a:pt x="507402" y="7946"/>
                    </a:lnTo>
                    <a:lnTo>
                      <a:pt x="511844" y="9853"/>
                    </a:lnTo>
                    <a:lnTo>
                      <a:pt x="516604" y="12078"/>
                    </a:lnTo>
                    <a:lnTo>
                      <a:pt x="520729" y="14303"/>
                    </a:lnTo>
                    <a:lnTo>
                      <a:pt x="525172" y="17164"/>
                    </a:lnTo>
                    <a:lnTo>
                      <a:pt x="529297" y="20025"/>
                    </a:lnTo>
                    <a:lnTo>
                      <a:pt x="533105" y="22885"/>
                    </a:lnTo>
                    <a:lnTo>
                      <a:pt x="537230" y="26064"/>
                    </a:lnTo>
                    <a:lnTo>
                      <a:pt x="541038" y="29878"/>
                    </a:lnTo>
                    <a:lnTo>
                      <a:pt x="544529" y="33374"/>
                    </a:lnTo>
                    <a:lnTo>
                      <a:pt x="548019" y="36871"/>
                    </a:lnTo>
                    <a:lnTo>
                      <a:pt x="551193" y="41003"/>
                    </a:lnTo>
                    <a:lnTo>
                      <a:pt x="554049" y="45135"/>
                    </a:lnTo>
                    <a:lnTo>
                      <a:pt x="556904" y="49267"/>
                    </a:lnTo>
                    <a:lnTo>
                      <a:pt x="559760" y="54035"/>
                    </a:lnTo>
                    <a:lnTo>
                      <a:pt x="561982" y="58484"/>
                    </a:lnTo>
                    <a:lnTo>
                      <a:pt x="564203" y="63252"/>
                    </a:lnTo>
                    <a:lnTo>
                      <a:pt x="566107" y="68020"/>
                    </a:lnTo>
                    <a:lnTo>
                      <a:pt x="567693" y="73106"/>
                    </a:lnTo>
                    <a:lnTo>
                      <a:pt x="569280" y="78191"/>
                    </a:lnTo>
                    <a:lnTo>
                      <a:pt x="570549" y="83595"/>
                    </a:lnTo>
                    <a:lnTo>
                      <a:pt x="571819" y="88998"/>
                    </a:lnTo>
                    <a:lnTo>
                      <a:pt x="572453" y="94084"/>
                    </a:lnTo>
                    <a:lnTo>
                      <a:pt x="572771" y="99487"/>
                    </a:lnTo>
                    <a:lnTo>
                      <a:pt x="573088" y="104573"/>
                    </a:lnTo>
                    <a:lnTo>
                      <a:pt x="572771" y="109976"/>
                    </a:lnTo>
                    <a:lnTo>
                      <a:pt x="572453" y="115062"/>
                    </a:lnTo>
                    <a:lnTo>
                      <a:pt x="571819" y="120148"/>
                    </a:lnTo>
                    <a:lnTo>
                      <a:pt x="570867" y="125551"/>
                    </a:lnTo>
                    <a:lnTo>
                      <a:pt x="569597" y="130319"/>
                    </a:lnTo>
                    <a:lnTo>
                      <a:pt x="568328" y="135405"/>
                    </a:lnTo>
                    <a:lnTo>
                      <a:pt x="566741" y="140172"/>
                    </a:lnTo>
                    <a:lnTo>
                      <a:pt x="565155" y="144622"/>
                    </a:lnTo>
                    <a:lnTo>
                      <a:pt x="563251" y="149390"/>
                    </a:lnTo>
                    <a:lnTo>
                      <a:pt x="561030" y="153840"/>
                    </a:lnTo>
                    <a:lnTo>
                      <a:pt x="558174" y="158608"/>
                    </a:lnTo>
                    <a:lnTo>
                      <a:pt x="555635" y="162740"/>
                    </a:lnTo>
                    <a:lnTo>
                      <a:pt x="552779" y="166872"/>
                    </a:lnTo>
                    <a:lnTo>
                      <a:pt x="549923" y="171004"/>
                    </a:lnTo>
                    <a:lnTo>
                      <a:pt x="546433" y="174818"/>
                    </a:lnTo>
                    <a:lnTo>
                      <a:pt x="543259" y="178315"/>
                    </a:lnTo>
                    <a:lnTo>
                      <a:pt x="539769" y="182129"/>
                    </a:lnTo>
                    <a:lnTo>
                      <a:pt x="535644" y="185625"/>
                    </a:lnTo>
                    <a:lnTo>
                      <a:pt x="531836" y="188486"/>
                    </a:lnTo>
                    <a:lnTo>
                      <a:pt x="527711" y="191664"/>
                    </a:lnTo>
                    <a:lnTo>
                      <a:pt x="523268" y="194525"/>
                    </a:lnTo>
                    <a:lnTo>
                      <a:pt x="518825" y="197068"/>
                    </a:lnTo>
                    <a:lnTo>
                      <a:pt x="514383" y="199611"/>
                    </a:lnTo>
                    <a:lnTo>
                      <a:pt x="509623" y="201518"/>
                    </a:lnTo>
                    <a:lnTo>
                      <a:pt x="504863" y="204061"/>
                    </a:lnTo>
                    <a:lnTo>
                      <a:pt x="499786" y="205650"/>
                    </a:lnTo>
                    <a:lnTo>
                      <a:pt x="494709" y="206921"/>
                    </a:lnTo>
                    <a:lnTo>
                      <a:pt x="489632" y="208193"/>
                    </a:lnTo>
                    <a:lnTo>
                      <a:pt x="126930" y="284795"/>
                    </a:lnTo>
                    <a:lnTo>
                      <a:pt x="121218" y="285749"/>
                    </a:lnTo>
                    <a:lnTo>
                      <a:pt x="115823" y="286702"/>
                    </a:lnTo>
                    <a:lnTo>
                      <a:pt x="110429" y="287020"/>
                    </a:lnTo>
                    <a:lnTo>
                      <a:pt x="105034" y="287338"/>
                    </a:lnTo>
                    <a:lnTo>
                      <a:pt x="100275" y="287020"/>
                    </a:lnTo>
                    <a:lnTo>
                      <a:pt x="95832" y="286702"/>
                    </a:lnTo>
                    <a:lnTo>
                      <a:pt x="86947" y="285431"/>
                    </a:lnTo>
                    <a:lnTo>
                      <a:pt x="78379" y="283524"/>
                    </a:lnTo>
                    <a:lnTo>
                      <a:pt x="70129" y="280981"/>
                    </a:lnTo>
                    <a:lnTo>
                      <a:pt x="61561" y="277802"/>
                    </a:lnTo>
                    <a:lnTo>
                      <a:pt x="53628" y="273670"/>
                    </a:lnTo>
                    <a:lnTo>
                      <a:pt x="46329" y="268902"/>
                    </a:lnTo>
                    <a:lnTo>
                      <a:pt x="39348" y="264135"/>
                    </a:lnTo>
                    <a:lnTo>
                      <a:pt x="32684" y="258095"/>
                    </a:lnTo>
                    <a:lnTo>
                      <a:pt x="26655" y="251738"/>
                    </a:lnTo>
                    <a:lnTo>
                      <a:pt x="20943" y="244746"/>
                    </a:lnTo>
                    <a:lnTo>
                      <a:pt x="15866" y="237435"/>
                    </a:lnTo>
                    <a:lnTo>
                      <a:pt x="11424" y="229807"/>
                    </a:lnTo>
                    <a:lnTo>
                      <a:pt x="9520" y="225357"/>
                    </a:lnTo>
                    <a:lnTo>
                      <a:pt x="7933" y="221225"/>
                    </a:lnTo>
                    <a:lnTo>
                      <a:pt x="6029" y="217093"/>
                    </a:lnTo>
                    <a:lnTo>
                      <a:pt x="4443" y="212643"/>
                    </a:lnTo>
                    <a:lnTo>
                      <a:pt x="3491" y="208193"/>
                    </a:lnTo>
                    <a:lnTo>
                      <a:pt x="2221" y="203425"/>
                    </a:lnTo>
                    <a:lnTo>
                      <a:pt x="1269" y="198021"/>
                    </a:lnTo>
                    <a:lnTo>
                      <a:pt x="635" y="192936"/>
                    </a:lnTo>
                    <a:lnTo>
                      <a:pt x="317" y="187532"/>
                    </a:lnTo>
                    <a:lnTo>
                      <a:pt x="0" y="182447"/>
                    </a:lnTo>
                    <a:lnTo>
                      <a:pt x="317" y="177043"/>
                    </a:lnTo>
                    <a:lnTo>
                      <a:pt x="635" y="171958"/>
                    </a:lnTo>
                    <a:lnTo>
                      <a:pt x="1269" y="166554"/>
                    </a:lnTo>
                    <a:lnTo>
                      <a:pt x="1904" y="161786"/>
                    </a:lnTo>
                    <a:lnTo>
                      <a:pt x="3173" y="157019"/>
                    </a:lnTo>
                    <a:lnTo>
                      <a:pt x="4443" y="151615"/>
                    </a:lnTo>
                    <a:lnTo>
                      <a:pt x="5712" y="147165"/>
                    </a:lnTo>
                    <a:lnTo>
                      <a:pt x="7933" y="142079"/>
                    </a:lnTo>
                    <a:lnTo>
                      <a:pt x="9837" y="137630"/>
                    </a:lnTo>
                    <a:lnTo>
                      <a:pt x="12058" y="132862"/>
                    </a:lnTo>
                    <a:lnTo>
                      <a:pt x="14280" y="128730"/>
                    </a:lnTo>
                    <a:lnTo>
                      <a:pt x="17136" y="124280"/>
                    </a:lnTo>
                    <a:lnTo>
                      <a:pt x="19991" y="120148"/>
                    </a:lnTo>
                    <a:lnTo>
                      <a:pt x="23165" y="116016"/>
                    </a:lnTo>
                    <a:lnTo>
                      <a:pt x="26338" y="112201"/>
                    </a:lnTo>
                    <a:lnTo>
                      <a:pt x="29511" y="108387"/>
                    </a:lnTo>
                    <a:lnTo>
                      <a:pt x="33319" y="104891"/>
                    </a:lnTo>
                    <a:lnTo>
                      <a:pt x="37127" y="101712"/>
                    </a:lnTo>
                    <a:lnTo>
                      <a:pt x="40935" y="98534"/>
                    </a:lnTo>
                    <a:lnTo>
                      <a:pt x="45377" y="95355"/>
                    </a:lnTo>
                    <a:lnTo>
                      <a:pt x="49503" y="92495"/>
                    </a:lnTo>
                    <a:lnTo>
                      <a:pt x="53628" y="89952"/>
                    </a:lnTo>
                    <a:lnTo>
                      <a:pt x="58388" y="87727"/>
                    </a:lnTo>
                    <a:lnTo>
                      <a:pt x="63148" y="85184"/>
                    </a:lnTo>
                    <a:lnTo>
                      <a:pt x="68225" y="83277"/>
                    </a:lnTo>
                    <a:lnTo>
                      <a:pt x="72985" y="81370"/>
                    </a:lnTo>
                    <a:lnTo>
                      <a:pt x="78379" y="80098"/>
                    </a:lnTo>
                    <a:lnTo>
                      <a:pt x="83456" y="78827"/>
                    </a:lnTo>
                    <a:lnTo>
                      <a:pt x="446158" y="2225"/>
                    </a:lnTo>
                    <a:lnTo>
                      <a:pt x="451235" y="1271"/>
                    </a:lnTo>
                    <a:lnTo>
                      <a:pt x="456630" y="636"/>
                    </a:lnTo>
                    <a:lnTo>
                      <a:pt x="462024"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sp>
        <p:nvSpPr>
          <p:cNvPr id="2059" name="标题 1"/>
          <p:cNvSpPr>
            <a:spLocks noGrp="1"/>
          </p:cNvSpPr>
          <p:nvPr>
            <p:ph type="title"/>
          </p:nvPr>
        </p:nvSpPr>
        <p:spPr/>
        <p:txBody>
          <a:bodyPr/>
          <a:lstStyle/>
          <a:p>
            <a:r>
              <a:rPr lang="da-DK" altLang="zh-CN" dirty="0" smtClean="0"/>
              <a:t>LOREM IPSUM DOLOR SIT AMET</a:t>
            </a:r>
            <a:endParaRPr lang="zh-CN" altLang="en-US" dirty="0" smtClean="0"/>
          </a:p>
        </p:txBody>
      </p:sp>
    </p:spTree>
    <p:extLst>
      <p:ext uri="{BB962C8B-B14F-4D97-AF65-F5344CB8AC3E}">
        <p14:creationId xmlns:p14="http://schemas.microsoft.com/office/powerpoint/2010/main" val="269545012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9"/>
                                        </p:tgtEl>
                                        <p:attrNameLst>
                                          <p:attrName>style.visibility</p:attrName>
                                        </p:attrNameLst>
                                      </p:cBhvr>
                                      <p:to>
                                        <p:strVal val="visible"/>
                                      </p:to>
                                    </p:set>
                                    <p:animEffect transition="in" filter="fade">
                                      <p:cBhvr>
                                        <p:cTn id="7" dur="500"/>
                                        <p:tgtEl>
                                          <p:spTgt spid="205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2081"/>
                                        </p:tgtEl>
                                        <p:attrNameLst>
                                          <p:attrName>style.visibility</p:attrName>
                                        </p:attrNameLst>
                                      </p:cBhvr>
                                      <p:to>
                                        <p:strVal val="visible"/>
                                      </p:to>
                                    </p:set>
                                    <p:anim calcmode="lin" valueType="num">
                                      <p:cBhvr additive="base">
                                        <p:cTn id="16" dur="500" fill="hold"/>
                                        <p:tgtEl>
                                          <p:spTgt spid="2081"/>
                                        </p:tgtEl>
                                        <p:attrNameLst>
                                          <p:attrName>ppt_x</p:attrName>
                                        </p:attrNameLst>
                                      </p:cBhvr>
                                      <p:tavLst>
                                        <p:tav tm="0">
                                          <p:val>
                                            <p:strVal val="#ppt_x"/>
                                          </p:val>
                                        </p:tav>
                                        <p:tav tm="100000">
                                          <p:val>
                                            <p:strVal val="#ppt_x"/>
                                          </p:val>
                                        </p:tav>
                                      </p:tavLst>
                                    </p:anim>
                                    <p:anim calcmode="lin" valueType="num">
                                      <p:cBhvr additive="base">
                                        <p:cTn id="17" dur="500" fill="hold"/>
                                        <p:tgtEl>
                                          <p:spTgt spid="2081"/>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2082"/>
                                        </p:tgtEl>
                                        <p:attrNameLst>
                                          <p:attrName>style.visibility</p:attrName>
                                        </p:attrNameLst>
                                      </p:cBhvr>
                                      <p:to>
                                        <p:strVal val="visible"/>
                                      </p:to>
                                    </p:set>
                                    <p:anim calcmode="lin" valueType="num">
                                      <p:cBhvr additive="base">
                                        <p:cTn id="20" dur="500" fill="hold"/>
                                        <p:tgtEl>
                                          <p:spTgt spid="2082"/>
                                        </p:tgtEl>
                                        <p:attrNameLst>
                                          <p:attrName>ppt_x</p:attrName>
                                        </p:attrNameLst>
                                      </p:cBhvr>
                                      <p:tavLst>
                                        <p:tav tm="0">
                                          <p:val>
                                            <p:strVal val="#ppt_x"/>
                                          </p:val>
                                        </p:tav>
                                        <p:tav tm="100000">
                                          <p:val>
                                            <p:strVal val="#ppt_x"/>
                                          </p:val>
                                        </p:tav>
                                      </p:tavLst>
                                    </p:anim>
                                    <p:anim calcmode="lin" valueType="num">
                                      <p:cBhvr additive="base">
                                        <p:cTn id="21" dur="500" fill="hold"/>
                                        <p:tgtEl>
                                          <p:spTgt spid="2082"/>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nodeType="clickEffect">
                                  <p:stCondLst>
                                    <p:cond delay="0"/>
                                  </p:stCondLst>
                                  <p:childTnLst>
                                    <p:set>
                                      <p:cBhvr>
                                        <p:cTn id="25" dur="1" fill="hold">
                                          <p:stCondLst>
                                            <p:cond delay="0"/>
                                          </p:stCondLst>
                                        </p:cTn>
                                        <p:tgtEl>
                                          <p:spTgt spid="2052"/>
                                        </p:tgtEl>
                                        <p:attrNameLst>
                                          <p:attrName>style.visibility</p:attrName>
                                        </p:attrNameLst>
                                      </p:cBhvr>
                                      <p:to>
                                        <p:strVal val="visible"/>
                                      </p:to>
                                    </p:set>
                                    <p:anim calcmode="lin" valueType="num">
                                      <p:cBhvr additive="base">
                                        <p:cTn id="26" dur="500" fill="hold"/>
                                        <p:tgtEl>
                                          <p:spTgt spid="2052"/>
                                        </p:tgtEl>
                                        <p:attrNameLst>
                                          <p:attrName>ppt_x</p:attrName>
                                        </p:attrNameLst>
                                      </p:cBhvr>
                                      <p:tavLst>
                                        <p:tav tm="0">
                                          <p:val>
                                            <p:strVal val="#ppt_x"/>
                                          </p:val>
                                        </p:tav>
                                        <p:tav tm="100000">
                                          <p:val>
                                            <p:strVal val="#ppt_x"/>
                                          </p:val>
                                        </p:tav>
                                      </p:tavLst>
                                    </p:anim>
                                    <p:anim calcmode="lin" valueType="num">
                                      <p:cBhvr additive="base">
                                        <p:cTn id="27" dur="500" fill="hold"/>
                                        <p:tgtEl>
                                          <p:spTgt spid="2052"/>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nodeType="clickEffect">
                                  <p:stCondLst>
                                    <p:cond delay="0"/>
                                  </p:stCondLst>
                                  <p:childTnLst>
                                    <p:set>
                                      <p:cBhvr>
                                        <p:cTn id="31" dur="1" fill="hold">
                                          <p:stCondLst>
                                            <p:cond delay="0"/>
                                          </p:stCondLst>
                                        </p:cTn>
                                        <p:tgtEl>
                                          <p:spTgt spid="2055"/>
                                        </p:tgtEl>
                                        <p:attrNameLst>
                                          <p:attrName>style.visibility</p:attrName>
                                        </p:attrNameLst>
                                      </p:cBhvr>
                                      <p:to>
                                        <p:strVal val="visible"/>
                                      </p:to>
                                    </p:set>
                                    <p:anim calcmode="lin" valueType="num">
                                      <p:cBhvr additive="base">
                                        <p:cTn id="32" dur="500" fill="hold"/>
                                        <p:tgtEl>
                                          <p:spTgt spid="2055"/>
                                        </p:tgtEl>
                                        <p:attrNameLst>
                                          <p:attrName>ppt_x</p:attrName>
                                        </p:attrNameLst>
                                      </p:cBhvr>
                                      <p:tavLst>
                                        <p:tav tm="0">
                                          <p:val>
                                            <p:strVal val="#ppt_x"/>
                                          </p:val>
                                        </p:tav>
                                        <p:tav tm="100000">
                                          <p:val>
                                            <p:strVal val="#ppt_x"/>
                                          </p:val>
                                        </p:tav>
                                      </p:tavLst>
                                    </p:anim>
                                    <p:anim calcmode="lin" valueType="num">
                                      <p:cBhvr additive="base">
                                        <p:cTn id="33" dur="500" fill="hold"/>
                                        <p:tgtEl>
                                          <p:spTgt spid="2055"/>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nodeType="clickEffect">
                                  <p:stCondLst>
                                    <p:cond delay="0"/>
                                  </p:stCondLst>
                                  <p:childTnLst>
                                    <p:set>
                                      <p:cBhvr>
                                        <p:cTn id="37" dur="1" fill="hold">
                                          <p:stCondLst>
                                            <p:cond delay="0"/>
                                          </p:stCondLst>
                                        </p:cTn>
                                        <p:tgtEl>
                                          <p:spTgt spid="2054"/>
                                        </p:tgtEl>
                                        <p:attrNameLst>
                                          <p:attrName>style.visibility</p:attrName>
                                        </p:attrNameLst>
                                      </p:cBhvr>
                                      <p:to>
                                        <p:strVal val="visible"/>
                                      </p:to>
                                    </p:set>
                                    <p:anim calcmode="lin" valueType="num">
                                      <p:cBhvr additive="base">
                                        <p:cTn id="38" dur="500" fill="hold"/>
                                        <p:tgtEl>
                                          <p:spTgt spid="2054"/>
                                        </p:tgtEl>
                                        <p:attrNameLst>
                                          <p:attrName>ppt_x</p:attrName>
                                        </p:attrNameLst>
                                      </p:cBhvr>
                                      <p:tavLst>
                                        <p:tav tm="0">
                                          <p:val>
                                            <p:strVal val="#ppt_x"/>
                                          </p:val>
                                        </p:tav>
                                        <p:tav tm="100000">
                                          <p:val>
                                            <p:strVal val="#ppt_x"/>
                                          </p:val>
                                        </p:tav>
                                      </p:tavLst>
                                    </p:anim>
                                    <p:anim calcmode="lin" valueType="num">
                                      <p:cBhvr additive="base">
                                        <p:cTn id="39" dur="500" fill="hold"/>
                                        <p:tgtEl>
                                          <p:spTgt spid="2054"/>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1" fill="hold" nodeType="clickEffect">
                                  <p:stCondLst>
                                    <p:cond delay="0"/>
                                  </p:stCondLst>
                                  <p:childTnLst>
                                    <p:set>
                                      <p:cBhvr>
                                        <p:cTn id="43" dur="1" fill="hold">
                                          <p:stCondLst>
                                            <p:cond delay="0"/>
                                          </p:stCondLst>
                                        </p:cTn>
                                        <p:tgtEl>
                                          <p:spTgt spid="2056"/>
                                        </p:tgtEl>
                                        <p:attrNameLst>
                                          <p:attrName>style.visibility</p:attrName>
                                        </p:attrNameLst>
                                      </p:cBhvr>
                                      <p:to>
                                        <p:strVal val="visible"/>
                                      </p:to>
                                    </p:set>
                                    <p:anim calcmode="lin" valueType="num">
                                      <p:cBhvr additive="base">
                                        <p:cTn id="44" dur="500" fill="hold"/>
                                        <p:tgtEl>
                                          <p:spTgt spid="2056"/>
                                        </p:tgtEl>
                                        <p:attrNameLst>
                                          <p:attrName>ppt_x</p:attrName>
                                        </p:attrNameLst>
                                      </p:cBhvr>
                                      <p:tavLst>
                                        <p:tav tm="0">
                                          <p:val>
                                            <p:strVal val="#ppt_x"/>
                                          </p:val>
                                        </p:tav>
                                        <p:tav tm="100000">
                                          <p:val>
                                            <p:strVal val="#ppt_x"/>
                                          </p:val>
                                        </p:tav>
                                      </p:tavLst>
                                    </p:anim>
                                    <p:anim calcmode="lin" valueType="num">
                                      <p:cBhvr additive="base">
                                        <p:cTn id="45" dur="500" fill="hold"/>
                                        <p:tgtEl>
                                          <p:spTgt spid="2056"/>
                                        </p:tgtEl>
                                        <p:attrNameLst>
                                          <p:attrName>ppt_y</p:attrName>
                                        </p:attrNameLst>
                                      </p:cBhvr>
                                      <p:tavLst>
                                        <p:tav tm="0">
                                          <p:val>
                                            <p:strVal val="0-#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1" fill="hold" nodeType="clickEffect">
                                  <p:stCondLst>
                                    <p:cond delay="0"/>
                                  </p:stCondLst>
                                  <p:childTnLst>
                                    <p:set>
                                      <p:cBhvr>
                                        <p:cTn id="49" dur="1" fill="hold">
                                          <p:stCondLst>
                                            <p:cond delay="0"/>
                                          </p:stCondLst>
                                        </p:cTn>
                                        <p:tgtEl>
                                          <p:spTgt spid="2057"/>
                                        </p:tgtEl>
                                        <p:attrNameLst>
                                          <p:attrName>style.visibility</p:attrName>
                                        </p:attrNameLst>
                                      </p:cBhvr>
                                      <p:to>
                                        <p:strVal val="visible"/>
                                      </p:to>
                                    </p:set>
                                    <p:anim calcmode="lin" valueType="num">
                                      <p:cBhvr additive="base">
                                        <p:cTn id="50" dur="500" fill="hold"/>
                                        <p:tgtEl>
                                          <p:spTgt spid="2057"/>
                                        </p:tgtEl>
                                        <p:attrNameLst>
                                          <p:attrName>ppt_x</p:attrName>
                                        </p:attrNameLst>
                                      </p:cBhvr>
                                      <p:tavLst>
                                        <p:tav tm="0">
                                          <p:val>
                                            <p:strVal val="#ppt_x"/>
                                          </p:val>
                                        </p:tav>
                                        <p:tav tm="100000">
                                          <p:val>
                                            <p:strVal val="#ppt_x"/>
                                          </p:val>
                                        </p:tav>
                                      </p:tavLst>
                                    </p:anim>
                                    <p:anim calcmode="lin" valueType="num">
                                      <p:cBhvr additive="base">
                                        <p:cTn id="51" dur="500" fill="hold"/>
                                        <p:tgtEl>
                                          <p:spTgt spid="2057"/>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1" fill="hold" nodeType="clickEffect">
                                  <p:stCondLst>
                                    <p:cond delay="0"/>
                                  </p:stCondLst>
                                  <p:childTnLst>
                                    <p:set>
                                      <p:cBhvr>
                                        <p:cTn id="55" dur="1" fill="hold">
                                          <p:stCondLst>
                                            <p:cond delay="0"/>
                                          </p:stCondLst>
                                        </p:cTn>
                                        <p:tgtEl>
                                          <p:spTgt spid="2058"/>
                                        </p:tgtEl>
                                        <p:attrNameLst>
                                          <p:attrName>style.visibility</p:attrName>
                                        </p:attrNameLst>
                                      </p:cBhvr>
                                      <p:to>
                                        <p:strVal val="visible"/>
                                      </p:to>
                                    </p:set>
                                    <p:anim calcmode="lin" valueType="num">
                                      <p:cBhvr additive="base">
                                        <p:cTn id="56" dur="500" fill="hold"/>
                                        <p:tgtEl>
                                          <p:spTgt spid="2058"/>
                                        </p:tgtEl>
                                        <p:attrNameLst>
                                          <p:attrName>ppt_x</p:attrName>
                                        </p:attrNameLst>
                                      </p:cBhvr>
                                      <p:tavLst>
                                        <p:tav tm="0">
                                          <p:val>
                                            <p:strVal val="#ppt_x"/>
                                          </p:val>
                                        </p:tav>
                                        <p:tav tm="100000">
                                          <p:val>
                                            <p:strVal val="#ppt_x"/>
                                          </p:val>
                                        </p:tav>
                                      </p:tavLst>
                                    </p:anim>
                                    <p:anim calcmode="lin" valueType="num">
                                      <p:cBhvr additive="base">
                                        <p:cTn id="57" dur="500" fill="hold"/>
                                        <p:tgtEl>
                                          <p:spTgt spid="2058"/>
                                        </p:tgtEl>
                                        <p:attrNameLst>
                                          <p:attrName>ppt_y</p:attrName>
                                        </p:attrNameLst>
                                      </p:cBhvr>
                                      <p:tavLst>
                                        <p:tav tm="0">
                                          <p:val>
                                            <p:strVal val="0-#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81" grpId="0"/>
      <p:bldP spid="15" grpId="0" animBg="1"/>
      <p:bldP spid="205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395664" y="22494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95664" y="41798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95663" y="2484439"/>
            <a:ext cx="1814512" cy="1462087"/>
          </a:xfrm>
          <a:prstGeom prst="rect">
            <a:avLst/>
          </a:prstGeom>
          <a:noFill/>
        </p:spPr>
        <p:txBody>
          <a:bodyPr lIns="0" tIns="0" rIns="0" bIns="0" anchor="ctr"/>
          <a:lstStyle/>
          <a:p>
            <a:pPr algn="ctr">
              <a:defRPr/>
            </a:pPr>
            <a:r>
              <a:rPr lang="en-US" altLang="zh-CN" sz="11500" spc="-500">
                <a:solidFill>
                  <a:schemeClr val="accent1"/>
                </a:solidFill>
                <a:latin typeface="Arial" panose="020B0604020202020204" pitchFamily="34" charset="0"/>
                <a:ea typeface="微软雅黑" panose="020B0503020204020204" pitchFamily="34" charset="-122"/>
              </a:rPr>
              <a:t>01</a:t>
            </a:r>
            <a:endParaRPr lang="zh-CN" altLang="en-US" sz="11500" spc="-500">
              <a:solidFill>
                <a:schemeClr val="accent1"/>
              </a:solidFill>
              <a:latin typeface="Arial" panose="020B0604020202020204" pitchFamily="34" charset="0"/>
              <a:ea typeface="微软雅黑" panose="020B0503020204020204" pitchFamily="34" charset="-122"/>
            </a:endParaRPr>
          </a:p>
        </p:txBody>
      </p:sp>
      <p:sp>
        <p:nvSpPr>
          <p:cNvPr id="2053" name="文本框 8"/>
          <p:cNvSpPr txBox="1">
            <a:spLocks noChangeArrowheads="1"/>
          </p:cNvSpPr>
          <p:nvPr/>
        </p:nvSpPr>
        <p:spPr bwMode="auto">
          <a:xfrm>
            <a:off x="5414964"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400" dirty="0" smtClean="0">
                <a:latin typeface="Arial" panose="020B0604020202020204" pitchFamily="34" charset="0"/>
                <a:ea typeface="微软雅黑" panose="020B0503020204020204" pitchFamily="34" charset="-122"/>
              </a:rPr>
              <a:t>点击此处输入标题</a:t>
            </a:r>
            <a:endParaRPr lang="en-US" altLang="zh-CN" sz="2400"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13879303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1000"/>
                                        <p:tgtEl>
                                          <p:spTgt spid="2053"/>
                                        </p:tgtEl>
                                      </p:cBhvr>
                                    </p:animEffect>
                                    <p:anim calcmode="lin" valueType="num">
                                      <p:cBhvr>
                                        <p:cTn id="23" dur="1000" fill="hold"/>
                                        <p:tgtEl>
                                          <p:spTgt spid="2053"/>
                                        </p:tgtEl>
                                        <p:attrNameLst>
                                          <p:attrName>ppt_x</p:attrName>
                                        </p:attrNameLst>
                                      </p:cBhvr>
                                      <p:tavLst>
                                        <p:tav tm="0">
                                          <p:val>
                                            <p:strVal val="#ppt_x"/>
                                          </p:val>
                                        </p:tav>
                                        <p:tav tm="100000">
                                          <p:val>
                                            <p:strVal val="#ppt_x"/>
                                          </p:val>
                                        </p:tav>
                                      </p:tavLst>
                                    </p:anim>
                                    <p:anim calcmode="lin" valueType="num">
                                      <p:cBhvr>
                                        <p:cTn id="24"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15"/>
          <p:cNvSpPr>
            <a:spLocks noEditPoints="1"/>
          </p:cNvSpPr>
          <p:nvPr/>
        </p:nvSpPr>
        <p:spPr bwMode="auto">
          <a:xfrm>
            <a:off x="6010275" y="4335463"/>
            <a:ext cx="890588" cy="881062"/>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solidFill>
            <a:schemeClr val="accent3"/>
          </a:solidFill>
          <a:ln>
            <a:noFill/>
          </a:ln>
          <a:extLst/>
        </p:spPr>
        <p:txBody>
          <a:bodyPr/>
          <a:lstStyle/>
          <a:p>
            <a:pPr>
              <a:defRPr/>
            </a:pPr>
            <a:endParaRPr lang="zh-CN" altLang="en-US"/>
          </a:p>
        </p:txBody>
      </p:sp>
      <p:sp>
        <p:nvSpPr>
          <p:cNvPr id="17" name="Freeform 16"/>
          <p:cNvSpPr>
            <a:spLocks noEditPoints="1"/>
          </p:cNvSpPr>
          <p:nvPr/>
        </p:nvSpPr>
        <p:spPr bwMode="auto">
          <a:xfrm>
            <a:off x="6310313" y="4597401"/>
            <a:ext cx="290512" cy="328613"/>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solidFill>
            <a:schemeClr val="accent3">
              <a:lumMod val="40000"/>
              <a:lumOff val="60000"/>
            </a:schemeClr>
          </a:solidFill>
          <a:ln>
            <a:noFill/>
          </a:ln>
          <a:extLst/>
        </p:spPr>
        <p:txBody>
          <a:bodyPr/>
          <a:lstStyle/>
          <a:p>
            <a:pPr>
              <a:defRPr/>
            </a:pPr>
            <a:endParaRPr lang="zh-CN" altLang="en-US"/>
          </a:p>
        </p:txBody>
      </p:sp>
      <p:sp>
        <p:nvSpPr>
          <p:cNvPr id="18" name="Freeform 17"/>
          <p:cNvSpPr>
            <a:spLocks noEditPoints="1"/>
          </p:cNvSpPr>
          <p:nvPr/>
        </p:nvSpPr>
        <p:spPr bwMode="auto">
          <a:xfrm>
            <a:off x="6010276" y="2327276"/>
            <a:ext cx="881063" cy="892175"/>
          </a:xfrm>
          <a:custGeom>
            <a:avLst/>
            <a:gdLst>
              <a:gd name="T0" fmla="*/ 2147483646 w 94"/>
              <a:gd name="T1" fmla="*/ 2147483646 h 95"/>
              <a:gd name="T2" fmla="*/ 2147483646 w 94"/>
              <a:gd name="T3" fmla="*/ 2147483646 h 95"/>
              <a:gd name="T4" fmla="*/ 2147483646 w 94"/>
              <a:gd name="T5" fmla="*/ 2147483646 h 95"/>
              <a:gd name="T6" fmla="*/ 2147483646 w 94"/>
              <a:gd name="T7" fmla="*/ 2147483646 h 95"/>
              <a:gd name="T8" fmla="*/ 2147483646 w 94"/>
              <a:gd name="T9" fmla="*/ 2147483646 h 95"/>
              <a:gd name="T10" fmla="*/ 2147483646 w 94"/>
              <a:gd name="T11" fmla="*/ 2147483646 h 95"/>
              <a:gd name="T12" fmla="*/ 2147483646 w 94"/>
              <a:gd name="T13" fmla="*/ 2147483646 h 95"/>
              <a:gd name="T14" fmla="*/ 2147483646 w 94"/>
              <a:gd name="T15" fmla="*/ 2147483646 h 95"/>
              <a:gd name="T16" fmla="*/ 2147483646 w 94"/>
              <a:gd name="T17" fmla="*/ 2147483646 h 95"/>
              <a:gd name="T18" fmla="*/ 2147483646 w 94"/>
              <a:gd name="T19" fmla="*/ 2147483646 h 95"/>
              <a:gd name="T20" fmla="*/ 2147483646 w 94"/>
              <a:gd name="T21" fmla="*/ 2147483646 h 95"/>
              <a:gd name="T22" fmla="*/ 2147483646 w 94"/>
              <a:gd name="T23" fmla="*/ 2147483646 h 95"/>
              <a:gd name="T24" fmla="*/ 2147483646 w 94"/>
              <a:gd name="T25" fmla="*/ 2147483646 h 95"/>
              <a:gd name="T26" fmla="*/ 2147483646 w 94"/>
              <a:gd name="T27" fmla="*/ 2147483646 h 95"/>
              <a:gd name="T28" fmla="*/ 2147483646 w 94"/>
              <a:gd name="T29" fmla="*/ 2147483646 h 95"/>
              <a:gd name="T30" fmla="*/ 2147483646 w 94"/>
              <a:gd name="T31" fmla="*/ 2147483646 h 95"/>
              <a:gd name="T32" fmla="*/ 2147483646 w 94"/>
              <a:gd name="T33" fmla="*/ 1675739433 h 95"/>
              <a:gd name="T34" fmla="*/ 2147483646 w 94"/>
              <a:gd name="T35" fmla="*/ 793772793 h 95"/>
              <a:gd name="T36" fmla="*/ 2147483646 w 94"/>
              <a:gd name="T37" fmla="*/ 1411148502 h 95"/>
              <a:gd name="T38" fmla="*/ 2147483646 w 94"/>
              <a:gd name="T39" fmla="*/ 1146557571 h 95"/>
              <a:gd name="T40" fmla="*/ 2147483646 w 94"/>
              <a:gd name="T41" fmla="*/ 0 h 95"/>
              <a:gd name="T42" fmla="*/ 2147483646 w 94"/>
              <a:gd name="T43" fmla="*/ 0 h 95"/>
              <a:gd name="T44" fmla="*/ 2147483646 w 94"/>
              <a:gd name="T45" fmla="*/ 1146557571 h 95"/>
              <a:gd name="T46" fmla="*/ 2147483646 w 94"/>
              <a:gd name="T47" fmla="*/ 1411148502 h 95"/>
              <a:gd name="T48" fmla="*/ 1581358117 w 94"/>
              <a:gd name="T49" fmla="*/ 793772793 h 95"/>
              <a:gd name="T50" fmla="*/ 790679058 w 94"/>
              <a:gd name="T51" fmla="*/ 1675739433 h 95"/>
              <a:gd name="T52" fmla="*/ 1405651659 w 94"/>
              <a:gd name="T53" fmla="*/ 2147483646 h 95"/>
              <a:gd name="T54" fmla="*/ 1054238745 w 94"/>
              <a:gd name="T55" fmla="*/ 2147483646 h 95"/>
              <a:gd name="T56" fmla="*/ 0 w 94"/>
              <a:gd name="T57" fmla="*/ 2147483646 h 95"/>
              <a:gd name="T58" fmla="*/ 0 w 94"/>
              <a:gd name="T59" fmla="*/ 2147483646 h 95"/>
              <a:gd name="T60" fmla="*/ 1054238745 w 94"/>
              <a:gd name="T61" fmla="*/ 2147483646 h 95"/>
              <a:gd name="T62" fmla="*/ 1405651659 w 94"/>
              <a:gd name="T63" fmla="*/ 2147483646 h 95"/>
              <a:gd name="T64" fmla="*/ 790679058 w 94"/>
              <a:gd name="T65" fmla="*/ 2147483646 h 95"/>
              <a:gd name="T66" fmla="*/ 1581358117 w 94"/>
              <a:gd name="T67" fmla="*/ 2147483646 h 95"/>
              <a:gd name="T68" fmla="*/ 2147483646 w 94"/>
              <a:gd name="T69" fmla="*/ 2147483646 h 95"/>
              <a:gd name="T70" fmla="*/ 2147483646 w 94"/>
              <a:gd name="T71" fmla="*/ 2147483646 h 95"/>
              <a:gd name="T72" fmla="*/ 2147483646 w 94"/>
              <a:gd name="T73" fmla="*/ 2147483646 h 95"/>
              <a:gd name="T74" fmla="*/ 2147483646 w 94"/>
              <a:gd name="T75" fmla="*/ 2147483646 h 95"/>
              <a:gd name="T76" fmla="*/ 2147483646 w 94"/>
              <a:gd name="T77" fmla="*/ 2147483646 h 95"/>
              <a:gd name="T78" fmla="*/ 2147483646 w 94"/>
              <a:gd name="T79" fmla="*/ 2147483646 h 95"/>
              <a:gd name="T80" fmla="*/ 1932771032 w 94"/>
              <a:gd name="T81" fmla="*/ 2147483646 h 95"/>
              <a:gd name="T82" fmla="*/ 2147483646 w 94"/>
              <a:gd name="T83" fmla="*/ 1940330364 h 95"/>
              <a:gd name="T84" fmla="*/ 2147483646 w 94"/>
              <a:gd name="T85" fmla="*/ 2116727448 h 95"/>
              <a:gd name="T86" fmla="*/ 2147483646 w 94"/>
              <a:gd name="T87" fmla="*/ 2116727448 h 95"/>
              <a:gd name="T88" fmla="*/ 2147483646 w 94"/>
              <a:gd name="T89" fmla="*/ 2147483646 h 95"/>
              <a:gd name="T90" fmla="*/ 2147483646 w 94"/>
              <a:gd name="T91" fmla="*/ 2147483646 h 95"/>
              <a:gd name="T92" fmla="*/ 2147483646 w 94"/>
              <a:gd name="T93" fmla="*/ 2147483646 h 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8"/>
          <p:cNvSpPr>
            <a:spLocks noEditPoints="1"/>
          </p:cNvSpPr>
          <p:nvPr/>
        </p:nvSpPr>
        <p:spPr bwMode="auto">
          <a:xfrm>
            <a:off x="6310314" y="2600326"/>
            <a:ext cx="280987" cy="327025"/>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solidFill>
            <a:schemeClr val="accent2">
              <a:lumMod val="40000"/>
              <a:lumOff val="60000"/>
            </a:schemeClr>
          </a:solidFill>
          <a:ln>
            <a:noFill/>
          </a:ln>
          <a:extLst/>
        </p:spPr>
        <p:txBody>
          <a:bodyPr/>
          <a:lstStyle/>
          <a:p>
            <a:pPr>
              <a:defRPr/>
            </a:pPr>
            <a:endParaRPr lang="zh-CN" altLang="en-US"/>
          </a:p>
        </p:txBody>
      </p:sp>
      <p:sp>
        <p:nvSpPr>
          <p:cNvPr id="20" name="Freeform 19"/>
          <p:cNvSpPr>
            <a:spLocks noEditPoints="1"/>
          </p:cNvSpPr>
          <p:nvPr/>
        </p:nvSpPr>
        <p:spPr bwMode="auto">
          <a:xfrm>
            <a:off x="5086350" y="3040064"/>
            <a:ext cx="1462088" cy="1463675"/>
          </a:xfrm>
          <a:custGeom>
            <a:avLst/>
            <a:gdLst>
              <a:gd name="T0" fmla="*/ 2147483646 w 156"/>
              <a:gd name="T1" fmla="*/ 2147483646 h 156"/>
              <a:gd name="T2" fmla="*/ 2147483646 w 156"/>
              <a:gd name="T3" fmla="*/ 2147483646 h 156"/>
              <a:gd name="T4" fmla="*/ 2147483646 w 156"/>
              <a:gd name="T5" fmla="*/ 2147483646 h 156"/>
              <a:gd name="T6" fmla="*/ 2147483646 w 156"/>
              <a:gd name="T7" fmla="*/ 2147483646 h 156"/>
              <a:gd name="T8" fmla="*/ 2147483646 w 156"/>
              <a:gd name="T9" fmla="*/ 2147483646 h 156"/>
              <a:gd name="T10" fmla="*/ 2147483646 w 156"/>
              <a:gd name="T11" fmla="*/ 2147483646 h 156"/>
              <a:gd name="T12" fmla="*/ 2147483646 w 156"/>
              <a:gd name="T13" fmla="*/ 2147483646 h 156"/>
              <a:gd name="T14" fmla="*/ 2147483646 w 156"/>
              <a:gd name="T15" fmla="*/ 2147483646 h 156"/>
              <a:gd name="T16" fmla="*/ 2147483646 w 156"/>
              <a:gd name="T17" fmla="*/ 2147483646 h 156"/>
              <a:gd name="T18" fmla="*/ 2147483646 w 156"/>
              <a:gd name="T19" fmla="*/ 2147483646 h 156"/>
              <a:gd name="T20" fmla="*/ 2147483646 w 156"/>
              <a:gd name="T21" fmla="*/ 2147483646 h 156"/>
              <a:gd name="T22" fmla="*/ 2147483646 w 156"/>
              <a:gd name="T23" fmla="*/ 2147483646 h 156"/>
              <a:gd name="T24" fmla="*/ 2147483646 w 156"/>
              <a:gd name="T25" fmla="*/ 2147483646 h 156"/>
              <a:gd name="T26" fmla="*/ 2147483646 w 156"/>
              <a:gd name="T27" fmla="*/ 2147483646 h 156"/>
              <a:gd name="T28" fmla="*/ 2147483646 w 156"/>
              <a:gd name="T29" fmla="*/ 2147483646 h 156"/>
              <a:gd name="T30" fmla="*/ 2147483646 w 156"/>
              <a:gd name="T31" fmla="*/ 2147483646 h 156"/>
              <a:gd name="T32" fmla="*/ 2147483646 w 156"/>
              <a:gd name="T33" fmla="*/ 2147483646 h 156"/>
              <a:gd name="T34" fmla="*/ 2147483646 w 156"/>
              <a:gd name="T35" fmla="*/ 1320478796 h 156"/>
              <a:gd name="T36" fmla="*/ 2147483646 w 156"/>
              <a:gd name="T37" fmla="*/ 2147483646 h 156"/>
              <a:gd name="T38" fmla="*/ 2147483646 w 156"/>
              <a:gd name="T39" fmla="*/ 1848668438 h 156"/>
              <a:gd name="T40" fmla="*/ 2147483646 w 156"/>
              <a:gd name="T41" fmla="*/ 0 h 156"/>
              <a:gd name="T42" fmla="*/ 2147483646 w 156"/>
              <a:gd name="T43" fmla="*/ 0 h 156"/>
              <a:gd name="T44" fmla="*/ 2147483646 w 156"/>
              <a:gd name="T45" fmla="*/ 1848668438 h 156"/>
              <a:gd name="T46" fmla="*/ 2147483646 w 156"/>
              <a:gd name="T47" fmla="*/ 2147483646 h 156"/>
              <a:gd name="T48" fmla="*/ 2147483646 w 156"/>
              <a:gd name="T49" fmla="*/ 1320478796 h 156"/>
              <a:gd name="T50" fmla="*/ 1317613086 w 156"/>
              <a:gd name="T51" fmla="*/ 2147483646 h 156"/>
              <a:gd name="T52" fmla="*/ 2147483646 w 156"/>
              <a:gd name="T53" fmla="*/ 2147483646 h 156"/>
              <a:gd name="T54" fmla="*/ 1844667693 w 156"/>
              <a:gd name="T55" fmla="*/ 2147483646 h 156"/>
              <a:gd name="T56" fmla="*/ 0 w 156"/>
              <a:gd name="T57" fmla="*/ 2147483646 h 156"/>
              <a:gd name="T58" fmla="*/ 0 w 156"/>
              <a:gd name="T59" fmla="*/ 2147483646 h 156"/>
              <a:gd name="T60" fmla="*/ 1844667693 w 156"/>
              <a:gd name="T61" fmla="*/ 2147483646 h 156"/>
              <a:gd name="T62" fmla="*/ 2147483646 w 156"/>
              <a:gd name="T63" fmla="*/ 2147483646 h 156"/>
              <a:gd name="T64" fmla="*/ 1317613086 w 156"/>
              <a:gd name="T65" fmla="*/ 2147483646 h 156"/>
              <a:gd name="T66" fmla="*/ 2147483646 w 156"/>
              <a:gd name="T67" fmla="*/ 2147483646 h 156"/>
              <a:gd name="T68" fmla="*/ 2147483646 w 156"/>
              <a:gd name="T69" fmla="*/ 2147483646 h 156"/>
              <a:gd name="T70" fmla="*/ 2147483646 w 156"/>
              <a:gd name="T71" fmla="*/ 2147483646 h 156"/>
              <a:gd name="T72" fmla="*/ 2147483646 w 156"/>
              <a:gd name="T73" fmla="*/ 2147483646 h 156"/>
              <a:gd name="T74" fmla="*/ 2147483646 w 156"/>
              <a:gd name="T75" fmla="*/ 2147483646 h 156"/>
              <a:gd name="T76" fmla="*/ 2147483646 w 156"/>
              <a:gd name="T77" fmla="*/ 2147483646 h 156"/>
              <a:gd name="T78" fmla="*/ 2147483646 w 156"/>
              <a:gd name="T79" fmla="*/ 2147483646 h 156"/>
              <a:gd name="T80" fmla="*/ 2147483646 w 156"/>
              <a:gd name="T81" fmla="*/ 2147483646 h 156"/>
              <a:gd name="T82" fmla="*/ 2147483646 w 156"/>
              <a:gd name="T83" fmla="*/ 2147483646 h 156"/>
              <a:gd name="T84" fmla="*/ 2147483646 w 156"/>
              <a:gd name="T85" fmla="*/ 2147483646 h 156"/>
              <a:gd name="T86" fmla="*/ 2147483646 w 156"/>
              <a:gd name="T87" fmla="*/ 2147483646 h 156"/>
              <a:gd name="T88" fmla="*/ 2147483646 w 156"/>
              <a:gd name="T89" fmla="*/ 2147483646 h 156"/>
              <a:gd name="T90" fmla="*/ 2147483646 w 156"/>
              <a:gd name="T91" fmla="*/ 2147483646 h 156"/>
              <a:gd name="T92" fmla="*/ 2147483646 w 156"/>
              <a:gd name="T93" fmla="*/ 2147483646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20"/>
          <p:cNvSpPr>
            <a:spLocks noEditPoints="1"/>
          </p:cNvSpPr>
          <p:nvPr/>
        </p:nvSpPr>
        <p:spPr bwMode="auto">
          <a:xfrm>
            <a:off x="5583238" y="3481388"/>
            <a:ext cx="468312" cy="544512"/>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solidFill>
            <a:schemeClr val="accent1">
              <a:lumMod val="40000"/>
              <a:lumOff val="60000"/>
            </a:schemeClr>
          </a:solidFill>
          <a:ln>
            <a:noFill/>
          </a:ln>
          <a:extLst/>
        </p:spPr>
        <p:txBody>
          <a:bodyPr/>
          <a:lstStyle/>
          <a:p>
            <a:pPr>
              <a:defRPr/>
            </a:pPr>
            <a:endParaRPr lang="zh-CN" altLang="en-US"/>
          </a:p>
        </p:txBody>
      </p:sp>
      <p:sp>
        <p:nvSpPr>
          <p:cNvPr id="25" name="任意多边形 24"/>
          <p:cNvSpPr/>
          <p:nvPr/>
        </p:nvSpPr>
        <p:spPr>
          <a:xfrm flipV="1">
            <a:off x="6757989" y="2212976"/>
            <a:ext cx="2917825" cy="22701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6" name="任意多边形 25"/>
          <p:cNvSpPr/>
          <p:nvPr/>
        </p:nvSpPr>
        <p:spPr>
          <a:xfrm>
            <a:off x="6757989" y="5100639"/>
            <a:ext cx="2917825" cy="225425"/>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7" name="任意多边形 26"/>
          <p:cNvSpPr/>
          <p:nvPr/>
        </p:nvSpPr>
        <p:spPr>
          <a:xfrm flipH="1">
            <a:off x="2170114" y="3771901"/>
            <a:ext cx="2917825" cy="22701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8" name="矩形 27"/>
          <p:cNvSpPr>
            <a:spLocks noChangeArrowheads="1"/>
          </p:cNvSpPr>
          <p:nvPr/>
        </p:nvSpPr>
        <p:spPr bwMode="auto">
          <a:xfrm>
            <a:off x="2457451" y="3264456"/>
            <a:ext cx="23860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r">
              <a:lnSpc>
                <a:spcPct val="150000"/>
              </a:lnSpc>
              <a:defRPr/>
            </a:pPr>
            <a:r>
              <a:rPr lang="zh-CN" altLang="en-US" sz="1400" kern="0" dirty="0">
                <a:latin typeface="+mn-ea"/>
              </a:rPr>
              <a:t>请您在此处输入您的文本，或者将您的文本粘贴到此处</a:t>
            </a:r>
          </a:p>
        </p:txBody>
      </p:sp>
      <p:sp>
        <p:nvSpPr>
          <p:cNvPr id="29" name="矩形 28"/>
          <p:cNvSpPr>
            <a:spLocks noChangeArrowheads="1"/>
          </p:cNvSpPr>
          <p:nvPr/>
        </p:nvSpPr>
        <p:spPr bwMode="auto">
          <a:xfrm>
            <a:off x="7002463" y="2218293"/>
            <a:ext cx="23860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50000"/>
              </a:lnSpc>
              <a:defRPr/>
            </a:pPr>
            <a:r>
              <a:rPr lang="zh-CN" altLang="en-US" sz="1400" kern="0" dirty="0">
                <a:latin typeface="+mn-ea"/>
              </a:rPr>
              <a:t>请您在此处输入您的文本，或者将您的文本粘贴到此处</a:t>
            </a:r>
          </a:p>
        </p:txBody>
      </p:sp>
      <p:sp>
        <p:nvSpPr>
          <p:cNvPr id="30" name="矩形 29"/>
          <p:cNvSpPr>
            <a:spLocks noChangeArrowheads="1"/>
          </p:cNvSpPr>
          <p:nvPr/>
        </p:nvSpPr>
        <p:spPr bwMode="auto">
          <a:xfrm>
            <a:off x="7002463" y="4594781"/>
            <a:ext cx="23860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50000"/>
              </a:lnSpc>
              <a:defRPr/>
            </a:pPr>
            <a:r>
              <a:rPr lang="zh-CN" altLang="en-US" sz="1400" kern="0" dirty="0">
                <a:latin typeface="+mn-ea"/>
              </a:rPr>
              <a:t>请您在此处输入您的文本，或者将您的文本粘贴到此处</a:t>
            </a:r>
          </a:p>
        </p:txBody>
      </p:sp>
    </p:spTree>
    <p:extLst>
      <p:ext uri="{BB962C8B-B14F-4D97-AF65-F5344CB8AC3E}">
        <p14:creationId xmlns:p14="http://schemas.microsoft.com/office/powerpoint/2010/main" val="646626559"/>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2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2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200"/>
                                        <p:tgtEl>
                                          <p:spTgt spid="19"/>
                                        </p:tgtEl>
                                      </p:cBhvr>
                                    </p:animEffect>
                                  </p:childTnLst>
                                </p:cTn>
                              </p:par>
                              <p:par>
                                <p:cTn id="25" presetID="8" presetClass="emph" presetSubtype="0" fill="hold" grpId="1" nodeType="withEffect">
                                  <p:stCondLst>
                                    <p:cond delay="0"/>
                                  </p:stCondLst>
                                  <p:childTnLst>
                                    <p:animRot by="21600000">
                                      <p:cBhvr>
                                        <p:cTn id="26" dur="2000" fill="hold"/>
                                        <p:tgtEl>
                                          <p:spTgt spid="18"/>
                                        </p:tgtEl>
                                        <p:attrNameLst>
                                          <p:attrName>r</p:attrName>
                                        </p:attrNameLst>
                                      </p:cBhvr>
                                    </p:animRot>
                                  </p:childTnLst>
                                </p:cTn>
                              </p:par>
                              <p:par>
                                <p:cTn id="27" presetID="8" presetClass="emph" presetSubtype="0" fill="hold" grpId="1" nodeType="withEffect">
                                  <p:stCondLst>
                                    <p:cond delay="0"/>
                                  </p:stCondLst>
                                  <p:childTnLst>
                                    <p:animRot by="21600000">
                                      <p:cBhvr>
                                        <p:cTn id="28" dur="2000" fill="hold"/>
                                        <p:tgtEl>
                                          <p:spTgt spid="20"/>
                                        </p:tgtEl>
                                        <p:attrNameLst>
                                          <p:attrName>r</p:attrName>
                                        </p:attrNameLst>
                                      </p:cBhvr>
                                    </p:animRot>
                                  </p:childTnLst>
                                </p:cTn>
                              </p:par>
                              <p:par>
                                <p:cTn id="29" presetID="8" presetClass="emph" presetSubtype="0" fill="hold" grpId="1" nodeType="withEffect">
                                  <p:stCondLst>
                                    <p:cond delay="0"/>
                                  </p:stCondLst>
                                  <p:childTnLst>
                                    <p:animRot by="21600000">
                                      <p:cBhvr>
                                        <p:cTn id="30" dur="2000" fill="hold"/>
                                        <p:tgtEl>
                                          <p:spTgt spid="16"/>
                                        </p:tgtEl>
                                        <p:attrNameLst>
                                          <p:attrName>r</p:attrName>
                                        </p:attrNameLst>
                                      </p:cBhvr>
                                    </p:animRot>
                                  </p:childTnLst>
                                </p:cTn>
                              </p:par>
                              <p:par>
                                <p:cTn id="31" presetID="2" presetClass="entr" presetSubtype="8"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2000" fill="hold"/>
                                        <p:tgtEl>
                                          <p:spTgt spid="28"/>
                                        </p:tgtEl>
                                        <p:attrNameLst>
                                          <p:attrName>ppt_x</p:attrName>
                                        </p:attrNameLst>
                                      </p:cBhvr>
                                      <p:tavLst>
                                        <p:tav tm="0">
                                          <p:val>
                                            <p:strVal val="0-#ppt_w/2"/>
                                          </p:val>
                                        </p:tav>
                                        <p:tav tm="100000">
                                          <p:val>
                                            <p:strVal val="#ppt_x"/>
                                          </p:val>
                                        </p:tav>
                                      </p:tavLst>
                                    </p:anim>
                                    <p:anim calcmode="lin" valueType="num">
                                      <p:cBhvr additive="base">
                                        <p:cTn id="34" dur="2000" fill="hold"/>
                                        <p:tgtEl>
                                          <p:spTgt spid="2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00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000" fill="hold"/>
                                        <p:tgtEl>
                                          <p:spTgt spid="27"/>
                                        </p:tgtEl>
                                        <p:attrNameLst>
                                          <p:attrName>ppt_x</p:attrName>
                                        </p:attrNameLst>
                                      </p:cBhvr>
                                      <p:tavLst>
                                        <p:tav tm="0">
                                          <p:val>
                                            <p:strVal val="0-#ppt_w/2"/>
                                          </p:val>
                                        </p:tav>
                                        <p:tav tm="100000">
                                          <p:val>
                                            <p:strVal val="#ppt_x"/>
                                          </p:val>
                                        </p:tav>
                                      </p:tavLst>
                                    </p:anim>
                                    <p:anim calcmode="lin" valueType="num">
                                      <p:cBhvr additive="base">
                                        <p:cTn id="38" dur="2000" fill="hold"/>
                                        <p:tgtEl>
                                          <p:spTgt spid="2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10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2000" fill="hold"/>
                                        <p:tgtEl>
                                          <p:spTgt spid="25"/>
                                        </p:tgtEl>
                                        <p:attrNameLst>
                                          <p:attrName>ppt_x</p:attrName>
                                        </p:attrNameLst>
                                      </p:cBhvr>
                                      <p:tavLst>
                                        <p:tav tm="0">
                                          <p:val>
                                            <p:strVal val="0-#ppt_w/2"/>
                                          </p:val>
                                        </p:tav>
                                        <p:tav tm="100000">
                                          <p:val>
                                            <p:strVal val="#ppt_x"/>
                                          </p:val>
                                        </p:tav>
                                      </p:tavLst>
                                    </p:anim>
                                    <p:anim calcmode="lin" valueType="num">
                                      <p:cBhvr additive="base">
                                        <p:cTn id="42" dur="2000" fill="hold"/>
                                        <p:tgtEl>
                                          <p:spTgt spid="2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100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2000" fill="hold"/>
                                        <p:tgtEl>
                                          <p:spTgt spid="29"/>
                                        </p:tgtEl>
                                        <p:attrNameLst>
                                          <p:attrName>ppt_x</p:attrName>
                                        </p:attrNameLst>
                                      </p:cBhvr>
                                      <p:tavLst>
                                        <p:tav tm="0">
                                          <p:val>
                                            <p:strVal val="0-#ppt_w/2"/>
                                          </p:val>
                                        </p:tav>
                                        <p:tav tm="100000">
                                          <p:val>
                                            <p:strVal val="#ppt_x"/>
                                          </p:val>
                                        </p:tav>
                                      </p:tavLst>
                                    </p:anim>
                                    <p:anim calcmode="lin" valueType="num">
                                      <p:cBhvr additive="base">
                                        <p:cTn id="46" dur="2000" fill="hold"/>
                                        <p:tgtEl>
                                          <p:spTgt spid="29"/>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100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2000" fill="hold"/>
                                        <p:tgtEl>
                                          <p:spTgt spid="30"/>
                                        </p:tgtEl>
                                        <p:attrNameLst>
                                          <p:attrName>ppt_x</p:attrName>
                                        </p:attrNameLst>
                                      </p:cBhvr>
                                      <p:tavLst>
                                        <p:tav tm="0">
                                          <p:val>
                                            <p:strVal val="0-#ppt_w/2"/>
                                          </p:val>
                                        </p:tav>
                                        <p:tav tm="100000">
                                          <p:val>
                                            <p:strVal val="#ppt_x"/>
                                          </p:val>
                                        </p:tav>
                                      </p:tavLst>
                                    </p:anim>
                                    <p:anim calcmode="lin" valueType="num">
                                      <p:cBhvr additive="base">
                                        <p:cTn id="50" dur="2000" fill="hold"/>
                                        <p:tgtEl>
                                          <p:spTgt spid="30"/>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10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2000" fill="hold"/>
                                        <p:tgtEl>
                                          <p:spTgt spid="26"/>
                                        </p:tgtEl>
                                        <p:attrNameLst>
                                          <p:attrName>ppt_x</p:attrName>
                                        </p:attrNameLst>
                                      </p:cBhvr>
                                      <p:tavLst>
                                        <p:tav tm="0">
                                          <p:val>
                                            <p:strVal val="0-#ppt_w/2"/>
                                          </p:val>
                                        </p:tav>
                                        <p:tav tm="100000">
                                          <p:val>
                                            <p:strVal val="#ppt_x"/>
                                          </p:val>
                                        </p:tav>
                                      </p:tavLst>
                                    </p:anim>
                                    <p:anim calcmode="lin" valueType="num">
                                      <p:cBhvr additive="base">
                                        <p:cTn id="54" dur="2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8" grpId="0" animBg="1"/>
      <p:bldP spid="18" grpId="1" animBg="1"/>
      <p:bldP spid="19" grpId="0" animBg="1"/>
      <p:bldP spid="20" grpId="0" animBg="1"/>
      <p:bldP spid="20" grpId="1" animBg="1"/>
      <p:bldP spid="24" grpId="0" animBg="1"/>
      <p:bldP spid="25" grpId="0" animBg="1"/>
      <p:bldP spid="26" grpId="0" animBg="1"/>
      <p:bldP spid="27" grpId="0" animBg="1"/>
      <p:bldP spid="28"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KSO_GT3"/>
          <p:cNvSpPr/>
          <p:nvPr/>
        </p:nvSpPr>
        <p:spPr>
          <a:xfrm>
            <a:off x="7540626" y="2498726"/>
            <a:ext cx="1120775" cy="1535113"/>
          </a:xfrm>
          <a:custGeom>
            <a:avLst/>
            <a:gdLst>
              <a:gd name="connsiteX0" fmla="*/ 613332 w 1181346"/>
              <a:gd name="connsiteY0" fmla="*/ 0 h 1617509"/>
              <a:gd name="connsiteX1" fmla="*/ 1018352 w 1181346"/>
              <a:gd name="connsiteY1" fmla="*/ 610087 h 1617509"/>
              <a:gd name="connsiteX2" fmla="*/ 994072 w 1181346"/>
              <a:gd name="connsiteY2" fmla="*/ 1454515 h 1617509"/>
              <a:gd name="connsiteX3" fmla="*/ 149644 w 1181346"/>
              <a:gd name="connsiteY3" fmla="*/ 1430234 h 1617509"/>
              <a:gd name="connsiteX4" fmla="*/ 173925 w 1181346"/>
              <a:gd name="connsiteY4" fmla="*/ 585807 h 1617509"/>
              <a:gd name="connsiteX5" fmla="*/ 613332 w 1181346"/>
              <a:gd name="connsiteY5" fmla="*/ 0 h 161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346" h="1617509">
                <a:moveTo>
                  <a:pt x="613332" y="0"/>
                </a:moveTo>
                <a:cubicBezTo>
                  <a:pt x="718208" y="231809"/>
                  <a:pt x="853214" y="356033"/>
                  <a:pt x="1018352" y="610087"/>
                </a:cubicBezTo>
                <a:cubicBezTo>
                  <a:pt x="1244829" y="849974"/>
                  <a:pt x="1233959" y="1228038"/>
                  <a:pt x="994072" y="1454515"/>
                </a:cubicBezTo>
                <a:cubicBezTo>
                  <a:pt x="754185" y="1680992"/>
                  <a:pt x="376121" y="1670121"/>
                  <a:pt x="149644" y="1430234"/>
                </a:cubicBezTo>
                <a:cubicBezTo>
                  <a:pt x="-76833" y="1190347"/>
                  <a:pt x="-27923" y="846757"/>
                  <a:pt x="173925" y="585807"/>
                </a:cubicBezTo>
                <a:cubicBezTo>
                  <a:pt x="356755" y="349444"/>
                  <a:pt x="495310" y="225400"/>
                  <a:pt x="613332" y="0"/>
                </a:cubicBezTo>
                <a:close/>
              </a:path>
            </a:pathLst>
          </a:custGeom>
          <a:solidFill>
            <a:schemeClr val="accent3"/>
          </a:solidFill>
          <a:ln w="57150" cap="flat" cmpd="sng" algn="ctr">
            <a:solidFill>
              <a:schemeClr val="bg1"/>
            </a:solidFill>
            <a:prstDash val="solid"/>
          </a:ln>
          <a:effectLst>
            <a:outerShdw blurRad="50800" dist="38100" dir="5400000" algn="t" rotWithShape="0">
              <a:prstClr val="black">
                <a:alpha val="40000"/>
              </a:prstClr>
            </a:outerShdw>
          </a:effectLst>
        </p:spPr>
        <p:txBody>
          <a:bodyPr lIns="72000" tIns="504000" rIns="72000" bIns="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24" name="KSO_GT2"/>
          <p:cNvSpPr/>
          <p:nvPr/>
        </p:nvSpPr>
        <p:spPr>
          <a:xfrm>
            <a:off x="5703889" y="2946401"/>
            <a:ext cx="1120775" cy="1535113"/>
          </a:xfrm>
          <a:custGeom>
            <a:avLst/>
            <a:gdLst>
              <a:gd name="connsiteX0" fmla="*/ 613332 w 1181347"/>
              <a:gd name="connsiteY0" fmla="*/ 0 h 1617509"/>
              <a:gd name="connsiteX1" fmla="*/ 1018353 w 1181347"/>
              <a:gd name="connsiteY1" fmla="*/ 610087 h 1617509"/>
              <a:gd name="connsiteX2" fmla="*/ 994072 w 1181347"/>
              <a:gd name="connsiteY2" fmla="*/ 1454515 h 1617509"/>
              <a:gd name="connsiteX3" fmla="*/ 149644 w 1181347"/>
              <a:gd name="connsiteY3" fmla="*/ 1430234 h 1617509"/>
              <a:gd name="connsiteX4" fmla="*/ 173925 w 1181347"/>
              <a:gd name="connsiteY4" fmla="*/ 585807 h 1617509"/>
              <a:gd name="connsiteX5" fmla="*/ 613332 w 1181347"/>
              <a:gd name="connsiteY5" fmla="*/ 0 h 161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347" h="1617509">
                <a:moveTo>
                  <a:pt x="613332" y="0"/>
                </a:moveTo>
                <a:cubicBezTo>
                  <a:pt x="718208" y="231809"/>
                  <a:pt x="853214" y="356033"/>
                  <a:pt x="1018353" y="610087"/>
                </a:cubicBezTo>
                <a:cubicBezTo>
                  <a:pt x="1244830" y="849974"/>
                  <a:pt x="1233959" y="1228038"/>
                  <a:pt x="994072" y="1454515"/>
                </a:cubicBezTo>
                <a:cubicBezTo>
                  <a:pt x="754185" y="1680992"/>
                  <a:pt x="376121" y="1670121"/>
                  <a:pt x="149644" y="1430234"/>
                </a:cubicBezTo>
                <a:cubicBezTo>
                  <a:pt x="-76833" y="1190347"/>
                  <a:pt x="-27923" y="846757"/>
                  <a:pt x="173925" y="585807"/>
                </a:cubicBezTo>
                <a:cubicBezTo>
                  <a:pt x="356755" y="349444"/>
                  <a:pt x="495310" y="225400"/>
                  <a:pt x="613332" y="0"/>
                </a:cubicBezTo>
                <a:close/>
              </a:path>
            </a:pathLst>
          </a:custGeom>
          <a:solidFill>
            <a:schemeClr val="accent2"/>
          </a:solidFill>
          <a:ln w="57150" cap="flat" cmpd="sng" algn="ctr">
            <a:solidFill>
              <a:schemeClr val="bg1"/>
            </a:solidFill>
            <a:prstDash val="solid"/>
          </a:ln>
          <a:effectLst>
            <a:outerShdw blurRad="50800" dist="38100" dir="5400000" algn="t" rotWithShape="0">
              <a:prstClr val="black">
                <a:alpha val="40000"/>
              </a:prstClr>
            </a:outerShdw>
          </a:effectLst>
        </p:spPr>
        <p:txBody>
          <a:bodyPr lIns="72000" tIns="504000" rIns="72000" bIns="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32" name="KSO_GT1.1"/>
          <p:cNvSpPr txBox="1"/>
          <p:nvPr/>
        </p:nvSpPr>
        <p:spPr>
          <a:xfrm>
            <a:off x="3549651" y="3786189"/>
            <a:ext cx="1463675" cy="1062037"/>
          </a:xfrm>
          <a:prstGeom prst="rect">
            <a:avLst/>
          </a:prstGeom>
          <a:noFill/>
        </p:spPr>
        <p:txBody>
          <a:bodyPr>
            <a:spAutoFit/>
          </a:bodyPr>
          <a:lstStyle/>
          <a:p>
            <a:pPr algn="just">
              <a:lnSpc>
                <a:spcPct val="150000"/>
              </a:lnSpc>
              <a:defRPr/>
            </a:pPr>
            <a:r>
              <a:rPr lang="zh-CN" altLang="en-US" sz="14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请在此处输入文本，或将您的文本粘贴到此处。</a:t>
            </a:r>
          </a:p>
        </p:txBody>
      </p:sp>
      <p:sp>
        <p:nvSpPr>
          <p:cNvPr id="44" name="KSO_GT1"/>
          <p:cNvSpPr/>
          <p:nvPr/>
        </p:nvSpPr>
        <p:spPr>
          <a:xfrm>
            <a:off x="3775076" y="2160588"/>
            <a:ext cx="1120775" cy="1535112"/>
          </a:xfrm>
          <a:custGeom>
            <a:avLst/>
            <a:gdLst>
              <a:gd name="connsiteX0" fmla="*/ 613333 w 1181348"/>
              <a:gd name="connsiteY0" fmla="*/ 0 h 1617509"/>
              <a:gd name="connsiteX1" fmla="*/ 1018354 w 1181348"/>
              <a:gd name="connsiteY1" fmla="*/ 610087 h 1617509"/>
              <a:gd name="connsiteX2" fmla="*/ 994073 w 1181348"/>
              <a:gd name="connsiteY2" fmla="*/ 1454515 h 1617509"/>
              <a:gd name="connsiteX3" fmla="*/ 149645 w 1181348"/>
              <a:gd name="connsiteY3" fmla="*/ 1430234 h 1617509"/>
              <a:gd name="connsiteX4" fmla="*/ 173926 w 1181348"/>
              <a:gd name="connsiteY4" fmla="*/ 585807 h 1617509"/>
              <a:gd name="connsiteX5" fmla="*/ 613333 w 1181348"/>
              <a:gd name="connsiteY5" fmla="*/ 0 h 161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348" h="1617509">
                <a:moveTo>
                  <a:pt x="613333" y="0"/>
                </a:moveTo>
                <a:cubicBezTo>
                  <a:pt x="718209" y="231809"/>
                  <a:pt x="853215" y="356033"/>
                  <a:pt x="1018354" y="610087"/>
                </a:cubicBezTo>
                <a:cubicBezTo>
                  <a:pt x="1244831" y="849974"/>
                  <a:pt x="1233960" y="1228038"/>
                  <a:pt x="994073" y="1454515"/>
                </a:cubicBezTo>
                <a:cubicBezTo>
                  <a:pt x="754186" y="1680992"/>
                  <a:pt x="376122" y="1670121"/>
                  <a:pt x="149645" y="1430234"/>
                </a:cubicBezTo>
                <a:cubicBezTo>
                  <a:pt x="-76832" y="1190347"/>
                  <a:pt x="-27922" y="846757"/>
                  <a:pt x="173926" y="585807"/>
                </a:cubicBezTo>
                <a:cubicBezTo>
                  <a:pt x="356756" y="349444"/>
                  <a:pt x="495311" y="225400"/>
                  <a:pt x="613333" y="0"/>
                </a:cubicBezTo>
                <a:close/>
              </a:path>
            </a:pathLst>
          </a:custGeom>
          <a:solidFill>
            <a:schemeClr val="accent1"/>
          </a:solidFill>
          <a:ln w="57150" cap="flat" cmpd="sng" algn="ctr">
            <a:solidFill>
              <a:schemeClr val="bg1"/>
            </a:solidFill>
            <a:prstDash val="solid"/>
          </a:ln>
          <a:effectLst>
            <a:outerShdw blurRad="50800" dist="38100" dir="5400000" algn="t" rotWithShape="0">
              <a:prstClr val="black">
                <a:alpha val="40000"/>
              </a:prstClr>
            </a:outerShdw>
          </a:effectLst>
        </p:spPr>
        <p:txBody>
          <a:bodyPr lIns="144000" tIns="432000" rIns="144000" bIns="0" anchor="ctr"/>
          <a:lstStyle/>
          <a:p>
            <a:pPr algn="ctr">
              <a:lnSpc>
                <a:spcPct val="130000"/>
              </a:lnSpc>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endParaRPr lang="en-US" altLang="zh-CN"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22" name="KSO_GT1.1"/>
          <p:cNvSpPr txBox="1"/>
          <p:nvPr/>
        </p:nvSpPr>
        <p:spPr>
          <a:xfrm>
            <a:off x="5530851" y="4586289"/>
            <a:ext cx="1463675" cy="1062037"/>
          </a:xfrm>
          <a:prstGeom prst="rect">
            <a:avLst/>
          </a:prstGeom>
          <a:noFill/>
        </p:spPr>
        <p:txBody>
          <a:bodyPr>
            <a:spAutoFit/>
          </a:bodyPr>
          <a:lstStyle/>
          <a:p>
            <a:pPr algn="just">
              <a:lnSpc>
                <a:spcPct val="150000"/>
              </a:lnSpc>
              <a:defRPr/>
            </a:pPr>
            <a:r>
              <a:rPr lang="zh-CN" altLang="en-US" sz="14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请在此处输入文本，或将您的文本粘贴到此处。</a:t>
            </a:r>
          </a:p>
        </p:txBody>
      </p:sp>
      <p:sp>
        <p:nvSpPr>
          <p:cNvPr id="23" name="KSO_GT1.1"/>
          <p:cNvSpPr txBox="1"/>
          <p:nvPr/>
        </p:nvSpPr>
        <p:spPr>
          <a:xfrm>
            <a:off x="7383463" y="4140200"/>
            <a:ext cx="1465262" cy="1062038"/>
          </a:xfrm>
          <a:prstGeom prst="rect">
            <a:avLst/>
          </a:prstGeom>
          <a:noFill/>
        </p:spPr>
        <p:txBody>
          <a:bodyPr>
            <a:spAutoFit/>
          </a:bodyPr>
          <a:lstStyle/>
          <a:p>
            <a:pPr algn="just">
              <a:lnSpc>
                <a:spcPct val="150000"/>
              </a:lnSpc>
              <a:defRPr/>
            </a:pPr>
            <a:r>
              <a:rPr lang="zh-CN" altLang="en-US" sz="14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请在此处输入文本，或将您的文本粘贴到此处。</a:t>
            </a:r>
          </a:p>
        </p:txBody>
      </p:sp>
    </p:spTree>
    <p:extLst>
      <p:ext uri="{BB962C8B-B14F-4D97-AF65-F5344CB8AC3E}">
        <p14:creationId xmlns:p14="http://schemas.microsoft.com/office/powerpoint/2010/main" val="75867584"/>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1000" fill="hold"/>
                                        <p:tgtEl>
                                          <p:spTgt spid="41"/>
                                        </p:tgtEl>
                                        <p:attrNameLst>
                                          <p:attrName>ppt_w</p:attrName>
                                        </p:attrNameLst>
                                      </p:cBhvr>
                                      <p:tavLst>
                                        <p:tav tm="0">
                                          <p:val>
                                            <p:fltVal val="0"/>
                                          </p:val>
                                        </p:tav>
                                        <p:tav tm="100000">
                                          <p:val>
                                            <p:strVal val="#ppt_w"/>
                                          </p:val>
                                        </p:tav>
                                      </p:tavLst>
                                    </p:anim>
                                    <p:anim calcmode="lin" valueType="num">
                                      <p:cBhvr>
                                        <p:cTn id="30" dur="1000" fill="hold"/>
                                        <p:tgtEl>
                                          <p:spTgt spid="41"/>
                                        </p:tgtEl>
                                        <p:attrNameLst>
                                          <p:attrName>ppt_h</p:attrName>
                                        </p:attrNameLst>
                                      </p:cBhvr>
                                      <p:tavLst>
                                        <p:tav tm="0">
                                          <p:val>
                                            <p:fltVal val="0"/>
                                          </p:val>
                                        </p:tav>
                                        <p:tav tm="100000">
                                          <p:val>
                                            <p:strVal val="#ppt_h"/>
                                          </p:val>
                                        </p:tav>
                                      </p:tavLst>
                                    </p:anim>
                                    <p:anim calcmode="lin" valueType="num">
                                      <p:cBhvr>
                                        <p:cTn id="31" dur="1000" fill="hold"/>
                                        <p:tgtEl>
                                          <p:spTgt spid="41"/>
                                        </p:tgtEl>
                                        <p:attrNameLst>
                                          <p:attrName>style.rotation</p:attrName>
                                        </p:attrNameLst>
                                      </p:cBhvr>
                                      <p:tavLst>
                                        <p:tav tm="0">
                                          <p:val>
                                            <p:fltVal val="90"/>
                                          </p:val>
                                        </p:tav>
                                        <p:tav tm="100000">
                                          <p:val>
                                            <p:fltVal val="0"/>
                                          </p:val>
                                        </p:tav>
                                      </p:tavLst>
                                    </p:anim>
                                    <p:animEffect transition="in" filter="fade">
                                      <p:cBhvr>
                                        <p:cTn id="32" dur="1000"/>
                                        <p:tgtEl>
                                          <p:spTgt spid="4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1000" fill="hold"/>
                                        <p:tgtEl>
                                          <p:spTgt spid="23"/>
                                        </p:tgtEl>
                                        <p:attrNameLst>
                                          <p:attrName>ppt_w</p:attrName>
                                        </p:attrNameLst>
                                      </p:cBhvr>
                                      <p:tavLst>
                                        <p:tav tm="0">
                                          <p:val>
                                            <p:fltVal val="0"/>
                                          </p:val>
                                        </p:tav>
                                        <p:tav tm="100000">
                                          <p:val>
                                            <p:strVal val="#ppt_w"/>
                                          </p:val>
                                        </p:tav>
                                      </p:tavLst>
                                    </p:anim>
                                    <p:anim calcmode="lin" valueType="num">
                                      <p:cBhvr>
                                        <p:cTn id="36" dur="1000" fill="hold"/>
                                        <p:tgtEl>
                                          <p:spTgt spid="23"/>
                                        </p:tgtEl>
                                        <p:attrNameLst>
                                          <p:attrName>ppt_h</p:attrName>
                                        </p:attrNameLst>
                                      </p:cBhvr>
                                      <p:tavLst>
                                        <p:tav tm="0">
                                          <p:val>
                                            <p:fltVal val="0"/>
                                          </p:val>
                                        </p:tav>
                                        <p:tav tm="100000">
                                          <p:val>
                                            <p:strVal val="#ppt_h"/>
                                          </p:val>
                                        </p:tav>
                                      </p:tavLst>
                                    </p:anim>
                                    <p:anim calcmode="lin" valueType="num">
                                      <p:cBhvr>
                                        <p:cTn id="37" dur="1000" fill="hold"/>
                                        <p:tgtEl>
                                          <p:spTgt spid="23"/>
                                        </p:tgtEl>
                                        <p:attrNameLst>
                                          <p:attrName>style.rotation</p:attrName>
                                        </p:attrNameLst>
                                      </p:cBhvr>
                                      <p:tavLst>
                                        <p:tav tm="0">
                                          <p:val>
                                            <p:fltVal val="90"/>
                                          </p:val>
                                        </p:tav>
                                        <p:tav tm="100000">
                                          <p:val>
                                            <p:fltVal val="0"/>
                                          </p:val>
                                        </p:tav>
                                      </p:tavLst>
                                    </p:anim>
                                    <p:animEffect transition="in" filter="fade">
                                      <p:cBhvr>
                                        <p:cTn id="3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24" grpId="0" animBg="1"/>
      <p:bldP spid="32" grpId="0"/>
      <p:bldP spid="44" grpId="0" animBg="1"/>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3" name="直接连接符 92"/>
          <p:cNvCxnSpPr/>
          <p:nvPr/>
        </p:nvCxnSpPr>
        <p:spPr>
          <a:xfrm>
            <a:off x="3734040" y="2073275"/>
            <a:ext cx="1785312" cy="0"/>
          </a:xfrm>
          <a:prstGeom prst="line">
            <a:avLst/>
          </a:prstGeom>
          <a:ln w="25400">
            <a:gradFill flip="none" rotWithShape="1">
              <a:gsLst>
                <a:gs pos="0">
                  <a:schemeClr val="accent1">
                    <a:lumMod val="5000"/>
                    <a:lumOff val="95000"/>
                    <a:alpha val="0"/>
                  </a:schemeClr>
                </a:gs>
                <a:gs pos="100000">
                  <a:schemeClr val="accent1"/>
                </a:gs>
              </a:gsLst>
              <a:lin ang="0" scaled="1"/>
              <a:tileRect/>
            </a:gradFill>
            <a:prstDash val="solid"/>
            <a:headEnd type="none"/>
          </a:ln>
        </p:spPr>
        <p:style>
          <a:lnRef idx="1">
            <a:schemeClr val="accent1"/>
          </a:lnRef>
          <a:fillRef idx="0">
            <a:schemeClr val="accent1"/>
          </a:fillRef>
          <a:effectRef idx="0">
            <a:schemeClr val="accent1"/>
          </a:effectRef>
          <a:fontRef idx="minor">
            <a:schemeClr val="tx1"/>
          </a:fontRef>
        </p:style>
      </p:cxnSp>
      <p:sp>
        <p:nvSpPr>
          <p:cNvPr id="54" name="Oval 65"/>
          <p:cNvSpPr>
            <a:spLocks noChangeArrowheads="1"/>
          </p:cNvSpPr>
          <p:nvPr/>
        </p:nvSpPr>
        <p:spPr bwMode="auto">
          <a:xfrm>
            <a:off x="7427913" y="5683251"/>
            <a:ext cx="1028700" cy="288925"/>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Arial" pitchFamily="34" charset="0"/>
            </a:endParaRPr>
          </a:p>
        </p:txBody>
      </p:sp>
      <p:sp>
        <p:nvSpPr>
          <p:cNvPr id="3" name="Rounded Rectangle 64"/>
          <p:cNvSpPr/>
          <p:nvPr/>
        </p:nvSpPr>
        <p:spPr>
          <a:xfrm rot="5400000">
            <a:off x="8473282" y="2463007"/>
            <a:ext cx="46037"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5" name="Rounded Rectangle 66"/>
          <p:cNvSpPr/>
          <p:nvPr/>
        </p:nvSpPr>
        <p:spPr>
          <a:xfrm rot="5400000">
            <a:off x="7312026" y="3148013"/>
            <a:ext cx="47625"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6" name="Rounded Rectangle 65"/>
          <p:cNvSpPr/>
          <p:nvPr/>
        </p:nvSpPr>
        <p:spPr>
          <a:xfrm rot="5400000">
            <a:off x="8478839" y="3854451"/>
            <a:ext cx="46037" cy="1204913"/>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7" name="Rounded Rectangle 27"/>
          <p:cNvSpPr/>
          <p:nvPr/>
        </p:nvSpPr>
        <p:spPr>
          <a:xfrm rot="5400000">
            <a:off x="7312820" y="1789907"/>
            <a:ext cx="46037"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2" name="Rounded Rectangle 48"/>
          <p:cNvSpPr/>
          <p:nvPr/>
        </p:nvSpPr>
        <p:spPr bwMode="auto">
          <a:xfrm>
            <a:off x="6242050" y="2522539"/>
            <a:ext cx="1430338"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p:txBody>
      </p:sp>
      <p:sp>
        <p:nvSpPr>
          <p:cNvPr id="24" name="Rounded Rectangle 50"/>
          <p:cNvSpPr/>
          <p:nvPr/>
        </p:nvSpPr>
        <p:spPr bwMode="auto">
          <a:xfrm>
            <a:off x="6243638" y="2270126"/>
            <a:ext cx="1428750" cy="250825"/>
          </a:xfrm>
          <a:prstGeom prst="round2Same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标题</a:t>
            </a:r>
            <a:endParaRPr lang="en-US" sz="1600" dirty="0">
              <a:latin typeface="微软雅黑" panose="020B0503020204020204" pitchFamily="34" charset="-122"/>
            </a:endParaRPr>
          </a:p>
        </p:txBody>
      </p:sp>
      <p:sp>
        <p:nvSpPr>
          <p:cNvPr id="35" name="Rounded Rectangle 10"/>
          <p:cNvSpPr/>
          <p:nvPr/>
        </p:nvSpPr>
        <p:spPr>
          <a:xfrm>
            <a:off x="7854950" y="2112963"/>
            <a:ext cx="120650" cy="3714750"/>
          </a:xfrm>
          <a:prstGeom prst="roundRect">
            <a:avLst>
              <a:gd name="adj" fmla="val 44167"/>
            </a:avLst>
          </a:prstGeom>
          <a:gradFill>
            <a:gsLst>
              <a:gs pos="15000">
                <a:schemeClr val="bg1">
                  <a:lumMod val="85000"/>
                </a:schemeClr>
              </a:gs>
              <a:gs pos="83000">
                <a:schemeClr val="bg1"/>
              </a:gs>
            </a:gsLst>
            <a:lin ang="10800000" scaled="0"/>
          </a:gra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7" name="TextBox 59"/>
          <p:cNvSpPr txBox="1"/>
          <p:nvPr/>
        </p:nvSpPr>
        <p:spPr>
          <a:xfrm>
            <a:off x="2443164" y="2119314"/>
            <a:ext cx="3006725" cy="3563937"/>
          </a:xfrm>
          <a:prstGeom prst="rect">
            <a:avLst/>
          </a:prstGeom>
          <a:noFill/>
        </p:spPr>
        <p:txBody>
          <a:bodyPr lIns="108000" rIns="108000" anchor="ctr"/>
          <a:lstStyle/>
          <a:p>
            <a:pPr indent="360000" algn="just">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50000"/>
                  <a:lumOff val="50000"/>
                </a:schemeClr>
              </a:solidFill>
              <a:latin typeface="幼圆" panose="02010509060101010101" pitchFamily="49" charset="-122"/>
              <a:ea typeface="幼圆" panose="02010509060101010101" pitchFamily="49" charset="-122"/>
            </a:endParaRPr>
          </a:p>
          <a:p>
            <a:pPr indent="360000" algn="just">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50000"/>
                  <a:lumOff val="50000"/>
                </a:schemeClr>
              </a:solidFill>
              <a:latin typeface="幼圆" panose="02010509060101010101" pitchFamily="49" charset="-122"/>
              <a:ea typeface="幼圆" panose="02010509060101010101" pitchFamily="49" charset="-122"/>
            </a:endParaRPr>
          </a:p>
        </p:txBody>
      </p:sp>
      <p:cxnSp>
        <p:nvCxnSpPr>
          <p:cNvPr id="90" name="直接连接符 89"/>
          <p:cNvCxnSpPr/>
          <p:nvPr/>
        </p:nvCxnSpPr>
        <p:spPr>
          <a:xfrm>
            <a:off x="2360620" y="5632450"/>
            <a:ext cx="1785312" cy="0"/>
          </a:xfrm>
          <a:prstGeom prst="line">
            <a:avLst/>
          </a:prstGeom>
          <a:ln w="25400">
            <a:gradFill flip="none" rotWithShape="1">
              <a:gsLst>
                <a:gs pos="0">
                  <a:schemeClr val="accent1">
                    <a:lumMod val="5000"/>
                    <a:lumOff val="95000"/>
                    <a:alpha val="0"/>
                  </a:schemeClr>
                </a:gs>
                <a:gs pos="100000">
                  <a:schemeClr val="accent1"/>
                </a:gs>
              </a:gsLst>
              <a:lin ang="10800000" scaled="1"/>
              <a:tileRect/>
            </a:gra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322513" y="4346966"/>
            <a:ext cx="0" cy="1351005"/>
          </a:xfrm>
          <a:prstGeom prst="line">
            <a:avLst/>
          </a:prstGeom>
          <a:ln w="25400">
            <a:gradFill flip="none" rotWithShape="1">
              <a:gsLst>
                <a:gs pos="0">
                  <a:schemeClr val="accent1">
                    <a:lumMod val="5000"/>
                    <a:lumOff val="95000"/>
                    <a:alpha val="0"/>
                  </a:schemeClr>
                </a:gs>
                <a:gs pos="100000">
                  <a:schemeClr val="accent1"/>
                </a:gs>
              </a:gsLst>
              <a:lin ang="5400000" scaled="1"/>
              <a:tileRect/>
            </a:gra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5462588" y="2107782"/>
            <a:ext cx="0" cy="1351005"/>
          </a:xfrm>
          <a:prstGeom prst="line">
            <a:avLst/>
          </a:prstGeom>
          <a:ln w="25400">
            <a:gradFill flip="none" rotWithShape="1">
              <a:gsLst>
                <a:gs pos="0">
                  <a:schemeClr val="accent1">
                    <a:lumMod val="5000"/>
                    <a:lumOff val="95000"/>
                    <a:alpha val="0"/>
                  </a:schemeClr>
                </a:gs>
                <a:gs pos="100000">
                  <a:schemeClr val="accent1"/>
                </a:gs>
              </a:gsLst>
              <a:lin ang="16200000" scaled="1"/>
              <a:tileRect/>
            </a:gradFill>
            <a:prstDash val="solid"/>
            <a:headEnd type="none"/>
          </a:ln>
        </p:spPr>
        <p:style>
          <a:lnRef idx="1">
            <a:schemeClr val="accent1"/>
          </a:lnRef>
          <a:fillRef idx="0">
            <a:schemeClr val="accent1"/>
          </a:fillRef>
          <a:effectRef idx="0">
            <a:schemeClr val="accent1"/>
          </a:effectRef>
          <a:fontRef idx="minor">
            <a:schemeClr val="tx1"/>
          </a:fontRef>
        </p:style>
      </p:cxnSp>
      <p:sp>
        <p:nvSpPr>
          <p:cNvPr id="25" name="Rounded Rectangle 48"/>
          <p:cNvSpPr/>
          <p:nvPr/>
        </p:nvSpPr>
        <p:spPr bwMode="auto">
          <a:xfrm>
            <a:off x="6242050" y="3883026"/>
            <a:ext cx="1430338"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p:txBody>
      </p:sp>
      <p:sp>
        <p:nvSpPr>
          <p:cNvPr id="26" name="Rounded Rectangle 50"/>
          <p:cNvSpPr/>
          <p:nvPr/>
        </p:nvSpPr>
        <p:spPr bwMode="auto">
          <a:xfrm>
            <a:off x="6243638" y="3630613"/>
            <a:ext cx="1428750" cy="252412"/>
          </a:xfrm>
          <a:prstGeom prst="round2Same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标题</a:t>
            </a:r>
            <a:endParaRPr lang="en-US" sz="1600" dirty="0">
              <a:latin typeface="微软雅黑" panose="020B0503020204020204" pitchFamily="34" charset="-122"/>
            </a:endParaRPr>
          </a:p>
        </p:txBody>
      </p:sp>
      <p:sp>
        <p:nvSpPr>
          <p:cNvPr id="27" name="Rounded Rectangle 48"/>
          <p:cNvSpPr/>
          <p:nvPr/>
        </p:nvSpPr>
        <p:spPr bwMode="auto">
          <a:xfrm>
            <a:off x="8161339" y="3192464"/>
            <a:ext cx="1430337"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p:txBody>
      </p:sp>
      <p:sp>
        <p:nvSpPr>
          <p:cNvPr id="28" name="Rounded Rectangle 50"/>
          <p:cNvSpPr/>
          <p:nvPr/>
        </p:nvSpPr>
        <p:spPr bwMode="auto">
          <a:xfrm>
            <a:off x="8161338" y="2940051"/>
            <a:ext cx="1428750" cy="252413"/>
          </a:xfrm>
          <a:prstGeom prst="round2Same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标题</a:t>
            </a:r>
            <a:endParaRPr lang="en-US" sz="1600" dirty="0">
              <a:latin typeface="微软雅黑" panose="020B0503020204020204" pitchFamily="34" charset="-122"/>
            </a:endParaRPr>
          </a:p>
        </p:txBody>
      </p:sp>
      <p:sp>
        <p:nvSpPr>
          <p:cNvPr id="30" name="Rounded Rectangle 48"/>
          <p:cNvSpPr/>
          <p:nvPr/>
        </p:nvSpPr>
        <p:spPr bwMode="auto">
          <a:xfrm>
            <a:off x="8161339" y="4586289"/>
            <a:ext cx="1430337"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p:txBody>
      </p:sp>
      <p:sp>
        <p:nvSpPr>
          <p:cNvPr id="32" name="Rounded Rectangle 50"/>
          <p:cNvSpPr/>
          <p:nvPr/>
        </p:nvSpPr>
        <p:spPr bwMode="auto">
          <a:xfrm>
            <a:off x="8161338" y="4333876"/>
            <a:ext cx="1428750" cy="252413"/>
          </a:xfrm>
          <a:prstGeom prst="round2Same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标题</a:t>
            </a:r>
            <a:endParaRPr lang="en-US" sz="1600" dirty="0">
              <a:latin typeface="微软雅黑" panose="020B0503020204020204" pitchFamily="34" charset="-122"/>
            </a:endParaRPr>
          </a:p>
        </p:txBody>
      </p:sp>
    </p:spTree>
    <p:extLst>
      <p:ext uri="{BB962C8B-B14F-4D97-AF65-F5344CB8AC3E}">
        <p14:creationId xmlns:p14="http://schemas.microsoft.com/office/powerpoint/2010/main" val="1483861604"/>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500" fill="hold"/>
                                        <p:tgtEl>
                                          <p:spTgt spid="93"/>
                                        </p:tgtEl>
                                        <p:attrNameLst>
                                          <p:attrName>ppt_w</p:attrName>
                                        </p:attrNameLst>
                                      </p:cBhvr>
                                      <p:tavLst>
                                        <p:tav tm="0">
                                          <p:val>
                                            <p:fltVal val="0"/>
                                          </p:val>
                                        </p:tav>
                                        <p:tav tm="100000">
                                          <p:val>
                                            <p:strVal val="#ppt_w"/>
                                          </p:val>
                                        </p:tav>
                                      </p:tavLst>
                                    </p:anim>
                                    <p:anim calcmode="lin" valueType="num">
                                      <p:cBhvr>
                                        <p:cTn id="8" dur="500" fill="hold"/>
                                        <p:tgtEl>
                                          <p:spTgt spid="93"/>
                                        </p:tgtEl>
                                        <p:attrNameLst>
                                          <p:attrName>ppt_h</p:attrName>
                                        </p:attrNameLst>
                                      </p:cBhvr>
                                      <p:tavLst>
                                        <p:tav tm="0">
                                          <p:val>
                                            <p:fltVal val="0"/>
                                          </p:val>
                                        </p:tav>
                                        <p:tav tm="100000">
                                          <p:val>
                                            <p:strVal val="#ppt_h"/>
                                          </p:val>
                                        </p:tav>
                                      </p:tavLst>
                                    </p:anim>
                                    <p:anim calcmode="lin" valueType="num">
                                      <p:cBhvr>
                                        <p:cTn id="9" dur="500" fill="hold"/>
                                        <p:tgtEl>
                                          <p:spTgt spid="93"/>
                                        </p:tgtEl>
                                        <p:attrNameLst>
                                          <p:attrName>style.rotation</p:attrName>
                                        </p:attrNameLst>
                                      </p:cBhvr>
                                      <p:tavLst>
                                        <p:tav tm="0">
                                          <p:val>
                                            <p:fltVal val="360"/>
                                          </p:val>
                                        </p:tav>
                                        <p:tav tm="100000">
                                          <p:val>
                                            <p:fltVal val="0"/>
                                          </p:val>
                                        </p:tav>
                                      </p:tavLst>
                                    </p:anim>
                                    <p:animEffect transition="in" filter="fade">
                                      <p:cBhvr>
                                        <p:cTn id="10" dur="500"/>
                                        <p:tgtEl>
                                          <p:spTgt spid="9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04"/>
                                        </p:tgtEl>
                                        <p:attrNameLst>
                                          <p:attrName>style.visibility</p:attrName>
                                        </p:attrNameLst>
                                      </p:cBhvr>
                                      <p:to>
                                        <p:strVal val="visible"/>
                                      </p:to>
                                    </p:set>
                                    <p:anim calcmode="lin" valueType="num">
                                      <p:cBhvr>
                                        <p:cTn id="13" dur="500" fill="hold"/>
                                        <p:tgtEl>
                                          <p:spTgt spid="104"/>
                                        </p:tgtEl>
                                        <p:attrNameLst>
                                          <p:attrName>ppt_w</p:attrName>
                                        </p:attrNameLst>
                                      </p:cBhvr>
                                      <p:tavLst>
                                        <p:tav tm="0">
                                          <p:val>
                                            <p:fltVal val="0"/>
                                          </p:val>
                                        </p:tav>
                                        <p:tav tm="100000">
                                          <p:val>
                                            <p:strVal val="#ppt_w"/>
                                          </p:val>
                                        </p:tav>
                                      </p:tavLst>
                                    </p:anim>
                                    <p:anim calcmode="lin" valueType="num">
                                      <p:cBhvr>
                                        <p:cTn id="14" dur="500" fill="hold"/>
                                        <p:tgtEl>
                                          <p:spTgt spid="104"/>
                                        </p:tgtEl>
                                        <p:attrNameLst>
                                          <p:attrName>ppt_h</p:attrName>
                                        </p:attrNameLst>
                                      </p:cBhvr>
                                      <p:tavLst>
                                        <p:tav tm="0">
                                          <p:val>
                                            <p:fltVal val="0"/>
                                          </p:val>
                                        </p:tav>
                                        <p:tav tm="100000">
                                          <p:val>
                                            <p:strVal val="#ppt_h"/>
                                          </p:val>
                                        </p:tav>
                                      </p:tavLst>
                                    </p:anim>
                                    <p:anim calcmode="lin" valueType="num">
                                      <p:cBhvr>
                                        <p:cTn id="15" dur="500" fill="hold"/>
                                        <p:tgtEl>
                                          <p:spTgt spid="104"/>
                                        </p:tgtEl>
                                        <p:attrNameLst>
                                          <p:attrName>style.rotation</p:attrName>
                                        </p:attrNameLst>
                                      </p:cBhvr>
                                      <p:tavLst>
                                        <p:tav tm="0">
                                          <p:val>
                                            <p:fltVal val="360"/>
                                          </p:val>
                                        </p:tav>
                                        <p:tav tm="100000">
                                          <p:val>
                                            <p:fltVal val="0"/>
                                          </p:val>
                                        </p:tav>
                                      </p:tavLst>
                                    </p:anim>
                                    <p:animEffect transition="in" filter="fade">
                                      <p:cBhvr>
                                        <p:cTn id="16" dur="500"/>
                                        <p:tgtEl>
                                          <p:spTgt spid="104"/>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p:cTn id="19" dur="500" fill="hold"/>
                                        <p:tgtEl>
                                          <p:spTgt spid="103"/>
                                        </p:tgtEl>
                                        <p:attrNameLst>
                                          <p:attrName>ppt_w</p:attrName>
                                        </p:attrNameLst>
                                      </p:cBhvr>
                                      <p:tavLst>
                                        <p:tav tm="0">
                                          <p:val>
                                            <p:fltVal val="0"/>
                                          </p:val>
                                        </p:tav>
                                        <p:tav tm="100000">
                                          <p:val>
                                            <p:strVal val="#ppt_w"/>
                                          </p:val>
                                        </p:tav>
                                      </p:tavLst>
                                    </p:anim>
                                    <p:anim calcmode="lin" valueType="num">
                                      <p:cBhvr>
                                        <p:cTn id="20" dur="500" fill="hold"/>
                                        <p:tgtEl>
                                          <p:spTgt spid="103"/>
                                        </p:tgtEl>
                                        <p:attrNameLst>
                                          <p:attrName>ppt_h</p:attrName>
                                        </p:attrNameLst>
                                      </p:cBhvr>
                                      <p:tavLst>
                                        <p:tav tm="0">
                                          <p:val>
                                            <p:fltVal val="0"/>
                                          </p:val>
                                        </p:tav>
                                        <p:tav tm="100000">
                                          <p:val>
                                            <p:strVal val="#ppt_h"/>
                                          </p:val>
                                        </p:tav>
                                      </p:tavLst>
                                    </p:anim>
                                    <p:anim calcmode="lin" valueType="num">
                                      <p:cBhvr>
                                        <p:cTn id="21" dur="500" fill="hold"/>
                                        <p:tgtEl>
                                          <p:spTgt spid="103"/>
                                        </p:tgtEl>
                                        <p:attrNameLst>
                                          <p:attrName>style.rotation</p:attrName>
                                        </p:attrNameLst>
                                      </p:cBhvr>
                                      <p:tavLst>
                                        <p:tav tm="0">
                                          <p:val>
                                            <p:fltVal val="360"/>
                                          </p:val>
                                        </p:tav>
                                        <p:tav tm="100000">
                                          <p:val>
                                            <p:fltVal val="0"/>
                                          </p:val>
                                        </p:tav>
                                      </p:tavLst>
                                    </p:anim>
                                    <p:animEffect transition="in" filter="fade">
                                      <p:cBhvr>
                                        <p:cTn id="22" dur="500"/>
                                        <p:tgtEl>
                                          <p:spTgt spid="103"/>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 calcmode="lin" valueType="num">
                                      <p:cBhvr>
                                        <p:cTn id="27" dur="500" fill="hold"/>
                                        <p:tgtEl>
                                          <p:spTgt spid="90"/>
                                        </p:tgtEl>
                                        <p:attrNameLst>
                                          <p:attrName>style.rotation</p:attrName>
                                        </p:attrNameLst>
                                      </p:cBhvr>
                                      <p:tavLst>
                                        <p:tav tm="0">
                                          <p:val>
                                            <p:fltVal val="360"/>
                                          </p:val>
                                        </p:tav>
                                        <p:tav tm="100000">
                                          <p:val>
                                            <p:fltVal val="0"/>
                                          </p:val>
                                        </p:tav>
                                      </p:tavLst>
                                    </p:anim>
                                    <p:animEffect transition="in" filter="fade">
                                      <p:cBhvr>
                                        <p:cTn id="28" dur="500"/>
                                        <p:tgtEl>
                                          <p:spTgt spid="9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style.rotation</p:attrName>
                                        </p:attrNameLst>
                                      </p:cBhvr>
                                      <p:tavLst>
                                        <p:tav tm="0">
                                          <p:val>
                                            <p:fltVal val="360"/>
                                          </p:val>
                                        </p:tav>
                                        <p:tav tm="100000">
                                          <p:val>
                                            <p:fltVal val="0"/>
                                          </p:val>
                                        </p:tav>
                                      </p:tavLst>
                                    </p:anim>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6"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barn(inHorizontal)">
                                      <p:cBhvr>
                                        <p:cTn id="39" dur="500"/>
                                        <p:tgtEl>
                                          <p:spTgt spid="35"/>
                                        </p:tgtEl>
                                      </p:cBhvr>
                                    </p:animEffect>
                                  </p:childTnLst>
                                </p:cTn>
                              </p:par>
                              <p:par>
                                <p:cTn id="40" presetID="16" presetClass="entr" presetSubtype="26" fill="hold" grpId="0"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barn(inHorizontal)">
                                      <p:cBhvr>
                                        <p:cTn id="42" dur="500"/>
                                        <p:tgtEl>
                                          <p:spTgt spid="54"/>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0-#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0-#ppt_w/2"/>
                                          </p:val>
                                        </p:tav>
                                        <p:tav tm="100000">
                                          <p:val>
                                            <p:strVal val="#ppt_x"/>
                                          </p:val>
                                        </p:tav>
                                      </p:tavLst>
                                    </p:anim>
                                    <p:anim calcmode="lin" valueType="num">
                                      <p:cBhvr additive="base">
                                        <p:cTn id="5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0-#ppt_w/2"/>
                                          </p:val>
                                        </p:tav>
                                        <p:tav tm="100000">
                                          <p:val>
                                            <p:strVal val="#ppt_x"/>
                                          </p:val>
                                        </p:tav>
                                      </p:tavLst>
                                    </p:anim>
                                    <p:anim calcmode="lin" valueType="num">
                                      <p:cBhvr additive="base">
                                        <p:cTn id="62" dur="500" fill="hold"/>
                                        <p:tgtEl>
                                          <p:spTgt spid="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fill="hold"/>
                                        <p:tgtEl>
                                          <p:spTgt spid="28"/>
                                        </p:tgtEl>
                                        <p:attrNameLst>
                                          <p:attrName>ppt_x</p:attrName>
                                        </p:attrNameLst>
                                      </p:cBhvr>
                                      <p:tavLst>
                                        <p:tav tm="0">
                                          <p:val>
                                            <p:strVal val="0-#ppt_w/2"/>
                                          </p:val>
                                        </p:tav>
                                        <p:tav tm="100000">
                                          <p:val>
                                            <p:strVal val="#ppt_x"/>
                                          </p:val>
                                        </p:tav>
                                      </p:tavLst>
                                    </p:anim>
                                    <p:anim calcmode="lin" valueType="num">
                                      <p:cBhvr additive="base">
                                        <p:cTn id="66" dur="500" fill="hold"/>
                                        <p:tgtEl>
                                          <p:spTgt spid="28"/>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0-#ppt_w/2"/>
                                          </p:val>
                                        </p:tav>
                                        <p:tav tm="100000">
                                          <p:val>
                                            <p:strVal val="#ppt_x"/>
                                          </p:val>
                                        </p:tav>
                                      </p:tavLst>
                                    </p:anim>
                                    <p:anim calcmode="lin" valueType="num">
                                      <p:cBhvr additive="base">
                                        <p:cTn id="70"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additive="base">
                                        <p:cTn id="75" dur="500" fill="hold"/>
                                        <p:tgtEl>
                                          <p:spTgt spid="5"/>
                                        </p:tgtEl>
                                        <p:attrNameLst>
                                          <p:attrName>ppt_x</p:attrName>
                                        </p:attrNameLst>
                                      </p:cBhvr>
                                      <p:tavLst>
                                        <p:tav tm="0">
                                          <p:val>
                                            <p:strVal val="0-#ppt_w/2"/>
                                          </p:val>
                                        </p:tav>
                                        <p:tav tm="100000">
                                          <p:val>
                                            <p:strVal val="#ppt_x"/>
                                          </p:val>
                                        </p:tav>
                                      </p:tavLst>
                                    </p:anim>
                                    <p:anim calcmode="lin" valueType="num">
                                      <p:cBhvr additive="base">
                                        <p:cTn id="76" dur="500" fill="hold"/>
                                        <p:tgtEl>
                                          <p:spTgt spid="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0-#ppt_w/2"/>
                                          </p:val>
                                        </p:tav>
                                        <p:tav tm="100000">
                                          <p:val>
                                            <p:strVal val="#ppt_x"/>
                                          </p:val>
                                        </p:tav>
                                      </p:tavLst>
                                    </p:anim>
                                    <p:anim calcmode="lin" valueType="num">
                                      <p:cBhvr additive="base">
                                        <p:cTn id="80" dur="500" fill="hold"/>
                                        <p:tgtEl>
                                          <p:spTgt spid="2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0-#ppt_w/2"/>
                                          </p:val>
                                        </p:tav>
                                        <p:tav tm="100000">
                                          <p:val>
                                            <p:strVal val="#ppt_x"/>
                                          </p:val>
                                        </p:tav>
                                      </p:tavLst>
                                    </p:anim>
                                    <p:anim calcmode="lin" valueType="num">
                                      <p:cBhvr additive="base">
                                        <p:cTn id="8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6"/>
                                        </p:tgtEl>
                                        <p:attrNameLst>
                                          <p:attrName>style.visibility</p:attrName>
                                        </p:attrNameLst>
                                      </p:cBhvr>
                                      <p:to>
                                        <p:strVal val="visible"/>
                                      </p:to>
                                    </p:set>
                                    <p:anim calcmode="lin" valueType="num">
                                      <p:cBhvr additive="base">
                                        <p:cTn id="89" dur="500" fill="hold"/>
                                        <p:tgtEl>
                                          <p:spTgt spid="6"/>
                                        </p:tgtEl>
                                        <p:attrNameLst>
                                          <p:attrName>ppt_x</p:attrName>
                                        </p:attrNameLst>
                                      </p:cBhvr>
                                      <p:tavLst>
                                        <p:tav tm="0">
                                          <p:val>
                                            <p:strVal val="0-#ppt_w/2"/>
                                          </p:val>
                                        </p:tav>
                                        <p:tav tm="100000">
                                          <p:val>
                                            <p:strVal val="#ppt_x"/>
                                          </p:val>
                                        </p:tav>
                                      </p:tavLst>
                                    </p:anim>
                                    <p:anim calcmode="lin" valueType="num">
                                      <p:cBhvr additive="base">
                                        <p:cTn id="90" dur="500" fill="hold"/>
                                        <p:tgtEl>
                                          <p:spTgt spid="6"/>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0-#ppt_w/2"/>
                                          </p:val>
                                        </p:tav>
                                        <p:tav tm="100000">
                                          <p:val>
                                            <p:strVal val="#ppt_x"/>
                                          </p:val>
                                        </p:tav>
                                      </p:tavLst>
                                    </p:anim>
                                    <p:anim calcmode="lin" valueType="num">
                                      <p:cBhvr additive="base">
                                        <p:cTn id="94" dur="500" fill="hold"/>
                                        <p:tgtEl>
                                          <p:spTgt spid="32"/>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 calcmode="lin" valueType="num">
                                      <p:cBhvr additive="base">
                                        <p:cTn id="97" dur="500" fill="hold"/>
                                        <p:tgtEl>
                                          <p:spTgt spid="30"/>
                                        </p:tgtEl>
                                        <p:attrNameLst>
                                          <p:attrName>ppt_x</p:attrName>
                                        </p:attrNameLst>
                                      </p:cBhvr>
                                      <p:tavLst>
                                        <p:tav tm="0">
                                          <p:val>
                                            <p:strVal val="0-#ppt_w/2"/>
                                          </p:val>
                                        </p:tav>
                                        <p:tav tm="100000">
                                          <p:val>
                                            <p:strVal val="#ppt_x"/>
                                          </p:val>
                                        </p:tav>
                                      </p:tavLst>
                                    </p:anim>
                                    <p:anim calcmode="lin" valueType="num">
                                      <p:cBhvr additive="base">
                                        <p:cTn id="98"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3" grpId="0" animBg="1"/>
      <p:bldP spid="5" grpId="0" animBg="1"/>
      <p:bldP spid="6" grpId="0" animBg="1"/>
      <p:bldP spid="7" grpId="0" animBg="1"/>
      <p:bldP spid="22" grpId="0" animBg="1"/>
      <p:bldP spid="24" grpId="0" animBg="1"/>
      <p:bldP spid="35" grpId="0" animBg="1"/>
      <p:bldP spid="17" grpId="0"/>
      <p:bldP spid="25" grpId="0" animBg="1"/>
      <p:bldP spid="26" grpId="0" animBg="1"/>
      <p:bldP spid="27" grpId="0" animBg="1"/>
      <p:bldP spid="28" grpId="0" animBg="1"/>
      <p:bldP spid="30"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6215064" y="2552700"/>
            <a:ext cx="3406775" cy="3054350"/>
          </a:xfrm>
          <a:prstGeom prst="rect">
            <a:avLst/>
          </a:prstGeom>
          <a:noFill/>
        </p:spPr>
        <p:txBody>
          <a:bodyPr anchor="ctr"/>
          <a:lstStyle/>
          <a:p>
            <a:pPr indent="360000" algn="just">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50000"/>
                  <a:lumOff val="50000"/>
                </a:schemeClr>
              </a:solidFill>
              <a:latin typeface="幼圆" panose="02010509060101010101" pitchFamily="49" charset="-122"/>
              <a:ea typeface="幼圆" panose="02010509060101010101" pitchFamily="49" charset="-122"/>
            </a:endParaRPr>
          </a:p>
          <a:p>
            <a:pPr indent="360000" algn="just">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50000"/>
                  <a:lumOff val="50000"/>
                </a:schemeClr>
              </a:solidFill>
              <a:latin typeface="幼圆" panose="02010509060101010101" pitchFamily="49" charset="-122"/>
              <a:ea typeface="幼圆" panose="02010509060101010101" pitchFamily="49" charset="-122"/>
            </a:endParaRPr>
          </a:p>
        </p:txBody>
      </p:sp>
      <p:grpSp>
        <p:nvGrpSpPr>
          <p:cNvPr id="2" name="组合 3"/>
          <p:cNvGrpSpPr>
            <a:grpSpLocks/>
          </p:cNvGrpSpPr>
          <p:nvPr/>
        </p:nvGrpSpPr>
        <p:grpSpPr bwMode="auto">
          <a:xfrm>
            <a:off x="6170614" y="2511426"/>
            <a:ext cx="288925" cy="288925"/>
            <a:chOff x="5173362" y="2290297"/>
            <a:chExt cx="288324" cy="288000"/>
          </a:xfrm>
        </p:grpSpPr>
        <p:sp>
          <p:nvSpPr>
            <p:cNvPr id="3" name="半闭框 2"/>
            <p:cNvSpPr/>
            <p:nvPr/>
          </p:nvSpPr>
          <p:spPr>
            <a:xfrm>
              <a:off x="5173362" y="2290297"/>
              <a:ext cx="288324" cy="288000"/>
            </a:xfrm>
            <a:prstGeom prst="halfFrame">
              <a:avLst>
                <a:gd name="adj1" fmla="val 0"/>
                <a:gd name="adj2"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5" name="半闭框 24"/>
            <p:cNvSpPr/>
            <p:nvPr/>
          </p:nvSpPr>
          <p:spPr>
            <a:xfrm>
              <a:off x="5211383" y="2328275"/>
              <a:ext cx="212283" cy="212044"/>
            </a:xfrm>
            <a:prstGeom prst="halfFrame">
              <a:avLst>
                <a:gd name="adj1" fmla="val 0"/>
                <a:gd name="adj2"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nvGrpSpPr>
          <p:cNvPr id="4" name="组合 26"/>
          <p:cNvGrpSpPr>
            <a:grpSpLocks/>
          </p:cNvGrpSpPr>
          <p:nvPr/>
        </p:nvGrpSpPr>
        <p:grpSpPr bwMode="auto">
          <a:xfrm flipH="1" flipV="1">
            <a:off x="9377364" y="5318126"/>
            <a:ext cx="288925" cy="288925"/>
            <a:chOff x="5173362" y="2290297"/>
            <a:chExt cx="288324" cy="288000"/>
          </a:xfrm>
        </p:grpSpPr>
        <p:sp>
          <p:nvSpPr>
            <p:cNvPr id="28" name="半闭框 27"/>
            <p:cNvSpPr/>
            <p:nvPr/>
          </p:nvSpPr>
          <p:spPr>
            <a:xfrm>
              <a:off x="5173362" y="2290297"/>
              <a:ext cx="288324" cy="288000"/>
            </a:xfrm>
            <a:prstGeom prst="halfFrame">
              <a:avLst>
                <a:gd name="adj1" fmla="val 0"/>
                <a:gd name="adj2"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9" name="半闭框 28"/>
            <p:cNvSpPr/>
            <p:nvPr/>
          </p:nvSpPr>
          <p:spPr>
            <a:xfrm>
              <a:off x="5211383" y="2328275"/>
              <a:ext cx="212283" cy="212044"/>
            </a:xfrm>
            <a:prstGeom prst="halfFrame">
              <a:avLst>
                <a:gd name="adj1" fmla="val 0"/>
                <a:gd name="adj2"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26" name="任意多边形 25"/>
          <p:cNvSpPr/>
          <p:nvPr/>
        </p:nvSpPr>
        <p:spPr>
          <a:xfrm>
            <a:off x="3400426" y="2647951"/>
            <a:ext cx="989013" cy="1133475"/>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31" name="任意多边形 30"/>
          <p:cNvSpPr/>
          <p:nvPr/>
        </p:nvSpPr>
        <p:spPr>
          <a:xfrm>
            <a:off x="3400425" y="2647951"/>
            <a:ext cx="984250" cy="282575"/>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
        <p:nvSpPr>
          <p:cNvPr id="32" name="任意多边形 31"/>
          <p:cNvSpPr/>
          <p:nvPr/>
        </p:nvSpPr>
        <p:spPr>
          <a:xfrm>
            <a:off x="2890838" y="3533776"/>
            <a:ext cx="989012"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34" name="任意多边形 33"/>
          <p:cNvSpPr/>
          <p:nvPr/>
        </p:nvSpPr>
        <p:spPr>
          <a:xfrm>
            <a:off x="2890839" y="3533776"/>
            <a:ext cx="985837"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
        <p:nvSpPr>
          <p:cNvPr id="35" name="任意多边形 34"/>
          <p:cNvSpPr/>
          <p:nvPr/>
        </p:nvSpPr>
        <p:spPr>
          <a:xfrm>
            <a:off x="3906838" y="3533776"/>
            <a:ext cx="990600"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36" name="任意多边形 35"/>
          <p:cNvSpPr/>
          <p:nvPr/>
        </p:nvSpPr>
        <p:spPr>
          <a:xfrm>
            <a:off x="3906839" y="3533776"/>
            <a:ext cx="985837"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
        <p:nvSpPr>
          <p:cNvPr id="37" name="任意多边形 36"/>
          <p:cNvSpPr/>
          <p:nvPr/>
        </p:nvSpPr>
        <p:spPr>
          <a:xfrm>
            <a:off x="2386013" y="4419601"/>
            <a:ext cx="989012"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39" name="任意多边形 38"/>
          <p:cNvSpPr/>
          <p:nvPr/>
        </p:nvSpPr>
        <p:spPr>
          <a:xfrm>
            <a:off x="2386013" y="4419601"/>
            <a:ext cx="984250"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
        <p:nvSpPr>
          <p:cNvPr id="40" name="任意多边形 39"/>
          <p:cNvSpPr/>
          <p:nvPr/>
        </p:nvSpPr>
        <p:spPr>
          <a:xfrm>
            <a:off x="3402013" y="4419601"/>
            <a:ext cx="989012"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42" name="任意多边形 41"/>
          <p:cNvSpPr/>
          <p:nvPr/>
        </p:nvSpPr>
        <p:spPr>
          <a:xfrm>
            <a:off x="3402013" y="4419601"/>
            <a:ext cx="984250"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
        <p:nvSpPr>
          <p:cNvPr id="43" name="任意多边形 42"/>
          <p:cNvSpPr/>
          <p:nvPr/>
        </p:nvSpPr>
        <p:spPr>
          <a:xfrm>
            <a:off x="4419600" y="4419601"/>
            <a:ext cx="990600"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45" name="任意多边形 44"/>
          <p:cNvSpPr/>
          <p:nvPr/>
        </p:nvSpPr>
        <p:spPr>
          <a:xfrm>
            <a:off x="4419600" y="4419601"/>
            <a:ext cx="985838"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Tree>
    <p:extLst>
      <p:ext uri="{BB962C8B-B14F-4D97-AF65-F5344CB8AC3E}">
        <p14:creationId xmlns:p14="http://schemas.microsoft.com/office/powerpoint/2010/main" val="2150563470"/>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1000" fill="hold"/>
                                        <p:tgtEl>
                                          <p:spTgt spid="60"/>
                                        </p:tgtEl>
                                        <p:attrNameLst>
                                          <p:attrName>ppt_w</p:attrName>
                                        </p:attrNameLst>
                                      </p:cBhvr>
                                      <p:tavLst>
                                        <p:tav tm="0">
                                          <p:val>
                                            <p:fltVal val="0"/>
                                          </p:val>
                                        </p:tav>
                                        <p:tav tm="100000">
                                          <p:val>
                                            <p:strVal val="#ppt_w"/>
                                          </p:val>
                                        </p:tav>
                                      </p:tavLst>
                                    </p:anim>
                                    <p:anim calcmode="lin" valueType="num">
                                      <p:cBhvr>
                                        <p:cTn id="20" dur="1000" fill="hold"/>
                                        <p:tgtEl>
                                          <p:spTgt spid="60"/>
                                        </p:tgtEl>
                                        <p:attrNameLst>
                                          <p:attrName>ppt_h</p:attrName>
                                        </p:attrNameLst>
                                      </p:cBhvr>
                                      <p:tavLst>
                                        <p:tav tm="0">
                                          <p:val>
                                            <p:fltVal val="0"/>
                                          </p:val>
                                        </p:tav>
                                        <p:tav tm="100000">
                                          <p:val>
                                            <p:strVal val="#ppt_h"/>
                                          </p:val>
                                        </p:tav>
                                      </p:tavLst>
                                    </p:anim>
                                    <p:anim calcmode="lin" valueType="num">
                                      <p:cBhvr>
                                        <p:cTn id="21" dur="1000" fill="hold"/>
                                        <p:tgtEl>
                                          <p:spTgt spid="60"/>
                                        </p:tgtEl>
                                        <p:attrNameLst>
                                          <p:attrName>style.rotation</p:attrName>
                                        </p:attrNameLst>
                                      </p:cBhvr>
                                      <p:tavLst>
                                        <p:tav tm="0">
                                          <p:val>
                                            <p:fltVal val="90"/>
                                          </p:val>
                                        </p:tav>
                                        <p:tav tm="100000">
                                          <p:val>
                                            <p:fltVal val="0"/>
                                          </p:val>
                                        </p:tav>
                                      </p:tavLst>
                                    </p:anim>
                                    <p:animEffect transition="in" filter="fade">
                                      <p:cBhvr>
                                        <p:cTn id="22" dur="1000"/>
                                        <p:tgtEl>
                                          <p:spTgt spid="6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up)">
                                      <p:cBhvr>
                                        <p:cTn id="27" dur="500"/>
                                        <p:tgtEl>
                                          <p:spTgt spid="3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up)">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up)">
                                      <p:cBhvr>
                                        <p:cTn id="35" dur="500"/>
                                        <p:tgtEl>
                                          <p:spTgt spid="3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up)">
                                      <p:cBhvr>
                                        <p:cTn id="38" dur="500"/>
                                        <p:tgtEl>
                                          <p:spTgt spid="3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up)">
                                      <p:cBhvr>
                                        <p:cTn id="43" dur="500"/>
                                        <p:tgtEl>
                                          <p:spTgt spid="39"/>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up)">
                                      <p:cBhvr>
                                        <p:cTn id="46" dur="500"/>
                                        <p:tgtEl>
                                          <p:spTgt spid="3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up)">
                                      <p:cBhvr>
                                        <p:cTn id="51" dur="500"/>
                                        <p:tgtEl>
                                          <p:spTgt spid="42"/>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up)">
                                      <p:cBhvr>
                                        <p:cTn id="54" dur="5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up)">
                                      <p:cBhvr>
                                        <p:cTn id="59" dur="500"/>
                                        <p:tgtEl>
                                          <p:spTgt spid="4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up)">
                                      <p:cBhvr>
                                        <p:cTn id="6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6" grpId="0" animBg="1"/>
      <p:bldP spid="31" grpId="0" animBg="1"/>
      <p:bldP spid="32" grpId="0" animBg="1"/>
      <p:bldP spid="34" grpId="0" animBg="1"/>
      <p:bldP spid="37" grpId="0" animBg="1"/>
      <p:bldP spid="39" grpId="0" animBg="1"/>
      <p:bldP spid="40" grpId="0" animBg="1"/>
      <p:bldP spid="42" grpId="0" animBg="1"/>
      <p:bldP spid="43" grpId="0" animBg="1"/>
      <p:bldP spid="4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4351339" y="4697414"/>
            <a:ext cx="1373187" cy="1373187"/>
          </a:xfrm>
          <a:prstGeom prst="ellips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20" name="椭圆 19"/>
          <p:cNvSpPr/>
          <p:nvPr/>
        </p:nvSpPr>
        <p:spPr>
          <a:xfrm>
            <a:off x="6102351" y="4340226"/>
            <a:ext cx="1908175" cy="19081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26" name="矩形 4"/>
          <p:cNvSpPr/>
          <p:nvPr/>
        </p:nvSpPr>
        <p:spPr>
          <a:xfrm rot="21263341">
            <a:off x="4495388" y="4559654"/>
            <a:ext cx="3348994" cy="1635204"/>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2" name="椭圆 1"/>
          <p:cNvSpPr/>
          <p:nvPr/>
        </p:nvSpPr>
        <p:spPr>
          <a:xfrm rot="1226582">
            <a:off x="3935414" y="1844675"/>
            <a:ext cx="1544637" cy="1543050"/>
          </a:xfrm>
          <a:prstGeom prst="ellips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4" name="椭圆 3"/>
          <p:cNvSpPr/>
          <p:nvPr/>
        </p:nvSpPr>
        <p:spPr>
          <a:xfrm>
            <a:off x="7545389" y="3071814"/>
            <a:ext cx="1235075" cy="12350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6" name="椭圆 5"/>
          <p:cNvSpPr/>
          <p:nvPr/>
        </p:nvSpPr>
        <p:spPr>
          <a:xfrm>
            <a:off x="5834063" y="1282700"/>
            <a:ext cx="2057400" cy="2057400"/>
          </a:xfrm>
          <a:prstGeom prst="ellips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8" name="矩形 4"/>
          <p:cNvSpPr/>
          <p:nvPr/>
        </p:nvSpPr>
        <p:spPr>
          <a:xfrm rot="20920993">
            <a:off x="4064938" y="1584608"/>
            <a:ext cx="3729320" cy="1820905"/>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10" name="矩形 4"/>
          <p:cNvSpPr/>
          <p:nvPr/>
        </p:nvSpPr>
        <p:spPr>
          <a:xfrm rot="13415964">
            <a:off x="5850581" y="2091793"/>
            <a:ext cx="3210118" cy="1567395"/>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11" name="TextBox 10"/>
          <p:cNvSpPr txBox="1"/>
          <p:nvPr/>
        </p:nvSpPr>
        <p:spPr>
          <a:xfrm>
            <a:off x="4189414" y="2195514"/>
            <a:ext cx="1050925" cy="350837"/>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2100" dirty="0">
                <a:solidFill>
                  <a:schemeClr val="tx1">
                    <a:lumMod val="65000"/>
                    <a:lumOff val="35000"/>
                  </a:schemeClr>
                </a:solidFill>
              </a:rPr>
              <a:t>Step 1</a:t>
            </a:r>
            <a:endParaRPr lang="zh-CN" altLang="en-US" sz="2100" dirty="0">
              <a:solidFill>
                <a:schemeClr val="tx1">
                  <a:lumMod val="65000"/>
                  <a:lumOff val="35000"/>
                </a:schemeClr>
              </a:solidFill>
            </a:endParaRPr>
          </a:p>
        </p:txBody>
      </p:sp>
      <p:sp>
        <p:nvSpPr>
          <p:cNvPr id="12" name="TextBox 11"/>
          <p:cNvSpPr txBox="1"/>
          <p:nvPr/>
        </p:nvSpPr>
        <p:spPr>
          <a:xfrm>
            <a:off x="4194176" y="2506663"/>
            <a:ext cx="1050925" cy="576262"/>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13" name="TextBox 12"/>
          <p:cNvSpPr txBox="1"/>
          <p:nvPr/>
        </p:nvSpPr>
        <p:spPr>
          <a:xfrm>
            <a:off x="6299201" y="1846263"/>
            <a:ext cx="1368425" cy="425450"/>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2700" dirty="0">
                <a:solidFill>
                  <a:schemeClr val="tx1">
                    <a:lumMod val="65000"/>
                    <a:lumOff val="35000"/>
                  </a:schemeClr>
                </a:solidFill>
              </a:rPr>
              <a:t>Step 2</a:t>
            </a:r>
            <a:endParaRPr lang="zh-CN" altLang="en-US" sz="2700" dirty="0">
              <a:solidFill>
                <a:schemeClr val="tx1">
                  <a:lumMod val="65000"/>
                  <a:lumOff val="35000"/>
                </a:schemeClr>
              </a:solidFill>
            </a:endParaRPr>
          </a:p>
        </p:txBody>
      </p:sp>
      <p:sp>
        <p:nvSpPr>
          <p:cNvPr id="14" name="TextBox 13"/>
          <p:cNvSpPr txBox="1"/>
          <p:nvPr/>
        </p:nvSpPr>
        <p:spPr>
          <a:xfrm>
            <a:off x="6303964" y="2214564"/>
            <a:ext cx="1366837" cy="738187"/>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19" name="矩形 4"/>
          <p:cNvSpPr/>
          <p:nvPr/>
        </p:nvSpPr>
        <p:spPr>
          <a:xfrm rot="7207149">
            <a:off x="5932068" y="3767376"/>
            <a:ext cx="3210118" cy="1567395"/>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15" name="TextBox 14"/>
          <p:cNvSpPr txBox="1"/>
          <p:nvPr/>
        </p:nvSpPr>
        <p:spPr>
          <a:xfrm>
            <a:off x="7661275" y="3328989"/>
            <a:ext cx="1042988" cy="314325"/>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a:solidFill>
                  <a:schemeClr val="tx1">
                    <a:lumMod val="65000"/>
                    <a:lumOff val="35000"/>
                  </a:schemeClr>
                </a:solidFill>
              </a:rPr>
              <a:t>Step 3</a:t>
            </a:r>
            <a:endParaRPr lang="zh-CN" altLang="en-US" sz="1800" dirty="0">
              <a:solidFill>
                <a:schemeClr val="tx1">
                  <a:lumMod val="65000"/>
                  <a:lumOff val="35000"/>
                </a:schemeClr>
              </a:solidFill>
            </a:endParaRPr>
          </a:p>
        </p:txBody>
      </p:sp>
      <p:sp>
        <p:nvSpPr>
          <p:cNvPr id="16" name="TextBox 15"/>
          <p:cNvSpPr txBox="1"/>
          <p:nvPr/>
        </p:nvSpPr>
        <p:spPr>
          <a:xfrm>
            <a:off x="7661275" y="3541713"/>
            <a:ext cx="1042988" cy="577850"/>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22" name="TextBox 21"/>
          <p:cNvSpPr txBox="1"/>
          <p:nvPr/>
        </p:nvSpPr>
        <p:spPr>
          <a:xfrm>
            <a:off x="6480175" y="4767263"/>
            <a:ext cx="1366838" cy="423862"/>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2700" dirty="0">
                <a:solidFill>
                  <a:schemeClr val="tx1">
                    <a:lumMod val="65000"/>
                    <a:lumOff val="35000"/>
                  </a:schemeClr>
                </a:solidFill>
              </a:rPr>
              <a:t>Step 4</a:t>
            </a:r>
            <a:endParaRPr lang="zh-CN" altLang="en-US" sz="2700" dirty="0">
              <a:solidFill>
                <a:schemeClr val="tx1">
                  <a:lumMod val="65000"/>
                  <a:lumOff val="35000"/>
                </a:schemeClr>
              </a:solidFill>
            </a:endParaRPr>
          </a:p>
        </p:txBody>
      </p:sp>
      <p:sp>
        <p:nvSpPr>
          <p:cNvPr id="23" name="TextBox 22"/>
          <p:cNvSpPr txBox="1"/>
          <p:nvPr/>
        </p:nvSpPr>
        <p:spPr>
          <a:xfrm>
            <a:off x="6483351" y="5133975"/>
            <a:ext cx="1368425" cy="738188"/>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30" name="TextBox 29"/>
          <p:cNvSpPr txBox="1"/>
          <p:nvPr/>
        </p:nvSpPr>
        <p:spPr>
          <a:xfrm>
            <a:off x="4581525" y="5003801"/>
            <a:ext cx="1042988" cy="314325"/>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a:solidFill>
                  <a:schemeClr val="tx1">
                    <a:lumMod val="65000"/>
                    <a:lumOff val="35000"/>
                  </a:schemeClr>
                </a:solidFill>
              </a:rPr>
              <a:t>Step 5</a:t>
            </a:r>
            <a:endParaRPr lang="zh-CN" altLang="en-US" sz="1800" dirty="0">
              <a:solidFill>
                <a:schemeClr val="tx1">
                  <a:lumMod val="65000"/>
                  <a:lumOff val="35000"/>
                </a:schemeClr>
              </a:solidFill>
            </a:endParaRPr>
          </a:p>
        </p:txBody>
      </p:sp>
      <p:sp>
        <p:nvSpPr>
          <p:cNvPr id="31" name="TextBox 30"/>
          <p:cNvSpPr txBox="1"/>
          <p:nvPr/>
        </p:nvSpPr>
        <p:spPr>
          <a:xfrm>
            <a:off x="4581525" y="5259388"/>
            <a:ext cx="1042988" cy="577850"/>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Tree>
    <p:extLst>
      <p:ext uri="{BB962C8B-B14F-4D97-AF65-F5344CB8AC3E}">
        <p14:creationId xmlns:p14="http://schemas.microsoft.com/office/powerpoint/2010/main" val="2345450696"/>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2000"/>
                                        <p:tgtEl>
                                          <p:spTgt spid="11"/>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heel(1)">
                                      <p:cBhvr>
                                        <p:cTn id="13" dur="2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style.rotation</p:attrName>
                                        </p:attrNameLst>
                                      </p:cBhvr>
                                      <p:tavLst>
                                        <p:tav tm="0">
                                          <p:val>
                                            <p:fltVal val="90"/>
                                          </p:val>
                                        </p:tav>
                                        <p:tav tm="100000">
                                          <p:val>
                                            <p:fltVal val="0"/>
                                          </p:val>
                                        </p:tav>
                                      </p:tavLst>
                                    </p:anim>
                                    <p:animEffect transition="in" filter="fade">
                                      <p:cBhvr>
                                        <p:cTn id="21" dur="1000"/>
                                        <p:tgtEl>
                                          <p:spTgt spid="10"/>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 calcmode="lin" valueType="num">
                                      <p:cBhvr>
                                        <p:cTn id="26" dur="1000" fill="hold"/>
                                        <p:tgtEl>
                                          <p:spTgt spid="6"/>
                                        </p:tgtEl>
                                        <p:attrNameLst>
                                          <p:attrName>style.rotation</p:attrName>
                                        </p:attrNameLst>
                                      </p:cBhvr>
                                      <p:tavLst>
                                        <p:tav tm="0">
                                          <p:val>
                                            <p:fltVal val="90"/>
                                          </p:val>
                                        </p:tav>
                                        <p:tav tm="100000">
                                          <p:val>
                                            <p:fltVal val="0"/>
                                          </p:val>
                                        </p:tav>
                                      </p:tavLst>
                                    </p:anim>
                                    <p:animEffect transition="in" filter="fade">
                                      <p:cBhvr>
                                        <p:cTn id="27" dur="1000"/>
                                        <p:tgtEl>
                                          <p:spTgt spid="6"/>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fltVal val="0"/>
                                          </p:val>
                                        </p:tav>
                                        <p:tav tm="100000">
                                          <p:val>
                                            <p:strVal val="#ppt_w"/>
                                          </p:val>
                                        </p:tav>
                                      </p:tavLst>
                                    </p:anim>
                                    <p:anim calcmode="lin" valueType="num">
                                      <p:cBhvr>
                                        <p:cTn id="31" dur="1000" fill="hold"/>
                                        <p:tgtEl>
                                          <p:spTgt spid="13"/>
                                        </p:tgtEl>
                                        <p:attrNameLst>
                                          <p:attrName>ppt_h</p:attrName>
                                        </p:attrNameLst>
                                      </p:cBhvr>
                                      <p:tavLst>
                                        <p:tav tm="0">
                                          <p:val>
                                            <p:fltVal val="0"/>
                                          </p:val>
                                        </p:tav>
                                        <p:tav tm="100000">
                                          <p:val>
                                            <p:strVal val="#ppt_h"/>
                                          </p:val>
                                        </p:tav>
                                      </p:tavLst>
                                    </p:anim>
                                    <p:anim calcmode="lin" valueType="num">
                                      <p:cBhvr>
                                        <p:cTn id="32" dur="1000" fill="hold"/>
                                        <p:tgtEl>
                                          <p:spTgt spid="13"/>
                                        </p:tgtEl>
                                        <p:attrNameLst>
                                          <p:attrName>style.rotation</p:attrName>
                                        </p:attrNameLst>
                                      </p:cBhvr>
                                      <p:tavLst>
                                        <p:tav tm="0">
                                          <p:val>
                                            <p:fltVal val="90"/>
                                          </p:val>
                                        </p:tav>
                                        <p:tav tm="100000">
                                          <p:val>
                                            <p:fltVal val="0"/>
                                          </p:val>
                                        </p:tav>
                                      </p:tavLst>
                                    </p:anim>
                                    <p:animEffect transition="in" filter="fade">
                                      <p:cBhvr>
                                        <p:cTn id="33" dur="1000"/>
                                        <p:tgtEl>
                                          <p:spTgt spid="13"/>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 calcmode="lin" valueType="num">
                                      <p:cBhvr>
                                        <p:cTn id="38" dur="1000" fill="hold"/>
                                        <p:tgtEl>
                                          <p:spTgt spid="14"/>
                                        </p:tgtEl>
                                        <p:attrNameLst>
                                          <p:attrName>style.rotation</p:attrName>
                                        </p:attrNameLst>
                                      </p:cBhvr>
                                      <p:tavLst>
                                        <p:tav tm="0">
                                          <p:val>
                                            <p:fltVal val="90"/>
                                          </p:val>
                                        </p:tav>
                                        <p:tav tm="100000">
                                          <p:val>
                                            <p:fltVal val="0"/>
                                          </p:val>
                                        </p:tav>
                                      </p:tavLst>
                                    </p:anim>
                                    <p:animEffect transition="in" filter="fade">
                                      <p:cBhvr>
                                        <p:cTn id="39" dur="10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500"/>
                                        <p:tgtEl>
                                          <p:spTgt spid="20"/>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down)">
                                      <p:cBhvr>
                                        <p:cTn id="69" dur="500"/>
                                        <p:tgtEl>
                                          <p:spTgt spid="22"/>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down)">
                                      <p:cBhvr>
                                        <p:cTn id="72" dur="500"/>
                                        <p:tgtEl>
                                          <p:spTgt spid="23"/>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down)">
                                      <p:cBhvr>
                                        <p:cTn id="75" dur="5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25" presetClass="entr" presetSubtype="0" fill="hold" grpId="1" nodeType="click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81"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82"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83" dur="1000" fill="hold"/>
                                        <p:tgtEl>
                                          <p:spTgt spid="26"/>
                                        </p:tgtEl>
                                        <p:attrNameLst>
                                          <p:attrName>ppt_h</p:attrName>
                                        </p:attrNameLst>
                                      </p:cBhvr>
                                      <p:tavLst>
                                        <p:tav tm="0">
                                          <p:val>
                                            <p:strVal val="#ppt_h"/>
                                          </p:val>
                                        </p:tav>
                                        <p:tav tm="100000">
                                          <p:val>
                                            <p:strVal val="#ppt_h"/>
                                          </p:val>
                                        </p:tav>
                                      </p:tavLst>
                                    </p:anim>
                                    <p:anim calcmode="lin" valueType="num">
                                      <p:cBhvr>
                                        <p:cTn id="84"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85"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86"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87" dur="1000" decel="50000">
                                          <p:stCondLst>
                                            <p:cond delay="0"/>
                                          </p:stCondLst>
                                        </p:cTn>
                                        <p:tgtEl>
                                          <p:spTgt spid="26"/>
                                        </p:tgtEl>
                                      </p:cBhvr>
                                    </p:animEffect>
                                  </p:childTnLst>
                                </p:cTn>
                              </p:par>
                              <p:par>
                                <p:cTn id="88" presetID="25" presetClass="entr" presetSubtype="0" fill="hold" grpId="0" nodeType="withEffect">
                                  <p:stCondLst>
                                    <p:cond delay="0"/>
                                  </p:stCondLst>
                                  <p:childTnLst>
                                    <p:set>
                                      <p:cBhvr>
                                        <p:cTn id="89" dur="1" fill="hold">
                                          <p:stCondLst>
                                            <p:cond delay="0"/>
                                          </p:stCondLst>
                                        </p:cTn>
                                        <p:tgtEl>
                                          <p:spTgt spid="30"/>
                                        </p:tgtEl>
                                        <p:attrNameLst>
                                          <p:attrName>style.visibility</p:attrName>
                                        </p:attrNameLst>
                                      </p:cBhvr>
                                      <p:to>
                                        <p:strVal val="visible"/>
                                      </p:to>
                                    </p:set>
                                    <p:anim calcmode="lin" valueType="num">
                                      <p:cBhvr>
                                        <p:cTn id="90"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93" dur="1000" fill="hold"/>
                                        <p:tgtEl>
                                          <p:spTgt spid="30"/>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30"/>
                                        </p:tgtEl>
                                      </p:cBhvr>
                                    </p:animEffect>
                                  </p:childTnLst>
                                </p:cTn>
                              </p:par>
                              <p:par>
                                <p:cTn id="98" presetID="25" presetClass="entr" presetSubtype="0"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p:cTn id="100"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01"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02"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03" dur="1000" fill="hold"/>
                                        <p:tgtEl>
                                          <p:spTgt spid="31"/>
                                        </p:tgtEl>
                                        <p:attrNameLst>
                                          <p:attrName>ppt_h</p:attrName>
                                        </p:attrNameLst>
                                      </p:cBhvr>
                                      <p:tavLst>
                                        <p:tav tm="0">
                                          <p:val>
                                            <p:strVal val="#ppt_h"/>
                                          </p:val>
                                        </p:tav>
                                        <p:tav tm="100000">
                                          <p:val>
                                            <p:strVal val="#ppt_h"/>
                                          </p:val>
                                        </p:tav>
                                      </p:tavLst>
                                    </p:anim>
                                    <p:anim calcmode="lin" valueType="num">
                                      <p:cBhvr>
                                        <p:cTn id="104"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05"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06"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07" dur="1000" decel="50000">
                                          <p:stCondLst>
                                            <p:cond delay="0"/>
                                          </p:stCondLst>
                                        </p:cTn>
                                        <p:tgtEl>
                                          <p:spTgt spid="31"/>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1000"/>
                                        <p:tgtEl>
                                          <p:spTgt spid="29"/>
                                        </p:tgtEl>
                                      </p:cBhvr>
                                    </p:animEffect>
                                    <p:anim calcmode="lin" valueType="num">
                                      <p:cBhvr>
                                        <p:cTn id="113" dur="1000" fill="hold"/>
                                        <p:tgtEl>
                                          <p:spTgt spid="29"/>
                                        </p:tgtEl>
                                        <p:attrNameLst>
                                          <p:attrName>ppt_x</p:attrName>
                                        </p:attrNameLst>
                                      </p:cBhvr>
                                      <p:tavLst>
                                        <p:tav tm="0">
                                          <p:val>
                                            <p:strVal val="#ppt_x"/>
                                          </p:val>
                                        </p:tav>
                                        <p:tav tm="100000">
                                          <p:val>
                                            <p:strVal val="#ppt_x"/>
                                          </p:val>
                                        </p:tav>
                                      </p:tavLst>
                                    </p:anim>
                                    <p:anim calcmode="lin" valueType="num">
                                      <p:cBhvr>
                                        <p:cTn id="1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0" grpId="0" animBg="1"/>
      <p:bldP spid="26" grpId="0" animBg="1"/>
      <p:bldP spid="26" grpId="1" animBg="1"/>
      <p:bldP spid="2" grpId="0" animBg="1"/>
      <p:bldP spid="4" grpId="0" animBg="1"/>
      <p:bldP spid="6" grpId="0" animBg="1"/>
      <p:bldP spid="10" grpId="0" animBg="1"/>
      <p:bldP spid="11" grpId="0"/>
      <p:bldP spid="12" grpId="0"/>
      <p:bldP spid="13" grpId="0"/>
      <p:bldP spid="14" grpId="0"/>
      <p:bldP spid="19" grpId="0" animBg="1"/>
      <p:bldP spid="15" grpId="0"/>
      <p:bldP spid="16" grpId="0"/>
      <p:bldP spid="22" grpId="0"/>
      <p:bldP spid="23" grpId="0"/>
      <p:bldP spid="30"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0610150743"/>
  <p:tag name="MH_LIBRARY" val="CONTENTS"/>
  <p:tag name="MH_TYPE" val="ENTRY"/>
  <p:tag name="ID" val="547142"/>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0610150743"/>
  <p:tag name="MH_LIBRARY" val="CONTENTS"/>
  <p:tag name="MH_TYPE" val="NUMBER"/>
  <p:tag name="ID" val="547142"/>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610150743"/>
  <p:tag name="MH_LIBRARY" val="CONTENTS"/>
  <p:tag name="MH_TYPE" val="OTHERS"/>
  <p:tag name="ID" val="547142"/>
</p:tagLst>
</file>

<file path=ppt/tags/tag3.xml><?xml version="1.0" encoding="utf-8"?>
<p:tagLst xmlns:a="http://schemas.openxmlformats.org/drawingml/2006/main" xmlns:r="http://schemas.openxmlformats.org/officeDocument/2006/relationships" xmlns:p="http://schemas.openxmlformats.org/presentationml/2006/main">
  <p:tag name="MH" val="20150610150743"/>
  <p:tag name="MH_LIBRARY" val="CONTENTS"/>
  <p:tag name="MH_TYPE" val="OTHERS"/>
  <p:tag name="ID" val="547142"/>
</p:tagLst>
</file>

<file path=ppt/tags/tag4.xml><?xml version="1.0" encoding="utf-8"?>
<p:tagLst xmlns:a="http://schemas.openxmlformats.org/drawingml/2006/main" xmlns:r="http://schemas.openxmlformats.org/officeDocument/2006/relationships" xmlns:p="http://schemas.openxmlformats.org/presentationml/2006/main">
  <p:tag name="MH" val="20150610150743"/>
  <p:tag name="MH_LIBRARY" val="CONTENTS"/>
  <p:tag name="MH_TYPE" val="NUMBER"/>
  <p:tag name="ID" val="54714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610150743"/>
  <p:tag name="MH_LIBRARY" val="CONTENTS"/>
  <p:tag name="MH_TYPE" val="ENTRY"/>
  <p:tag name="ID" val="54714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610150743"/>
  <p:tag name="MH_LIBRARY" val="CONTENTS"/>
  <p:tag name="MH_TYPE" val="ENTRY"/>
  <p:tag name="ID" val="547142"/>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610150743"/>
  <p:tag name="MH_LIBRARY" val="CONTENTS"/>
  <p:tag name="MH_TYPE" val="NUMBER"/>
  <p:tag name="ID" val="54714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10150743"/>
  <p:tag name="MH_LIBRARY" val="CONTENTS"/>
  <p:tag name="MH_TYPE" val="ENTRY"/>
  <p:tag name="ID" val="547142"/>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10150743"/>
  <p:tag name="MH_LIBRARY" val="CONTENTS"/>
  <p:tag name="MH_TYPE" val="NUMBER"/>
  <p:tag name="ID" val="547142"/>
  <p:tag name="MH_ORDER" val="2"/>
</p:tagLst>
</file>

<file path=ppt/theme/theme1.xml><?xml version="1.0" encoding="utf-8"?>
<a:theme xmlns:a="http://schemas.openxmlformats.org/drawingml/2006/main" name="A000120140530A99PPBG">
  <a:themeElements>
    <a:clrScheme name="自定义 414">
      <a:dk1>
        <a:srgbClr val="5F5F5F"/>
      </a:dk1>
      <a:lt1>
        <a:srgbClr val="FFFFFF"/>
      </a:lt1>
      <a:dk2>
        <a:srgbClr val="5F5F5F"/>
      </a:dk2>
      <a:lt2>
        <a:srgbClr val="FFFFFF"/>
      </a:lt2>
      <a:accent1>
        <a:srgbClr val="826951"/>
      </a:accent1>
      <a:accent2>
        <a:srgbClr val="C0923E"/>
      </a:accent2>
      <a:accent3>
        <a:srgbClr val="B5AD4B"/>
      </a:accent3>
      <a:accent4>
        <a:srgbClr val="7FA757"/>
      </a:accent4>
      <a:accent5>
        <a:srgbClr val="417677"/>
      </a:accent5>
      <a:accent6>
        <a:srgbClr val="FA9921"/>
      </a:accent6>
      <a:hlink>
        <a:srgbClr val="00B0F0"/>
      </a:hlink>
      <a:folHlink>
        <a:srgbClr val="AFB2B4"/>
      </a:folHlink>
    </a:clrScheme>
    <a:fontScheme name="自定义 7">
      <a:majorFont>
        <a:latin typeface="Arial"/>
        <a:ea typeface="微软雅黑"/>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A000120150318A04KPBG</Template>
  <TotalTime>30</TotalTime>
  <Words>1286</Words>
  <Application>Microsoft Office PowerPoint</Application>
  <PresentationFormat>自定义</PresentationFormat>
  <Paragraphs>239</Paragraphs>
  <Slides>28</Slides>
  <Notes>26</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A000120140530A99PPBG</vt:lpstr>
      <vt:lpstr>点击此处输入您的标题文字</vt:lpstr>
      <vt:lpstr>PowerPoint 演示文稿</vt:lpstr>
      <vt:lpstr>LOREM IPSUM DOLOR SIT AMET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点击此处输入您的标题文字</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25</cp:revision>
  <dcterms:created xsi:type="dcterms:W3CDTF">2015-07-24T01:28:59Z</dcterms:created>
  <dcterms:modified xsi:type="dcterms:W3CDTF">2016-09-26T03:44:17Z</dcterms:modified>
  <cp:category>https://800sucai.taobao.com</cp:category>
</cp:coreProperties>
</file>