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12" r:id="rId2"/>
    <p:sldId id="301" r:id="rId3"/>
    <p:sldId id="302" r:id="rId4"/>
    <p:sldId id="281" r:id="rId5"/>
    <p:sldId id="315" r:id="rId6"/>
    <p:sldId id="278" r:id="rId7"/>
    <p:sldId id="277" r:id="rId8"/>
    <p:sldId id="313" r:id="rId9"/>
    <p:sldId id="279" r:id="rId10"/>
    <p:sldId id="280" r:id="rId11"/>
    <p:sldId id="283" r:id="rId12"/>
    <p:sldId id="314" r:id="rId13"/>
    <p:sldId id="284" r:id="rId14"/>
    <p:sldId id="282" r:id="rId15"/>
    <p:sldId id="286" r:id="rId16"/>
    <p:sldId id="316" r:id="rId17"/>
    <p:sldId id="285" r:id="rId18"/>
    <p:sldId id="303" r:id="rId19"/>
    <p:sldId id="317" r:id="rId20"/>
  </p:sldIdLst>
  <p:sldSz cx="12192000" cy="6858000"/>
  <p:notesSz cx="6858000" cy="9144000"/>
  <p:embeddedFontLst>
    <p:embeddedFont>
      <p:font typeface="Droid Sans" panose="020B0604020202020204" charset="0"/>
      <p:regular r:id="rId22"/>
    </p:embeddedFont>
    <p:embeddedFont>
      <p:font typeface="Open Sans" panose="020B0606030504020204" pitchFamily="34" charset="0"/>
      <p:regular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Arial Unicode MS" panose="020B0604020202020204" pitchFamily="34" charset="-122"/>
      <p:regular r:id="rId26"/>
    </p:embeddedFont>
    <p:embeddedFont>
      <p:font typeface="Open Sans Light" panose="020B0604020202020204" charset="0"/>
      <p:regular r:id="rId27"/>
    </p:embeddedFont>
    <p:embeddedFont>
      <p:font typeface="Open Sans Semibold" panose="020B0604020202020204" charset="0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99" d="100"/>
          <a:sy n="99" d="100"/>
        </p:scale>
        <p:origin x="-996" y="-96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lstStyle>
            <a:lvl1pPr>
              <a:defRPr sz="1200" noProof="1">
                <a:ea typeface="宋体" charset="-122"/>
              </a:defRPr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lstStyle>
            <a:lvl1pPr algn="r">
              <a:defRPr sz="1200" noProof="1" dirty="0"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1200"/>
              <a:t>单击此处编辑母版文本样式</a:t>
            </a:r>
          </a:p>
          <a:p>
            <a:pPr>
              <a:buFontTx/>
              <a:buNone/>
            </a:pPr>
            <a:r>
              <a:rPr lang="zh-CN" altLang="en-US" sz="1200"/>
              <a:t>第二级</a:t>
            </a:r>
          </a:p>
          <a:p>
            <a:pPr>
              <a:buFontTx/>
              <a:buNone/>
            </a:pPr>
            <a:r>
              <a:rPr lang="zh-CN" altLang="en-US" sz="1200"/>
              <a:t>第三级</a:t>
            </a:r>
          </a:p>
          <a:p>
            <a:pPr>
              <a:buFontTx/>
              <a:buNone/>
            </a:pPr>
            <a:r>
              <a:rPr lang="zh-CN" altLang="en-US" sz="1200"/>
              <a:t>第四级</a:t>
            </a:r>
          </a:p>
          <a:p>
            <a:pPr>
              <a:buFontTx/>
              <a:buNone/>
            </a:pPr>
            <a:r>
              <a:rPr lang="zh-CN" altLang="en-US" sz="1200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b"/>
          <a:lstStyle>
            <a:lvl1pPr>
              <a:defRPr sz="1200" noProof="1">
                <a:ea typeface="宋体" charset="-122"/>
              </a:defRPr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AA5D1D96-CB8B-4384-BA42-0C85692629F7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7026564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lvl="1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lvl="2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lvl="3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lvl="4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lvl="5" indent="0">
      <a:defRPr sz="1200" kern="1200">
        <a:latin typeface="+mn-lt"/>
        <a:ea typeface="+mn-ea"/>
        <a:cs typeface="+mn-cs"/>
      </a:defRPr>
    </a:lvl6pPr>
    <a:lvl7pPr marL="2743200" lvl="6" indent="0">
      <a:defRPr sz="1200" kern="1200">
        <a:latin typeface="+mn-lt"/>
        <a:ea typeface="+mn-ea"/>
        <a:cs typeface="+mn-cs"/>
      </a:defRPr>
    </a:lvl7pPr>
    <a:lvl8pPr marL="3200400" lvl="7" indent="0">
      <a:defRPr sz="1200" kern="1200">
        <a:latin typeface="+mn-lt"/>
        <a:ea typeface="+mn-ea"/>
        <a:cs typeface="+mn-cs"/>
      </a:defRPr>
    </a:lvl8pPr>
    <a:lvl9pPr marL="3657600" lvl="8" indent="0">
      <a:defRPr sz="1200" kern="1200"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27B411-7619-451B-9ED0-447E9D9E79B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190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64C7CA-146E-4689-8FE9-E35E7D73195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01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DA0324-0A8A-4160-9083-72E00556B24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094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9C2A6D-D064-4A0E-A388-1603FA3510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46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4E687D-CBA9-42B0-86BD-DA4011920A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392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10A299-38B7-4437-B42A-B209226B8D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341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F91694-543D-43CA-9A70-5D19EC91D6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929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1A8013-FAAC-437B-A4F2-4CE16C5CAD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043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3C4F7E-3AEF-4C13-BDD3-285627C706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654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DF597A-3B7B-4A81-B8CB-80C9422EEFD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56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B1FE61-1117-4E0E-988C-1AC6B46D2AB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204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l">
              <a:defRPr sz="1200" noProof="1" dirty="0">
                <a:solidFill>
                  <a:srgbClr val="898989"/>
                </a:solidFill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ctr">
              <a:defRPr sz="1200">
                <a:solidFill>
                  <a:srgbClr val="898989"/>
                </a:solidFill>
                <a:ea typeface="宋体" charset="-122"/>
              </a:defRPr>
            </a:lvl1pPr>
          </a:lstStyle>
          <a:p>
            <a:endParaRPr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D11BA410-E002-4A0D-9081-AB0AFEA65E4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矩形 1"/>
          <p:cNvSpPr>
            <a:spLocks noChangeArrowheads="1"/>
          </p:cNvSpPr>
          <p:nvPr/>
        </p:nvSpPr>
        <p:spPr bwMode="auto">
          <a:xfrm>
            <a:off x="0" y="0"/>
            <a:ext cx="12192000" cy="977900"/>
          </a:xfrm>
          <a:prstGeom prst="rect">
            <a:avLst/>
          </a:prstGeom>
          <a:solidFill>
            <a:srgbClr val="0C0C0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5" name="矩形 2"/>
          <p:cNvSpPr>
            <a:spLocks noChangeArrowheads="1"/>
          </p:cNvSpPr>
          <p:nvPr/>
        </p:nvSpPr>
        <p:spPr bwMode="auto">
          <a:xfrm>
            <a:off x="0" y="949325"/>
            <a:ext cx="12192000" cy="650875"/>
          </a:xfrm>
          <a:prstGeom prst="rect">
            <a:avLst/>
          </a:prstGeom>
          <a:solidFill>
            <a:srgbClr val="323F4F">
              <a:alpha val="5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466725" y="2376488"/>
            <a:ext cx="58197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54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  <a:sym typeface="Open Sans Light" pitchFamily="34" charset="0"/>
              </a:rPr>
              <a:t>FREE BUSINESS</a:t>
            </a:r>
            <a:endParaRPr lang="zh-CN" altLang="en-US" sz="5400">
              <a:solidFill>
                <a:schemeClr val="bg1"/>
              </a:solidFill>
              <a:latin typeface="Open Sans Light" pitchFamily="34" charset="0"/>
              <a:sym typeface="Open Sans Light" pitchFamily="34" charset="0"/>
            </a:endParaRPr>
          </a:p>
        </p:txBody>
      </p: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466725" y="3397250"/>
            <a:ext cx="50196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6600" b="1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TEMPLATE</a:t>
            </a:r>
            <a:endParaRPr lang="zh-CN" altLang="en-US" sz="6600" b="1">
              <a:solidFill>
                <a:schemeClr val="bg1"/>
              </a:solidFill>
              <a:latin typeface="Open Sans Semibold" pitchFamily="2" charset="0"/>
              <a:ea typeface="Arial Unicode MS" pitchFamily="34" charset="-122"/>
              <a:cs typeface="Arial Unicode MS" pitchFamily="34" charset="-122"/>
              <a:sym typeface="Open Sans Semibold" pitchFamily="2" charset="0"/>
            </a:endParaRPr>
          </a:p>
        </p:txBody>
      </p:sp>
      <p:grpSp>
        <p:nvGrpSpPr>
          <p:cNvPr id="3078" name="组合 7"/>
          <p:cNvGrpSpPr>
            <a:grpSpLocks/>
          </p:cNvGrpSpPr>
          <p:nvPr/>
        </p:nvGrpSpPr>
        <p:grpSpPr bwMode="auto">
          <a:xfrm>
            <a:off x="727075" y="219075"/>
            <a:ext cx="415925" cy="546100"/>
            <a:chOff x="0" y="0"/>
            <a:chExt cx="708026" cy="930275"/>
          </a:xfrm>
        </p:grpSpPr>
        <p:sp>
          <p:nvSpPr>
            <p:cNvPr id="3079" name="Freeform 81"/>
            <p:cNvSpPr>
              <a:spLocks noChangeArrowheads="1"/>
            </p:cNvSpPr>
            <p:nvPr/>
          </p:nvSpPr>
          <p:spPr bwMode="auto">
            <a:xfrm>
              <a:off x="0" y="0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" name="Freeform 82"/>
            <p:cNvSpPr>
              <a:spLocks noChangeArrowheads="1"/>
            </p:cNvSpPr>
            <p:nvPr/>
          </p:nvSpPr>
          <p:spPr bwMode="auto">
            <a:xfrm>
              <a:off x="363538" y="425450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1" name="组合 4"/>
          <p:cNvGrpSpPr>
            <a:grpSpLocks/>
          </p:cNvGrpSpPr>
          <p:nvPr/>
        </p:nvGrpSpPr>
        <p:grpSpPr bwMode="auto">
          <a:xfrm>
            <a:off x="581025" y="4706938"/>
            <a:ext cx="2874963" cy="742950"/>
            <a:chOff x="0" y="0"/>
            <a:chExt cx="2874505" cy="742950"/>
          </a:xfrm>
        </p:grpSpPr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0"/>
              <a:ext cx="2874505" cy="742950"/>
            </a:xfrm>
            <a:prstGeom prst="rect">
              <a:avLst/>
            </a:prstGeom>
            <a:solidFill>
              <a:srgbClr val="FFFFFF">
                <a:alpha val="8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83" name="文本框 12"/>
            <p:cNvSpPr>
              <a:spLocks noChangeArrowheads="1"/>
            </p:cNvSpPr>
            <p:nvPr/>
          </p:nvSpPr>
          <p:spPr bwMode="auto">
            <a:xfrm>
              <a:off x="78995" y="133350"/>
              <a:ext cx="279551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  <a:sym typeface="Open Sans Light" pitchFamily="34" charset="0"/>
                </a:rPr>
                <a:t>ENTER NAME</a:t>
              </a:r>
              <a:endParaRPr lang="zh-CN" altLang="en-US" sz="2800" b="1">
                <a:solidFill>
                  <a:srgbClr val="000000"/>
                </a:solidFill>
                <a:latin typeface="Open Sans Light" pitchFamily="34" charset="0"/>
                <a:sym typeface="Open Sans Light" pitchFamily="34" charset="0"/>
              </a:endParaRPr>
            </a:p>
          </p:txBody>
        </p:sp>
      </p:grpSp>
      <p:sp>
        <p:nvSpPr>
          <p:cNvPr id="3084" name="文本框 13"/>
          <p:cNvSpPr>
            <a:spLocks noChangeArrowheads="1"/>
          </p:cNvSpPr>
          <p:nvPr/>
        </p:nvSpPr>
        <p:spPr bwMode="auto">
          <a:xfrm>
            <a:off x="1355725" y="231775"/>
            <a:ext cx="308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rgbClr val="F10173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Your Logo </a:t>
            </a:r>
            <a:endParaRPr lang="zh-CN" altLang="en-US" sz="2800">
              <a:solidFill>
                <a:srgbClr val="F10173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3085" name="文本框 14"/>
          <p:cNvSpPr>
            <a:spLocks noChangeArrowheads="1"/>
          </p:cNvSpPr>
          <p:nvPr/>
        </p:nvSpPr>
        <p:spPr bwMode="auto">
          <a:xfrm>
            <a:off x="542925" y="1057275"/>
            <a:ext cx="1266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About Us</a:t>
            </a:r>
            <a:endParaRPr lang="zh-CN" altLang="en-US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3086" name="文本框 15"/>
          <p:cNvSpPr>
            <a:spLocks noChangeArrowheads="1"/>
          </p:cNvSpPr>
          <p:nvPr/>
        </p:nvSpPr>
        <p:spPr bwMode="auto">
          <a:xfrm>
            <a:off x="2493963" y="1057275"/>
            <a:ext cx="1419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Team</a:t>
            </a:r>
            <a:endParaRPr lang="zh-CN" altLang="en-US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3087" name="文本框 16"/>
          <p:cNvSpPr>
            <a:spLocks noChangeArrowheads="1"/>
          </p:cNvSpPr>
          <p:nvPr/>
        </p:nvSpPr>
        <p:spPr bwMode="auto">
          <a:xfrm>
            <a:off x="4597400" y="1057275"/>
            <a:ext cx="1419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Project</a:t>
            </a:r>
            <a:endParaRPr lang="zh-CN" altLang="en-US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3088" name="文本框 17"/>
          <p:cNvSpPr>
            <a:spLocks noChangeArrowheads="1"/>
          </p:cNvSpPr>
          <p:nvPr/>
        </p:nvSpPr>
        <p:spPr bwMode="auto">
          <a:xfrm>
            <a:off x="6699250" y="1057275"/>
            <a:ext cx="1720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Date Analysis</a:t>
            </a:r>
            <a:endParaRPr lang="zh-CN" altLang="en-US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3089" name="文本框 18"/>
          <p:cNvSpPr>
            <a:spLocks noChangeArrowheads="1"/>
          </p:cNvSpPr>
          <p:nvPr/>
        </p:nvSpPr>
        <p:spPr bwMode="auto">
          <a:xfrm>
            <a:off x="9104313" y="1057275"/>
            <a:ext cx="1354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Connect Us</a:t>
            </a:r>
            <a:endParaRPr lang="zh-CN" altLang="en-US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grpSp>
        <p:nvGrpSpPr>
          <p:cNvPr id="3090" name="组合 19"/>
          <p:cNvGrpSpPr>
            <a:grpSpLocks/>
          </p:cNvGrpSpPr>
          <p:nvPr/>
        </p:nvGrpSpPr>
        <p:grpSpPr bwMode="auto">
          <a:xfrm rot="-5400000">
            <a:off x="11129963" y="200025"/>
            <a:ext cx="465138" cy="541337"/>
            <a:chOff x="0" y="0"/>
            <a:chExt cx="849312" cy="987425"/>
          </a:xfrm>
        </p:grpSpPr>
        <p:sp>
          <p:nvSpPr>
            <p:cNvPr id="3091" name="Freeform 75"/>
            <p:cNvSpPr>
              <a:spLocks noChangeArrowheads="1"/>
            </p:cNvSpPr>
            <p:nvPr/>
          </p:nvSpPr>
          <p:spPr bwMode="auto">
            <a:xfrm>
              <a:off x="0" y="0"/>
              <a:ext cx="157162" cy="987425"/>
            </a:xfrm>
            <a:custGeom>
              <a:avLst/>
              <a:gdLst>
                <a:gd name="T0" fmla="*/ 20 w 41"/>
                <a:gd name="T1" fmla="*/ 260 h 260"/>
                <a:gd name="T2" fmla="*/ 0 w 41"/>
                <a:gd name="T3" fmla="*/ 239 h 260"/>
                <a:gd name="T4" fmla="*/ 0 w 41"/>
                <a:gd name="T5" fmla="*/ 21 h 260"/>
                <a:gd name="T6" fmla="*/ 20 w 41"/>
                <a:gd name="T7" fmla="*/ 0 h 260"/>
                <a:gd name="T8" fmla="*/ 41 w 41"/>
                <a:gd name="T9" fmla="*/ 21 h 260"/>
                <a:gd name="T10" fmla="*/ 41 w 41"/>
                <a:gd name="T11" fmla="*/ 239 h 260"/>
                <a:gd name="T12" fmla="*/ 20 w 41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60">
                  <a:moveTo>
                    <a:pt x="20" y="260"/>
                  </a:moveTo>
                  <a:cubicBezTo>
                    <a:pt x="9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239"/>
                    <a:pt x="41" y="239"/>
                    <a:pt x="41" y="239"/>
                  </a:cubicBezTo>
                  <a:cubicBezTo>
                    <a:pt x="41" y="250"/>
                    <a:pt x="32" y="260"/>
                    <a:pt x="20" y="2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76"/>
            <p:cNvSpPr>
              <a:spLocks noChangeArrowheads="1"/>
            </p:cNvSpPr>
            <p:nvPr/>
          </p:nvSpPr>
          <p:spPr bwMode="auto">
            <a:xfrm>
              <a:off x="342900" y="0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77"/>
            <p:cNvSpPr>
              <a:spLocks noChangeArrowheads="1"/>
            </p:cNvSpPr>
            <p:nvPr/>
          </p:nvSpPr>
          <p:spPr bwMode="auto">
            <a:xfrm>
              <a:off x="688975" y="0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94" name="椭圆 23"/>
          <p:cNvSpPr>
            <a:spLocks noChangeArrowheads="1"/>
          </p:cNvSpPr>
          <p:nvPr/>
        </p:nvSpPr>
        <p:spPr bwMode="auto">
          <a:xfrm>
            <a:off x="7908925" y="2565400"/>
            <a:ext cx="3086100" cy="3086100"/>
          </a:xfrm>
          <a:prstGeom prst="ellipse">
            <a:avLst/>
          </a:prstGeom>
          <a:solidFill>
            <a:srgbClr val="D5DBE5">
              <a:alpha val="42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95" name="椭圆 24"/>
          <p:cNvSpPr>
            <a:spLocks noChangeArrowheads="1"/>
          </p:cNvSpPr>
          <p:nvPr/>
        </p:nvSpPr>
        <p:spPr bwMode="auto">
          <a:xfrm>
            <a:off x="7994650" y="2652713"/>
            <a:ext cx="2914650" cy="2913062"/>
          </a:xfrm>
          <a:prstGeom prst="ellipse">
            <a:avLst/>
          </a:prstGeom>
          <a:solidFill>
            <a:srgbClr val="F10173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96" name="文本框 11"/>
          <p:cNvSpPr>
            <a:spLocks noChangeArrowheads="1"/>
          </p:cNvSpPr>
          <p:nvPr/>
        </p:nvSpPr>
        <p:spPr bwMode="auto">
          <a:xfrm>
            <a:off x="8302625" y="3508375"/>
            <a:ext cx="2308225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201</a:t>
            </a:r>
            <a:r>
              <a:rPr lang="en-US" altLang="en-US" sz="7200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6</a:t>
            </a:r>
            <a:endParaRPr lang="en-US" altLang="en-US" sz="7200" b="1">
              <a:solidFill>
                <a:schemeClr val="bg1"/>
              </a:solidFill>
              <a:latin typeface="Open Sans" pitchFamily="34" charset="0"/>
              <a:sym typeface="Open Sans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对角圆角矩形 7"/>
          <p:cNvSpPr>
            <a:spLocks noChangeArrowheads="1"/>
          </p:cNvSpPr>
          <p:nvPr/>
        </p:nvSpPr>
        <p:spPr bwMode="auto">
          <a:xfrm>
            <a:off x="7281863" y="304800"/>
            <a:ext cx="2166937" cy="1295400"/>
          </a:xfrm>
          <a:custGeom>
            <a:avLst/>
            <a:gdLst>
              <a:gd name="T0" fmla="*/ 514 w 3412"/>
              <a:gd name="T1" fmla="*/ 0 h 2041"/>
              <a:gd name="T2" fmla="*/ 3412 w 3412"/>
              <a:gd name="T3" fmla="*/ 0 h 2041"/>
              <a:gd name="T4" fmla="*/ 3412 w 3412"/>
              <a:gd name="T5" fmla="*/ 0 h 2041"/>
              <a:gd name="T6" fmla="*/ 3412 w 3412"/>
              <a:gd name="T7" fmla="*/ 1526 h 2041"/>
              <a:gd name="T8" fmla="*/ 2898 w 3412"/>
              <a:gd name="T9" fmla="*/ 2040 h 2041"/>
              <a:gd name="T10" fmla="*/ 0 w 3412"/>
              <a:gd name="T11" fmla="*/ 2041 h 2041"/>
              <a:gd name="T12" fmla="*/ 0 w 3412"/>
              <a:gd name="T13" fmla="*/ 2041 h 2041"/>
              <a:gd name="T14" fmla="*/ 0 w 3412"/>
              <a:gd name="T15" fmla="*/ 514 h 2041"/>
              <a:gd name="T16" fmla="*/ 514 w 3412"/>
              <a:gd name="T17" fmla="*/ 0 h 2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12" h="2041">
                <a:moveTo>
                  <a:pt x="514" y="0"/>
                </a:moveTo>
                <a:lnTo>
                  <a:pt x="3412" y="0"/>
                </a:lnTo>
                <a:lnTo>
                  <a:pt x="3412" y="1526"/>
                </a:lnTo>
                <a:cubicBezTo>
                  <a:pt x="3412" y="1810"/>
                  <a:pt x="3182" y="2040"/>
                  <a:pt x="2898" y="2040"/>
                </a:cubicBezTo>
                <a:lnTo>
                  <a:pt x="0" y="2041"/>
                </a:lnTo>
                <a:lnTo>
                  <a:pt x="0" y="514"/>
                </a:lnTo>
                <a:cubicBezTo>
                  <a:pt x="0" y="230"/>
                  <a:pt x="230" y="0"/>
                  <a:pt x="514" y="0"/>
                </a:cubicBezTo>
                <a:close/>
              </a:path>
            </a:pathLst>
          </a:custGeom>
          <a:solidFill>
            <a:srgbClr val="FE268D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0" name="对角圆角矩形 60"/>
          <p:cNvSpPr>
            <a:spLocks noChangeArrowheads="1"/>
          </p:cNvSpPr>
          <p:nvPr/>
        </p:nvSpPr>
        <p:spPr bwMode="auto">
          <a:xfrm>
            <a:off x="7810500" y="1633538"/>
            <a:ext cx="1600200" cy="957262"/>
          </a:xfrm>
          <a:custGeom>
            <a:avLst/>
            <a:gdLst>
              <a:gd name="T0" fmla="*/ 556 w 2519"/>
              <a:gd name="T1" fmla="*/ 0 h 1507"/>
              <a:gd name="T2" fmla="*/ 2519 w 2519"/>
              <a:gd name="T3" fmla="*/ 0 h 1507"/>
              <a:gd name="T4" fmla="*/ 2519 w 2519"/>
              <a:gd name="T5" fmla="*/ 0 h 1507"/>
              <a:gd name="T6" fmla="*/ 2519 w 2519"/>
              <a:gd name="T7" fmla="*/ 950 h 1507"/>
              <a:gd name="T8" fmla="*/ 1963 w 2519"/>
              <a:gd name="T9" fmla="*/ 1506 h 1507"/>
              <a:gd name="T10" fmla="*/ 0 w 2519"/>
              <a:gd name="T11" fmla="*/ 1507 h 1507"/>
              <a:gd name="T12" fmla="*/ 0 w 2519"/>
              <a:gd name="T13" fmla="*/ 1507 h 1507"/>
              <a:gd name="T14" fmla="*/ 0 w 2519"/>
              <a:gd name="T15" fmla="*/ 556 h 1507"/>
              <a:gd name="T16" fmla="*/ 556 w 2519"/>
              <a:gd name="T17" fmla="*/ 0 h 1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9" h="1507">
                <a:moveTo>
                  <a:pt x="556" y="0"/>
                </a:moveTo>
                <a:lnTo>
                  <a:pt x="2519" y="0"/>
                </a:lnTo>
                <a:lnTo>
                  <a:pt x="2519" y="950"/>
                </a:lnTo>
                <a:cubicBezTo>
                  <a:pt x="2519" y="1257"/>
                  <a:pt x="2270" y="1506"/>
                  <a:pt x="1963" y="1506"/>
                </a:cubicBezTo>
                <a:lnTo>
                  <a:pt x="0" y="1507"/>
                </a:lnTo>
                <a:lnTo>
                  <a:pt x="0" y="556"/>
                </a:lnTo>
                <a:cubicBezTo>
                  <a:pt x="0" y="249"/>
                  <a:pt x="249" y="0"/>
                  <a:pt x="556" y="0"/>
                </a:cubicBezTo>
                <a:close/>
              </a:path>
            </a:pathLst>
          </a:custGeom>
          <a:solidFill>
            <a:srgbClr val="7F7F7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1" name="对角圆角矩形 61"/>
          <p:cNvSpPr>
            <a:spLocks noChangeArrowheads="1"/>
          </p:cNvSpPr>
          <p:nvPr/>
        </p:nvSpPr>
        <p:spPr bwMode="auto">
          <a:xfrm>
            <a:off x="9486900" y="644525"/>
            <a:ext cx="1598613" cy="955675"/>
          </a:xfrm>
          <a:custGeom>
            <a:avLst/>
            <a:gdLst>
              <a:gd name="T0" fmla="*/ 286 w 2519"/>
              <a:gd name="T1" fmla="*/ 0 h 1507"/>
              <a:gd name="T2" fmla="*/ 2519 w 2519"/>
              <a:gd name="T3" fmla="*/ 0 h 1507"/>
              <a:gd name="T4" fmla="*/ 2519 w 2519"/>
              <a:gd name="T5" fmla="*/ 0 h 1507"/>
              <a:gd name="T6" fmla="*/ 2519 w 2519"/>
              <a:gd name="T7" fmla="*/ 1220 h 1507"/>
              <a:gd name="T8" fmla="*/ 2233 w 2519"/>
              <a:gd name="T9" fmla="*/ 1506 h 1507"/>
              <a:gd name="T10" fmla="*/ 0 w 2519"/>
              <a:gd name="T11" fmla="*/ 1507 h 1507"/>
              <a:gd name="T12" fmla="*/ 0 w 2519"/>
              <a:gd name="T13" fmla="*/ 1507 h 1507"/>
              <a:gd name="T14" fmla="*/ 0 w 2519"/>
              <a:gd name="T15" fmla="*/ 286 h 1507"/>
              <a:gd name="T16" fmla="*/ 286 w 2519"/>
              <a:gd name="T17" fmla="*/ 0 h 1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9" h="1507">
                <a:moveTo>
                  <a:pt x="286" y="0"/>
                </a:moveTo>
                <a:lnTo>
                  <a:pt x="2519" y="0"/>
                </a:lnTo>
                <a:lnTo>
                  <a:pt x="2519" y="1220"/>
                </a:lnTo>
                <a:cubicBezTo>
                  <a:pt x="2519" y="1378"/>
                  <a:pt x="2391" y="1506"/>
                  <a:pt x="2233" y="1506"/>
                </a:cubicBezTo>
                <a:lnTo>
                  <a:pt x="0" y="1507"/>
                </a:lnTo>
                <a:lnTo>
                  <a:pt x="0" y="286"/>
                </a:lnTo>
                <a:cubicBezTo>
                  <a:pt x="0" y="128"/>
                  <a:pt x="128" y="0"/>
                  <a:pt x="286" y="0"/>
                </a:cubicBezTo>
                <a:close/>
              </a:path>
            </a:pathLst>
          </a:custGeom>
          <a:solidFill>
            <a:srgbClr val="7F7F7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2" name="对角圆角矩形 62"/>
          <p:cNvSpPr>
            <a:spLocks noChangeArrowheads="1"/>
          </p:cNvSpPr>
          <p:nvPr/>
        </p:nvSpPr>
        <p:spPr bwMode="auto">
          <a:xfrm flipH="1">
            <a:off x="9505950" y="1633538"/>
            <a:ext cx="1371600" cy="820737"/>
          </a:xfrm>
          <a:custGeom>
            <a:avLst/>
            <a:gdLst>
              <a:gd name="T0" fmla="*/ 374 w 2161"/>
              <a:gd name="T1" fmla="*/ 0 h 1293"/>
              <a:gd name="T2" fmla="*/ 2161 w 2161"/>
              <a:gd name="T3" fmla="*/ 0 h 1293"/>
              <a:gd name="T4" fmla="*/ 2161 w 2161"/>
              <a:gd name="T5" fmla="*/ 0 h 1293"/>
              <a:gd name="T6" fmla="*/ 2161 w 2161"/>
              <a:gd name="T7" fmla="*/ 918 h 1293"/>
              <a:gd name="T8" fmla="*/ 1787 w 2161"/>
              <a:gd name="T9" fmla="*/ 1292 h 1293"/>
              <a:gd name="T10" fmla="*/ 0 w 2161"/>
              <a:gd name="T11" fmla="*/ 1293 h 1293"/>
              <a:gd name="T12" fmla="*/ 0 w 2161"/>
              <a:gd name="T13" fmla="*/ 1293 h 1293"/>
              <a:gd name="T14" fmla="*/ 0 w 2161"/>
              <a:gd name="T15" fmla="*/ 374 h 1293"/>
              <a:gd name="T16" fmla="*/ 374 w 2161"/>
              <a:gd name="T17" fmla="*/ 0 h 1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1" h="1293">
                <a:moveTo>
                  <a:pt x="374" y="0"/>
                </a:moveTo>
                <a:lnTo>
                  <a:pt x="2161" y="0"/>
                </a:lnTo>
                <a:lnTo>
                  <a:pt x="2161" y="918"/>
                </a:lnTo>
                <a:cubicBezTo>
                  <a:pt x="2161" y="1125"/>
                  <a:pt x="1994" y="1292"/>
                  <a:pt x="1787" y="1292"/>
                </a:cubicBezTo>
                <a:lnTo>
                  <a:pt x="0" y="1293"/>
                </a:lnTo>
                <a:lnTo>
                  <a:pt x="0" y="374"/>
                </a:lnTo>
                <a:cubicBezTo>
                  <a:pt x="0" y="167"/>
                  <a:pt x="167" y="0"/>
                  <a:pt x="374" y="0"/>
                </a:cubicBezTo>
                <a:close/>
              </a:path>
            </a:pathLst>
          </a:custGeom>
          <a:solidFill>
            <a:srgbClr val="F10173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直接连接符 63"/>
          <p:cNvSpPr>
            <a:spLocks noChangeShapeType="1"/>
          </p:cNvSpPr>
          <p:nvPr/>
        </p:nvSpPr>
        <p:spPr bwMode="auto">
          <a:xfrm>
            <a:off x="9467850" y="1709738"/>
            <a:ext cx="0" cy="3228975"/>
          </a:xfrm>
          <a:prstGeom prst="line">
            <a:avLst/>
          </a:prstGeom>
          <a:noFill/>
          <a:ln w="38100">
            <a:solidFill>
              <a:srgbClr val="B91A67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矩形 66"/>
          <p:cNvSpPr>
            <a:spLocks noChangeArrowheads="1"/>
          </p:cNvSpPr>
          <p:nvPr/>
        </p:nvSpPr>
        <p:spPr bwMode="auto">
          <a:xfrm rot="2700000">
            <a:off x="9247188" y="1398588"/>
            <a:ext cx="439737" cy="439737"/>
          </a:xfrm>
          <a:prstGeom prst="rect">
            <a:avLst/>
          </a:prstGeom>
          <a:solidFill>
            <a:srgbClr val="B91A6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5" name="任意多边形 68"/>
          <p:cNvSpPr>
            <a:spLocks noChangeArrowheads="1"/>
          </p:cNvSpPr>
          <p:nvPr/>
        </p:nvSpPr>
        <p:spPr bwMode="auto">
          <a:xfrm>
            <a:off x="0" y="4627563"/>
            <a:ext cx="12201525" cy="2297112"/>
          </a:xfrm>
          <a:custGeom>
            <a:avLst/>
            <a:gdLst>
              <a:gd name="T0" fmla="*/ 8406106 w 10854554"/>
              <a:gd name="T1" fmla="*/ 0 h 2297446"/>
              <a:gd name="T2" fmla="*/ 8738416 w 10854554"/>
              <a:gd name="T3" fmla="*/ 415028 h 2297446"/>
              <a:gd name="T4" fmla="*/ 10854554 w 10854554"/>
              <a:gd name="T5" fmla="*/ 415028 h 2297446"/>
              <a:gd name="T6" fmla="*/ 10854554 w 10854554"/>
              <a:gd name="T7" fmla="*/ 2297446 h 2297446"/>
              <a:gd name="T8" fmla="*/ 0 w 10854554"/>
              <a:gd name="T9" fmla="*/ 2297446 h 2297446"/>
              <a:gd name="T10" fmla="*/ 0 w 10854554"/>
              <a:gd name="T11" fmla="*/ 415028 h 2297446"/>
              <a:gd name="T12" fmla="*/ 8073796 w 10854554"/>
              <a:gd name="T13" fmla="*/ 415028 h 2297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54554" h="2297446">
                <a:moveTo>
                  <a:pt x="8406106" y="0"/>
                </a:moveTo>
                <a:lnTo>
                  <a:pt x="8738416" y="415028"/>
                </a:lnTo>
                <a:lnTo>
                  <a:pt x="10854554" y="415028"/>
                </a:lnTo>
                <a:lnTo>
                  <a:pt x="10854554" y="2297446"/>
                </a:lnTo>
                <a:lnTo>
                  <a:pt x="0" y="2297446"/>
                </a:lnTo>
                <a:lnTo>
                  <a:pt x="0" y="415028"/>
                </a:lnTo>
                <a:lnTo>
                  <a:pt x="8073796" y="415028"/>
                </a:lnTo>
                <a:close/>
              </a:path>
            </a:pathLst>
          </a:custGeom>
          <a:solidFill>
            <a:srgbClr val="F10173">
              <a:alpha val="84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文本框 69"/>
          <p:cNvSpPr>
            <a:spLocks noChangeArrowheads="1"/>
          </p:cNvSpPr>
          <p:nvPr/>
        </p:nvSpPr>
        <p:spPr bwMode="auto">
          <a:xfrm>
            <a:off x="7696200" y="679450"/>
            <a:ext cx="1574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TEXT</a:t>
            </a:r>
            <a:endParaRPr lang="zh-CN" altLang="en-US" sz="4000">
              <a:solidFill>
                <a:schemeClr val="bg1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2297" name="文本框 70"/>
          <p:cNvSpPr>
            <a:spLocks noChangeArrowheads="1"/>
          </p:cNvSpPr>
          <p:nvPr/>
        </p:nvSpPr>
        <p:spPr bwMode="auto">
          <a:xfrm>
            <a:off x="9872663" y="806450"/>
            <a:ext cx="1574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IN </a:t>
            </a:r>
            <a:endParaRPr lang="zh-CN" altLang="en-US" sz="4000">
              <a:solidFill>
                <a:schemeClr val="bg1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2298" name="文本框 71"/>
          <p:cNvSpPr>
            <a:spLocks noChangeArrowheads="1"/>
          </p:cNvSpPr>
          <p:nvPr/>
        </p:nvSpPr>
        <p:spPr bwMode="auto">
          <a:xfrm>
            <a:off x="8064500" y="1831975"/>
            <a:ext cx="1193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TITLE </a:t>
            </a:r>
            <a:endParaRPr lang="zh-CN" altLang="en-US" sz="2800">
              <a:solidFill>
                <a:schemeClr val="bg1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2299" name="文本框 72"/>
          <p:cNvSpPr>
            <a:spLocks noChangeArrowheads="1"/>
          </p:cNvSpPr>
          <p:nvPr/>
        </p:nvSpPr>
        <p:spPr bwMode="auto">
          <a:xfrm>
            <a:off x="9756775" y="1811338"/>
            <a:ext cx="981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HERE</a:t>
            </a:r>
            <a:endParaRPr lang="zh-CN" altLang="en-US" sz="2400">
              <a:solidFill>
                <a:schemeClr val="bg1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2300" name="文本框 73"/>
          <p:cNvSpPr>
            <a:spLocks noChangeArrowheads="1"/>
          </p:cNvSpPr>
          <p:nvPr/>
        </p:nvSpPr>
        <p:spPr bwMode="auto">
          <a:xfrm>
            <a:off x="679450" y="317500"/>
            <a:ext cx="32972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rgbClr val="B91A67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OUR PROJECT ANALYSIS</a:t>
            </a:r>
            <a:endParaRPr lang="zh-CN" altLang="en-US" sz="3200">
              <a:solidFill>
                <a:srgbClr val="B91A67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grpSp>
        <p:nvGrpSpPr>
          <p:cNvPr id="12301" name="组合 81"/>
          <p:cNvGrpSpPr>
            <a:grpSpLocks/>
          </p:cNvGrpSpPr>
          <p:nvPr/>
        </p:nvGrpSpPr>
        <p:grpSpPr bwMode="auto">
          <a:xfrm>
            <a:off x="744538" y="2709863"/>
            <a:ext cx="5392737" cy="876300"/>
            <a:chOff x="0" y="0"/>
            <a:chExt cx="5393260" cy="876913"/>
          </a:xfrm>
        </p:grpSpPr>
        <p:sp>
          <p:nvSpPr>
            <p:cNvPr id="12302" name="矩形 75"/>
            <p:cNvSpPr>
              <a:spLocks noChangeArrowheads="1"/>
            </p:cNvSpPr>
            <p:nvPr/>
          </p:nvSpPr>
          <p:spPr bwMode="auto">
            <a:xfrm>
              <a:off x="21703" y="353693"/>
              <a:ext cx="53715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400">
                  <a:solidFill>
                    <a:srgbClr val="262626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Lorem ipsum dolor sit amet, consectetur adipisicing elit, sed do eiusmod tempor. </a:t>
              </a:r>
              <a:endParaRPr lang="zh-CN" altLang="en-US" sz="1400">
                <a:solidFill>
                  <a:srgbClr val="262626"/>
                </a:solidFill>
                <a:latin typeface="Open Sans" pitchFamily="34" charset="0"/>
                <a:sym typeface="Open Sans" pitchFamily="34" charset="0"/>
              </a:endParaRPr>
            </a:p>
          </p:txBody>
        </p:sp>
        <p:sp>
          <p:nvSpPr>
            <p:cNvPr id="12303" name="文本框 77"/>
            <p:cNvSpPr>
              <a:spLocks noChangeArrowheads="1"/>
            </p:cNvSpPr>
            <p:nvPr/>
          </p:nvSpPr>
          <p:spPr bwMode="auto">
            <a:xfrm>
              <a:off x="0" y="0"/>
              <a:ext cx="18577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Open Sans Semibold" pitchFamily="2" charset="0"/>
                  <a:ea typeface="Open Sans Semibold" pitchFamily="2" charset="0"/>
                  <a:cs typeface="Open Sans Semibold" pitchFamily="2" charset="0"/>
                  <a:sym typeface="Open Sans Semibold" pitchFamily="2" charset="0"/>
                </a:rPr>
                <a:t>TEXT TITLE 2</a:t>
              </a:r>
              <a:endParaRPr lang="zh-CN" altLang="en-US">
                <a:solidFill>
                  <a:srgbClr val="000000"/>
                </a:solidFill>
                <a:latin typeface="Open Sans Semibold" pitchFamily="2" charset="0"/>
                <a:sym typeface="Open Sans Semibold" pitchFamily="2" charset="0"/>
              </a:endParaRPr>
            </a:p>
          </p:txBody>
        </p:sp>
      </p:grpSp>
      <p:grpSp>
        <p:nvGrpSpPr>
          <p:cNvPr id="12304" name="组合 82"/>
          <p:cNvGrpSpPr>
            <a:grpSpLocks/>
          </p:cNvGrpSpPr>
          <p:nvPr/>
        </p:nvGrpSpPr>
        <p:grpSpPr bwMode="auto">
          <a:xfrm>
            <a:off x="744538" y="1646238"/>
            <a:ext cx="5373687" cy="877887"/>
            <a:chOff x="0" y="0"/>
            <a:chExt cx="5372671" cy="877923"/>
          </a:xfrm>
        </p:grpSpPr>
        <p:sp>
          <p:nvSpPr>
            <p:cNvPr id="12305" name="矩形 74"/>
            <p:cNvSpPr>
              <a:spLocks noChangeArrowheads="1"/>
            </p:cNvSpPr>
            <p:nvPr/>
          </p:nvSpPr>
          <p:spPr bwMode="auto">
            <a:xfrm>
              <a:off x="1114" y="354703"/>
              <a:ext cx="53715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400">
                  <a:solidFill>
                    <a:srgbClr val="262626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Lorem ipsum dolor sit amet, consectetur adipisicing elit, sed do eiusmod tempor. </a:t>
              </a:r>
              <a:endParaRPr lang="zh-CN" altLang="en-US" sz="1400">
                <a:solidFill>
                  <a:srgbClr val="262626"/>
                </a:solidFill>
                <a:latin typeface="Open Sans" pitchFamily="34" charset="0"/>
                <a:sym typeface="Open Sans" pitchFamily="34" charset="0"/>
              </a:endParaRPr>
            </a:p>
          </p:txBody>
        </p:sp>
        <p:sp>
          <p:nvSpPr>
            <p:cNvPr id="12306" name="文本框 78"/>
            <p:cNvSpPr>
              <a:spLocks noChangeArrowheads="1"/>
            </p:cNvSpPr>
            <p:nvPr/>
          </p:nvSpPr>
          <p:spPr bwMode="auto">
            <a:xfrm>
              <a:off x="0" y="0"/>
              <a:ext cx="18577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Open Sans Semibold" pitchFamily="2" charset="0"/>
                  <a:ea typeface="Open Sans Semibold" pitchFamily="2" charset="0"/>
                  <a:cs typeface="Open Sans Semibold" pitchFamily="2" charset="0"/>
                  <a:sym typeface="Open Sans Semibold" pitchFamily="2" charset="0"/>
                </a:rPr>
                <a:t>TEXT TITLE 1</a:t>
              </a:r>
              <a:endParaRPr lang="zh-CN" altLang="en-US">
                <a:solidFill>
                  <a:srgbClr val="000000"/>
                </a:solidFill>
                <a:latin typeface="Open Sans Semibold" pitchFamily="2" charset="0"/>
                <a:sym typeface="Open Sans Semibold" pitchFamily="2" charset="0"/>
              </a:endParaRPr>
            </a:p>
          </p:txBody>
        </p:sp>
      </p:grpSp>
      <p:grpSp>
        <p:nvGrpSpPr>
          <p:cNvPr id="12307" name="组合 80"/>
          <p:cNvGrpSpPr>
            <a:grpSpLocks/>
          </p:cNvGrpSpPr>
          <p:nvPr/>
        </p:nvGrpSpPr>
        <p:grpSpPr bwMode="auto">
          <a:xfrm>
            <a:off x="744538" y="3771900"/>
            <a:ext cx="5411787" cy="871538"/>
            <a:chOff x="0" y="0"/>
            <a:chExt cx="5410770" cy="870581"/>
          </a:xfrm>
        </p:grpSpPr>
        <p:sp>
          <p:nvSpPr>
            <p:cNvPr id="12308" name="矩形 76"/>
            <p:cNvSpPr>
              <a:spLocks noChangeArrowheads="1"/>
            </p:cNvSpPr>
            <p:nvPr/>
          </p:nvSpPr>
          <p:spPr bwMode="auto">
            <a:xfrm>
              <a:off x="39213" y="347361"/>
              <a:ext cx="53715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400">
                  <a:solidFill>
                    <a:srgbClr val="262626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Lorem ipsum dolor sit amet, consectetur adipisicing elit, sed do eiusmod tempor. </a:t>
              </a:r>
              <a:endParaRPr lang="zh-CN" altLang="en-US" sz="1400">
                <a:solidFill>
                  <a:srgbClr val="262626"/>
                </a:solidFill>
                <a:latin typeface="Open Sans" pitchFamily="34" charset="0"/>
                <a:sym typeface="Open Sans" pitchFamily="34" charset="0"/>
              </a:endParaRPr>
            </a:p>
          </p:txBody>
        </p:sp>
        <p:sp>
          <p:nvSpPr>
            <p:cNvPr id="12309" name="文本框 79"/>
            <p:cNvSpPr>
              <a:spLocks noChangeArrowheads="1"/>
            </p:cNvSpPr>
            <p:nvPr/>
          </p:nvSpPr>
          <p:spPr bwMode="auto">
            <a:xfrm>
              <a:off x="0" y="0"/>
              <a:ext cx="18577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Open Sans Semibold" pitchFamily="2" charset="0"/>
                  <a:ea typeface="Open Sans Semibold" pitchFamily="2" charset="0"/>
                  <a:cs typeface="Open Sans Semibold" pitchFamily="2" charset="0"/>
                  <a:sym typeface="Open Sans Semibold" pitchFamily="2" charset="0"/>
                </a:rPr>
                <a:t>TEXT TITLE 3</a:t>
              </a:r>
              <a:endParaRPr lang="zh-CN" altLang="en-US">
                <a:solidFill>
                  <a:srgbClr val="000000"/>
                </a:solidFill>
                <a:latin typeface="Open Sans Semibold" pitchFamily="2" charset="0"/>
                <a:sym typeface="Open Sans Semibold" pitchFamily="2" charset="0"/>
              </a:endParaRPr>
            </a:p>
          </p:txBody>
        </p:sp>
      </p:grpSp>
      <p:sp>
        <p:nvSpPr>
          <p:cNvPr id="12310" name="矩形 84"/>
          <p:cNvSpPr>
            <a:spLocks noChangeArrowheads="1"/>
          </p:cNvSpPr>
          <p:nvPr/>
        </p:nvSpPr>
        <p:spPr bwMode="auto">
          <a:xfrm>
            <a:off x="1971675" y="5630863"/>
            <a:ext cx="9051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>
              <a:solidFill>
                <a:schemeClr val="bg1"/>
              </a:solidFill>
              <a:latin typeface="Open Sans" pitchFamily="34" charset="0"/>
              <a:sym typeface="Open Sans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直角三角形 42"/>
          <p:cNvSpPr>
            <a:spLocks noChangeArrowheads="1"/>
          </p:cNvSpPr>
          <p:nvPr/>
        </p:nvSpPr>
        <p:spPr bwMode="auto">
          <a:xfrm flipH="1">
            <a:off x="7372350" y="2305050"/>
            <a:ext cx="4819650" cy="4570413"/>
          </a:xfrm>
          <a:prstGeom prst="rtTriangle">
            <a:avLst/>
          </a:prstGeom>
          <a:solidFill>
            <a:srgbClr val="FE3896">
              <a:alpha val="89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4" name="直角三角形 43"/>
          <p:cNvSpPr>
            <a:spLocks noChangeArrowheads="1"/>
          </p:cNvSpPr>
          <p:nvPr/>
        </p:nvSpPr>
        <p:spPr bwMode="auto">
          <a:xfrm flipH="1">
            <a:off x="6313488" y="1300163"/>
            <a:ext cx="5878512" cy="5573712"/>
          </a:xfrm>
          <a:prstGeom prst="rtTriangle">
            <a:avLst/>
          </a:prstGeom>
          <a:solidFill>
            <a:srgbClr val="FE268D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5" name="直角三角形 41"/>
          <p:cNvSpPr>
            <a:spLocks noChangeArrowheads="1"/>
          </p:cNvSpPr>
          <p:nvPr/>
        </p:nvSpPr>
        <p:spPr bwMode="auto">
          <a:xfrm flipH="1">
            <a:off x="8461375" y="3324225"/>
            <a:ext cx="3730625" cy="3536950"/>
          </a:xfrm>
          <a:prstGeom prst="rtTriangle">
            <a:avLst/>
          </a:prstGeom>
          <a:solidFill>
            <a:srgbClr val="FE027A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6" name="直角三角形 8"/>
          <p:cNvSpPr>
            <a:spLocks noChangeArrowheads="1"/>
          </p:cNvSpPr>
          <p:nvPr/>
        </p:nvSpPr>
        <p:spPr bwMode="auto">
          <a:xfrm flipH="1">
            <a:off x="9582150" y="4359275"/>
            <a:ext cx="2613025" cy="2476500"/>
          </a:xfrm>
          <a:prstGeom prst="rtTriangle">
            <a:avLst/>
          </a:prstGeom>
          <a:solidFill>
            <a:srgbClr val="E1016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7" name="文本框 44"/>
          <p:cNvSpPr>
            <a:spLocks noChangeArrowheads="1"/>
          </p:cNvSpPr>
          <p:nvPr/>
        </p:nvSpPr>
        <p:spPr bwMode="auto">
          <a:xfrm>
            <a:off x="581025" y="280988"/>
            <a:ext cx="32956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rgbClr val="B91A67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OUR PROJECT ANALYSIS</a:t>
            </a:r>
            <a:endParaRPr lang="zh-CN" altLang="en-US" sz="3200">
              <a:solidFill>
                <a:srgbClr val="B91A67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3318" name="矩形 46"/>
          <p:cNvSpPr>
            <a:spLocks noChangeArrowheads="1"/>
          </p:cNvSpPr>
          <p:nvPr/>
        </p:nvSpPr>
        <p:spPr bwMode="auto">
          <a:xfrm>
            <a:off x="611188" y="2190750"/>
            <a:ext cx="5764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>
                <a:solidFill>
                  <a:srgbClr val="262626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amet, consectetur adipisicing elit, sed do eiusmod tempor. </a:t>
            </a:r>
            <a:endParaRPr lang="zh-CN" altLang="en-US" sz="1600">
              <a:solidFill>
                <a:srgbClr val="262626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13319" name="文本框 47"/>
          <p:cNvSpPr>
            <a:spLocks noChangeArrowheads="1"/>
          </p:cNvSpPr>
          <p:nvPr/>
        </p:nvSpPr>
        <p:spPr bwMode="auto">
          <a:xfrm>
            <a:off x="609600" y="1836738"/>
            <a:ext cx="3111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>
                <a:solidFill>
                  <a:srgbClr val="E6036F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01-----Text Your Title </a:t>
            </a:r>
            <a:endParaRPr lang="zh-CN" altLang="en-US" b="1">
              <a:solidFill>
                <a:srgbClr val="E6036F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3320" name="矩形 49"/>
          <p:cNvSpPr>
            <a:spLocks noChangeArrowheads="1"/>
          </p:cNvSpPr>
          <p:nvPr/>
        </p:nvSpPr>
        <p:spPr bwMode="auto">
          <a:xfrm>
            <a:off x="609600" y="3302000"/>
            <a:ext cx="576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>
                <a:solidFill>
                  <a:srgbClr val="262626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amet, consectetur adipisicing elit, sed do eiusmod tempor. </a:t>
            </a:r>
            <a:endParaRPr lang="zh-CN" altLang="en-US" sz="1600">
              <a:solidFill>
                <a:srgbClr val="262626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13321" name="文本框 50"/>
          <p:cNvSpPr>
            <a:spLocks noChangeArrowheads="1"/>
          </p:cNvSpPr>
          <p:nvPr/>
        </p:nvSpPr>
        <p:spPr bwMode="auto">
          <a:xfrm>
            <a:off x="608013" y="2946400"/>
            <a:ext cx="3111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>
                <a:solidFill>
                  <a:srgbClr val="FD0B7F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02-----Text Your Title </a:t>
            </a:r>
            <a:endParaRPr lang="zh-CN" altLang="en-US" b="1">
              <a:solidFill>
                <a:srgbClr val="FD0B7F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3322" name="矩形 52"/>
          <p:cNvSpPr>
            <a:spLocks noChangeArrowheads="1"/>
          </p:cNvSpPr>
          <p:nvPr/>
        </p:nvSpPr>
        <p:spPr bwMode="auto">
          <a:xfrm>
            <a:off x="603250" y="4384675"/>
            <a:ext cx="5767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>
                <a:solidFill>
                  <a:srgbClr val="262626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amet, consectetur adipisicing elit, sed do eiusmod tempor. </a:t>
            </a:r>
            <a:endParaRPr lang="zh-CN" altLang="en-US" sz="1600">
              <a:solidFill>
                <a:srgbClr val="262626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13323" name="文本框 53"/>
          <p:cNvSpPr>
            <a:spLocks noChangeArrowheads="1"/>
          </p:cNvSpPr>
          <p:nvPr/>
        </p:nvSpPr>
        <p:spPr bwMode="auto">
          <a:xfrm>
            <a:off x="608013" y="4029075"/>
            <a:ext cx="3111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>
                <a:solidFill>
                  <a:srgbClr val="FD3192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03-----Text Your Title </a:t>
            </a:r>
            <a:endParaRPr lang="zh-CN" altLang="en-US" b="1">
              <a:solidFill>
                <a:srgbClr val="FD3192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3324" name="矩形 55"/>
          <p:cNvSpPr>
            <a:spLocks noChangeArrowheads="1"/>
          </p:cNvSpPr>
          <p:nvPr/>
        </p:nvSpPr>
        <p:spPr bwMode="auto">
          <a:xfrm>
            <a:off x="609600" y="5495925"/>
            <a:ext cx="576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>
                <a:solidFill>
                  <a:srgbClr val="262626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amet, consectetur adipisicing elit, sed do eiusmod tempor. </a:t>
            </a:r>
            <a:endParaRPr lang="zh-CN" altLang="en-US" sz="1600">
              <a:solidFill>
                <a:srgbClr val="262626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13325" name="文本框 56"/>
          <p:cNvSpPr>
            <a:spLocks noChangeArrowheads="1"/>
          </p:cNvSpPr>
          <p:nvPr/>
        </p:nvSpPr>
        <p:spPr bwMode="auto">
          <a:xfrm>
            <a:off x="608013" y="5140325"/>
            <a:ext cx="3111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rgbClr val="FE67AF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04-----Text Your Title </a:t>
            </a:r>
            <a:endParaRPr lang="zh-CN" altLang="en-US">
              <a:solidFill>
                <a:srgbClr val="FE67AF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3326" name="文本框 57"/>
          <p:cNvSpPr>
            <a:spLocks noChangeArrowheads="1"/>
          </p:cNvSpPr>
          <p:nvPr/>
        </p:nvSpPr>
        <p:spPr bwMode="auto">
          <a:xfrm>
            <a:off x="10623550" y="5940425"/>
            <a:ext cx="914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01</a:t>
            </a:r>
            <a:endParaRPr lang="zh-CN" altLang="en-US" sz="3200">
              <a:solidFill>
                <a:schemeClr val="bg1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3327" name="文本框 58"/>
          <p:cNvSpPr>
            <a:spLocks noChangeArrowheads="1"/>
          </p:cNvSpPr>
          <p:nvPr/>
        </p:nvSpPr>
        <p:spPr bwMode="auto">
          <a:xfrm>
            <a:off x="9971088" y="5432425"/>
            <a:ext cx="914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02</a:t>
            </a:r>
            <a:endParaRPr lang="zh-CN" altLang="en-US" sz="3200">
              <a:solidFill>
                <a:schemeClr val="bg1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3328" name="文本框 59"/>
          <p:cNvSpPr>
            <a:spLocks noChangeArrowheads="1"/>
          </p:cNvSpPr>
          <p:nvPr/>
        </p:nvSpPr>
        <p:spPr bwMode="auto">
          <a:xfrm>
            <a:off x="9332913" y="4949825"/>
            <a:ext cx="914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03</a:t>
            </a:r>
            <a:endParaRPr lang="zh-CN" altLang="en-US" sz="3200">
              <a:solidFill>
                <a:schemeClr val="bg1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3329" name="文本框 60"/>
          <p:cNvSpPr>
            <a:spLocks noChangeArrowheads="1"/>
          </p:cNvSpPr>
          <p:nvPr/>
        </p:nvSpPr>
        <p:spPr bwMode="auto">
          <a:xfrm>
            <a:off x="8664575" y="4464050"/>
            <a:ext cx="914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04</a:t>
            </a:r>
            <a:endParaRPr lang="zh-CN" altLang="en-US" sz="3200">
              <a:solidFill>
                <a:schemeClr val="bg1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3330" name="矩形 61"/>
          <p:cNvSpPr>
            <a:spLocks noChangeArrowheads="1"/>
          </p:cNvSpPr>
          <p:nvPr/>
        </p:nvSpPr>
        <p:spPr bwMode="auto">
          <a:xfrm>
            <a:off x="574675" y="1485900"/>
            <a:ext cx="5548313" cy="46038"/>
          </a:xfrm>
          <a:prstGeom prst="rect">
            <a:avLst/>
          </a:prstGeom>
          <a:solidFill>
            <a:srgbClr val="B91A67">
              <a:alpha val="84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31" name="椭圆 9"/>
          <p:cNvSpPr>
            <a:spLocks noChangeArrowheads="1"/>
          </p:cNvSpPr>
          <p:nvPr/>
        </p:nvSpPr>
        <p:spPr bwMode="auto">
          <a:xfrm>
            <a:off x="7877175" y="407988"/>
            <a:ext cx="1857375" cy="1857375"/>
          </a:xfrm>
          <a:prstGeom prst="ellipse">
            <a:avLst/>
          </a:prstGeom>
          <a:solidFill>
            <a:srgbClr val="FE027A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32" name="文本框 10"/>
          <p:cNvSpPr>
            <a:spLocks noChangeArrowheads="1"/>
          </p:cNvSpPr>
          <p:nvPr/>
        </p:nvSpPr>
        <p:spPr bwMode="auto">
          <a:xfrm>
            <a:off x="8002588" y="1489075"/>
            <a:ext cx="1666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WELL DONE</a:t>
            </a:r>
            <a:endParaRPr lang="zh-CN" altLang="en-US" sz="2000">
              <a:solidFill>
                <a:schemeClr val="bg1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grpSp>
        <p:nvGrpSpPr>
          <p:cNvPr id="13333" name="组合 62"/>
          <p:cNvGrpSpPr>
            <a:grpSpLocks/>
          </p:cNvGrpSpPr>
          <p:nvPr/>
        </p:nvGrpSpPr>
        <p:grpSpPr bwMode="auto">
          <a:xfrm>
            <a:off x="8507413" y="792163"/>
            <a:ext cx="614362" cy="620712"/>
            <a:chOff x="0" y="0"/>
            <a:chExt cx="1555751" cy="1568451"/>
          </a:xfrm>
        </p:grpSpPr>
        <p:sp>
          <p:nvSpPr>
            <p:cNvPr id="13334" name="Freeform 5"/>
            <p:cNvSpPr>
              <a:spLocks noChangeArrowheads="1"/>
            </p:cNvSpPr>
            <p:nvPr/>
          </p:nvSpPr>
          <p:spPr bwMode="auto">
            <a:xfrm>
              <a:off x="1030288" y="487363"/>
              <a:ext cx="163513" cy="153988"/>
            </a:xfrm>
            <a:custGeom>
              <a:avLst/>
              <a:gdLst>
                <a:gd name="T0" fmla="*/ 13 w 43"/>
                <a:gd name="T1" fmla="*/ 41 h 41"/>
                <a:gd name="T2" fmla="*/ 43 w 43"/>
                <a:gd name="T3" fmla="*/ 24 h 41"/>
                <a:gd name="T4" fmla="*/ 25 w 43"/>
                <a:gd name="T5" fmla="*/ 0 h 41"/>
                <a:gd name="T6" fmla="*/ 0 w 43"/>
                <a:gd name="T7" fmla="*/ 24 h 41"/>
                <a:gd name="T8" fmla="*/ 13 w 4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1">
                  <a:moveTo>
                    <a:pt x="13" y="41"/>
                  </a:moveTo>
                  <a:cubicBezTo>
                    <a:pt x="43" y="24"/>
                    <a:pt x="43" y="24"/>
                    <a:pt x="43" y="24"/>
                  </a:cubicBezTo>
                  <a:cubicBezTo>
                    <a:pt x="38" y="16"/>
                    <a:pt x="32" y="7"/>
                    <a:pt x="25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9"/>
                    <a:pt x="9" y="35"/>
                    <a:pt x="13" y="41"/>
                  </a:cubicBezTo>
                  <a:close/>
                </a:path>
              </a:pathLst>
            </a:custGeom>
            <a:solidFill>
              <a:srgbClr val="FF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5" name="Freeform 6"/>
            <p:cNvSpPr>
              <a:spLocks noChangeArrowheads="1"/>
            </p:cNvSpPr>
            <p:nvPr/>
          </p:nvSpPr>
          <p:spPr bwMode="auto">
            <a:xfrm>
              <a:off x="0" y="233363"/>
              <a:ext cx="1333500" cy="1335088"/>
            </a:xfrm>
            <a:custGeom>
              <a:avLst/>
              <a:gdLst>
                <a:gd name="T0" fmla="*/ 268 w 353"/>
                <a:gd name="T1" fmla="*/ 265 h 353"/>
                <a:gd name="T2" fmla="*/ 87 w 353"/>
                <a:gd name="T3" fmla="*/ 265 h 353"/>
                <a:gd name="T4" fmla="*/ 87 w 353"/>
                <a:gd name="T5" fmla="*/ 85 h 353"/>
                <a:gd name="T6" fmla="*/ 229 w 353"/>
                <a:gd name="T7" fmla="*/ 58 h 353"/>
                <a:gd name="T8" fmla="*/ 245 w 353"/>
                <a:gd name="T9" fmla="*/ 27 h 353"/>
                <a:gd name="T10" fmla="*/ 63 w 353"/>
                <a:gd name="T11" fmla="*/ 60 h 353"/>
                <a:gd name="T12" fmla="*/ 63 w 353"/>
                <a:gd name="T13" fmla="*/ 290 h 353"/>
                <a:gd name="T14" fmla="*/ 292 w 353"/>
                <a:gd name="T15" fmla="*/ 290 h 353"/>
                <a:gd name="T16" fmla="*/ 324 w 353"/>
                <a:gd name="T17" fmla="*/ 105 h 353"/>
                <a:gd name="T18" fmla="*/ 293 w 353"/>
                <a:gd name="T19" fmla="*/ 121 h 353"/>
                <a:gd name="T20" fmla="*/ 268 w 353"/>
                <a:gd name="T21" fmla="*/ 26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353">
                  <a:moveTo>
                    <a:pt x="268" y="265"/>
                  </a:moveTo>
                  <a:cubicBezTo>
                    <a:pt x="218" y="315"/>
                    <a:pt x="137" y="315"/>
                    <a:pt x="87" y="265"/>
                  </a:cubicBezTo>
                  <a:cubicBezTo>
                    <a:pt x="38" y="215"/>
                    <a:pt x="38" y="135"/>
                    <a:pt x="87" y="85"/>
                  </a:cubicBezTo>
                  <a:cubicBezTo>
                    <a:pt x="126" y="46"/>
                    <a:pt x="182" y="38"/>
                    <a:pt x="229" y="58"/>
                  </a:cubicBezTo>
                  <a:cubicBezTo>
                    <a:pt x="245" y="27"/>
                    <a:pt x="245" y="27"/>
                    <a:pt x="245" y="27"/>
                  </a:cubicBezTo>
                  <a:cubicBezTo>
                    <a:pt x="185" y="0"/>
                    <a:pt x="112" y="11"/>
                    <a:pt x="63" y="60"/>
                  </a:cubicBezTo>
                  <a:cubicBezTo>
                    <a:pt x="0" y="124"/>
                    <a:pt x="0" y="226"/>
                    <a:pt x="63" y="290"/>
                  </a:cubicBezTo>
                  <a:cubicBezTo>
                    <a:pt x="126" y="353"/>
                    <a:pt x="229" y="353"/>
                    <a:pt x="292" y="290"/>
                  </a:cubicBezTo>
                  <a:cubicBezTo>
                    <a:pt x="342" y="240"/>
                    <a:pt x="353" y="166"/>
                    <a:pt x="324" y="105"/>
                  </a:cubicBezTo>
                  <a:cubicBezTo>
                    <a:pt x="293" y="121"/>
                    <a:pt x="293" y="121"/>
                    <a:pt x="293" y="121"/>
                  </a:cubicBezTo>
                  <a:cubicBezTo>
                    <a:pt x="315" y="169"/>
                    <a:pt x="307" y="226"/>
                    <a:pt x="268" y="265"/>
                  </a:cubicBezTo>
                  <a:close/>
                </a:path>
              </a:pathLst>
            </a:custGeom>
            <a:solidFill>
              <a:srgbClr val="FF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6" name="Freeform 7"/>
            <p:cNvSpPr>
              <a:spLocks noChangeArrowheads="1"/>
            </p:cNvSpPr>
            <p:nvPr/>
          </p:nvSpPr>
          <p:spPr bwMode="auto">
            <a:xfrm>
              <a:off x="917575" y="366713"/>
              <a:ext cx="166688" cy="169863"/>
            </a:xfrm>
            <a:custGeom>
              <a:avLst/>
              <a:gdLst>
                <a:gd name="T0" fmla="*/ 20 w 44"/>
                <a:gd name="T1" fmla="*/ 45 h 45"/>
                <a:gd name="T2" fmla="*/ 44 w 44"/>
                <a:gd name="T3" fmla="*/ 20 h 45"/>
                <a:gd name="T4" fmla="*/ 16 w 44"/>
                <a:gd name="T5" fmla="*/ 0 h 45"/>
                <a:gd name="T6" fmla="*/ 0 w 44"/>
                <a:gd name="T7" fmla="*/ 30 h 45"/>
                <a:gd name="T8" fmla="*/ 20 w 44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20" y="45"/>
                  </a:moveTo>
                  <a:cubicBezTo>
                    <a:pt x="44" y="20"/>
                    <a:pt x="44" y="20"/>
                    <a:pt x="44" y="20"/>
                  </a:cubicBezTo>
                  <a:cubicBezTo>
                    <a:pt x="35" y="12"/>
                    <a:pt x="26" y="5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7" y="34"/>
                    <a:pt x="13" y="39"/>
                    <a:pt x="20" y="45"/>
                  </a:cubicBezTo>
                  <a:close/>
                </a:path>
              </a:pathLst>
            </a:custGeom>
            <a:solidFill>
              <a:srgbClr val="FF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7" name="Freeform 8"/>
            <p:cNvSpPr>
              <a:spLocks noChangeArrowheads="1"/>
            </p:cNvSpPr>
            <p:nvPr/>
          </p:nvSpPr>
          <p:spPr bwMode="auto">
            <a:xfrm>
              <a:off x="276225" y="509588"/>
              <a:ext cx="781050" cy="779463"/>
            </a:xfrm>
            <a:custGeom>
              <a:avLst/>
              <a:gdLst>
                <a:gd name="T0" fmla="*/ 147 w 207"/>
                <a:gd name="T1" fmla="*/ 145 h 206"/>
                <a:gd name="T2" fmla="*/ 62 w 207"/>
                <a:gd name="T3" fmla="*/ 145 h 206"/>
                <a:gd name="T4" fmla="*/ 62 w 207"/>
                <a:gd name="T5" fmla="*/ 59 h 206"/>
                <a:gd name="T6" fmla="*/ 126 w 207"/>
                <a:gd name="T7" fmla="*/ 45 h 206"/>
                <a:gd name="T8" fmla="*/ 142 w 207"/>
                <a:gd name="T9" fmla="*/ 14 h 206"/>
                <a:gd name="T10" fmla="*/ 37 w 207"/>
                <a:gd name="T11" fmla="*/ 35 h 206"/>
                <a:gd name="T12" fmla="*/ 37 w 207"/>
                <a:gd name="T13" fmla="*/ 169 h 206"/>
                <a:gd name="T14" fmla="*/ 172 w 207"/>
                <a:gd name="T15" fmla="*/ 169 h 206"/>
                <a:gd name="T16" fmla="*/ 192 w 207"/>
                <a:gd name="T17" fmla="*/ 64 h 206"/>
                <a:gd name="T18" fmla="*/ 161 w 207"/>
                <a:gd name="T19" fmla="*/ 80 h 206"/>
                <a:gd name="T20" fmla="*/ 147 w 207"/>
                <a:gd name="T21" fmla="*/ 14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206">
                  <a:moveTo>
                    <a:pt x="147" y="145"/>
                  </a:moveTo>
                  <a:cubicBezTo>
                    <a:pt x="124" y="168"/>
                    <a:pt x="85" y="168"/>
                    <a:pt x="62" y="145"/>
                  </a:cubicBezTo>
                  <a:cubicBezTo>
                    <a:pt x="38" y="121"/>
                    <a:pt x="38" y="83"/>
                    <a:pt x="62" y="59"/>
                  </a:cubicBezTo>
                  <a:cubicBezTo>
                    <a:pt x="79" y="42"/>
                    <a:pt x="105" y="37"/>
                    <a:pt x="126" y="45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07" y="0"/>
                    <a:pt x="66" y="7"/>
                    <a:pt x="37" y="35"/>
                  </a:cubicBezTo>
                  <a:cubicBezTo>
                    <a:pt x="0" y="72"/>
                    <a:pt x="0" y="132"/>
                    <a:pt x="37" y="169"/>
                  </a:cubicBezTo>
                  <a:cubicBezTo>
                    <a:pt x="74" y="206"/>
                    <a:pt x="135" y="206"/>
                    <a:pt x="172" y="169"/>
                  </a:cubicBezTo>
                  <a:cubicBezTo>
                    <a:pt x="200" y="141"/>
                    <a:pt x="207" y="99"/>
                    <a:pt x="192" y="64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9" y="102"/>
                    <a:pt x="165" y="127"/>
                    <a:pt x="147" y="145"/>
                  </a:cubicBezTo>
                  <a:close/>
                </a:path>
              </a:pathLst>
            </a:custGeom>
            <a:solidFill>
              <a:srgbClr val="FF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8" name="Freeform 9"/>
            <p:cNvSpPr>
              <a:spLocks noChangeArrowheads="1"/>
            </p:cNvSpPr>
            <p:nvPr/>
          </p:nvSpPr>
          <p:spPr bwMode="auto">
            <a:xfrm>
              <a:off x="849313" y="660400"/>
              <a:ext cx="125413" cy="106363"/>
            </a:xfrm>
            <a:custGeom>
              <a:avLst/>
              <a:gdLst>
                <a:gd name="T0" fmla="*/ 0 w 33"/>
                <a:gd name="T1" fmla="*/ 25 h 28"/>
                <a:gd name="T2" fmla="*/ 2 w 33"/>
                <a:gd name="T3" fmla="*/ 28 h 28"/>
                <a:gd name="T4" fmla="*/ 33 w 33"/>
                <a:gd name="T5" fmla="*/ 11 h 28"/>
                <a:gd name="T6" fmla="*/ 25 w 33"/>
                <a:gd name="T7" fmla="*/ 0 h 28"/>
                <a:gd name="T8" fmla="*/ 0 w 33"/>
                <a:gd name="T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0" y="25"/>
                  </a:moveTo>
                  <a:cubicBezTo>
                    <a:pt x="1" y="26"/>
                    <a:pt x="2" y="27"/>
                    <a:pt x="2" y="28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0" y="7"/>
                    <a:pt x="28" y="4"/>
                    <a:pt x="25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FF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9" name="Freeform 10"/>
            <p:cNvSpPr>
              <a:spLocks noChangeArrowheads="1"/>
            </p:cNvSpPr>
            <p:nvPr/>
          </p:nvSpPr>
          <p:spPr bwMode="auto">
            <a:xfrm>
              <a:off x="796925" y="588963"/>
              <a:ext cx="109538" cy="128588"/>
            </a:xfrm>
            <a:custGeom>
              <a:avLst/>
              <a:gdLst>
                <a:gd name="T0" fmla="*/ 29 w 29"/>
                <a:gd name="T1" fmla="*/ 9 h 34"/>
                <a:gd name="T2" fmla="*/ 16 w 29"/>
                <a:gd name="T3" fmla="*/ 0 h 34"/>
                <a:gd name="T4" fmla="*/ 0 w 29"/>
                <a:gd name="T5" fmla="*/ 31 h 34"/>
                <a:gd name="T6" fmla="*/ 5 w 29"/>
                <a:gd name="T7" fmla="*/ 34 h 34"/>
                <a:gd name="T8" fmla="*/ 29 w 29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29" y="9"/>
                  </a:moveTo>
                  <a:cubicBezTo>
                    <a:pt x="25" y="6"/>
                    <a:pt x="21" y="3"/>
                    <a:pt x="16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32"/>
                    <a:pt x="3" y="33"/>
                    <a:pt x="5" y="34"/>
                  </a:cubicBezTo>
                  <a:lnTo>
                    <a:pt x="29" y="9"/>
                  </a:lnTo>
                  <a:close/>
                </a:path>
              </a:pathLst>
            </a:custGeom>
            <a:solidFill>
              <a:srgbClr val="FF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0" name="Freeform 11"/>
            <p:cNvSpPr>
              <a:spLocks noChangeArrowheads="1"/>
            </p:cNvSpPr>
            <p:nvPr/>
          </p:nvSpPr>
          <p:spPr bwMode="auto">
            <a:xfrm>
              <a:off x="569913" y="793750"/>
              <a:ext cx="207963" cy="203200"/>
            </a:xfrm>
            <a:custGeom>
              <a:avLst/>
              <a:gdLst>
                <a:gd name="T0" fmla="*/ 22 w 55"/>
                <a:gd name="T1" fmla="*/ 27 h 54"/>
                <a:gd name="T2" fmla="*/ 21 w 55"/>
                <a:gd name="T3" fmla="*/ 26 h 54"/>
                <a:gd name="T4" fmla="*/ 22 w 55"/>
                <a:gd name="T5" fmla="*/ 23 h 54"/>
                <a:gd name="T6" fmla="*/ 33 w 55"/>
                <a:gd name="T7" fmla="*/ 1 h 54"/>
                <a:gd name="T8" fmla="*/ 10 w 55"/>
                <a:gd name="T9" fmla="*/ 8 h 54"/>
                <a:gd name="T10" fmla="*/ 10 w 55"/>
                <a:gd name="T11" fmla="*/ 44 h 54"/>
                <a:gd name="T12" fmla="*/ 46 w 55"/>
                <a:gd name="T13" fmla="*/ 44 h 54"/>
                <a:gd name="T14" fmla="*/ 53 w 55"/>
                <a:gd name="T15" fmla="*/ 21 h 54"/>
                <a:gd name="T16" fmla="*/ 31 w 55"/>
                <a:gd name="T17" fmla="*/ 33 h 54"/>
                <a:gd name="T18" fmla="*/ 29 w 55"/>
                <a:gd name="T19" fmla="*/ 33 h 54"/>
                <a:gd name="T20" fmla="*/ 25 w 55"/>
                <a:gd name="T21" fmla="*/ 31 h 54"/>
                <a:gd name="T22" fmla="*/ 24 w 55"/>
                <a:gd name="T23" fmla="*/ 30 h 54"/>
                <a:gd name="T24" fmla="*/ 22 w 55"/>
                <a:gd name="T2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22" y="27"/>
                  </a:moveTo>
                  <a:cubicBezTo>
                    <a:pt x="22" y="27"/>
                    <a:pt x="21" y="27"/>
                    <a:pt x="21" y="26"/>
                  </a:cubicBezTo>
                  <a:cubicBezTo>
                    <a:pt x="21" y="25"/>
                    <a:pt x="22" y="23"/>
                    <a:pt x="22" y="23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5" y="0"/>
                    <a:pt x="16" y="2"/>
                    <a:pt x="10" y="8"/>
                  </a:cubicBezTo>
                  <a:cubicBezTo>
                    <a:pt x="0" y="18"/>
                    <a:pt x="0" y="34"/>
                    <a:pt x="10" y="44"/>
                  </a:cubicBezTo>
                  <a:cubicBezTo>
                    <a:pt x="20" y="54"/>
                    <a:pt x="36" y="54"/>
                    <a:pt x="46" y="44"/>
                  </a:cubicBezTo>
                  <a:cubicBezTo>
                    <a:pt x="52" y="38"/>
                    <a:pt x="55" y="29"/>
                    <a:pt x="53" y="2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0" y="33"/>
                    <a:pt x="29" y="33"/>
                  </a:cubicBezTo>
                  <a:cubicBezTo>
                    <a:pt x="28" y="33"/>
                    <a:pt x="26" y="33"/>
                    <a:pt x="25" y="31"/>
                  </a:cubicBezTo>
                  <a:cubicBezTo>
                    <a:pt x="25" y="31"/>
                    <a:pt x="24" y="31"/>
                    <a:pt x="24" y="30"/>
                  </a:cubicBezTo>
                  <a:cubicBezTo>
                    <a:pt x="23" y="29"/>
                    <a:pt x="22" y="28"/>
                    <a:pt x="22" y="27"/>
                  </a:cubicBezTo>
                  <a:close/>
                </a:path>
              </a:pathLst>
            </a:custGeom>
            <a:solidFill>
              <a:srgbClr val="FF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1" name="Freeform 12"/>
            <p:cNvSpPr>
              <a:spLocks noChangeArrowheads="1"/>
            </p:cNvSpPr>
            <p:nvPr/>
          </p:nvSpPr>
          <p:spPr bwMode="auto">
            <a:xfrm>
              <a:off x="676275" y="0"/>
              <a:ext cx="501650" cy="857250"/>
            </a:xfrm>
            <a:custGeom>
              <a:avLst/>
              <a:gdLst>
                <a:gd name="T0" fmla="*/ 16 w 133"/>
                <a:gd name="T1" fmla="*/ 211 h 227"/>
                <a:gd name="T2" fmla="*/ 103 w 133"/>
                <a:gd name="T3" fmla="*/ 45 h 227"/>
                <a:gd name="T4" fmla="*/ 104 w 133"/>
                <a:gd name="T5" fmla="*/ 45 h 227"/>
                <a:gd name="T6" fmla="*/ 104 w 133"/>
                <a:gd name="T7" fmla="*/ 45 h 227"/>
                <a:gd name="T8" fmla="*/ 133 w 133"/>
                <a:gd name="T9" fmla="*/ 18 h 227"/>
                <a:gd name="T10" fmla="*/ 126 w 133"/>
                <a:gd name="T11" fmla="*/ 17 h 227"/>
                <a:gd name="T12" fmla="*/ 111 w 133"/>
                <a:gd name="T13" fmla="*/ 21 h 227"/>
                <a:gd name="T14" fmla="*/ 109 w 133"/>
                <a:gd name="T15" fmla="*/ 22 h 227"/>
                <a:gd name="T16" fmla="*/ 109 w 133"/>
                <a:gd name="T17" fmla="*/ 19 h 227"/>
                <a:gd name="T18" fmla="*/ 99 w 133"/>
                <a:gd name="T19" fmla="*/ 0 h 227"/>
                <a:gd name="T20" fmla="*/ 93 w 133"/>
                <a:gd name="T21" fmla="*/ 40 h 227"/>
                <a:gd name="T22" fmla="*/ 93 w 133"/>
                <a:gd name="T23" fmla="*/ 41 h 227"/>
                <a:gd name="T24" fmla="*/ 93 w 133"/>
                <a:gd name="T25" fmla="*/ 41 h 227"/>
                <a:gd name="T26" fmla="*/ 0 w 133"/>
                <a:gd name="T27" fmla="*/ 227 h 227"/>
                <a:gd name="T28" fmla="*/ 16 w 133"/>
                <a:gd name="T29" fmla="*/ 2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227">
                  <a:moveTo>
                    <a:pt x="16" y="211"/>
                  </a:moveTo>
                  <a:cubicBezTo>
                    <a:pt x="103" y="45"/>
                    <a:pt x="103" y="45"/>
                    <a:pt x="103" y="45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6" y="45"/>
                    <a:pt x="122" y="45"/>
                    <a:pt x="133" y="18"/>
                  </a:cubicBezTo>
                  <a:cubicBezTo>
                    <a:pt x="131" y="17"/>
                    <a:pt x="129" y="17"/>
                    <a:pt x="126" y="17"/>
                  </a:cubicBezTo>
                  <a:cubicBezTo>
                    <a:pt x="119" y="17"/>
                    <a:pt x="111" y="21"/>
                    <a:pt x="111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8" y="5"/>
                    <a:pt x="99" y="0"/>
                  </a:cubicBezTo>
                  <a:cubicBezTo>
                    <a:pt x="83" y="25"/>
                    <a:pt x="93" y="40"/>
                    <a:pt x="93" y="40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0" y="227"/>
                    <a:pt x="0" y="227"/>
                    <a:pt x="0" y="227"/>
                  </a:cubicBezTo>
                  <a:lnTo>
                    <a:pt x="16" y="211"/>
                  </a:lnTo>
                  <a:close/>
                </a:path>
              </a:pathLst>
            </a:custGeom>
            <a:solidFill>
              <a:srgbClr val="FF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2" name="Freeform 13"/>
            <p:cNvSpPr>
              <a:spLocks noChangeArrowheads="1"/>
            </p:cNvSpPr>
            <p:nvPr/>
          </p:nvSpPr>
          <p:spPr bwMode="auto">
            <a:xfrm>
              <a:off x="712788" y="369888"/>
              <a:ext cx="842963" cy="517525"/>
            </a:xfrm>
            <a:custGeom>
              <a:avLst/>
              <a:gdLst>
                <a:gd name="T0" fmla="*/ 0 w 223"/>
                <a:gd name="T1" fmla="*/ 137 h 137"/>
                <a:gd name="T2" fmla="*/ 183 w 223"/>
                <a:gd name="T3" fmla="*/ 40 h 137"/>
                <a:gd name="T4" fmla="*/ 184 w 223"/>
                <a:gd name="T5" fmla="*/ 41 h 137"/>
                <a:gd name="T6" fmla="*/ 196 w 223"/>
                <a:gd name="T7" fmla="*/ 44 h 137"/>
                <a:gd name="T8" fmla="*/ 223 w 223"/>
                <a:gd name="T9" fmla="*/ 35 h 137"/>
                <a:gd name="T10" fmla="*/ 204 w 223"/>
                <a:gd name="T11" fmla="*/ 24 h 137"/>
                <a:gd name="T12" fmla="*/ 201 w 223"/>
                <a:gd name="T13" fmla="*/ 24 h 137"/>
                <a:gd name="T14" fmla="*/ 203 w 223"/>
                <a:gd name="T15" fmla="*/ 22 h 137"/>
                <a:gd name="T16" fmla="*/ 205 w 223"/>
                <a:gd name="T17" fmla="*/ 0 h 137"/>
                <a:gd name="T18" fmla="*/ 178 w 223"/>
                <a:gd name="T19" fmla="*/ 30 h 137"/>
                <a:gd name="T20" fmla="*/ 178 w 223"/>
                <a:gd name="T21" fmla="*/ 31 h 137"/>
                <a:gd name="T22" fmla="*/ 18 w 223"/>
                <a:gd name="T23" fmla="*/ 120 h 137"/>
                <a:gd name="T24" fmla="*/ 0 w 223"/>
                <a:gd name="T2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37">
                  <a:moveTo>
                    <a:pt x="0" y="137"/>
                  </a:moveTo>
                  <a:cubicBezTo>
                    <a:pt x="183" y="40"/>
                    <a:pt x="183" y="40"/>
                    <a:pt x="183" y="40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4" y="41"/>
                    <a:pt x="188" y="44"/>
                    <a:pt x="196" y="44"/>
                  </a:cubicBezTo>
                  <a:cubicBezTo>
                    <a:pt x="204" y="44"/>
                    <a:pt x="213" y="41"/>
                    <a:pt x="223" y="35"/>
                  </a:cubicBezTo>
                  <a:cubicBezTo>
                    <a:pt x="219" y="26"/>
                    <a:pt x="204" y="24"/>
                    <a:pt x="204" y="24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2"/>
                    <a:pt x="210" y="10"/>
                    <a:pt x="205" y="0"/>
                  </a:cubicBezTo>
                  <a:cubicBezTo>
                    <a:pt x="178" y="12"/>
                    <a:pt x="178" y="30"/>
                    <a:pt x="178" y="30"/>
                  </a:cubicBezTo>
                  <a:cubicBezTo>
                    <a:pt x="178" y="31"/>
                    <a:pt x="178" y="31"/>
                    <a:pt x="178" y="31"/>
                  </a:cubicBezTo>
                  <a:cubicBezTo>
                    <a:pt x="18" y="120"/>
                    <a:pt x="18" y="120"/>
                    <a:pt x="18" y="120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3" name="Freeform 14"/>
            <p:cNvSpPr>
              <a:spLocks noChangeArrowheads="1"/>
            </p:cNvSpPr>
            <p:nvPr/>
          </p:nvSpPr>
          <p:spPr bwMode="auto">
            <a:xfrm>
              <a:off x="660400" y="161925"/>
              <a:ext cx="744538" cy="744538"/>
            </a:xfrm>
            <a:custGeom>
              <a:avLst/>
              <a:gdLst>
                <a:gd name="T0" fmla="*/ 1 w 197"/>
                <a:gd name="T1" fmla="*/ 192 h 197"/>
                <a:gd name="T2" fmla="*/ 0 w 197"/>
                <a:gd name="T3" fmla="*/ 193 h 197"/>
                <a:gd name="T4" fmla="*/ 2 w 197"/>
                <a:gd name="T5" fmla="*/ 195 h 197"/>
                <a:gd name="T6" fmla="*/ 5 w 197"/>
                <a:gd name="T7" fmla="*/ 197 h 197"/>
                <a:gd name="T8" fmla="*/ 5 w 197"/>
                <a:gd name="T9" fmla="*/ 196 h 197"/>
                <a:gd name="T10" fmla="*/ 161 w 197"/>
                <a:gd name="T11" fmla="*/ 44 h 197"/>
                <a:gd name="T12" fmla="*/ 162 w 197"/>
                <a:gd name="T13" fmla="*/ 45 h 197"/>
                <a:gd name="T14" fmla="*/ 167 w 197"/>
                <a:gd name="T15" fmla="*/ 45 h 197"/>
                <a:gd name="T16" fmla="*/ 197 w 197"/>
                <a:gd name="T17" fmla="*/ 28 h 197"/>
                <a:gd name="T18" fmla="*/ 176 w 197"/>
                <a:gd name="T19" fmla="*/ 23 h 197"/>
                <a:gd name="T20" fmla="*/ 174 w 197"/>
                <a:gd name="T21" fmla="*/ 24 h 197"/>
                <a:gd name="T22" fmla="*/ 174 w 197"/>
                <a:gd name="T23" fmla="*/ 21 h 197"/>
                <a:gd name="T24" fmla="*/ 170 w 197"/>
                <a:gd name="T25" fmla="*/ 0 h 197"/>
                <a:gd name="T26" fmla="*/ 152 w 197"/>
                <a:gd name="T27" fmla="*/ 36 h 197"/>
                <a:gd name="T28" fmla="*/ 153 w 197"/>
                <a:gd name="T29" fmla="*/ 37 h 197"/>
                <a:gd name="T30" fmla="*/ 152 w 197"/>
                <a:gd name="T31" fmla="*/ 37 h 197"/>
                <a:gd name="T32" fmla="*/ 1 w 197"/>
                <a:gd name="T33" fmla="*/ 19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7">
                  <a:moveTo>
                    <a:pt x="1" y="192"/>
                  </a:moveTo>
                  <a:cubicBezTo>
                    <a:pt x="1" y="192"/>
                    <a:pt x="0" y="192"/>
                    <a:pt x="0" y="193"/>
                  </a:cubicBezTo>
                  <a:cubicBezTo>
                    <a:pt x="0" y="193"/>
                    <a:pt x="1" y="194"/>
                    <a:pt x="2" y="195"/>
                  </a:cubicBezTo>
                  <a:cubicBezTo>
                    <a:pt x="3" y="196"/>
                    <a:pt x="4" y="197"/>
                    <a:pt x="5" y="197"/>
                  </a:cubicBezTo>
                  <a:cubicBezTo>
                    <a:pt x="5" y="197"/>
                    <a:pt x="5" y="196"/>
                    <a:pt x="5" y="196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2" y="45"/>
                    <a:pt x="164" y="45"/>
                    <a:pt x="167" y="45"/>
                  </a:cubicBezTo>
                  <a:cubicBezTo>
                    <a:pt x="173" y="45"/>
                    <a:pt x="184" y="43"/>
                    <a:pt x="197" y="28"/>
                  </a:cubicBezTo>
                  <a:cubicBezTo>
                    <a:pt x="191" y="21"/>
                    <a:pt x="176" y="23"/>
                    <a:pt x="176" y="23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4" y="21"/>
                    <a:pt x="178" y="7"/>
                    <a:pt x="170" y="0"/>
                  </a:cubicBezTo>
                  <a:cubicBezTo>
                    <a:pt x="147" y="19"/>
                    <a:pt x="152" y="36"/>
                    <a:pt x="152" y="36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2" y="37"/>
                    <a:pt x="152" y="37"/>
                    <a:pt x="152" y="37"/>
                  </a:cubicBezTo>
                  <a:lnTo>
                    <a:pt x="1" y="192"/>
                  </a:lnTo>
                  <a:close/>
                </a:path>
              </a:pathLst>
            </a:custGeom>
            <a:solidFill>
              <a:srgbClr val="FF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4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3A49B2C-6AA1-47AC-81AF-5950D9181940}" type="slidenum">
              <a:rPr lang="zh-CN" altLang="en-US"/>
              <a:pPr/>
              <a:t>11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10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4338" name="图片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39" name="矩形 9"/>
            <p:cNvSpPr>
              <a:spLocks noChangeArrowheads="1"/>
            </p:cNvSpPr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rotWithShape="1">
              <a:gsLst>
                <a:gs pos="0">
                  <a:srgbClr val="222A35"/>
                </a:gs>
                <a:gs pos="42999">
                  <a:srgbClr val="45546B"/>
                </a:gs>
                <a:gs pos="68999">
                  <a:srgbClr val="ACB8CA"/>
                </a:gs>
                <a:gs pos="95000">
                  <a:srgbClr val="D5DBE5"/>
                </a:gs>
                <a:gs pos="100000">
                  <a:srgbClr val="D5DBE5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4340" name="矩形 11"/>
          <p:cNvSpPr>
            <a:spLocks noChangeArrowheads="1"/>
          </p:cNvSpPr>
          <p:nvPr/>
        </p:nvSpPr>
        <p:spPr bwMode="auto">
          <a:xfrm>
            <a:off x="0" y="-1588"/>
            <a:ext cx="12192000" cy="944563"/>
          </a:xfrm>
          <a:prstGeom prst="rect">
            <a:avLst/>
          </a:prstGeom>
          <a:solidFill>
            <a:srgbClr val="222A35">
              <a:alpha val="5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1" name="矩形 24"/>
          <p:cNvSpPr>
            <a:spLocks noChangeArrowheads="1"/>
          </p:cNvSpPr>
          <p:nvPr/>
        </p:nvSpPr>
        <p:spPr bwMode="auto">
          <a:xfrm>
            <a:off x="0" y="-3175"/>
            <a:ext cx="8653463" cy="946150"/>
          </a:xfrm>
          <a:prstGeom prst="rect">
            <a:avLst/>
          </a:prstGeom>
          <a:solidFill>
            <a:srgbClr val="FE268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2" name="文本框 12"/>
          <p:cNvSpPr>
            <a:spLocks noChangeArrowheads="1"/>
          </p:cNvSpPr>
          <p:nvPr/>
        </p:nvSpPr>
        <p:spPr bwMode="auto">
          <a:xfrm>
            <a:off x="542925" y="295275"/>
            <a:ext cx="1525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About Us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4343" name="文本框 13"/>
          <p:cNvSpPr>
            <a:spLocks noChangeArrowheads="1"/>
          </p:cNvSpPr>
          <p:nvPr/>
        </p:nvSpPr>
        <p:spPr bwMode="auto">
          <a:xfrm>
            <a:off x="2493963" y="295275"/>
            <a:ext cx="1708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Team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4344" name="文本框 14"/>
          <p:cNvSpPr>
            <a:spLocks noChangeArrowheads="1"/>
          </p:cNvSpPr>
          <p:nvPr/>
        </p:nvSpPr>
        <p:spPr bwMode="auto">
          <a:xfrm>
            <a:off x="4597400" y="295275"/>
            <a:ext cx="1708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Project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4345" name="文本框 15"/>
          <p:cNvSpPr>
            <a:spLocks noChangeArrowheads="1"/>
          </p:cNvSpPr>
          <p:nvPr/>
        </p:nvSpPr>
        <p:spPr bwMode="auto">
          <a:xfrm>
            <a:off x="6699250" y="295275"/>
            <a:ext cx="2071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Date Analysis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4346" name="文本框 16"/>
          <p:cNvSpPr>
            <a:spLocks noChangeArrowheads="1"/>
          </p:cNvSpPr>
          <p:nvPr/>
        </p:nvSpPr>
        <p:spPr bwMode="auto">
          <a:xfrm>
            <a:off x="9104313" y="295275"/>
            <a:ext cx="1630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Connect Us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grpSp>
        <p:nvGrpSpPr>
          <p:cNvPr id="14347" name="组合 17"/>
          <p:cNvGrpSpPr>
            <a:grpSpLocks/>
          </p:cNvGrpSpPr>
          <p:nvPr/>
        </p:nvGrpSpPr>
        <p:grpSpPr bwMode="auto">
          <a:xfrm>
            <a:off x="11255375" y="228600"/>
            <a:ext cx="415925" cy="546100"/>
            <a:chOff x="0" y="0"/>
            <a:chExt cx="708026" cy="930275"/>
          </a:xfrm>
        </p:grpSpPr>
        <p:sp>
          <p:nvSpPr>
            <p:cNvPr id="14348" name="Freeform 81"/>
            <p:cNvSpPr>
              <a:spLocks noChangeArrowheads="1"/>
            </p:cNvSpPr>
            <p:nvPr/>
          </p:nvSpPr>
          <p:spPr bwMode="auto">
            <a:xfrm>
              <a:off x="0" y="0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Freeform 82"/>
            <p:cNvSpPr>
              <a:spLocks noChangeArrowheads="1"/>
            </p:cNvSpPr>
            <p:nvPr/>
          </p:nvSpPr>
          <p:spPr bwMode="auto">
            <a:xfrm>
              <a:off x="363538" y="425450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0" name="矩形 20"/>
          <p:cNvSpPr>
            <a:spLocks noChangeArrowheads="1"/>
          </p:cNvSpPr>
          <p:nvPr/>
        </p:nvSpPr>
        <p:spPr bwMode="auto">
          <a:xfrm>
            <a:off x="8653463" y="6000750"/>
            <a:ext cx="3538537" cy="857250"/>
          </a:xfrm>
          <a:prstGeom prst="rect">
            <a:avLst/>
          </a:prstGeom>
          <a:solidFill>
            <a:srgbClr val="FE268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51" name="文本框 21"/>
          <p:cNvSpPr>
            <a:spLocks noChangeArrowheads="1"/>
          </p:cNvSpPr>
          <p:nvPr/>
        </p:nvSpPr>
        <p:spPr bwMode="auto">
          <a:xfrm>
            <a:off x="9224963" y="6148388"/>
            <a:ext cx="2682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Date Analysis</a:t>
            </a:r>
            <a:endParaRPr lang="zh-CN" altLang="en-US" sz="32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4352" name="任意多边形 22"/>
          <p:cNvSpPr>
            <a:spLocks noChangeArrowheads="1"/>
          </p:cNvSpPr>
          <p:nvPr/>
        </p:nvSpPr>
        <p:spPr bwMode="auto">
          <a:xfrm>
            <a:off x="9229725" y="2627313"/>
            <a:ext cx="2349500" cy="3395662"/>
          </a:xfrm>
          <a:custGeom>
            <a:avLst/>
            <a:gdLst>
              <a:gd name="T0" fmla="*/ 1132898 w 1806224"/>
              <a:gd name="T1" fmla="*/ 514792 h 2611366"/>
              <a:gd name="T2" fmla="*/ 315287 w 1806224"/>
              <a:gd name="T3" fmla="*/ 1692222 h 2611366"/>
              <a:gd name="T4" fmla="*/ 1132898 w 1806224"/>
              <a:gd name="T5" fmla="*/ 1692222 h 2611366"/>
              <a:gd name="T6" fmla="*/ 1191680 w 1806224"/>
              <a:gd name="T7" fmla="*/ 0 h 2611366"/>
              <a:gd name="T8" fmla="*/ 1453530 w 1806224"/>
              <a:gd name="T9" fmla="*/ 0 h 2611366"/>
              <a:gd name="T10" fmla="*/ 1453530 w 1806224"/>
              <a:gd name="T11" fmla="*/ 1692222 h 2611366"/>
              <a:gd name="T12" fmla="*/ 1806224 w 1806224"/>
              <a:gd name="T13" fmla="*/ 1692222 h 2611366"/>
              <a:gd name="T14" fmla="*/ 1806224 w 1806224"/>
              <a:gd name="T15" fmla="*/ 1986134 h 2611366"/>
              <a:gd name="T16" fmla="*/ 1453530 w 1806224"/>
              <a:gd name="T17" fmla="*/ 1986134 h 2611366"/>
              <a:gd name="T18" fmla="*/ 1453530 w 1806224"/>
              <a:gd name="T19" fmla="*/ 2611366 h 2611366"/>
              <a:gd name="T20" fmla="*/ 1132898 w 1806224"/>
              <a:gd name="T21" fmla="*/ 2611366 h 2611366"/>
              <a:gd name="T22" fmla="*/ 1132898 w 1806224"/>
              <a:gd name="T23" fmla="*/ 1986134 h 2611366"/>
              <a:gd name="T24" fmla="*/ 0 w 1806224"/>
              <a:gd name="T25" fmla="*/ 1986134 h 2611366"/>
              <a:gd name="T26" fmla="*/ 0 w 1806224"/>
              <a:gd name="T27" fmla="*/ 1692222 h 261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06224" h="2611366">
                <a:moveTo>
                  <a:pt x="1132898" y="514792"/>
                </a:moveTo>
                <a:lnTo>
                  <a:pt x="315287" y="1692222"/>
                </a:lnTo>
                <a:lnTo>
                  <a:pt x="1132898" y="1692222"/>
                </a:lnTo>
                <a:close/>
                <a:moveTo>
                  <a:pt x="1191680" y="0"/>
                </a:moveTo>
                <a:lnTo>
                  <a:pt x="1453530" y="0"/>
                </a:lnTo>
                <a:lnTo>
                  <a:pt x="1453530" y="1692222"/>
                </a:lnTo>
                <a:lnTo>
                  <a:pt x="1806224" y="1692222"/>
                </a:lnTo>
                <a:lnTo>
                  <a:pt x="1806224" y="1986134"/>
                </a:lnTo>
                <a:lnTo>
                  <a:pt x="1453530" y="1986134"/>
                </a:lnTo>
                <a:lnTo>
                  <a:pt x="1453530" y="2611366"/>
                </a:lnTo>
                <a:lnTo>
                  <a:pt x="1132898" y="2611366"/>
                </a:lnTo>
                <a:lnTo>
                  <a:pt x="1132898" y="1986134"/>
                </a:lnTo>
                <a:lnTo>
                  <a:pt x="0" y="1986134"/>
                </a:lnTo>
                <a:lnTo>
                  <a:pt x="0" y="1692222"/>
                </a:lnTo>
                <a:close/>
              </a:path>
            </a:pathLst>
          </a:custGeom>
          <a:solidFill>
            <a:srgbClr val="FE268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3" name="文本框 23"/>
          <p:cNvSpPr>
            <a:spLocks noChangeArrowheads="1"/>
          </p:cNvSpPr>
          <p:nvPr/>
        </p:nvSpPr>
        <p:spPr bwMode="auto">
          <a:xfrm>
            <a:off x="511175" y="1257300"/>
            <a:ext cx="4003675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500"/>
              </a:lnSpc>
            </a:pPr>
            <a:r>
              <a:rPr lang="en-US" sz="6000">
                <a:solidFill>
                  <a:srgbClr val="F10173"/>
                </a:solidFill>
                <a:latin typeface="Droid Sans" pitchFamily="2" charset="0"/>
                <a:ea typeface="Droid Sans" pitchFamily="2" charset="0"/>
                <a:cs typeface="Droid Sans" pitchFamily="2" charset="0"/>
                <a:sym typeface="Droid Sans" pitchFamily="2" charset="0"/>
              </a:rPr>
              <a:t>TEXT YOUR </a:t>
            </a:r>
            <a:r>
              <a:rPr lang="en-US" sz="6000">
                <a:solidFill>
                  <a:schemeClr val="bg1"/>
                </a:solidFill>
                <a:latin typeface="Droid Sans" pitchFamily="2" charset="0"/>
                <a:ea typeface="Droid Sans" pitchFamily="2" charset="0"/>
                <a:cs typeface="Droid Sans" pitchFamily="2" charset="0"/>
                <a:sym typeface="Droid Sans" pitchFamily="2" charset="0"/>
              </a:rPr>
              <a:t>OWN TITLE IN HERE </a:t>
            </a:r>
            <a:endParaRPr lang="zh-CN" altLang="en-US" sz="6000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表 4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0" y="3119438"/>
            <a:ext cx="12820650" cy="401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直接连接符 41"/>
          <p:cNvSpPr>
            <a:spLocks noChangeShapeType="1"/>
          </p:cNvSpPr>
          <p:nvPr/>
        </p:nvSpPr>
        <p:spPr bwMode="auto">
          <a:xfrm>
            <a:off x="10498138" y="2224088"/>
            <a:ext cx="0" cy="1790700"/>
          </a:xfrm>
          <a:prstGeom prst="line">
            <a:avLst/>
          </a:prstGeom>
          <a:noFill/>
          <a:ln w="25400" cap="rnd">
            <a:solidFill>
              <a:srgbClr val="A5A5A5"/>
            </a:solidFill>
            <a:bevel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3" name="直接连接符 42"/>
          <p:cNvSpPr>
            <a:spLocks noChangeShapeType="1"/>
          </p:cNvSpPr>
          <p:nvPr/>
        </p:nvSpPr>
        <p:spPr bwMode="auto">
          <a:xfrm>
            <a:off x="3744913" y="4408488"/>
            <a:ext cx="0" cy="1443037"/>
          </a:xfrm>
          <a:prstGeom prst="line">
            <a:avLst/>
          </a:prstGeom>
          <a:noFill/>
          <a:ln w="25400" cap="rnd">
            <a:solidFill>
              <a:srgbClr val="F74A9D"/>
            </a:solidFill>
            <a:bevel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直接连接符 43"/>
          <p:cNvSpPr>
            <a:spLocks noChangeShapeType="1"/>
          </p:cNvSpPr>
          <p:nvPr/>
        </p:nvSpPr>
        <p:spPr bwMode="auto">
          <a:xfrm>
            <a:off x="7121525" y="3492500"/>
            <a:ext cx="0" cy="2359025"/>
          </a:xfrm>
          <a:prstGeom prst="line">
            <a:avLst/>
          </a:prstGeom>
          <a:noFill/>
          <a:ln w="25400" cap="rnd">
            <a:solidFill>
              <a:srgbClr val="DC086D"/>
            </a:solidFill>
            <a:bevel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矩形 44"/>
          <p:cNvSpPr>
            <a:spLocks noChangeArrowheads="1"/>
          </p:cNvSpPr>
          <p:nvPr/>
        </p:nvSpPr>
        <p:spPr bwMode="auto">
          <a:xfrm>
            <a:off x="2757488" y="3730625"/>
            <a:ext cx="197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F74A9D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 elit .</a:t>
            </a:r>
            <a:endParaRPr lang="zh-CN" altLang="en-US" sz="1600">
              <a:solidFill>
                <a:srgbClr val="F74A9D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15366" name="矩形 45"/>
          <p:cNvSpPr>
            <a:spLocks noChangeArrowheads="1"/>
          </p:cNvSpPr>
          <p:nvPr/>
        </p:nvSpPr>
        <p:spPr bwMode="auto">
          <a:xfrm>
            <a:off x="6134100" y="2774950"/>
            <a:ext cx="19748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DC086D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 elit .</a:t>
            </a:r>
            <a:endParaRPr lang="zh-CN" altLang="en-US" sz="1600">
              <a:solidFill>
                <a:srgbClr val="DC086D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15367" name="矩形 46"/>
          <p:cNvSpPr>
            <a:spLocks noChangeArrowheads="1"/>
          </p:cNvSpPr>
          <p:nvPr/>
        </p:nvSpPr>
        <p:spPr bwMode="auto">
          <a:xfrm>
            <a:off x="9467850" y="1549400"/>
            <a:ext cx="197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7F7F7F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 elit .</a:t>
            </a:r>
            <a:endParaRPr lang="zh-CN" altLang="en-US" sz="1600">
              <a:solidFill>
                <a:srgbClr val="7F7F7F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15368" name="矩形 9"/>
          <p:cNvSpPr>
            <a:spLocks noChangeArrowheads="1"/>
          </p:cNvSpPr>
          <p:nvPr/>
        </p:nvSpPr>
        <p:spPr bwMode="auto">
          <a:xfrm>
            <a:off x="609600" y="647700"/>
            <a:ext cx="4416425" cy="1876425"/>
          </a:xfrm>
          <a:prstGeom prst="rect">
            <a:avLst/>
          </a:prstGeom>
          <a:solidFill>
            <a:srgbClr val="FE027A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9" name="文本框 47"/>
          <p:cNvSpPr>
            <a:spLocks noChangeArrowheads="1"/>
          </p:cNvSpPr>
          <p:nvPr/>
        </p:nvSpPr>
        <p:spPr bwMode="auto">
          <a:xfrm>
            <a:off x="742950" y="714375"/>
            <a:ext cx="41497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>
                <a:solidFill>
                  <a:schemeClr val="bg1"/>
                </a:solidFill>
                <a:latin typeface="Open Sans Semibold" pitchFamily="2" charset="0"/>
                <a:sym typeface="Open Sans Semibold" pitchFamily="2" charset="0"/>
              </a:rPr>
              <a:t>Area Graph Date  Analysis </a:t>
            </a:r>
            <a:endParaRPr lang="zh-CN" altLang="en-US" sz="3600">
              <a:solidFill>
                <a:schemeClr val="bg1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5370" name="文本框 6"/>
          <p:cNvSpPr>
            <a:spLocks noChangeArrowheads="1"/>
          </p:cNvSpPr>
          <p:nvPr/>
        </p:nvSpPr>
        <p:spPr bwMode="auto">
          <a:xfrm>
            <a:off x="728663" y="1946275"/>
            <a:ext cx="41386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  <a:sym typeface="Open Sans Light" pitchFamily="34" charset="0"/>
              </a:rPr>
              <a:t>Text Your Subtitle Here</a:t>
            </a:r>
            <a:endParaRPr lang="zh-CN" altLang="en-US" sz="2400" b="1">
              <a:solidFill>
                <a:schemeClr val="bg1"/>
              </a:solidFill>
              <a:latin typeface="Open Sans Light" pitchFamily="34" charset="0"/>
              <a:sym typeface="Open Sans Light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表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1812925"/>
            <a:ext cx="10826750" cy="361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等腰三角形 9"/>
          <p:cNvSpPr>
            <a:spLocks noChangeArrowheads="1"/>
          </p:cNvSpPr>
          <p:nvPr/>
        </p:nvSpPr>
        <p:spPr bwMode="auto">
          <a:xfrm>
            <a:off x="-2130425" y="1674813"/>
            <a:ext cx="1041400" cy="898525"/>
          </a:xfrm>
          <a:prstGeom prst="triangle">
            <a:avLst>
              <a:gd name="adj" fmla="val 50000"/>
            </a:avLst>
          </a:prstGeom>
          <a:solidFill>
            <a:srgbClr val="A5A5A5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7" name="等腰三角形 40"/>
          <p:cNvSpPr>
            <a:spLocks noChangeArrowheads="1"/>
          </p:cNvSpPr>
          <p:nvPr/>
        </p:nvSpPr>
        <p:spPr bwMode="auto">
          <a:xfrm>
            <a:off x="-2098675" y="2933700"/>
            <a:ext cx="979487" cy="1876425"/>
          </a:xfrm>
          <a:prstGeom prst="triangle">
            <a:avLst>
              <a:gd name="adj" fmla="val 50000"/>
            </a:avLst>
          </a:prstGeom>
          <a:solidFill>
            <a:srgbClr val="B10156">
              <a:alpha val="89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8" name="文本框 42"/>
          <p:cNvSpPr>
            <a:spLocks noChangeArrowheads="1"/>
          </p:cNvSpPr>
          <p:nvPr/>
        </p:nvSpPr>
        <p:spPr bwMode="auto">
          <a:xfrm>
            <a:off x="3387725" y="284163"/>
            <a:ext cx="54165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rgbClr val="3F3F3F"/>
                </a:solidFill>
                <a:latin typeface="Open Sans Semibold" pitchFamily="2" charset="0"/>
                <a:sym typeface="Open Sans Semibold" pitchFamily="2" charset="0"/>
              </a:rPr>
              <a:t>Triangle Bar Date Analysis </a:t>
            </a:r>
            <a:endParaRPr lang="zh-CN" altLang="en-US" sz="3200">
              <a:solidFill>
                <a:srgbClr val="3F3F3F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6389" name="等腰三角形 43"/>
          <p:cNvSpPr>
            <a:spLocks noChangeArrowheads="1"/>
          </p:cNvSpPr>
          <p:nvPr/>
        </p:nvSpPr>
        <p:spPr bwMode="auto">
          <a:xfrm>
            <a:off x="-1825625" y="288925"/>
            <a:ext cx="1041400" cy="898525"/>
          </a:xfrm>
          <a:prstGeom prst="triangle">
            <a:avLst>
              <a:gd name="adj" fmla="val 50000"/>
            </a:avLst>
          </a:prstGeom>
          <a:solidFill>
            <a:srgbClr val="FE027A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6390" name="组合 44"/>
          <p:cNvGrpSpPr>
            <a:grpSpLocks/>
          </p:cNvGrpSpPr>
          <p:nvPr/>
        </p:nvGrpSpPr>
        <p:grpSpPr bwMode="auto">
          <a:xfrm>
            <a:off x="1893888" y="5634038"/>
            <a:ext cx="3956050" cy="871537"/>
            <a:chOff x="0" y="0"/>
            <a:chExt cx="3955802" cy="870581"/>
          </a:xfrm>
        </p:grpSpPr>
        <p:sp>
          <p:nvSpPr>
            <p:cNvPr id="16391" name="矩形 45"/>
            <p:cNvSpPr>
              <a:spLocks noChangeArrowheads="1"/>
            </p:cNvSpPr>
            <p:nvPr/>
          </p:nvSpPr>
          <p:spPr bwMode="auto">
            <a:xfrm>
              <a:off x="39213" y="347361"/>
              <a:ext cx="391658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400">
                  <a:solidFill>
                    <a:srgbClr val="262626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Lorem ipsum dolor sit amet, consectetur adipisicing elit, sed do eiusmod tempor. </a:t>
              </a:r>
              <a:endParaRPr lang="zh-CN" altLang="en-US" sz="1400">
                <a:solidFill>
                  <a:srgbClr val="262626"/>
                </a:solidFill>
                <a:latin typeface="Open Sans" pitchFamily="34" charset="0"/>
                <a:sym typeface="Open Sans" pitchFamily="34" charset="0"/>
              </a:endParaRPr>
            </a:p>
          </p:txBody>
        </p:sp>
        <p:sp>
          <p:nvSpPr>
            <p:cNvPr id="16392" name="文本框 46"/>
            <p:cNvSpPr>
              <a:spLocks noChangeArrowheads="1"/>
            </p:cNvSpPr>
            <p:nvPr/>
          </p:nvSpPr>
          <p:spPr bwMode="auto">
            <a:xfrm>
              <a:off x="0" y="0"/>
              <a:ext cx="18577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B10156"/>
                  </a:solidFill>
                  <a:latin typeface="Open Sans Semibold" pitchFamily="2" charset="0"/>
                  <a:ea typeface="Open Sans Semibold" pitchFamily="2" charset="0"/>
                  <a:cs typeface="Open Sans Semibold" pitchFamily="2" charset="0"/>
                  <a:sym typeface="Open Sans Semibold" pitchFamily="2" charset="0"/>
                </a:rPr>
                <a:t>TEXT TITLE</a:t>
              </a:r>
              <a:endParaRPr lang="zh-CN" altLang="en-US">
                <a:solidFill>
                  <a:srgbClr val="B10156"/>
                </a:solidFill>
                <a:latin typeface="Open Sans Semibold" pitchFamily="2" charset="0"/>
                <a:sym typeface="Open Sans Semibold" pitchFamily="2" charset="0"/>
              </a:endParaRPr>
            </a:p>
          </p:txBody>
        </p:sp>
      </p:grpSp>
      <p:grpSp>
        <p:nvGrpSpPr>
          <p:cNvPr id="16393" name="组合 47"/>
          <p:cNvGrpSpPr>
            <a:grpSpLocks/>
          </p:cNvGrpSpPr>
          <p:nvPr/>
        </p:nvGrpSpPr>
        <p:grpSpPr bwMode="auto">
          <a:xfrm>
            <a:off x="6748463" y="5634038"/>
            <a:ext cx="4167187" cy="871537"/>
            <a:chOff x="0" y="0"/>
            <a:chExt cx="4166260" cy="870581"/>
          </a:xfrm>
        </p:grpSpPr>
        <p:sp>
          <p:nvSpPr>
            <p:cNvPr id="16394" name="矩形 48"/>
            <p:cNvSpPr>
              <a:spLocks noChangeArrowheads="1"/>
            </p:cNvSpPr>
            <p:nvPr/>
          </p:nvSpPr>
          <p:spPr bwMode="auto">
            <a:xfrm>
              <a:off x="39213" y="347361"/>
              <a:ext cx="412704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400">
                  <a:solidFill>
                    <a:srgbClr val="262626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Lorem ipsum dolor sit amet, consectetur adipisicing elit, sed do eiusmod tempor. </a:t>
              </a:r>
              <a:endParaRPr lang="zh-CN" altLang="en-US" sz="1400">
                <a:solidFill>
                  <a:srgbClr val="262626"/>
                </a:solidFill>
                <a:latin typeface="Open Sans" pitchFamily="34" charset="0"/>
                <a:sym typeface="Open Sans" pitchFamily="34" charset="0"/>
              </a:endParaRPr>
            </a:p>
          </p:txBody>
        </p:sp>
        <p:sp>
          <p:nvSpPr>
            <p:cNvPr id="16395" name="文本框 49"/>
            <p:cNvSpPr>
              <a:spLocks noChangeArrowheads="1"/>
            </p:cNvSpPr>
            <p:nvPr/>
          </p:nvSpPr>
          <p:spPr bwMode="auto">
            <a:xfrm>
              <a:off x="0" y="0"/>
              <a:ext cx="18577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595959"/>
                  </a:solidFill>
                  <a:latin typeface="Open Sans Semibold" pitchFamily="2" charset="0"/>
                  <a:ea typeface="Open Sans Semibold" pitchFamily="2" charset="0"/>
                  <a:cs typeface="Open Sans Semibold" pitchFamily="2" charset="0"/>
                  <a:sym typeface="Open Sans Semibold" pitchFamily="2" charset="0"/>
                </a:rPr>
                <a:t>TEXT TITLE</a:t>
              </a:r>
              <a:endParaRPr lang="zh-CN" altLang="en-US">
                <a:solidFill>
                  <a:srgbClr val="595959"/>
                </a:solidFill>
                <a:latin typeface="Open Sans Semibold" pitchFamily="2" charset="0"/>
                <a:sym typeface="Open Sans Semibold" pitchFamily="2" charset="0"/>
              </a:endParaRPr>
            </a:p>
          </p:txBody>
        </p:sp>
      </p:grpSp>
      <p:sp>
        <p:nvSpPr>
          <p:cNvPr id="16396" name="文本框 50"/>
          <p:cNvSpPr>
            <a:spLocks noChangeArrowheads="1"/>
          </p:cNvSpPr>
          <p:nvPr/>
        </p:nvSpPr>
        <p:spPr bwMode="auto">
          <a:xfrm>
            <a:off x="4718050" y="1089025"/>
            <a:ext cx="2755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rgbClr val="7F7F7F"/>
                </a:solidFill>
                <a:latin typeface="Open Sans Semibold" pitchFamily="2" charset="0"/>
                <a:sym typeface="Open Sans Semibold" pitchFamily="2" charset="0"/>
              </a:rPr>
              <a:t>2014</a:t>
            </a:r>
            <a:r>
              <a:rPr lang="en-US" sz="2800">
                <a:solidFill>
                  <a:srgbClr val="C1C1C1"/>
                </a:solidFill>
                <a:latin typeface="Open Sans Semibold" pitchFamily="2" charset="0"/>
                <a:sym typeface="Open Sans Semibold" pitchFamily="2" charset="0"/>
              </a:rPr>
              <a:t> </a:t>
            </a:r>
            <a:r>
              <a:rPr lang="en-US" sz="2800">
                <a:solidFill>
                  <a:srgbClr val="B10156"/>
                </a:solidFill>
                <a:latin typeface="Open Sans Semibold" pitchFamily="2" charset="0"/>
                <a:sym typeface="Open Sans Semibold" pitchFamily="2" charset="0"/>
              </a:rPr>
              <a:t> VS  2015</a:t>
            </a:r>
            <a:endParaRPr lang="zh-CN" altLang="en-US" sz="2800">
              <a:solidFill>
                <a:srgbClr val="B10156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6397" name="矩形 51"/>
          <p:cNvSpPr>
            <a:spLocks noChangeArrowheads="1"/>
          </p:cNvSpPr>
          <p:nvPr/>
        </p:nvSpPr>
        <p:spPr bwMode="auto">
          <a:xfrm>
            <a:off x="3257550" y="939800"/>
            <a:ext cx="5548313" cy="44450"/>
          </a:xfrm>
          <a:prstGeom prst="rect">
            <a:avLst/>
          </a:prstGeom>
          <a:solidFill>
            <a:srgbClr val="B91A6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45"/>
          <p:cNvSpPr>
            <a:spLocks noChangeArrowheads="1"/>
          </p:cNvSpPr>
          <p:nvPr/>
        </p:nvSpPr>
        <p:spPr bwMode="auto">
          <a:xfrm>
            <a:off x="4227513" y="4751388"/>
            <a:ext cx="1165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rgbClr val="B10156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  <a:sym typeface="Open Sans Light" pitchFamily="34" charset="0"/>
              </a:rPr>
              <a:t>58%</a:t>
            </a:r>
            <a:endParaRPr lang="zh-CN" altLang="en-US" sz="2800">
              <a:solidFill>
                <a:srgbClr val="B10156"/>
              </a:solidFill>
              <a:latin typeface="Open Sans Light" pitchFamily="34" charset="0"/>
              <a:sym typeface="Open Sans Light" pitchFamily="34" charset="0"/>
            </a:endParaRPr>
          </a:p>
        </p:txBody>
      </p:sp>
      <p:sp>
        <p:nvSpPr>
          <p:cNvPr id="17410" name="文本框 46"/>
          <p:cNvSpPr>
            <a:spLocks noChangeArrowheads="1"/>
          </p:cNvSpPr>
          <p:nvPr/>
        </p:nvSpPr>
        <p:spPr bwMode="auto">
          <a:xfrm>
            <a:off x="1635125" y="4751388"/>
            <a:ext cx="1108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rgbClr val="B10156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  <a:sym typeface="Open Sans Light" pitchFamily="34" charset="0"/>
              </a:rPr>
              <a:t>45%</a:t>
            </a:r>
            <a:endParaRPr lang="zh-CN" altLang="en-US" sz="2800">
              <a:solidFill>
                <a:srgbClr val="B10156"/>
              </a:solidFill>
              <a:latin typeface="Open Sans Light" pitchFamily="34" charset="0"/>
              <a:sym typeface="Open Sans Light" pitchFamily="34" charset="0"/>
            </a:endParaRPr>
          </a:p>
        </p:txBody>
      </p:sp>
      <p:sp>
        <p:nvSpPr>
          <p:cNvPr id="17411" name="文本框 47"/>
          <p:cNvSpPr>
            <a:spLocks noChangeArrowheads="1"/>
          </p:cNvSpPr>
          <p:nvPr/>
        </p:nvSpPr>
        <p:spPr bwMode="auto">
          <a:xfrm>
            <a:off x="6877050" y="4751388"/>
            <a:ext cx="93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rgbClr val="B10156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  <a:sym typeface="Open Sans Light" pitchFamily="34" charset="0"/>
              </a:rPr>
              <a:t>66%</a:t>
            </a:r>
            <a:endParaRPr lang="zh-CN" altLang="en-US" sz="2800">
              <a:solidFill>
                <a:srgbClr val="B10156"/>
              </a:solidFill>
              <a:latin typeface="Open Sans Light" pitchFamily="34" charset="0"/>
              <a:sym typeface="Open Sans Light" pitchFamily="34" charset="0"/>
            </a:endParaRPr>
          </a:p>
        </p:txBody>
      </p:sp>
      <p:sp>
        <p:nvSpPr>
          <p:cNvPr id="17412" name="文本框 48"/>
          <p:cNvSpPr>
            <a:spLocks noChangeArrowheads="1"/>
          </p:cNvSpPr>
          <p:nvPr/>
        </p:nvSpPr>
        <p:spPr bwMode="auto">
          <a:xfrm>
            <a:off x="9539288" y="4737100"/>
            <a:ext cx="1004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rgbClr val="B10156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  <a:sym typeface="Open Sans Light" pitchFamily="34" charset="0"/>
              </a:rPr>
              <a:t>77%</a:t>
            </a:r>
            <a:endParaRPr lang="zh-CN" altLang="en-US" sz="2800">
              <a:solidFill>
                <a:srgbClr val="B10156"/>
              </a:solidFill>
              <a:latin typeface="Open Sans Light" pitchFamily="34" charset="0"/>
              <a:sym typeface="Open Sans Light" pitchFamily="34" charset="0"/>
            </a:endParaRPr>
          </a:p>
        </p:txBody>
      </p:sp>
      <p:pic>
        <p:nvPicPr>
          <p:cNvPr id="17413" name="图表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8" y="2601913"/>
            <a:ext cx="2755900" cy="183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泪滴形 49"/>
          <p:cNvSpPr>
            <a:spLocks noChangeArrowheads="1"/>
          </p:cNvSpPr>
          <p:nvPr/>
        </p:nvSpPr>
        <p:spPr bwMode="auto">
          <a:xfrm rot="-900000">
            <a:off x="1249363" y="2633663"/>
            <a:ext cx="1774825" cy="1774825"/>
          </a:xfrm>
          <a:custGeom>
            <a:avLst/>
            <a:gdLst>
              <a:gd name="T0" fmla="*/ 0 w 2795"/>
              <a:gd name="T1" fmla="*/ 1397 h 2795"/>
              <a:gd name="T2" fmla="*/ 1397 w 2795"/>
              <a:gd name="T3" fmla="*/ 0 h 2795"/>
              <a:gd name="T4" fmla="*/ 2795 w 2795"/>
              <a:gd name="T5" fmla="*/ 0 h 2795"/>
              <a:gd name="T6" fmla="*/ 2795 w 2795"/>
              <a:gd name="T7" fmla="*/ 1397 h 2795"/>
              <a:gd name="T8" fmla="*/ 1398 w 2795"/>
              <a:gd name="T9" fmla="*/ 2794 h 2795"/>
              <a:gd name="T10" fmla="*/ 1 w 2795"/>
              <a:gd name="T11" fmla="*/ 1397 h 2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95" h="2795">
                <a:moveTo>
                  <a:pt x="0" y="1397"/>
                </a:moveTo>
                <a:cubicBezTo>
                  <a:pt x="0" y="625"/>
                  <a:pt x="625" y="0"/>
                  <a:pt x="1397" y="0"/>
                </a:cubicBezTo>
                <a:cubicBezTo>
                  <a:pt x="1863" y="0"/>
                  <a:pt x="2329" y="0"/>
                  <a:pt x="2795" y="0"/>
                </a:cubicBezTo>
                <a:cubicBezTo>
                  <a:pt x="2795" y="465"/>
                  <a:pt x="2795" y="931"/>
                  <a:pt x="2795" y="1397"/>
                </a:cubicBezTo>
                <a:cubicBezTo>
                  <a:pt x="2795" y="2169"/>
                  <a:pt x="2170" y="2794"/>
                  <a:pt x="1398" y="2794"/>
                </a:cubicBezTo>
                <a:cubicBezTo>
                  <a:pt x="626" y="2794"/>
                  <a:pt x="1" y="2169"/>
                  <a:pt x="1" y="1397"/>
                </a:cubicBezTo>
                <a:close/>
              </a:path>
            </a:pathLst>
          </a:custGeom>
          <a:solidFill>
            <a:srgbClr val="FE027A">
              <a:alpha val="17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Freeform 30"/>
          <p:cNvSpPr>
            <a:spLocks noEditPoints="1" noChangeArrowheads="1"/>
          </p:cNvSpPr>
          <p:nvPr/>
        </p:nvSpPr>
        <p:spPr bwMode="auto">
          <a:xfrm>
            <a:off x="2001838" y="3232150"/>
            <a:ext cx="269875" cy="517525"/>
          </a:xfrm>
          <a:custGeom>
            <a:avLst/>
            <a:gdLst>
              <a:gd name="T0" fmla="*/ 168 w 168"/>
              <a:gd name="T1" fmla="*/ 17 h 324"/>
              <a:gd name="T2" fmla="*/ 151 w 168"/>
              <a:gd name="T3" fmla="*/ 0 h 324"/>
              <a:gd name="T4" fmla="*/ 17 w 168"/>
              <a:gd name="T5" fmla="*/ 0 h 324"/>
              <a:gd name="T6" fmla="*/ 0 w 168"/>
              <a:gd name="T7" fmla="*/ 17 h 324"/>
              <a:gd name="T8" fmla="*/ 0 w 168"/>
              <a:gd name="T9" fmla="*/ 307 h 324"/>
              <a:gd name="T10" fmla="*/ 17 w 168"/>
              <a:gd name="T11" fmla="*/ 324 h 324"/>
              <a:gd name="T12" fmla="*/ 151 w 168"/>
              <a:gd name="T13" fmla="*/ 324 h 324"/>
              <a:gd name="T14" fmla="*/ 168 w 168"/>
              <a:gd name="T15" fmla="*/ 307 h 324"/>
              <a:gd name="T16" fmla="*/ 168 w 168"/>
              <a:gd name="T17" fmla="*/ 17 h 324"/>
              <a:gd name="T18" fmla="*/ 64 w 168"/>
              <a:gd name="T19" fmla="*/ 24 h 324"/>
              <a:gd name="T20" fmla="*/ 105 w 168"/>
              <a:gd name="T21" fmla="*/ 24 h 324"/>
              <a:gd name="T22" fmla="*/ 108 w 168"/>
              <a:gd name="T23" fmla="*/ 28 h 324"/>
              <a:gd name="T24" fmla="*/ 105 w 168"/>
              <a:gd name="T25" fmla="*/ 32 h 324"/>
              <a:gd name="T26" fmla="*/ 64 w 168"/>
              <a:gd name="T27" fmla="*/ 32 h 324"/>
              <a:gd name="T28" fmla="*/ 61 w 168"/>
              <a:gd name="T29" fmla="*/ 28 h 324"/>
              <a:gd name="T30" fmla="*/ 64 w 168"/>
              <a:gd name="T31" fmla="*/ 24 h 324"/>
              <a:gd name="T32" fmla="*/ 84 w 168"/>
              <a:gd name="T33" fmla="*/ 312 h 324"/>
              <a:gd name="T34" fmla="*/ 69 w 168"/>
              <a:gd name="T35" fmla="*/ 296 h 324"/>
              <a:gd name="T36" fmla="*/ 84 w 168"/>
              <a:gd name="T37" fmla="*/ 281 h 324"/>
              <a:gd name="T38" fmla="*/ 100 w 168"/>
              <a:gd name="T39" fmla="*/ 296 h 324"/>
              <a:gd name="T40" fmla="*/ 84 w 168"/>
              <a:gd name="T41" fmla="*/ 312 h 324"/>
              <a:gd name="T42" fmla="*/ 164 w 168"/>
              <a:gd name="T43" fmla="*/ 276 h 324"/>
              <a:gd name="T44" fmla="*/ 4 w 168"/>
              <a:gd name="T45" fmla="*/ 276 h 324"/>
              <a:gd name="T46" fmla="*/ 4 w 168"/>
              <a:gd name="T47" fmla="*/ 44 h 324"/>
              <a:gd name="T48" fmla="*/ 164 w 168"/>
              <a:gd name="T49" fmla="*/ 44 h 324"/>
              <a:gd name="T50" fmla="*/ 164 w 168"/>
              <a:gd name="T51" fmla="*/ 27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8" h="324">
                <a:moveTo>
                  <a:pt x="168" y="17"/>
                </a:moveTo>
                <a:cubicBezTo>
                  <a:pt x="168" y="8"/>
                  <a:pt x="160" y="0"/>
                  <a:pt x="15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8" y="324"/>
                  <a:pt x="17" y="324"/>
                </a:cubicBezTo>
                <a:cubicBezTo>
                  <a:pt x="151" y="324"/>
                  <a:pt x="151" y="324"/>
                  <a:pt x="151" y="324"/>
                </a:cubicBezTo>
                <a:cubicBezTo>
                  <a:pt x="160" y="324"/>
                  <a:pt x="168" y="316"/>
                  <a:pt x="168" y="307"/>
                </a:cubicBezTo>
                <a:lnTo>
                  <a:pt x="168" y="17"/>
                </a:lnTo>
                <a:close/>
                <a:moveTo>
                  <a:pt x="64" y="24"/>
                </a:moveTo>
                <a:cubicBezTo>
                  <a:pt x="105" y="24"/>
                  <a:pt x="105" y="24"/>
                  <a:pt x="105" y="24"/>
                </a:cubicBezTo>
                <a:cubicBezTo>
                  <a:pt x="106" y="24"/>
                  <a:pt x="108" y="26"/>
                  <a:pt x="108" y="28"/>
                </a:cubicBezTo>
                <a:cubicBezTo>
                  <a:pt x="108" y="30"/>
                  <a:pt x="106" y="32"/>
                  <a:pt x="10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3" y="32"/>
                  <a:pt x="61" y="30"/>
                  <a:pt x="61" y="28"/>
                </a:cubicBezTo>
                <a:cubicBezTo>
                  <a:pt x="61" y="26"/>
                  <a:pt x="63" y="24"/>
                  <a:pt x="64" y="24"/>
                </a:cubicBezTo>
                <a:close/>
                <a:moveTo>
                  <a:pt x="84" y="312"/>
                </a:moveTo>
                <a:cubicBezTo>
                  <a:pt x="76" y="312"/>
                  <a:pt x="69" y="305"/>
                  <a:pt x="69" y="296"/>
                </a:cubicBezTo>
                <a:cubicBezTo>
                  <a:pt x="69" y="288"/>
                  <a:pt x="76" y="281"/>
                  <a:pt x="84" y="281"/>
                </a:cubicBezTo>
                <a:cubicBezTo>
                  <a:pt x="93" y="281"/>
                  <a:pt x="100" y="288"/>
                  <a:pt x="100" y="296"/>
                </a:cubicBezTo>
                <a:cubicBezTo>
                  <a:pt x="100" y="305"/>
                  <a:pt x="93" y="312"/>
                  <a:pt x="84" y="312"/>
                </a:cubicBezTo>
                <a:close/>
                <a:moveTo>
                  <a:pt x="164" y="276"/>
                </a:moveTo>
                <a:cubicBezTo>
                  <a:pt x="4" y="276"/>
                  <a:pt x="4" y="276"/>
                  <a:pt x="4" y="276"/>
                </a:cubicBezTo>
                <a:cubicBezTo>
                  <a:pt x="4" y="44"/>
                  <a:pt x="4" y="44"/>
                  <a:pt x="4" y="44"/>
                </a:cubicBezTo>
                <a:cubicBezTo>
                  <a:pt x="164" y="44"/>
                  <a:pt x="164" y="44"/>
                  <a:pt x="164" y="44"/>
                </a:cubicBezTo>
                <a:lnTo>
                  <a:pt x="164" y="276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6" name="图表 4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0" y="2598738"/>
            <a:ext cx="2755900" cy="183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泪滴形 51"/>
          <p:cNvSpPr>
            <a:spLocks noChangeArrowheads="1"/>
          </p:cNvSpPr>
          <p:nvPr/>
        </p:nvSpPr>
        <p:spPr bwMode="auto">
          <a:xfrm rot="-900000">
            <a:off x="6505575" y="2635250"/>
            <a:ext cx="1774825" cy="1774825"/>
          </a:xfrm>
          <a:custGeom>
            <a:avLst/>
            <a:gdLst>
              <a:gd name="T0" fmla="*/ 0 w 2795"/>
              <a:gd name="T1" fmla="*/ 1397 h 2795"/>
              <a:gd name="T2" fmla="*/ 1397 w 2795"/>
              <a:gd name="T3" fmla="*/ 0 h 2795"/>
              <a:gd name="T4" fmla="*/ 2795 w 2795"/>
              <a:gd name="T5" fmla="*/ 0 h 2795"/>
              <a:gd name="T6" fmla="*/ 2795 w 2795"/>
              <a:gd name="T7" fmla="*/ 1397 h 2795"/>
              <a:gd name="T8" fmla="*/ 1398 w 2795"/>
              <a:gd name="T9" fmla="*/ 2794 h 2795"/>
              <a:gd name="T10" fmla="*/ 1 w 2795"/>
              <a:gd name="T11" fmla="*/ 1397 h 2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95" h="2795">
                <a:moveTo>
                  <a:pt x="0" y="1397"/>
                </a:moveTo>
                <a:cubicBezTo>
                  <a:pt x="0" y="625"/>
                  <a:pt x="625" y="0"/>
                  <a:pt x="1397" y="0"/>
                </a:cubicBezTo>
                <a:cubicBezTo>
                  <a:pt x="1863" y="0"/>
                  <a:pt x="2329" y="0"/>
                  <a:pt x="2795" y="0"/>
                </a:cubicBezTo>
                <a:cubicBezTo>
                  <a:pt x="2795" y="465"/>
                  <a:pt x="2795" y="931"/>
                  <a:pt x="2795" y="1397"/>
                </a:cubicBezTo>
                <a:cubicBezTo>
                  <a:pt x="2795" y="2169"/>
                  <a:pt x="2170" y="2794"/>
                  <a:pt x="1398" y="2794"/>
                </a:cubicBezTo>
                <a:cubicBezTo>
                  <a:pt x="626" y="2794"/>
                  <a:pt x="1" y="2169"/>
                  <a:pt x="1" y="1397"/>
                </a:cubicBezTo>
                <a:close/>
              </a:path>
            </a:pathLst>
          </a:custGeom>
          <a:solidFill>
            <a:srgbClr val="FE027A">
              <a:alpha val="17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Freeform 71"/>
          <p:cNvSpPr>
            <a:spLocks noEditPoints="1" noChangeArrowheads="1"/>
          </p:cNvSpPr>
          <p:nvPr/>
        </p:nvSpPr>
        <p:spPr bwMode="auto">
          <a:xfrm>
            <a:off x="7191375" y="3305175"/>
            <a:ext cx="481013" cy="361950"/>
          </a:xfrm>
          <a:custGeom>
            <a:avLst/>
            <a:gdLst>
              <a:gd name="T0" fmla="*/ 0 w 288"/>
              <a:gd name="T1" fmla="*/ 0 h 216"/>
              <a:gd name="T2" fmla="*/ 0 w 288"/>
              <a:gd name="T3" fmla="*/ 46 h 216"/>
              <a:gd name="T4" fmla="*/ 0 w 288"/>
              <a:gd name="T5" fmla="*/ 216 h 216"/>
              <a:gd name="T6" fmla="*/ 288 w 288"/>
              <a:gd name="T7" fmla="*/ 216 h 216"/>
              <a:gd name="T8" fmla="*/ 288 w 288"/>
              <a:gd name="T9" fmla="*/ 46 h 216"/>
              <a:gd name="T10" fmla="*/ 288 w 288"/>
              <a:gd name="T11" fmla="*/ 0 h 216"/>
              <a:gd name="T12" fmla="*/ 0 w 288"/>
              <a:gd name="T13" fmla="*/ 0 h 216"/>
              <a:gd name="T14" fmla="*/ 90 w 288"/>
              <a:gd name="T15" fmla="*/ 10 h 216"/>
              <a:gd name="T16" fmla="*/ 102 w 288"/>
              <a:gd name="T17" fmla="*/ 23 h 216"/>
              <a:gd name="T18" fmla="*/ 90 w 288"/>
              <a:gd name="T19" fmla="*/ 36 h 216"/>
              <a:gd name="T20" fmla="*/ 77 w 288"/>
              <a:gd name="T21" fmla="*/ 23 h 216"/>
              <a:gd name="T22" fmla="*/ 90 w 288"/>
              <a:gd name="T23" fmla="*/ 10 h 216"/>
              <a:gd name="T24" fmla="*/ 56 w 288"/>
              <a:gd name="T25" fmla="*/ 10 h 216"/>
              <a:gd name="T26" fmla="*/ 69 w 288"/>
              <a:gd name="T27" fmla="*/ 23 h 216"/>
              <a:gd name="T28" fmla="*/ 56 w 288"/>
              <a:gd name="T29" fmla="*/ 36 h 216"/>
              <a:gd name="T30" fmla="*/ 44 w 288"/>
              <a:gd name="T31" fmla="*/ 23 h 216"/>
              <a:gd name="T32" fmla="*/ 56 w 288"/>
              <a:gd name="T33" fmla="*/ 10 h 216"/>
              <a:gd name="T34" fmla="*/ 23 w 288"/>
              <a:gd name="T35" fmla="*/ 10 h 216"/>
              <a:gd name="T36" fmla="*/ 36 w 288"/>
              <a:gd name="T37" fmla="*/ 23 h 216"/>
              <a:gd name="T38" fmla="*/ 23 w 288"/>
              <a:gd name="T39" fmla="*/ 36 h 216"/>
              <a:gd name="T40" fmla="*/ 10 w 288"/>
              <a:gd name="T41" fmla="*/ 23 h 216"/>
              <a:gd name="T42" fmla="*/ 23 w 288"/>
              <a:gd name="T43" fmla="*/ 10 h 216"/>
              <a:gd name="T44" fmla="*/ 277 w 288"/>
              <a:gd name="T45" fmla="*/ 205 h 216"/>
              <a:gd name="T46" fmla="*/ 11 w 288"/>
              <a:gd name="T47" fmla="*/ 205 h 216"/>
              <a:gd name="T48" fmla="*/ 11 w 288"/>
              <a:gd name="T49" fmla="*/ 46 h 216"/>
              <a:gd name="T50" fmla="*/ 277 w 288"/>
              <a:gd name="T51" fmla="*/ 46 h 216"/>
              <a:gd name="T52" fmla="*/ 277 w 288"/>
              <a:gd name="T53" fmla="*/ 20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16">
                <a:moveTo>
                  <a:pt x="0" y="0"/>
                </a:moveTo>
                <a:cubicBezTo>
                  <a:pt x="0" y="46"/>
                  <a:pt x="0" y="46"/>
                  <a:pt x="0" y="46"/>
                </a:cubicBezTo>
                <a:cubicBezTo>
                  <a:pt x="0" y="216"/>
                  <a:pt x="0" y="216"/>
                  <a:pt x="0" y="216"/>
                </a:cubicBezTo>
                <a:cubicBezTo>
                  <a:pt x="288" y="216"/>
                  <a:pt x="288" y="216"/>
                  <a:pt x="288" y="216"/>
                </a:cubicBezTo>
                <a:cubicBezTo>
                  <a:pt x="288" y="46"/>
                  <a:pt x="288" y="46"/>
                  <a:pt x="288" y="46"/>
                </a:cubicBezTo>
                <a:cubicBezTo>
                  <a:pt x="288" y="0"/>
                  <a:pt x="288" y="0"/>
                  <a:pt x="288" y="0"/>
                </a:cubicBezTo>
                <a:lnTo>
                  <a:pt x="0" y="0"/>
                </a:lnTo>
                <a:close/>
                <a:moveTo>
                  <a:pt x="90" y="10"/>
                </a:moveTo>
                <a:cubicBezTo>
                  <a:pt x="97" y="10"/>
                  <a:pt x="102" y="16"/>
                  <a:pt x="102" y="23"/>
                </a:cubicBezTo>
                <a:cubicBezTo>
                  <a:pt x="102" y="30"/>
                  <a:pt x="97" y="36"/>
                  <a:pt x="90" y="36"/>
                </a:cubicBezTo>
                <a:cubicBezTo>
                  <a:pt x="83" y="36"/>
                  <a:pt x="77" y="30"/>
                  <a:pt x="77" y="23"/>
                </a:cubicBezTo>
                <a:cubicBezTo>
                  <a:pt x="77" y="16"/>
                  <a:pt x="83" y="10"/>
                  <a:pt x="90" y="10"/>
                </a:cubicBezTo>
                <a:close/>
                <a:moveTo>
                  <a:pt x="56" y="10"/>
                </a:moveTo>
                <a:cubicBezTo>
                  <a:pt x="63" y="10"/>
                  <a:pt x="69" y="16"/>
                  <a:pt x="69" y="23"/>
                </a:cubicBezTo>
                <a:cubicBezTo>
                  <a:pt x="69" y="30"/>
                  <a:pt x="63" y="36"/>
                  <a:pt x="56" y="36"/>
                </a:cubicBezTo>
                <a:cubicBezTo>
                  <a:pt x="49" y="36"/>
                  <a:pt x="44" y="30"/>
                  <a:pt x="44" y="23"/>
                </a:cubicBezTo>
                <a:cubicBezTo>
                  <a:pt x="44" y="16"/>
                  <a:pt x="49" y="10"/>
                  <a:pt x="56" y="10"/>
                </a:cubicBezTo>
                <a:close/>
                <a:moveTo>
                  <a:pt x="23" y="10"/>
                </a:moveTo>
                <a:cubicBezTo>
                  <a:pt x="30" y="10"/>
                  <a:pt x="36" y="16"/>
                  <a:pt x="36" y="23"/>
                </a:cubicBezTo>
                <a:cubicBezTo>
                  <a:pt x="36" y="30"/>
                  <a:pt x="30" y="36"/>
                  <a:pt x="23" y="36"/>
                </a:cubicBezTo>
                <a:cubicBezTo>
                  <a:pt x="16" y="36"/>
                  <a:pt x="10" y="30"/>
                  <a:pt x="10" y="23"/>
                </a:cubicBezTo>
                <a:cubicBezTo>
                  <a:pt x="10" y="16"/>
                  <a:pt x="16" y="10"/>
                  <a:pt x="23" y="10"/>
                </a:cubicBezTo>
                <a:close/>
                <a:moveTo>
                  <a:pt x="277" y="205"/>
                </a:moveTo>
                <a:cubicBezTo>
                  <a:pt x="11" y="205"/>
                  <a:pt x="11" y="205"/>
                  <a:pt x="11" y="205"/>
                </a:cubicBezTo>
                <a:cubicBezTo>
                  <a:pt x="11" y="46"/>
                  <a:pt x="11" y="46"/>
                  <a:pt x="11" y="46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205"/>
                  <a:pt x="277" y="205"/>
                  <a:pt x="277" y="205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9" name="图表 4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600" y="2598738"/>
            <a:ext cx="2755900" cy="183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0" name="泪滴形 50"/>
          <p:cNvSpPr>
            <a:spLocks noChangeArrowheads="1"/>
          </p:cNvSpPr>
          <p:nvPr/>
        </p:nvSpPr>
        <p:spPr bwMode="auto">
          <a:xfrm rot="-900000">
            <a:off x="3876675" y="2635250"/>
            <a:ext cx="1774825" cy="1774825"/>
          </a:xfrm>
          <a:custGeom>
            <a:avLst/>
            <a:gdLst>
              <a:gd name="T0" fmla="*/ 0 w 2795"/>
              <a:gd name="T1" fmla="*/ 1397 h 2795"/>
              <a:gd name="T2" fmla="*/ 1397 w 2795"/>
              <a:gd name="T3" fmla="*/ 0 h 2795"/>
              <a:gd name="T4" fmla="*/ 2795 w 2795"/>
              <a:gd name="T5" fmla="*/ 0 h 2795"/>
              <a:gd name="T6" fmla="*/ 2795 w 2795"/>
              <a:gd name="T7" fmla="*/ 1397 h 2795"/>
              <a:gd name="T8" fmla="*/ 1398 w 2795"/>
              <a:gd name="T9" fmla="*/ 2794 h 2795"/>
              <a:gd name="T10" fmla="*/ 1 w 2795"/>
              <a:gd name="T11" fmla="*/ 1397 h 2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95" h="2795">
                <a:moveTo>
                  <a:pt x="0" y="1397"/>
                </a:moveTo>
                <a:cubicBezTo>
                  <a:pt x="0" y="625"/>
                  <a:pt x="625" y="0"/>
                  <a:pt x="1397" y="0"/>
                </a:cubicBezTo>
                <a:cubicBezTo>
                  <a:pt x="1863" y="0"/>
                  <a:pt x="2329" y="0"/>
                  <a:pt x="2795" y="0"/>
                </a:cubicBezTo>
                <a:cubicBezTo>
                  <a:pt x="2795" y="465"/>
                  <a:pt x="2795" y="931"/>
                  <a:pt x="2795" y="1397"/>
                </a:cubicBezTo>
                <a:cubicBezTo>
                  <a:pt x="2795" y="2169"/>
                  <a:pt x="2170" y="2794"/>
                  <a:pt x="1398" y="2794"/>
                </a:cubicBezTo>
                <a:cubicBezTo>
                  <a:pt x="626" y="2794"/>
                  <a:pt x="1" y="2169"/>
                  <a:pt x="1" y="1397"/>
                </a:cubicBezTo>
                <a:close/>
              </a:path>
            </a:pathLst>
          </a:custGeom>
          <a:solidFill>
            <a:srgbClr val="FE027A">
              <a:alpha val="17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21" name="组合 55"/>
          <p:cNvGrpSpPr>
            <a:grpSpLocks/>
          </p:cNvGrpSpPr>
          <p:nvPr/>
        </p:nvGrpSpPr>
        <p:grpSpPr bwMode="auto">
          <a:xfrm>
            <a:off x="4518025" y="3271838"/>
            <a:ext cx="492125" cy="439737"/>
            <a:chOff x="0" y="0"/>
            <a:chExt cx="525462" cy="469901"/>
          </a:xfrm>
        </p:grpSpPr>
        <p:sp>
          <p:nvSpPr>
            <p:cNvPr id="17422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525462" cy="392113"/>
            </a:xfrm>
            <a:custGeom>
              <a:avLst/>
              <a:gdLst>
                <a:gd name="T0" fmla="*/ 88 w 94"/>
                <a:gd name="T1" fmla="*/ 0 h 70"/>
                <a:gd name="T2" fmla="*/ 6 w 94"/>
                <a:gd name="T3" fmla="*/ 0 h 70"/>
                <a:gd name="T4" fmla="*/ 0 w 94"/>
                <a:gd name="T5" fmla="*/ 6 h 70"/>
                <a:gd name="T6" fmla="*/ 0 w 94"/>
                <a:gd name="T7" fmla="*/ 65 h 70"/>
                <a:gd name="T8" fmla="*/ 6 w 94"/>
                <a:gd name="T9" fmla="*/ 70 h 70"/>
                <a:gd name="T10" fmla="*/ 88 w 94"/>
                <a:gd name="T11" fmla="*/ 70 h 70"/>
                <a:gd name="T12" fmla="*/ 94 w 94"/>
                <a:gd name="T13" fmla="*/ 65 h 70"/>
                <a:gd name="T14" fmla="*/ 94 w 94"/>
                <a:gd name="T15" fmla="*/ 6 h 70"/>
                <a:gd name="T16" fmla="*/ 88 w 94"/>
                <a:gd name="T17" fmla="*/ 0 h 70"/>
                <a:gd name="T18" fmla="*/ 87 w 94"/>
                <a:gd name="T19" fmla="*/ 60 h 70"/>
                <a:gd name="T20" fmla="*/ 7 w 94"/>
                <a:gd name="T21" fmla="*/ 60 h 70"/>
                <a:gd name="T22" fmla="*/ 7 w 94"/>
                <a:gd name="T23" fmla="*/ 8 h 70"/>
                <a:gd name="T24" fmla="*/ 87 w 94"/>
                <a:gd name="T25" fmla="*/ 8 h 70"/>
                <a:gd name="T26" fmla="*/ 87 w 94"/>
                <a:gd name="T27" fmla="*/ 6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70">
                  <a:moveTo>
                    <a:pt x="8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8"/>
                    <a:pt x="3" y="70"/>
                    <a:pt x="6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91" y="70"/>
                    <a:pt x="94" y="68"/>
                    <a:pt x="94" y="65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3"/>
                    <a:pt x="91" y="0"/>
                    <a:pt x="88" y="0"/>
                  </a:cubicBezTo>
                  <a:close/>
                  <a:moveTo>
                    <a:pt x="8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7" y="8"/>
                    <a:pt x="87" y="8"/>
                    <a:pt x="87" y="8"/>
                  </a:cubicBezTo>
                  <a:lnTo>
                    <a:pt x="87" y="6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Freeform 6"/>
            <p:cNvSpPr>
              <a:spLocks noChangeArrowheads="1"/>
            </p:cNvSpPr>
            <p:nvPr/>
          </p:nvSpPr>
          <p:spPr bwMode="auto">
            <a:xfrm>
              <a:off x="146050" y="407988"/>
              <a:ext cx="233362" cy="61913"/>
            </a:xfrm>
            <a:custGeom>
              <a:avLst/>
              <a:gdLst>
                <a:gd name="T0" fmla="*/ 35 w 147"/>
                <a:gd name="T1" fmla="*/ 0 h 39"/>
                <a:gd name="T2" fmla="*/ 0 w 147"/>
                <a:gd name="T3" fmla="*/ 39 h 39"/>
                <a:gd name="T4" fmla="*/ 147 w 147"/>
                <a:gd name="T5" fmla="*/ 39 h 39"/>
                <a:gd name="T6" fmla="*/ 112 w 147"/>
                <a:gd name="T7" fmla="*/ 0 h 39"/>
                <a:gd name="T8" fmla="*/ 35 w 14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9">
                  <a:moveTo>
                    <a:pt x="35" y="0"/>
                  </a:moveTo>
                  <a:lnTo>
                    <a:pt x="0" y="39"/>
                  </a:lnTo>
                  <a:lnTo>
                    <a:pt x="147" y="39"/>
                  </a:lnTo>
                  <a:lnTo>
                    <a:pt x="112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Freeform 7"/>
            <p:cNvSpPr>
              <a:spLocks noChangeArrowheads="1"/>
            </p:cNvSpPr>
            <p:nvPr/>
          </p:nvSpPr>
          <p:spPr bwMode="auto">
            <a:xfrm>
              <a:off x="90487" y="128588"/>
              <a:ext cx="339725" cy="150813"/>
            </a:xfrm>
            <a:custGeom>
              <a:avLst/>
              <a:gdLst>
                <a:gd name="T0" fmla="*/ 4 w 61"/>
                <a:gd name="T1" fmla="*/ 27 h 27"/>
                <a:gd name="T2" fmla="*/ 7 w 61"/>
                <a:gd name="T3" fmla="*/ 23 h 27"/>
                <a:gd name="T4" fmla="*/ 7 w 61"/>
                <a:gd name="T5" fmla="*/ 22 h 27"/>
                <a:gd name="T6" fmla="*/ 24 w 61"/>
                <a:gd name="T7" fmla="*/ 8 h 27"/>
                <a:gd name="T8" fmla="*/ 27 w 61"/>
                <a:gd name="T9" fmla="*/ 9 h 27"/>
                <a:gd name="T10" fmla="*/ 28 w 61"/>
                <a:gd name="T11" fmla="*/ 8 h 27"/>
                <a:gd name="T12" fmla="*/ 38 w 61"/>
                <a:gd name="T13" fmla="*/ 17 h 27"/>
                <a:gd name="T14" fmla="*/ 38 w 61"/>
                <a:gd name="T15" fmla="*/ 17 h 27"/>
                <a:gd name="T16" fmla="*/ 42 w 61"/>
                <a:gd name="T17" fmla="*/ 21 h 27"/>
                <a:gd name="T18" fmla="*/ 46 w 61"/>
                <a:gd name="T19" fmla="*/ 17 h 27"/>
                <a:gd name="T20" fmla="*/ 46 w 61"/>
                <a:gd name="T21" fmla="*/ 16 h 27"/>
                <a:gd name="T22" fmla="*/ 55 w 61"/>
                <a:gd name="T23" fmla="*/ 8 h 27"/>
                <a:gd name="T24" fmla="*/ 57 w 61"/>
                <a:gd name="T25" fmla="*/ 8 h 27"/>
                <a:gd name="T26" fmla="*/ 61 w 61"/>
                <a:gd name="T27" fmla="*/ 4 h 27"/>
                <a:gd name="T28" fmla="*/ 57 w 61"/>
                <a:gd name="T29" fmla="*/ 0 h 27"/>
                <a:gd name="T30" fmla="*/ 53 w 61"/>
                <a:gd name="T31" fmla="*/ 4 h 27"/>
                <a:gd name="T32" fmla="*/ 54 w 61"/>
                <a:gd name="T33" fmla="*/ 6 h 27"/>
                <a:gd name="T34" fmla="*/ 44 w 61"/>
                <a:gd name="T35" fmla="*/ 14 h 27"/>
                <a:gd name="T36" fmla="*/ 42 w 61"/>
                <a:gd name="T37" fmla="*/ 14 h 27"/>
                <a:gd name="T38" fmla="*/ 40 w 61"/>
                <a:gd name="T39" fmla="*/ 15 h 27"/>
                <a:gd name="T40" fmla="*/ 30 w 61"/>
                <a:gd name="T41" fmla="*/ 7 h 27"/>
                <a:gd name="T42" fmla="*/ 30 w 61"/>
                <a:gd name="T43" fmla="*/ 5 h 27"/>
                <a:gd name="T44" fmla="*/ 27 w 61"/>
                <a:gd name="T45" fmla="*/ 1 h 27"/>
                <a:gd name="T46" fmla="*/ 23 w 61"/>
                <a:gd name="T47" fmla="*/ 5 h 27"/>
                <a:gd name="T48" fmla="*/ 23 w 61"/>
                <a:gd name="T49" fmla="*/ 7 h 27"/>
                <a:gd name="T50" fmla="*/ 6 w 61"/>
                <a:gd name="T51" fmla="*/ 20 h 27"/>
                <a:gd name="T52" fmla="*/ 4 w 61"/>
                <a:gd name="T53" fmla="*/ 19 h 27"/>
                <a:gd name="T54" fmla="*/ 0 w 61"/>
                <a:gd name="T55" fmla="*/ 23 h 27"/>
                <a:gd name="T56" fmla="*/ 4 w 61"/>
                <a:gd name="T5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27">
                  <a:moveTo>
                    <a:pt x="4" y="27"/>
                  </a:moveTo>
                  <a:cubicBezTo>
                    <a:pt x="6" y="27"/>
                    <a:pt x="7" y="25"/>
                    <a:pt x="7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12" y="18"/>
                    <a:pt x="21" y="11"/>
                    <a:pt x="24" y="8"/>
                  </a:cubicBezTo>
                  <a:cubicBezTo>
                    <a:pt x="25" y="9"/>
                    <a:pt x="26" y="9"/>
                    <a:pt x="27" y="9"/>
                  </a:cubicBezTo>
                  <a:cubicBezTo>
                    <a:pt x="27" y="9"/>
                    <a:pt x="28" y="9"/>
                    <a:pt x="28" y="8"/>
                  </a:cubicBezTo>
                  <a:cubicBezTo>
                    <a:pt x="31" y="11"/>
                    <a:pt x="35" y="14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20"/>
                    <a:pt x="40" y="21"/>
                    <a:pt x="42" y="21"/>
                  </a:cubicBezTo>
                  <a:cubicBezTo>
                    <a:pt x="44" y="21"/>
                    <a:pt x="46" y="20"/>
                    <a:pt x="46" y="17"/>
                  </a:cubicBezTo>
                  <a:cubicBezTo>
                    <a:pt x="46" y="17"/>
                    <a:pt x="46" y="17"/>
                    <a:pt x="46" y="16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6" y="8"/>
                    <a:pt x="57" y="8"/>
                  </a:cubicBezTo>
                  <a:cubicBezTo>
                    <a:pt x="59" y="8"/>
                    <a:pt x="61" y="6"/>
                    <a:pt x="61" y="4"/>
                  </a:cubicBezTo>
                  <a:cubicBezTo>
                    <a:pt x="61" y="2"/>
                    <a:pt x="59" y="0"/>
                    <a:pt x="57" y="0"/>
                  </a:cubicBezTo>
                  <a:cubicBezTo>
                    <a:pt x="55" y="0"/>
                    <a:pt x="53" y="2"/>
                    <a:pt x="53" y="4"/>
                  </a:cubicBezTo>
                  <a:cubicBezTo>
                    <a:pt x="53" y="5"/>
                    <a:pt x="53" y="5"/>
                    <a:pt x="54" y="6"/>
                  </a:cubicBezTo>
                  <a:cubicBezTo>
                    <a:pt x="51" y="8"/>
                    <a:pt x="47" y="12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1" y="14"/>
                    <a:pt x="40" y="14"/>
                    <a:pt x="40" y="15"/>
                  </a:cubicBezTo>
                  <a:cubicBezTo>
                    <a:pt x="37" y="12"/>
                    <a:pt x="33" y="9"/>
                    <a:pt x="30" y="7"/>
                  </a:cubicBezTo>
                  <a:cubicBezTo>
                    <a:pt x="30" y="6"/>
                    <a:pt x="30" y="6"/>
                    <a:pt x="30" y="5"/>
                  </a:cubicBezTo>
                  <a:cubicBezTo>
                    <a:pt x="30" y="3"/>
                    <a:pt x="29" y="1"/>
                    <a:pt x="27" y="1"/>
                  </a:cubicBezTo>
                  <a:cubicBezTo>
                    <a:pt x="25" y="1"/>
                    <a:pt x="23" y="3"/>
                    <a:pt x="23" y="5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4" y="19"/>
                    <a:pt x="4" y="19"/>
                  </a:cubicBezTo>
                  <a:cubicBezTo>
                    <a:pt x="1" y="19"/>
                    <a:pt x="0" y="21"/>
                    <a:pt x="0" y="23"/>
                  </a:cubicBezTo>
                  <a:cubicBezTo>
                    <a:pt x="0" y="25"/>
                    <a:pt x="1" y="27"/>
                    <a:pt x="4" y="27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7425" name="图表 4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813" y="2598738"/>
            <a:ext cx="2755900" cy="183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6" name="泪滴形 52"/>
          <p:cNvSpPr>
            <a:spLocks noChangeArrowheads="1"/>
          </p:cNvSpPr>
          <p:nvPr/>
        </p:nvSpPr>
        <p:spPr bwMode="auto">
          <a:xfrm rot="-900000">
            <a:off x="9132888" y="2635250"/>
            <a:ext cx="1774825" cy="1774825"/>
          </a:xfrm>
          <a:custGeom>
            <a:avLst/>
            <a:gdLst>
              <a:gd name="T0" fmla="*/ 0 w 2795"/>
              <a:gd name="T1" fmla="*/ 1397 h 2795"/>
              <a:gd name="T2" fmla="*/ 1397 w 2795"/>
              <a:gd name="T3" fmla="*/ 0 h 2795"/>
              <a:gd name="T4" fmla="*/ 2795 w 2795"/>
              <a:gd name="T5" fmla="*/ 0 h 2795"/>
              <a:gd name="T6" fmla="*/ 2795 w 2795"/>
              <a:gd name="T7" fmla="*/ 1397 h 2795"/>
              <a:gd name="T8" fmla="*/ 1398 w 2795"/>
              <a:gd name="T9" fmla="*/ 2794 h 2795"/>
              <a:gd name="T10" fmla="*/ 1 w 2795"/>
              <a:gd name="T11" fmla="*/ 1397 h 2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95" h="2795">
                <a:moveTo>
                  <a:pt x="0" y="1397"/>
                </a:moveTo>
                <a:cubicBezTo>
                  <a:pt x="0" y="625"/>
                  <a:pt x="625" y="0"/>
                  <a:pt x="1397" y="0"/>
                </a:cubicBezTo>
                <a:cubicBezTo>
                  <a:pt x="1863" y="0"/>
                  <a:pt x="2329" y="0"/>
                  <a:pt x="2795" y="0"/>
                </a:cubicBezTo>
                <a:cubicBezTo>
                  <a:pt x="2795" y="465"/>
                  <a:pt x="2795" y="931"/>
                  <a:pt x="2795" y="1397"/>
                </a:cubicBezTo>
                <a:cubicBezTo>
                  <a:pt x="2795" y="2169"/>
                  <a:pt x="2170" y="2794"/>
                  <a:pt x="1398" y="2794"/>
                </a:cubicBezTo>
                <a:cubicBezTo>
                  <a:pt x="626" y="2794"/>
                  <a:pt x="1" y="2169"/>
                  <a:pt x="1" y="1397"/>
                </a:cubicBezTo>
                <a:close/>
              </a:path>
            </a:pathLst>
          </a:custGeom>
          <a:solidFill>
            <a:srgbClr val="FE027A">
              <a:alpha val="17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7" name="Freeform 18"/>
          <p:cNvSpPr>
            <a:spLocks noEditPoints="1" noChangeArrowheads="1"/>
          </p:cNvSpPr>
          <p:nvPr/>
        </p:nvSpPr>
        <p:spPr bwMode="auto">
          <a:xfrm>
            <a:off x="9836150" y="3228975"/>
            <a:ext cx="393700" cy="504825"/>
          </a:xfrm>
          <a:custGeom>
            <a:avLst/>
            <a:gdLst>
              <a:gd name="T0" fmla="*/ 292 w 312"/>
              <a:gd name="T1" fmla="*/ 0 h 400"/>
              <a:gd name="T2" fmla="*/ 20 w 312"/>
              <a:gd name="T3" fmla="*/ 0 h 400"/>
              <a:gd name="T4" fmla="*/ 0 w 312"/>
              <a:gd name="T5" fmla="*/ 20 h 400"/>
              <a:gd name="T6" fmla="*/ 0 w 312"/>
              <a:gd name="T7" fmla="*/ 380 h 400"/>
              <a:gd name="T8" fmla="*/ 20 w 312"/>
              <a:gd name="T9" fmla="*/ 400 h 400"/>
              <a:gd name="T10" fmla="*/ 292 w 312"/>
              <a:gd name="T11" fmla="*/ 400 h 400"/>
              <a:gd name="T12" fmla="*/ 312 w 312"/>
              <a:gd name="T13" fmla="*/ 380 h 400"/>
              <a:gd name="T14" fmla="*/ 312 w 312"/>
              <a:gd name="T15" fmla="*/ 20 h 400"/>
              <a:gd name="T16" fmla="*/ 292 w 312"/>
              <a:gd name="T17" fmla="*/ 0 h 400"/>
              <a:gd name="T18" fmla="*/ 156 w 312"/>
              <a:gd name="T19" fmla="*/ 394 h 400"/>
              <a:gd name="T20" fmla="*/ 146 w 312"/>
              <a:gd name="T21" fmla="*/ 384 h 400"/>
              <a:gd name="T22" fmla="*/ 156 w 312"/>
              <a:gd name="T23" fmla="*/ 374 h 400"/>
              <a:gd name="T24" fmla="*/ 166 w 312"/>
              <a:gd name="T25" fmla="*/ 384 h 400"/>
              <a:gd name="T26" fmla="*/ 156 w 312"/>
              <a:gd name="T27" fmla="*/ 394 h 400"/>
              <a:gd name="T28" fmla="*/ 280 w 312"/>
              <a:gd name="T29" fmla="*/ 364 h 400"/>
              <a:gd name="T30" fmla="*/ 276 w 312"/>
              <a:gd name="T31" fmla="*/ 368 h 400"/>
              <a:gd name="T32" fmla="*/ 36 w 312"/>
              <a:gd name="T33" fmla="*/ 368 h 400"/>
              <a:gd name="T34" fmla="*/ 32 w 312"/>
              <a:gd name="T35" fmla="*/ 364 h 400"/>
              <a:gd name="T36" fmla="*/ 32 w 312"/>
              <a:gd name="T37" fmla="*/ 36 h 400"/>
              <a:gd name="T38" fmla="*/ 36 w 312"/>
              <a:gd name="T39" fmla="*/ 32 h 400"/>
              <a:gd name="T40" fmla="*/ 276 w 312"/>
              <a:gd name="T41" fmla="*/ 32 h 400"/>
              <a:gd name="T42" fmla="*/ 280 w 312"/>
              <a:gd name="T43" fmla="*/ 36 h 400"/>
              <a:gd name="T44" fmla="*/ 280 w 312"/>
              <a:gd name="T45" fmla="*/ 364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2" h="400">
                <a:moveTo>
                  <a:pt x="29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391"/>
                  <a:pt x="9" y="400"/>
                  <a:pt x="20" y="400"/>
                </a:cubicBezTo>
                <a:cubicBezTo>
                  <a:pt x="292" y="400"/>
                  <a:pt x="292" y="400"/>
                  <a:pt x="292" y="400"/>
                </a:cubicBezTo>
                <a:cubicBezTo>
                  <a:pt x="303" y="400"/>
                  <a:pt x="312" y="391"/>
                  <a:pt x="312" y="380"/>
                </a:cubicBezTo>
                <a:cubicBezTo>
                  <a:pt x="312" y="20"/>
                  <a:pt x="312" y="20"/>
                  <a:pt x="312" y="20"/>
                </a:cubicBezTo>
                <a:cubicBezTo>
                  <a:pt x="312" y="9"/>
                  <a:pt x="303" y="0"/>
                  <a:pt x="292" y="0"/>
                </a:cubicBezTo>
                <a:close/>
                <a:moveTo>
                  <a:pt x="156" y="394"/>
                </a:moveTo>
                <a:cubicBezTo>
                  <a:pt x="150" y="394"/>
                  <a:pt x="146" y="390"/>
                  <a:pt x="146" y="384"/>
                </a:cubicBezTo>
                <a:cubicBezTo>
                  <a:pt x="146" y="378"/>
                  <a:pt x="150" y="374"/>
                  <a:pt x="156" y="374"/>
                </a:cubicBezTo>
                <a:cubicBezTo>
                  <a:pt x="162" y="374"/>
                  <a:pt x="166" y="378"/>
                  <a:pt x="166" y="384"/>
                </a:cubicBezTo>
                <a:cubicBezTo>
                  <a:pt x="166" y="390"/>
                  <a:pt x="162" y="394"/>
                  <a:pt x="156" y="394"/>
                </a:cubicBezTo>
                <a:close/>
                <a:moveTo>
                  <a:pt x="280" y="364"/>
                </a:moveTo>
                <a:cubicBezTo>
                  <a:pt x="280" y="366"/>
                  <a:pt x="278" y="368"/>
                  <a:pt x="276" y="368"/>
                </a:cubicBezTo>
                <a:cubicBezTo>
                  <a:pt x="36" y="368"/>
                  <a:pt x="36" y="368"/>
                  <a:pt x="36" y="368"/>
                </a:cubicBezTo>
                <a:cubicBezTo>
                  <a:pt x="34" y="368"/>
                  <a:pt x="32" y="366"/>
                  <a:pt x="32" y="36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4"/>
                  <a:pt x="34" y="32"/>
                  <a:pt x="36" y="32"/>
                </a:cubicBezTo>
                <a:cubicBezTo>
                  <a:pt x="276" y="32"/>
                  <a:pt x="276" y="32"/>
                  <a:pt x="276" y="32"/>
                </a:cubicBezTo>
                <a:cubicBezTo>
                  <a:pt x="278" y="32"/>
                  <a:pt x="280" y="34"/>
                  <a:pt x="280" y="36"/>
                </a:cubicBezTo>
                <a:lnTo>
                  <a:pt x="280" y="364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8" name="文本框 72"/>
          <p:cNvSpPr>
            <a:spLocks noChangeArrowheads="1"/>
          </p:cNvSpPr>
          <p:nvPr/>
        </p:nvSpPr>
        <p:spPr bwMode="auto">
          <a:xfrm>
            <a:off x="3225800" y="661988"/>
            <a:ext cx="5775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rgbClr val="3F3F3F"/>
                </a:solidFill>
                <a:latin typeface="Open Sans Semibold" pitchFamily="2" charset="0"/>
                <a:sym typeface="Open Sans Semibold" pitchFamily="2" charset="0"/>
              </a:rPr>
              <a:t>Drop  Chart  Date  Analysis </a:t>
            </a:r>
            <a:endParaRPr lang="zh-CN" altLang="en-US" sz="3200">
              <a:solidFill>
                <a:srgbClr val="3F3F3F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17429" name="矩形 73"/>
          <p:cNvSpPr>
            <a:spLocks noChangeArrowheads="1"/>
          </p:cNvSpPr>
          <p:nvPr/>
        </p:nvSpPr>
        <p:spPr bwMode="auto">
          <a:xfrm>
            <a:off x="2566988" y="1355725"/>
            <a:ext cx="70929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5F5F5F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amet, consectetur adipisicing elit, sed do eiusmod tempor. </a:t>
            </a:r>
            <a:endParaRPr lang="zh-CN" altLang="en-US" sz="1600">
              <a:solidFill>
                <a:srgbClr val="5F5F5F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17430" name="矩形 74"/>
          <p:cNvSpPr>
            <a:spLocks noChangeArrowheads="1"/>
          </p:cNvSpPr>
          <p:nvPr/>
        </p:nvSpPr>
        <p:spPr bwMode="auto">
          <a:xfrm>
            <a:off x="1435100" y="5913438"/>
            <a:ext cx="9299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rgbClr val="262626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>
              <a:solidFill>
                <a:srgbClr val="262626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17431" name="文本框 75"/>
          <p:cNvSpPr>
            <a:spLocks noChangeArrowheads="1"/>
          </p:cNvSpPr>
          <p:nvPr/>
        </p:nvSpPr>
        <p:spPr bwMode="auto">
          <a:xfrm>
            <a:off x="5159375" y="5467350"/>
            <a:ext cx="208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Conclusion </a:t>
            </a:r>
            <a:endParaRPr lang="zh-CN" altLang="en-US" sz="2400" b="1">
              <a:solidFill>
                <a:srgbClr val="000000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10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8434" name="图片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5" name="矩形 9"/>
            <p:cNvSpPr>
              <a:spLocks noChangeArrowheads="1"/>
            </p:cNvSpPr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rotWithShape="1">
              <a:gsLst>
                <a:gs pos="0">
                  <a:srgbClr val="222A35"/>
                </a:gs>
                <a:gs pos="42999">
                  <a:srgbClr val="45546B"/>
                </a:gs>
                <a:gs pos="68999">
                  <a:srgbClr val="ACB8CA"/>
                </a:gs>
                <a:gs pos="95000">
                  <a:srgbClr val="D5DBE5"/>
                </a:gs>
                <a:gs pos="100000">
                  <a:srgbClr val="D5DBE5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8436" name="矩形 11"/>
          <p:cNvSpPr>
            <a:spLocks noChangeArrowheads="1"/>
          </p:cNvSpPr>
          <p:nvPr/>
        </p:nvSpPr>
        <p:spPr bwMode="auto">
          <a:xfrm>
            <a:off x="0" y="-1588"/>
            <a:ext cx="12192000" cy="944563"/>
          </a:xfrm>
          <a:prstGeom prst="rect">
            <a:avLst/>
          </a:prstGeom>
          <a:solidFill>
            <a:srgbClr val="222A35">
              <a:alpha val="5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7" name="矩形 24"/>
          <p:cNvSpPr>
            <a:spLocks noChangeArrowheads="1"/>
          </p:cNvSpPr>
          <p:nvPr/>
        </p:nvSpPr>
        <p:spPr bwMode="auto">
          <a:xfrm>
            <a:off x="0" y="-3175"/>
            <a:ext cx="10947400" cy="946150"/>
          </a:xfrm>
          <a:prstGeom prst="rect">
            <a:avLst/>
          </a:prstGeom>
          <a:solidFill>
            <a:srgbClr val="FE268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8" name="文本框 12"/>
          <p:cNvSpPr>
            <a:spLocks noChangeArrowheads="1"/>
          </p:cNvSpPr>
          <p:nvPr/>
        </p:nvSpPr>
        <p:spPr bwMode="auto">
          <a:xfrm>
            <a:off x="542925" y="295275"/>
            <a:ext cx="1525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About Us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8439" name="文本框 13"/>
          <p:cNvSpPr>
            <a:spLocks noChangeArrowheads="1"/>
          </p:cNvSpPr>
          <p:nvPr/>
        </p:nvSpPr>
        <p:spPr bwMode="auto">
          <a:xfrm>
            <a:off x="2493963" y="295275"/>
            <a:ext cx="1708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Team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8440" name="文本框 14"/>
          <p:cNvSpPr>
            <a:spLocks noChangeArrowheads="1"/>
          </p:cNvSpPr>
          <p:nvPr/>
        </p:nvSpPr>
        <p:spPr bwMode="auto">
          <a:xfrm>
            <a:off x="4597400" y="295275"/>
            <a:ext cx="1708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Project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8441" name="文本框 15"/>
          <p:cNvSpPr>
            <a:spLocks noChangeArrowheads="1"/>
          </p:cNvSpPr>
          <p:nvPr/>
        </p:nvSpPr>
        <p:spPr bwMode="auto">
          <a:xfrm>
            <a:off x="6699250" y="295275"/>
            <a:ext cx="2071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Date Analysis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8442" name="文本框 16"/>
          <p:cNvSpPr>
            <a:spLocks noChangeArrowheads="1"/>
          </p:cNvSpPr>
          <p:nvPr/>
        </p:nvSpPr>
        <p:spPr bwMode="auto">
          <a:xfrm>
            <a:off x="9104313" y="295275"/>
            <a:ext cx="1630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Connect Us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grpSp>
        <p:nvGrpSpPr>
          <p:cNvPr id="18443" name="组合 17"/>
          <p:cNvGrpSpPr>
            <a:grpSpLocks/>
          </p:cNvGrpSpPr>
          <p:nvPr/>
        </p:nvGrpSpPr>
        <p:grpSpPr bwMode="auto">
          <a:xfrm>
            <a:off x="11255375" y="228600"/>
            <a:ext cx="415925" cy="546100"/>
            <a:chOff x="0" y="0"/>
            <a:chExt cx="708026" cy="930275"/>
          </a:xfrm>
        </p:grpSpPr>
        <p:sp>
          <p:nvSpPr>
            <p:cNvPr id="18444" name="Freeform 81"/>
            <p:cNvSpPr>
              <a:spLocks noChangeArrowheads="1"/>
            </p:cNvSpPr>
            <p:nvPr/>
          </p:nvSpPr>
          <p:spPr bwMode="auto">
            <a:xfrm>
              <a:off x="0" y="0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Freeform 82"/>
            <p:cNvSpPr>
              <a:spLocks noChangeArrowheads="1"/>
            </p:cNvSpPr>
            <p:nvPr/>
          </p:nvSpPr>
          <p:spPr bwMode="auto">
            <a:xfrm>
              <a:off x="363538" y="425450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6" name="矩形 20"/>
          <p:cNvSpPr>
            <a:spLocks noChangeArrowheads="1"/>
          </p:cNvSpPr>
          <p:nvPr/>
        </p:nvSpPr>
        <p:spPr bwMode="auto">
          <a:xfrm>
            <a:off x="8653463" y="6000750"/>
            <a:ext cx="3538537" cy="857250"/>
          </a:xfrm>
          <a:prstGeom prst="rect">
            <a:avLst/>
          </a:prstGeom>
          <a:solidFill>
            <a:srgbClr val="FE268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7" name="文本框 21"/>
          <p:cNvSpPr>
            <a:spLocks noChangeArrowheads="1"/>
          </p:cNvSpPr>
          <p:nvPr/>
        </p:nvSpPr>
        <p:spPr bwMode="auto">
          <a:xfrm>
            <a:off x="9299575" y="6153150"/>
            <a:ext cx="23129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Connect Us</a:t>
            </a:r>
            <a:endParaRPr lang="zh-CN" altLang="en-US" sz="32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8448" name="任意多边形 22"/>
          <p:cNvSpPr>
            <a:spLocks noChangeArrowheads="1"/>
          </p:cNvSpPr>
          <p:nvPr/>
        </p:nvSpPr>
        <p:spPr bwMode="auto">
          <a:xfrm>
            <a:off x="9328150" y="2716213"/>
            <a:ext cx="2284413" cy="3455987"/>
          </a:xfrm>
          <a:custGeom>
            <a:avLst/>
            <a:gdLst>
              <a:gd name="T0" fmla="*/ 309944 w 1731411"/>
              <a:gd name="T1" fmla="*/ 0 h 2620272"/>
              <a:gd name="T2" fmla="*/ 1608502 w 1731411"/>
              <a:gd name="T3" fmla="*/ 0 h 2620272"/>
              <a:gd name="T4" fmla="*/ 1608502 w 1731411"/>
              <a:gd name="T5" fmla="*/ 306381 h 2620272"/>
              <a:gd name="T6" fmla="*/ 566450 w 1731411"/>
              <a:gd name="T7" fmla="*/ 306381 h 2620272"/>
              <a:gd name="T8" fmla="*/ 425728 w 1731411"/>
              <a:gd name="T9" fmla="*/ 1008208 h 2620272"/>
              <a:gd name="T10" fmla="*/ 919144 w 1731411"/>
              <a:gd name="T11" fmla="*/ 844330 h 2620272"/>
              <a:gd name="T12" fmla="*/ 1496281 w 1731411"/>
              <a:gd name="T13" fmla="*/ 1081241 h 2620272"/>
              <a:gd name="T14" fmla="*/ 1731411 w 1731411"/>
              <a:gd name="T15" fmla="*/ 1690441 h 2620272"/>
              <a:gd name="T16" fmla="*/ 1524782 w 1731411"/>
              <a:gd name="T17" fmla="*/ 2303203 h 2620272"/>
              <a:gd name="T18" fmla="*/ 838987 w 1731411"/>
              <a:gd name="T19" fmla="*/ 2620272 h 2620272"/>
              <a:gd name="T20" fmla="*/ 257396 w 1731411"/>
              <a:gd name="T21" fmla="*/ 2420768 h 2620272"/>
              <a:gd name="T22" fmla="*/ 0 w 1731411"/>
              <a:gd name="T23" fmla="*/ 1891726 h 2620272"/>
              <a:gd name="T24" fmla="*/ 336664 w 1731411"/>
              <a:gd name="T25" fmla="*/ 1863225 h 2620272"/>
              <a:gd name="T26" fmla="*/ 510339 w 1731411"/>
              <a:gd name="T27" fmla="*/ 2232842 h 2620272"/>
              <a:gd name="T28" fmla="*/ 838987 w 1731411"/>
              <a:gd name="T29" fmla="*/ 2356642 h 2620272"/>
              <a:gd name="T30" fmla="*/ 1230870 w 1731411"/>
              <a:gd name="T31" fmla="*/ 2182076 h 2620272"/>
              <a:gd name="T32" fmla="*/ 1391185 w 1731411"/>
              <a:gd name="T33" fmla="*/ 1718941 h 2620272"/>
              <a:gd name="T34" fmla="*/ 1237104 w 1731411"/>
              <a:gd name="T35" fmla="*/ 1286089 h 2620272"/>
              <a:gd name="T36" fmla="*/ 833643 w 1731411"/>
              <a:gd name="T37" fmla="*/ 1127554 h 2620272"/>
              <a:gd name="T38" fmla="*/ 553981 w 1731411"/>
              <a:gd name="T39" fmla="*/ 1197915 h 2620272"/>
              <a:gd name="T40" fmla="*/ 358039 w 1731411"/>
              <a:gd name="T41" fmla="*/ 1380497 h 2620272"/>
              <a:gd name="T42" fmla="*/ 57002 w 1731411"/>
              <a:gd name="T43" fmla="*/ 1341309 h 2620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31411" h="2620272">
                <a:moveTo>
                  <a:pt x="309944" y="0"/>
                </a:moveTo>
                <a:lnTo>
                  <a:pt x="1608502" y="0"/>
                </a:lnTo>
                <a:lnTo>
                  <a:pt x="1608502" y="306381"/>
                </a:lnTo>
                <a:lnTo>
                  <a:pt x="566450" y="306381"/>
                </a:lnTo>
                <a:lnTo>
                  <a:pt x="425728" y="1008208"/>
                </a:lnTo>
                <a:cubicBezTo>
                  <a:pt x="582481" y="898956"/>
                  <a:pt x="746953" y="844330"/>
                  <a:pt x="919144" y="844330"/>
                </a:cubicBezTo>
                <a:cubicBezTo>
                  <a:pt x="1147149" y="844330"/>
                  <a:pt x="1339528" y="923300"/>
                  <a:pt x="1496281" y="1081241"/>
                </a:cubicBezTo>
                <a:cubicBezTo>
                  <a:pt x="1653035" y="1239181"/>
                  <a:pt x="1731411" y="1442248"/>
                  <a:pt x="1731411" y="1690441"/>
                </a:cubicBezTo>
                <a:cubicBezTo>
                  <a:pt x="1731411" y="1926758"/>
                  <a:pt x="1662535" y="2131012"/>
                  <a:pt x="1524782" y="2303203"/>
                </a:cubicBezTo>
                <a:cubicBezTo>
                  <a:pt x="1357341" y="2514583"/>
                  <a:pt x="1128743" y="2620272"/>
                  <a:pt x="838987" y="2620272"/>
                </a:cubicBezTo>
                <a:cubicBezTo>
                  <a:pt x="601482" y="2620272"/>
                  <a:pt x="407618" y="2553771"/>
                  <a:pt x="257396" y="2420768"/>
                </a:cubicBezTo>
                <a:cubicBezTo>
                  <a:pt x="107175" y="2287765"/>
                  <a:pt x="21376" y="2111418"/>
                  <a:pt x="0" y="1891726"/>
                </a:cubicBezTo>
                <a:lnTo>
                  <a:pt x="336664" y="1863225"/>
                </a:lnTo>
                <a:cubicBezTo>
                  <a:pt x="361602" y="2027104"/>
                  <a:pt x="419494" y="2150310"/>
                  <a:pt x="510339" y="2232842"/>
                </a:cubicBezTo>
                <a:cubicBezTo>
                  <a:pt x="601185" y="2315375"/>
                  <a:pt x="710734" y="2356642"/>
                  <a:pt x="838987" y="2356642"/>
                </a:cubicBezTo>
                <a:cubicBezTo>
                  <a:pt x="993365" y="2356642"/>
                  <a:pt x="1123992" y="2298453"/>
                  <a:pt x="1230870" y="2182076"/>
                </a:cubicBezTo>
                <a:cubicBezTo>
                  <a:pt x="1337747" y="2065698"/>
                  <a:pt x="1391185" y="1911320"/>
                  <a:pt x="1391185" y="1718941"/>
                </a:cubicBezTo>
                <a:cubicBezTo>
                  <a:pt x="1391185" y="1536062"/>
                  <a:pt x="1339825" y="1391778"/>
                  <a:pt x="1237104" y="1286089"/>
                </a:cubicBezTo>
                <a:cubicBezTo>
                  <a:pt x="1134383" y="1180399"/>
                  <a:pt x="999896" y="1127554"/>
                  <a:pt x="833643" y="1127554"/>
                </a:cubicBezTo>
                <a:cubicBezTo>
                  <a:pt x="730328" y="1127554"/>
                  <a:pt x="637107" y="1151008"/>
                  <a:pt x="553981" y="1197915"/>
                </a:cubicBezTo>
                <a:cubicBezTo>
                  <a:pt x="470854" y="1244822"/>
                  <a:pt x="405540" y="1305683"/>
                  <a:pt x="358039" y="1380497"/>
                </a:cubicBezTo>
                <a:lnTo>
                  <a:pt x="57002" y="1341309"/>
                </a:lnTo>
                <a:close/>
              </a:path>
            </a:pathLst>
          </a:custGeom>
          <a:solidFill>
            <a:srgbClr val="FE268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9" name="文本框 23"/>
          <p:cNvSpPr>
            <a:spLocks noChangeArrowheads="1"/>
          </p:cNvSpPr>
          <p:nvPr/>
        </p:nvSpPr>
        <p:spPr bwMode="auto">
          <a:xfrm>
            <a:off x="511175" y="1257300"/>
            <a:ext cx="4003675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500"/>
              </a:lnSpc>
            </a:pPr>
            <a:r>
              <a:rPr lang="en-US" sz="6000">
                <a:solidFill>
                  <a:srgbClr val="F10173"/>
                </a:solidFill>
                <a:latin typeface="Droid Sans" pitchFamily="2" charset="0"/>
                <a:ea typeface="Droid Sans" pitchFamily="2" charset="0"/>
                <a:cs typeface="Droid Sans" pitchFamily="2" charset="0"/>
                <a:sym typeface="Droid Sans" pitchFamily="2" charset="0"/>
              </a:rPr>
              <a:t>TEXT YOUR </a:t>
            </a:r>
            <a:r>
              <a:rPr lang="en-US" sz="6000">
                <a:solidFill>
                  <a:schemeClr val="bg1"/>
                </a:solidFill>
                <a:latin typeface="Droid Sans" pitchFamily="2" charset="0"/>
                <a:ea typeface="Droid Sans" pitchFamily="2" charset="0"/>
                <a:cs typeface="Droid Sans" pitchFamily="2" charset="0"/>
                <a:sym typeface="Droid Sans" pitchFamily="2" charset="0"/>
              </a:rPr>
              <a:t>OWN TITLE IN HERE </a:t>
            </a:r>
            <a:endParaRPr lang="zh-CN" altLang="en-US" sz="6000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40"/>
          <p:cNvSpPr>
            <a:spLocks noChangeArrowheads="1"/>
          </p:cNvSpPr>
          <p:nvPr/>
        </p:nvSpPr>
        <p:spPr bwMode="auto">
          <a:xfrm>
            <a:off x="0" y="0"/>
            <a:ext cx="12192000" cy="4083050"/>
          </a:xfrm>
          <a:prstGeom prst="rect">
            <a:avLst/>
          </a:prstGeom>
          <a:solidFill>
            <a:srgbClr val="B91A6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9458" name="组合 7"/>
          <p:cNvGrpSpPr>
            <a:grpSpLocks noChangeAspect="1"/>
          </p:cNvGrpSpPr>
          <p:nvPr/>
        </p:nvGrpSpPr>
        <p:grpSpPr bwMode="auto">
          <a:xfrm>
            <a:off x="-357188" y="184150"/>
            <a:ext cx="8054976" cy="6042025"/>
            <a:chOff x="0" y="0"/>
            <a:chExt cx="8054854" cy="6041140"/>
          </a:xfrm>
        </p:grpSpPr>
        <p:pic>
          <p:nvPicPr>
            <p:cNvPr id="19459" name="图片 4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54854" cy="6041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0" name="图片 4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0970" y="1141687"/>
              <a:ext cx="4963886" cy="2757714"/>
            </a:xfrm>
            <a:prstGeom prst="rect">
              <a:avLst/>
            </a:prstGeom>
            <a:noFill/>
            <a:ln w="28575">
              <a:solidFill>
                <a:srgbClr val="0C0C0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462" name="组合 43"/>
          <p:cNvGrpSpPr>
            <a:grpSpLocks/>
          </p:cNvGrpSpPr>
          <p:nvPr/>
        </p:nvGrpSpPr>
        <p:grpSpPr bwMode="auto">
          <a:xfrm>
            <a:off x="827088" y="5386388"/>
            <a:ext cx="3998912" cy="971550"/>
            <a:chOff x="0" y="0"/>
            <a:chExt cx="3999500" cy="971688"/>
          </a:xfrm>
        </p:grpSpPr>
        <p:sp>
          <p:nvSpPr>
            <p:cNvPr id="2" name="文本框 44"/>
            <p:cNvSpPr>
              <a:spLocks noChangeArrowheads="1"/>
            </p:cNvSpPr>
            <p:nvPr/>
          </p:nvSpPr>
          <p:spPr bwMode="auto">
            <a:xfrm>
              <a:off x="0" y="386913"/>
              <a:ext cx="39995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600">
                  <a:solidFill>
                    <a:srgbClr val="3F3F3F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21</a:t>
              </a:r>
              <a:r>
                <a:rPr lang="en-US" sz="1600" baseline="30000">
                  <a:solidFill>
                    <a:srgbClr val="3F3F3F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st</a:t>
              </a:r>
              <a:r>
                <a:rPr lang="en-US" sz="1600">
                  <a:solidFill>
                    <a:srgbClr val="3F3F3F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.Avenwae work street </a:t>
              </a:r>
              <a:endParaRPr lang="zh-CN" altLang="en-US" sz="1600">
                <a:solidFill>
                  <a:srgbClr val="3F3F3F"/>
                </a:solidFill>
                <a:latin typeface="Open Sans" pitchFamily="34" charset="0"/>
                <a:sym typeface="Open Sans" pitchFamily="34" charset="0"/>
              </a:endParaRPr>
            </a:p>
            <a:p>
              <a:r>
                <a:rPr lang="en-US" sz="1600">
                  <a:solidFill>
                    <a:srgbClr val="3F3F3F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Building 203 united states of America </a:t>
              </a:r>
              <a:endParaRPr lang="zh-CN" altLang="en-US" sz="1600">
                <a:solidFill>
                  <a:srgbClr val="3F3F3F"/>
                </a:solidFill>
                <a:latin typeface="Open Sans" pitchFamily="34" charset="0"/>
                <a:sym typeface="Open Sans" pitchFamily="34" charset="0"/>
              </a:endParaRPr>
            </a:p>
          </p:txBody>
        </p:sp>
        <p:sp>
          <p:nvSpPr>
            <p:cNvPr id="19463" name="文本框 45"/>
            <p:cNvSpPr>
              <a:spLocks noChangeArrowheads="1"/>
            </p:cNvSpPr>
            <p:nvPr/>
          </p:nvSpPr>
          <p:spPr bwMode="auto">
            <a:xfrm>
              <a:off x="11761" y="0"/>
              <a:ext cx="15272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0C0C0C"/>
                  </a:solidFill>
                  <a:latin typeface="Open Sans" pitchFamily="34" charset="0"/>
                  <a:sym typeface="Open Sans" pitchFamily="34" charset="0"/>
                </a:rPr>
                <a:t>Address: </a:t>
              </a:r>
              <a:r>
                <a:rPr lang="en-US">
                  <a:solidFill>
                    <a:srgbClr val="000000"/>
                  </a:solidFill>
                  <a:latin typeface="Open Sans" pitchFamily="34" charset="0"/>
                  <a:sym typeface="Open Sans" pitchFamily="34" charset="0"/>
                </a:rPr>
                <a:t> </a:t>
              </a:r>
              <a:endParaRPr lang="zh-CN" altLang="en-US">
                <a:solidFill>
                  <a:srgbClr val="000000"/>
                </a:solidFill>
                <a:latin typeface="Open Sans" pitchFamily="34" charset="0"/>
                <a:sym typeface="Open Sans" pitchFamily="34" charset="0"/>
              </a:endParaRPr>
            </a:p>
          </p:txBody>
        </p:sp>
      </p:grpSp>
      <p:grpSp>
        <p:nvGrpSpPr>
          <p:cNvPr id="19465" name="组合 46"/>
          <p:cNvGrpSpPr>
            <a:grpSpLocks/>
          </p:cNvGrpSpPr>
          <p:nvPr/>
        </p:nvGrpSpPr>
        <p:grpSpPr bwMode="auto">
          <a:xfrm>
            <a:off x="5480050" y="5386388"/>
            <a:ext cx="3059113" cy="939800"/>
            <a:chOff x="0" y="0"/>
            <a:chExt cx="3058491" cy="939788"/>
          </a:xfrm>
        </p:grpSpPr>
        <p:sp>
          <p:nvSpPr>
            <p:cNvPr id="3" name="文本框 47"/>
            <p:cNvSpPr>
              <a:spLocks noChangeArrowheads="1"/>
            </p:cNvSpPr>
            <p:nvPr/>
          </p:nvSpPr>
          <p:spPr bwMode="auto">
            <a:xfrm>
              <a:off x="4006" y="355013"/>
              <a:ext cx="305448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600">
                  <a:solidFill>
                    <a:srgbClr val="3F3F3F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TEL:8479827 9 </a:t>
              </a:r>
              <a:endParaRPr lang="zh-CN" altLang="en-US" sz="1600">
                <a:solidFill>
                  <a:srgbClr val="3F3F3F"/>
                </a:solidFill>
                <a:latin typeface="Open Sans" pitchFamily="34" charset="0"/>
                <a:sym typeface="Open Sans" pitchFamily="34" charset="0"/>
              </a:endParaRPr>
            </a:p>
            <a:p>
              <a:r>
                <a:rPr lang="en-US" sz="1600">
                  <a:solidFill>
                    <a:srgbClr val="3F3F3F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Fax: +67 76866789</a:t>
              </a:r>
              <a:endParaRPr lang="zh-CN" altLang="en-US"/>
            </a:p>
          </p:txBody>
        </p:sp>
        <p:sp>
          <p:nvSpPr>
            <p:cNvPr id="19466" name="文本框 48"/>
            <p:cNvSpPr>
              <a:spLocks noChangeArrowheads="1"/>
            </p:cNvSpPr>
            <p:nvPr/>
          </p:nvSpPr>
          <p:spPr bwMode="auto">
            <a:xfrm>
              <a:off x="0" y="0"/>
              <a:ext cx="28113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0C0C0C"/>
                  </a:solidFill>
                  <a:latin typeface="Open Sans" pitchFamily="34" charset="0"/>
                  <a:sym typeface="Open Sans" pitchFamily="34" charset="0"/>
                </a:rPr>
                <a:t>Contact Information:  </a:t>
              </a:r>
              <a:endParaRPr lang="zh-CN" altLang="en-US">
                <a:solidFill>
                  <a:srgbClr val="0C0C0C"/>
                </a:solidFill>
                <a:latin typeface="Open Sans" pitchFamily="34" charset="0"/>
                <a:sym typeface="Open Sans" pitchFamily="34" charset="0"/>
              </a:endParaRPr>
            </a:p>
          </p:txBody>
        </p:sp>
      </p:grpSp>
      <p:grpSp>
        <p:nvGrpSpPr>
          <p:cNvPr id="19468" name="组合 49"/>
          <p:cNvGrpSpPr>
            <a:grpSpLocks/>
          </p:cNvGrpSpPr>
          <p:nvPr/>
        </p:nvGrpSpPr>
        <p:grpSpPr bwMode="auto">
          <a:xfrm>
            <a:off x="9032875" y="5391150"/>
            <a:ext cx="2368550" cy="917575"/>
            <a:chOff x="0" y="0"/>
            <a:chExt cx="3060938" cy="917196"/>
          </a:xfrm>
        </p:grpSpPr>
        <p:sp>
          <p:nvSpPr>
            <p:cNvPr id="4" name="文本框 50"/>
            <p:cNvSpPr>
              <a:spLocks noChangeArrowheads="1"/>
            </p:cNvSpPr>
            <p:nvPr/>
          </p:nvSpPr>
          <p:spPr bwMode="auto">
            <a:xfrm>
              <a:off x="6453" y="332421"/>
              <a:ext cx="305448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600">
                  <a:solidFill>
                    <a:srgbClr val="3F3F3F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Andy@yourmail.com</a:t>
              </a:r>
            </a:p>
            <a:p>
              <a:r>
                <a:rPr lang="en-US" sz="1600">
                  <a:solidFill>
                    <a:srgbClr val="3F3F3F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www.hdah,com</a:t>
              </a:r>
              <a:endParaRPr lang="zh-CN" altLang="en-US" sz="1600">
                <a:solidFill>
                  <a:srgbClr val="3F3F3F"/>
                </a:solidFill>
                <a:latin typeface="Open Sans" pitchFamily="34" charset="0"/>
                <a:sym typeface="Open Sans" pitchFamily="34" charset="0"/>
              </a:endParaRPr>
            </a:p>
          </p:txBody>
        </p:sp>
        <p:sp>
          <p:nvSpPr>
            <p:cNvPr id="19469" name="文本框 51"/>
            <p:cNvSpPr>
              <a:spLocks noChangeArrowheads="1"/>
            </p:cNvSpPr>
            <p:nvPr/>
          </p:nvSpPr>
          <p:spPr bwMode="auto">
            <a:xfrm>
              <a:off x="0" y="0"/>
              <a:ext cx="28113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0C0C0C"/>
                  </a:solidFill>
                  <a:latin typeface="Open Sans" pitchFamily="34" charset="0"/>
                  <a:sym typeface="Open Sans" pitchFamily="34" charset="0"/>
                </a:rPr>
                <a:t>Email Address :  </a:t>
              </a:r>
              <a:endParaRPr lang="zh-CN" altLang="en-US">
                <a:solidFill>
                  <a:srgbClr val="0C0C0C"/>
                </a:solidFill>
                <a:latin typeface="Open Sans" pitchFamily="34" charset="0"/>
                <a:sym typeface="Open Sans" pitchFamily="34" charset="0"/>
              </a:endParaRPr>
            </a:p>
          </p:txBody>
        </p:sp>
      </p:grpSp>
      <p:sp>
        <p:nvSpPr>
          <p:cNvPr id="19470" name="文本框 61"/>
          <p:cNvSpPr>
            <a:spLocks noChangeArrowheads="1"/>
          </p:cNvSpPr>
          <p:nvPr/>
        </p:nvSpPr>
        <p:spPr bwMode="auto">
          <a:xfrm>
            <a:off x="6943725" y="1231900"/>
            <a:ext cx="413385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How To Connect Us</a:t>
            </a:r>
            <a:endParaRPr lang="zh-CN" altLang="en-US" sz="6000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9471" name="矩形 62"/>
          <p:cNvSpPr>
            <a:spLocks noChangeArrowheads="1"/>
          </p:cNvSpPr>
          <p:nvPr/>
        </p:nvSpPr>
        <p:spPr bwMode="auto">
          <a:xfrm>
            <a:off x="7029450" y="3205163"/>
            <a:ext cx="45910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amet, consectetur adipisicing elit, sed do eiusmod tempor. </a:t>
            </a:r>
            <a:endParaRPr lang="zh-CN" altLang="en-US" sz="1400">
              <a:solidFill>
                <a:schemeClr val="bg1"/>
              </a:solidFill>
              <a:latin typeface="Open Sans" pitchFamily="34" charset="0"/>
              <a:sym typeface="Open Sans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65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" dur="65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3" dur="65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矩形 11"/>
          <p:cNvSpPr>
            <a:spLocks noChangeArrowheads="1"/>
          </p:cNvSpPr>
          <p:nvPr/>
        </p:nvSpPr>
        <p:spPr bwMode="auto">
          <a:xfrm>
            <a:off x="0" y="1588"/>
            <a:ext cx="12192000" cy="6858000"/>
          </a:xfrm>
          <a:prstGeom prst="rect">
            <a:avLst/>
          </a:prstGeom>
          <a:solidFill>
            <a:srgbClr val="323F4F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3" name="矩形 4"/>
          <p:cNvSpPr>
            <a:spLocks noChangeArrowheads="1"/>
          </p:cNvSpPr>
          <p:nvPr/>
        </p:nvSpPr>
        <p:spPr bwMode="auto">
          <a:xfrm>
            <a:off x="3370263" y="3494088"/>
            <a:ext cx="55260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  <a:sym typeface="Open Sans Light" pitchFamily="34" charset="0"/>
              </a:rPr>
              <a:t>THANKS FOR YOUR </a:t>
            </a:r>
            <a:endParaRPr lang="zh-CN" altLang="en-US" sz="4800">
              <a:solidFill>
                <a:schemeClr val="bg1"/>
              </a:solidFill>
              <a:latin typeface="Open Sans Light" pitchFamily="34" charset="0"/>
              <a:sym typeface="Open Sans Light" pitchFamily="34" charset="0"/>
            </a:endParaRPr>
          </a:p>
        </p:txBody>
      </p:sp>
      <p:sp>
        <p:nvSpPr>
          <p:cNvPr id="20484" name="矩形 6"/>
          <p:cNvSpPr>
            <a:spLocks noChangeArrowheads="1"/>
          </p:cNvSpPr>
          <p:nvPr/>
        </p:nvSpPr>
        <p:spPr bwMode="auto">
          <a:xfrm>
            <a:off x="4371975" y="4402138"/>
            <a:ext cx="35226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  <a:sym typeface="Open Sans Light" pitchFamily="34" charset="0"/>
              </a:rPr>
              <a:t>WATCHING</a:t>
            </a:r>
            <a:endParaRPr lang="zh-CN" altLang="en-US" sz="4800">
              <a:solidFill>
                <a:schemeClr val="bg1"/>
              </a:solidFill>
              <a:latin typeface="Open Sans Light" pitchFamily="34" charset="0"/>
              <a:sym typeface="Open Sans Light" pitchFamily="34" charset="0"/>
            </a:endParaRPr>
          </a:p>
        </p:txBody>
      </p:sp>
      <p:grpSp>
        <p:nvGrpSpPr>
          <p:cNvPr id="20485" name="组合 7"/>
          <p:cNvGrpSpPr>
            <a:grpSpLocks/>
          </p:cNvGrpSpPr>
          <p:nvPr/>
        </p:nvGrpSpPr>
        <p:grpSpPr bwMode="auto">
          <a:xfrm>
            <a:off x="5389563" y="1500188"/>
            <a:ext cx="1404937" cy="1846262"/>
            <a:chOff x="0" y="0"/>
            <a:chExt cx="708026" cy="930275"/>
          </a:xfrm>
        </p:grpSpPr>
        <p:sp>
          <p:nvSpPr>
            <p:cNvPr id="20486" name="Freeform 81"/>
            <p:cNvSpPr>
              <a:spLocks noChangeArrowheads="1"/>
            </p:cNvSpPr>
            <p:nvPr/>
          </p:nvSpPr>
          <p:spPr bwMode="auto">
            <a:xfrm>
              <a:off x="0" y="0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solidFill>
              <a:srgbClr val="FE0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7" name="Freeform 82"/>
            <p:cNvSpPr>
              <a:spLocks noChangeArrowheads="1"/>
            </p:cNvSpPr>
            <p:nvPr/>
          </p:nvSpPr>
          <p:spPr bwMode="auto">
            <a:xfrm>
              <a:off x="363538" y="425450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solidFill>
              <a:srgbClr val="FE0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9" name="矩形 12"/>
          <p:cNvSpPr>
            <a:spLocks noChangeArrowheads="1"/>
          </p:cNvSpPr>
          <p:nvPr/>
        </p:nvSpPr>
        <p:spPr bwMode="auto">
          <a:xfrm>
            <a:off x="0" y="-1588"/>
            <a:ext cx="12192000" cy="944563"/>
          </a:xfrm>
          <a:prstGeom prst="rect">
            <a:avLst/>
          </a:prstGeom>
          <a:solidFill>
            <a:srgbClr val="222A35">
              <a:alpha val="5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0" name="矩形 13"/>
          <p:cNvSpPr>
            <a:spLocks noChangeArrowheads="1"/>
          </p:cNvSpPr>
          <p:nvPr/>
        </p:nvSpPr>
        <p:spPr bwMode="auto">
          <a:xfrm>
            <a:off x="0" y="-3175"/>
            <a:ext cx="12192000" cy="946150"/>
          </a:xfrm>
          <a:prstGeom prst="rect">
            <a:avLst/>
          </a:prstGeom>
          <a:solidFill>
            <a:srgbClr val="FE268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1" name="文本框 14"/>
          <p:cNvSpPr>
            <a:spLocks noChangeArrowheads="1"/>
          </p:cNvSpPr>
          <p:nvPr/>
        </p:nvSpPr>
        <p:spPr bwMode="auto">
          <a:xfrm>
            <a:off x="542925" y="295275"/>
            <a:ext cx="1525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About Us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20492" name="文本框 15"/>
          <p:cNvSpPr>
            <a:spLocks noChangeArrowheads="1"/>
          </p:cNvSpPr>
          <p:nvPr/>
        </p:nvSpPr>
        <p:spPr bwMode="auto">
          <a:xfrm>
            <a:off x="2493963" y="295275"/>
            <a:ext cx="1708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Team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20493" name="文本框 16"/>
          <p:cNvSpPr>
            <a:spLocks noChangeArrowheads="1"/>
          </p:cNvSpPr>
          <p:nvPr/>
        </p:nvSpPr>
        <p:spPr bwMode="auto">
          <a:xfrm>
            <a:off x="4597400" y="295275"/>
            <a:ext cx="1708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Project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20494" name="文本框 17"/>
          <p:cNvSpPr>
            <a:spLocks noChangeArrowheads="1"/>
          </p:cNvSpPr>
          <p:nvPr/>
        </p:nvSpPr>
        <p:spPr bwMode="auto">
          <a:xfrm>
            <a:off x="6699250" y="295275"/>
            <a:ext cx="2071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Date Analysis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20495" name="文本框 18"/>
          <p:cNvSpPr>
            <a:spLocks noChangeArrowheads="1"/>
          </p:cNvSpPr>
          <p:nvPr/>
        </p:nvSpPr>
        <p:spPr bwMode="auto">
          <a:xfrm>
            <a:off x="9104313" y="295275"/>
            <a:ext cx="1630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Connect Us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grpSp>
        <p:nvGrpSpPr>
          <p:cNvPr id="20496" name="组合 22"/>
          <p:cNvGrpSpPr>
            <a:grpSpLocks/>
          </p:cNvGrpSpPr>
          <p:nvPr/>
        </p:nvGrpSpPr>
        <p:grpSpPr bwMode="auto">
          <a:xfrm rot="-5400000">
            <a:off x="11320463" y="200025"/>
            <a:ext cx="465138" cy="541337"/>
            <a:chOff x="0" y="0"/>
            <a:chExt cx="849312" cy="987425"/>
          </a:xfrm>
        </p:grpSpPr>
        <p:sp>
          <p:nvSpPr>
            <p:cNvPr id="20497" name="Freeform 75"/>
            <p:cNvSpPr>
              <a:spLocks noChangeArrowheads="1"/>
            </p:cNvSpPr>
            <p:nvPr/>
          </p:nvSpPr>
          <p:spPr bwMode="auto">
            <a:xfrm>
              <a:off x="0" y="0"/>
              <a:ext cx="157162" cy="987425"/>
            </a:xfrm>
            <a:custGeom>
              <a:avLst/>
              <a:gdLst>
                <a:gd name="T0" fmla="*/ 20 w 41"/>
                <a:gd name="T1" fmla="*/ 260 h 260"/>
                <a:gd name="T2" fmla="*/ 0 w 41"/>
                <a:gd name="T3" fmla="*/ 239 h 260"/>
                <a:gd name="T4" fmla="*/ 0 w 41"/>
                <a:gd name="T5" fmla="*/ 21 h 260"/>
                <a:gd name="T6" fmla="*/ 20 w 41"/>
                <a:gd name="T7" fmla="*/ 0 h 260"/>
                <a:gd name="T8" fmla="*/ 41 w 41"/>
                <a:gd name="T9" fmla="*/ 21 h 260"/>
                <a:gd name="T10" fmla="*/ 41 w 41"/>
                <a:gd name="T11" fmla="*/ 239 h 260"/>
                <a:gd name="T12" fmla="*/ 20 w 41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60">
                  <a:moveTo>
                    <a:pt x="20" y="260"/>
                  </a:moveTo>
                  <a:cubicBezTo>
                    <a:pt x="9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239"/>
                    <a:pt x="41" y="239"/>
                    <a:pt x="41" y="239"/>
                  </a:cubicBezTo>
                  <a:cubicBezTo>
                    <a:pt x="41" y="250"/>
                    <a:pt x="32" y="260"/>
                    <a:pt x="20" y="2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Freeform 76"/>
            <p:cNvSpPr>
              <a:spLocks noChangeArrowheads="1"/>
            </p:cNvSpPr>
            <p:nvPr/>
          </p:nvSpPr>
          <p:spPr bwMode="auto">
            <a:xfrm>
              <a:off x="342900" y="0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Freeform 77"/>
            <p:cNvSpPr>
              <a:spLocks noChangeArrowheads="1"/>
            </p:cNvSpPr>
            <p:nvPr/>
          </p:nvSpPr>
          <p:spPr bwMode="auto">
            <a:xfrm>
              <a:off x="688975" y="0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合 10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098" name="图片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" name="矩形 9"/>
            <p:cNvSpPr>
              <a:spLocks noChangeArrowheads="1"/>
            </p:cNvSpPr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rotWithShape="1">
              <a:gsLst>
                <a:gs pos="0">
                  <a:srgbClr val="222A35"/>
                </a:gs>
                <a:gs pos="42999">
                  <a:srgbClr val="45546B"/>
                </a:gs>
                <a:gs pos="68999">
                  <a:srgbClr val="ACB8CA"/>
                </a:gs>
                <a:gs pos="95000">
                  <a:srgbClr val="D5DBE5"/>
                </a:gs>
                <a:gs pos="100000">
                  <a:srgbClr val="D5DBE5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100" name="矩形 11"/>
          <p:cNvSpPr>
            <a:spLocks noChangeArrowheads="1"/>
          </p:cNvSpPr>
          <p:nvPr/>
        </p:nvSpPr>
        <p:spPr bwMode="auto">
          <a:xfrm>
            <a:off x="0" y="-1588"/>
            <a:ext cx="12192000" cy="944563"/>
          </a:xfrm>
          <a:prstGeom prst="rect">
            <a:avLst/>
          </a:prstGeom>
          <a:solidFill>
            <a:srgbClr val="222A35">
              <a:alpha val="5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1" name="矩形 28"/>
          <p:cNvSpPr>
            <a:spLocks noChangeArrowheads="1"/>
          </p:cNvSpPr>
          <p:nvPr/>
        </p:nvSpPr>
        <p:spPr bwMode="auto">
          <a:xfrm>
            <a:off x="0" y="-3175"/>
            <a:ext cx="2179638" cy="946150"/>
          </a:xfrm>
          <a:prstGeom prst="rect">
            <a:avLst/>
          </a:prstGeom>
          <a:solidFill>
            <a:srgbClr val="FE268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2" name="文本框 12"/>
          <p:cNvSpPr>
            <a:spLocks noChangeArrowheads="1"/>
          </p:cNvSpPr>
          <p:nvPr/>
        </p:nvSpPr>
        <p:spPr bwMode="auto">
          <a:xfrm>
            <a:off x="561975" y="295275"/>
            <a:ext cx="1525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About Us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4103" name="文本框 13"/>
          <p:cNvSpPr>
            <a:spLocks noChangeArrowheads="1"/>
          </p:cNvSpPr>
          <p:nvPr/>
        </p:nvSpPr>
        <p:spPr bwMode="auto">
          <a:xfrm>
            <a:off x="2513013" y="295275"/>
            <a:ext cx="1708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Team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4104" name="文本框 14"/>
          <p:cNvSpPr>
            <a:spLocks noChangeArrowheads="1"/>
          </p:cNvSpPr>
          <p:nvPr/>
        </p:nvSpPr>
        <p:spPr bwMode="auto">
          <a:xfrm>
            <a:off x="4616450" y="295275"/>
            <a:ext cx="1708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Project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4105" name="文本框 15"/>
          <p:cNvSpPr>
            <a:spLocks noChangeArrowheads="1"/>
          </p:cNvSpPr>
          <p:nvPr/>
        </p:nvSpPr>
        <p:spPr bwMode="auto">
          <a:xfrm>
            <a:off x="6718300" y="295275"/>
            <a:ext cx="2071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Date Analysis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4106" name="文本框 16"/>
          <p:cNvSpPr>
            <a:spLocks noChangeArrowheads="1"/>
          </p:cNvSpPr>
          <p:nvPr/>
        </p:nvSpPr>
        <p:spPr bwMode="auto">
          <a:xfrm>
            <a:off x="9123363" y="295275"/>
            <a:ext cx="1630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Connect Us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grpSp>
        <p:nvGrpSpPr>
          <p:cNvPr id="4107" name="组合 17"/>
          <p:cNvGrpSpPr>
            <a:grpSpLocks/>
          </p:cNvGrpSpPr>
          <p:nvPr/>
        </p:nvGrpSpPr>
        <p:grpSpPr bwMode="auto">
          <a:xfrm>
            <a:off x="11255375" y="228600"/>
            <a:ext cx="415925" cy="546100"/>
            <a:chOff x="0" y="0"/>
            <a:chExt cx="708026" cy="930275"/>
          </a:xfrm>
        </p:grpSpPr>
        <p:sp>
          <p:nvSpPr>
            <p:cNvPr id="4108" name="Freeform 81"/>
            <p:cNvSpPr>
              <a:spLocks noChangeArrowheads="1"/>
            </p:cNvSpPr>
            <p:nvPr/>
          </p:nvSpPr>
          <p:spPr bwMode="auto">
            <a:xfrm>
              <a:off x="0" y="0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82"/>
            <p:cNvSpPr>
              <a:spLocks noChangeArrowheads="1"/>
            </p:cNvSpPr>
            <p:nvPr/>
          </p:nvSpPr>
          <p:spPr bwMode="auto">
            <a:xfrm>
              <a:off x="363538" y="425450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10" name="矩形 24"/>
          <p:cNvSpPr>
            <a:spLocks noChangeArrowheads="1"/>
          </p:cNvSpPr>
          <p:nvPr/>
        </p:nvSpPr>
        <p:spPr bwMode="auto">
          <a:xfrm>
            <a:off x="8653463" y="6000750"/>
            <a:ext cx="3538537" cy="857250"/>
          </a:xfrm>
          <a:prstGeom prst="rect">
            <a:avLst/>
          </a:prstGeom>
          <a:solidFill>
            <a:srgbClr val="FE268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11" name="文本框 25"/>
          <p:cNvSpPr>
            <a:spLocks noChangeArrowheads="1"/>
          </p:cNvSpPr>
          <p:nvPr/>
        </p:nvSpPr>
        <p:spPr bwMode="auto">
          <a:xfrm>
            <a:off x="9509125" y="6153150"/>
            <a:ext cx="1939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About Us</a:t>
            </a:r>
            <a:endParaRPr lang="zh-CN" altLang="en-US" sz="32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4112" name="文本框 26"/>
          <p:cNvSpPr>
            <a:spLocks noChangeArrowheads="1"/>
          </p:cNvSpPr>
          <p:nvPr/>
        </p:nvSpPr>
        <p:spPr bwMode="auto">
          <a:xfrm>
            <a:off x="511175" y="1257300"/>
            <a:ext cx="4003675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500"/>
              </a:lnSpc>
            </a:pPr>
            <a:r>
              <a:rPr lang="en-US" sz="6000">
                <a:solidFill>
                  <a:srgbClr val="F10173"/>
                </a:solidFill>
                <a:latin typeface="Droid Sans" pitchFamily="2" charset="0"/>
                <a:ea typeface="Droid Sans" pitchFamily="2" charset="0"/>
                <a:cs typeface="Droid Sans" pitchFamily="2" charset="0"/>
                <a:sym typeface="Droid Sans" pitchFamily="2" charset="0"/>
              </a:rPr>
              <a:t>TEXT YOUR </a:t>
            </a:r>
            <a:r>
              <a:rPr lang="en-US" sz="6000">
                <a:solidFill>
                  <a:schemeClr val="bg1"/>
                </a:solidFill>
                <a:latin typeface="Droid Sans" pitchFamily="2" charset="0"/>
                <a:ea typeface="Droid Sans" pitchFamily="2" charset="0"/>
                <a:cs typeface="Droid Sans" pitchFamily="2" charset="0"/>
                <a:sym typeface="Droid Sans" pitchFamily="2" charset="0"/>
              </a:rPr>
              <a:t>OWN TITLE IN HERE </a:t>
            </a:r>
            <a:endParaRPr lang="zh-CN" altLang="en-US" sz="6000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4113" name="任意多边形 27"/>
          <p:cNvSpPr>
            <a:spLocks noChangeArrowheads="1"/>
          </p:cNvSpPr>
          <p:nvPr/>
        </p:nvSpPr>
        <p:spPr bwMode="auto">
          <a:xfrm>
            <a:off x="9496425" y="2746375"/>
            <a:ext cx="1208088" cy="3295650"/>
          </a:xfrm>
          <a:custGeom>
            <a:avLst/>
            <a:gdLst>
              <a:gd name="T0" fmla="*/ 755266 w 961895"/>
              <a:gd name="T1" fmla="*/ 0 h 2622054"/>
              <a:gd name="T2" fmla="*/ 961895 w 961895"/>
              <a:gd name="T3" fmla="*/ 0 h 2622054"/>
              <a:gd name="T4" fmla="*/ 961895 w 961895"/>
              <a:gd name="T5" fmla="*/ 2622054 h 2622054"/>
              <a:gd name="T6" fmla="*/ 641263 w 961895"/>
              <a:gd name="T7" fmla="*/ 2622054 h 2622054"/>
              <a:gd name="T8" fmla="*/ 641263 w 961895"/>
              <a:gd name="T9" fmla="*/ 578918 h 2622054"/>
              <a:gd name="T10" fmla="*/ 337554 w 961895"/>
              <a:gd name="T11" fmla="*/ 799798 h 2622054"/>
              <a:gd name="T12" fmla="*/ 0 w 961895"/>
              <a:gd name="T13" fmla="*/ 965458 h 2622054"/>
              <a:gd name="T14" fmla="*/ 0 w 961895"/>
              <a:gd name="T15" fmla="*/ 655514 h 2622054"/>
              <a:gd name="T16" fmla="*/ 470260 w 961895"/>
              <a:gd name="T17" fmla="*/ 349132 h 2622054"/>
              <a:gd name="T18" fmla="*/ 755266 w 961895"/>
              <a:gd name="T19" fmla="*/ 0 h 2622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1895" h="2622054">
                <a:moveTo>
                  <a:pt x="755266" y="0"/>
                </a:moveTo>
                <a:lnTo>
                  <a:pt x="961895" y="0"/>
                </a:lnTo>
                <a:lnTo>
                  <a:pt x="961895" y="2622054"/>
                </a:lnTo>
                <a:lnTo>
                  <a:pt x="641263" y="2622054"/>
                </a:lnTo>
                <a:lnTo>
                  <a:pt x="641263" y="578918"/>
                </a:lnTo>
                <a:cubicBezTo>
                  <a:pt x="564074" y="652545"/>
                  <a:pt x="462838" y="726171"/>
                  <a:pt x="337554" y="799798"/>
                </a:cubicBezTo>
                <a:cubicBezTo>
                  <a:pt x="212270" y="873424"/>
                  <a:pt x="99752" y="928644"/>
                  <a:pt x="0" y="965458"/>
                </a:cubicBezTo>
                <a:lnTo>
                  <a:pt x="0" y="655514"/>
                </a:lnTo>
                <a:cubicBezTo>
                  <a:pt x="179316" y="571199"/>
                  <a:pt x="336069" y="469073"/>
                  <a:pt x="470260" y="349132"/>
                </a:cubicBezTo>
                <a:cubicBezTo>
                  <a:pt x="604450" y="229192"/>
                  <a:pt x="699452" y="112815"/>
                  <a:pt x="755266" y="0"/>
                </a:cubicBezTo>
                <a:close/>
              </a:path>
            </a:pathLst>
          </a:custGeom>
          <a:solidFill>
            <a:srgbClr val="FE268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4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3B7E183-1B22-4EED-ABCE-F7D59451C24E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1538288"/>
            <a:ext cx="11807825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文本框 2"/>
          <p:cNvSpPr>
            <a:spLocks noChangeArrowheads="1"/>
          </p:cNvSpPr>
          <p:nvPr/>
        </p:nvSpPr>
        <p:spPr bwMode="auto">
          <a:xfrm>
            <a:off x="252413" y="530225"/>
            <a:ext cx="2178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>
                <a:solidFill>
                  <a:srgbClr val="F10173"/>
                </a:solidFill>
                <a:latin typeface="Droid Sans" pitchFamily="2" charset="0"/>
                <a:sym typeface="Droid Sans" pitchFamily="2" charset="0"/>
              </a:rPr>
              <a:t>About Us</a:t>
            </a:r>
            <a:endParaRPr lang="zh-CN" altLang="en-US" sz="3600">
              <a:solidFill>
                <a:srgbClr val="F10173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5123" name="矩形 3"/>
          <p:cNvSpPr>
            <a:spLocks noChangeArrowheads="1"/>
          </p:cNvSpPr>
          <p:nvPr/>
        </p:nvSpPr>
        <p:spPr bwMode="auto">
          <a:xfrm>
            <a:off x="382588" y="5834063"/>
            <a:ext cx="48117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>
                <a:solidFill>
                  <a:srgbClr val="262626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sz="1600">
              <a:solidFill>
                <a:srgbClr val="262626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5124" name="矩形 4"/>
          <p:cNvSpPr>
            <a:spLocks noChangeArrowheads="1"/>
          </p:cNvSpPr>
          <p:nvPr/>
        </p:nvSpPr>
        <p:spPr bwMode="auto">
          <a:xfrm>
            <a:off x="6429375" y="5834063"/>
            <a:ext cx="5413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>
                <a:solidFill>
                  <a:srgbClr val="262626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amet, consectetur adipisicing elit, sed do eiusmod tempor. </a:t>
            </a:r>
            <a:endParaRPr lang="zh-CN" altLang="en-US" sz="1600">
              <a:solidFill>
                <a:srgbClr val="262626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5125" name="矩形 5"/>
          <p:cNvSpPr>
            <a:spLocks noChangeArrowheads="1"/>
          </p:cNvSpPr>
          <p:nvPr/>
        </p:nvSpPr>
        <p:spPr bwMode="auto">
          <a:xfrm>
            <a:off x="382588" y="5407025"/>
            <a:ext cx="3944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>
                <a:solidFill>
                  <a:srgbClr val="3F3F3F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Text your title in here</a:t>
            </a:r>
            <a:endParaRPr lang="zh-CN" altLang="en-US" b="1">
              <a:solidFill>
                <a:srgbClr val="3F3F3F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6429375" y="5407025"/>
            <a:ext cx="49196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>
                <a:solidFill>
                  <a:srgbClr val="3F3F3F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Text your title in here</a:t>
            </a:r>
            <a:endParaRPr lang="zh-CN" altLang="en-US" b="1">
              <a:solidFill>
                <a:srgbClr val="3F3F3F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5127" name="直接连接符 8"/>
          <p:cNvSpPr>
            <a:spLocks noChangeShapeType="1"/>
          </p:cNvSpPr>
          <p:nvPr/>
        </p:nvSpPr>
        <p:spPr bwMode="auto">
          <a:xfrm>
            <a:off x="176213" y="1409700"/>
            <a:ext cx="11747500" cy="0"/>
          </a:xfrm>
          <a:prstGeom prst="line">
            <a:avLst/>
          </a:prstGeom>
          <a:noFill/>
          <a:ln w="28575">
            <a:solidFill>
              <a:srgbClr val="F4379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直接连接符 9"/>
          <p:cNvSpPr>
            <a:spLocks noChangeShapeType="1"/>
          </p:cNvSpPr>
          <p:nvPr/>
        </p:nvSpPr>
        <p:spPr bwMode="auto">
          <a:xfrm>
            <a:off x="192088" y="5216525"/>
            <a:ext cx="11747500" cy="0"/>
          </a:xfrm>
          <a:prstGeom prst="line">
            <a:avLst/>
          </a:prstGeom>
          <a:noFill/>
          <a:ln w="28575">
            <a:solidFill>
              <a:srgbClr val="F4379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7"/>
          <p:cNvGrpSpPr>
            <a:grpSpLocks noChangeAspect="1"/>
          </p:cNvGrpSpPr>
          <p:nvPr/>
        </p:nvGrpSpPr>
        <p:grpSpPr bwMode="auto">
          <a:xfrm>
            <a:off x="0" y="0"/>
            <a:ext cx="12192000" cy="6858000"/>
            <a:chOff x="0" y="0"/>
            <a:chExt cx="10841750" cy="6858000"/>
          </a:xfrm>
        </p:grpSpPr>
        <p:pic>
          <p:nvPicPr>
            <p:cNvPr id="6146" name="图片 6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749" y="3514464"/>
              <a:ext cx="3427567" cy="1781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" name="图片 6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4183" y="5299201"/>
              <a:ext cx="3427567" cy="1558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8" name="图片 6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749" y="3498849"/>
              <a:ext cx="3427567" cy="15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9" name="图片 5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5316" y="3498849"/>
              <a:ext cx="2667000" cy="335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0" name="图片 5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6039" y="0"/>
              <a:ext cx="2190751" cy="3514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1" name="图片 5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2687916" cy="167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2" name="图片 5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7916" y="0"/>
              <a:ext cx="2057400" cy="3514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3" name="图片 5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67132"/>
              <a:ext cx="2687916" cy="1847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" name="图片 5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14468"/>
              <a:ext cx="4745316" cy="3343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55" name="矩形 50"/>
          <p:cNvSpPr>
            <a:spLocks noChangeArrowheads="1"/>
          </p:cNvSpPr>
          <p:nvPr/>
        </p:nvSpPr>
        <p:spPr bwMode="auto">
          <a:xfrm>
            <a:off x="5335588" y="-15875"/>
            <a:ext cx="4386262" cy="3546475"/>
          </a:xfrm>
          <a:prstGeom prst="rect">
            <a:avLst/>
          </a:prstGeom>
          <a:solidFill>
            <a:srgbClr val="F1017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6" name="矩形 51"/>
          <p:cNvSpPr>
            <a:spLocks noChangeArrowheads="1"/>
          </p:cNvSpPr>
          <p:nvPr/>
        </p:nvSpPr>
        <p:spPr bwMode="auto">
          <a:xfrm>
            <a:off x="5499100" y="630238"/>
            <a:ext cx="2673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Our Works</a:t>
            </a:r>
            <a:endParaRPr lang="zh-CN" altLang="en-US"/>
          </a:p>
        </p:txBody>
      </p:sp>
      <p:sp>
        <p:nvSpPr>
          <p:cNvPr id="6157" name="矩形 55"/>
          <p:cNvSpPr>
            <a:spLocks noChangeArrowheads="1"/>
          </p:cNvSpPr>
          <p:nvPr/>
        </p:nvSpPr>
        <p:spPr bwMode="auto">
          <a:xfrm>
            <a:off x="5556250" y="1941513"/>
            <a:ext cx="371633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amet, consectetur adipisicing elit, sed do eiusmod tempor. </a:t>
            </a:r>
            <a:endParaRPr lang="zh-CN" altLang="en-US">
              <a:solidFill>
                <a:schemeClr val="bg1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6158" name="矩形 57"/>
          <p:cNvSpPr>
            <a:spLocks noChangeArrowheads="1"/>
          </p:cNvSpPr>
          <p:nvPr/>
        </p:nvSpPr>
        <p:spPr bwMode="auto">
          <a:xfrm>
            <a:off x="5535613" y="1425575"/>
            <a:ext cx="22875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Text title in here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10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170" name="图片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1" name="矩形 9"/>
            <p:cNvSpPr>
              <a:spLocks noChangeArrowheads="1"/>
            </p:cNvSpPr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rotWithShape="1">
              <a:gsLst>
                <a:gs pos="0">
                  <a:srgbClr val="222A35"/>
                </a:gs>
                <a:gs pos="42999">
                  <a:srgbClr val="45546B"/>
                </a:gs>
                <a:gs pos="68999">
                  <a:srgbClr val="ACB8CA"/>
                </a:gs>
                <a:gs pos="95000">
                  <a:srgbClr val="D5DBE5"/>
                </a:gs>
                <a:gs pos="100000">
                  <a:srgbClr val="D5DBE5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172" name="矩形 11"/>
          <p:cNvSpPr>
            <a:spLocks noChangeArrowheads="1"/>
          </p:cNvSpPr>
          <p:nvPr/>
        </p:nvSpPr>
        <p:spPr bwMode="auto">
          <a:xfrm>
            <a:off x="0" y="-1588"/>
            <a:ext cx="12192000" cy="944563"/>
          </a:xfrm>
          <a:prstGeom prst="rect">
            <a:avLst/>
          </a:prstGeom>
          <a:solidFill>
            <a:srgbClr val="222A35">
              <a:alpha val="5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3" name="矩形 22"/>
          <p:cNvSpPr>
            <a:spLocks noChangeArrowheads="1"/>
          </p:cNvSpPr>
          <p:nvPr/>
        </p:nvSpPr>
        <p:spPr bwMode="auto">
          <a:xfrm>
            <a:off x="0" y="-3175"/>
            <a:ext cx="4283075" cy="946150"/>
          </a:xfrm>
          <a:prstGeom prst="rect">
            <a:avLst/>
          </a:prstGeom>
          <a:solidFill>
            <a:srgbClr val="FE268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4" name="文本框 12"/>
          <p:cNvSpPr>
            <a:spLocks noChangeArrowheads="1"/>
          </p:cNvSpPr>
          <p:nvPr/>
        </p:nvSpPr>
        <p:spPr bwMode="auto">
          <a:xfrm>
            <a:off x="561975" y="295275"/>
            <a:ext cx="1525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About Us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7175" name="文本框 13"/>
          <p:cNvSpPr>
            <a:spLocks noChangeArrowheads="1"/>
          </p:cNvSpPr>
          <p:nvPr/>
        </p:nvSpPr>
        <p:spPr bwMode="auto">
          <a:xfrm>
            <a:off x="2513013" y="295275"/>
            <a:ext cx="1708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Team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7176" name="文本框 14"/>
          <p:cNvSpPr>
            <a:spLocks noChangeArrowheads="1"/>
          </p:cNvSpPr>
          <p:nvPr/>
        </p:nvSpPr>
        <p:spPr bwMode="auto">
          <a:xfrm>
            <a:off x="4616450" y="295275"/>
            <a:ext cx="1708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Project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7177" name="文本框 15"/>
          <p:cNvSpPr>
            <a:spLocks noChangeArrowheads="1"/>
          </p:cNvSpPr>
          <p:nvPr/>
        </p:nvSpPr>
        <p:spPr bwMode="auto">
          <a:xfrm>
            <a:off x="6718300" y="295275"/>
            <a:ext cx="2071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Date Analysis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7178" name="文本框 16"/>
          <p:cNvSpPr>
            <a:spLocks noChangeArrowheads="1"/>
          </p:cNvSpPr>
          <p:nvPr/>
        </p:nvSpPr>
        <p:spPr bwMode="auto">
          <a:xfrm>
            <a:off x="9123363" y="295275"/>
            <a:ext cx="1630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Connect Us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grpSp>
        <p:nvGrpSpPr>
          <p:cNvPr id="7179" name="组合 17"/>
          <p:cNvGrpSpPr>
            <a:grpSpLocks/>
          </p:cNvGrpSpPr>
          <p:nvPr/>
        </p:nvGrpSpPr>
        <p:grpSpPr bwMode="auto">
          <a:xfrm>
            <a:off x="11255375" y="228600"/>
            <a:ext cx="415925" cy="546100"/>
            <a:chOff x="0" y="0"/>
            <a:chExt cx="708026" cy="930275"/>
          </a:xfrm>
        </p:grpSpPr>
        <p:sp>
          <p:nvSpPr>
            <p:cNvPr id="7180" name="Freeform 81"/>
            <p:cNvSpPr>
              <a:spLocks noChangeArrowheads="1"/>
            </p:cNvSpPr>
            <p:nvPr/>
          </p:nvSpPr>
          <p:spPr bwMode="auto">
            <a:xfrm>
              <a:off x="0" y="0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Freeform 82"/>
            <p:cNvSpPr>
              <a:spLocks noChangeArrowheads="1"/>
            </p:cNvSpPr>
            <p:nvPr/>
          </p:nvSpPr>
          <p:spPr bwMode="auto">
            <a:xfrm>
              <a:off x="363538" y="425450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82" name="矩形 24"/>
          <p:cNvSpPr>
            <a:spLocks noChangeArrowheads="1"/>
          </p:cNvSpPr>
          <p:nvPr/>
        </p:nvSpPr>
        <p:spPr bwMode="auto">
          <a:xfrm>
            <a:off x="8653463" y="6000750"/>
            <a:ext cx="3538537" cy="857250"/>
          </a:xfrm>
          <a:prstGeom prst="rect">
            <a:avLst/>
          </a:prstGeom>
          <a:solidFill>
            <a:srgbClr val="FE268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83" name="文本框 26"/>
          <p:cNvSpPr>
            <a:spLocks noChangeArrowheads="1"/>
          </p:cNvSpPr>
          <p:nvPr/>
        </p:nvSpPr>
        <p:spPr bwMode="auto">
          <a:xfrm>
            <a:off x="511175" y="1257300"/>
            <a:ext cx="4003675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500"/>
              </a:lnSpc>
            </a:pPr>
            <a:r>
              <a:rPr lang="en-US" sz="6000">
                <a:solidFill>
                  <a:srgbClr val="F10173"/>
                </a:solidFill>
                <a:latin typeface="Droid Sans" pitchFamily="2" charset="0"/>
                <a:ea typeface="Droid Sans" pitchFamily="2" charset="0"/>
                <a:cs typeface="Droid Sans" pitchFamily="2" charset="0"/>
                <a:sym typeface="Droid Sans" pitchFamily="2" charset="0"/>
              </a:rPr>
              <a:t>TEXT YOUR </a:t>
            </a:r>
            <a:r>
              <a:rPr lang="en-US" sz="6000">
                <a:solidFill>
                  <a:schemeClr val="bg1"/>
                </a:solidFill>
                <a:latin typeface="Droid Sans" pitchFamily="2" charset="0"/>
                <a:ea typeface="Droid Sans" pitchFamily="2" charset="0"/>
                <a:cs typeface="Droid Sans" pitchFamily="2" charset="0"/>
                <a:sym typeface="Droid Sans" pitchFamily="2" charset="0"/>
              </a:rPr>
              <a:t>OWN TITLE IN HERE </a:t>
            </a:r>
            <a:endParaRPr lang="zh-CN" altLang="en-US" sz="6000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7184" name="文本框 20"/>
          <p:cNvSpPr>
            <a:spLocks noChangeArrowheads="1"/>
          </p:cNvSpPr>
          <p:nvPr/>
        </p:nvSpPr>
        <p:spPr bwMode="auto">
          <a:xfrm>
            <a:off x="9509125" y="6153150"/>
            <a:ext cx="2130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Team</a:t>
            </a:r>
            <a:endParaRPr lang="zh-CN" altLang="en-US"/>
          </a:p>
        </p:txBody>
      </p:sp>
      <p:sp>
        <p:nvSpPr>
          <p:cNvPr id="7185" name="任意多边形 21"/>
          <p:cNvSpPr>
            <a:spLocks noChangeArrowheads="1"/>
          </p:cNvSpPr>
          <p:nvPr/>
        </p:nvSpPr>
        <p:spPr bwMode="auto">
          <a:xfrm>
            <a:off x="9442450" y="2774950"/>
            <a:ext cx="2139950" cy="3249613"/>
          </a:xfrm>
          <a:custGeom>
            <a:avLst/>
            <a:gdLst>
              <a:gd name="T0" fmla="*/ 908741 w 1726352"/>
              <a:gd name="T1" fmla="*/ 0 h 2622054"/>
              <a:gd name="T2" fmla="*/ 1503691 w 1726352"/>
              <a:gd name="T3" fmla="*/ 208411 h 2622054"/>
              <a:gd name="T4" fmla="*/ 1722789 w 1726352"/>
              <a:gd name="T5" fmla="*/ 724984 h 2622054"/>
              <a:gd name="T6" fmla="*/ 1658663 w 1726352"/>
              <a:gd name="T7" fmla="*/ 1033147 h 2622054"/>
              <a:gd name="T8" fmla="*/ 1445799 w 1726352"/>
              <a:gd name="T9" fmla="*/ 1351997 h 2622054"/>
              <a:gd name="T10" fmla="*/ 951492 w 1726352"/>
              <a:gd name="T11" fmla="*/ 1811569 h 2622054"/>
              <a:gd name="T12" fmla="*/ 580984 w 1726352"/>
              <a:gd name="T13" fmla="*/ 2140216 h 2622054"/>
              <a:gd name="T14" fmla="*/ 445607 w 1726352"/>
              <a:gd name="T15" fmla="*/ 2313891 h 2622054"/>
              <a:gd name="T16" fmla="*/ 1726352 w 1726352"/>
              <a:gd name="T17" fmla="*/ 2313891 h 2622054"/>
              <a:gd name="T18" fmla="*/ 1726352 w 1726352"/>
              <a:gd name="T19" fmla="*/ 2622054 h 2622054"/>
              <a:gd name="T20" fmla="*/ 285 w 1726352"/>
              <a:gd name="T21" fmla="*/ 2622054 h 2622054"/>
              <a:gd name="T22" fmla="*/ 37692 w 1726352"/>
              <a:gd name="T23" fmla="*/ 2399393 h 2622054"/>
              <a:gd name="T24" fmla="*/ 248775 w 1726352"/>
              <a:gd name="T25" fmla="*/ 2052043 h 2622054"/>
              <a:gd name="T26" fmla="*/ 668267 w 1726352"/>
              <a:gd name="T27" fmla="*/ 1656597 h 2622054"/>
              <a:gd name="T28" fmla="*/ 1243623 w 1726352"/>
              <a:gd name="T29" fmla="*/ 1103507 h 2622054"/>
              <a:gd name="T30" fmla="*/ 1393251 w 1726352"/>
              <a:gd name="T31" fmla="*/ 717859 h 2622054"/>
              <a:gd name="T32" fmla="*/ 1256983 w 1726352"/>
              <a:gd name="T33" fmla="*/ 396336 h 2622054"/>
              <a:gd name="T34" fmla="*/ 901616 w 1726352"/>
              <a:gd name="T35" fmla="*/ 265412 h 2622054"/>
              <a:gd name="T36" fmla="*/ 531108 w 1726352"/>
              <a:gd name="T37" fmla="*/ 404352 h 2622054"/>
              <a:gd name="T38" fmla="*/ 390387 w 1726352"/>
              <a:gd name="T39" fmla="*/ 789110 h 2622054"/>
              <a:gd name="T40" fmla="*/ 60849 w 1726352"/>
              <a:gd name="T41" fmla="*/ 755266 h 2622054"/>
              <a:gd name="T42" fmla="*/ 315573 w 1726352"/>
              <a:gd name="T43" fmla="*/ 193270 h 2622054"/>
              <a:gd name="T44" fmla="*/ 908741 w 1726352"/>
              <a:gd name="T45" fmla="*/ 0 h 2622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26352" h="2622054">
                <a:moveTo>
                  <a:pt x="908741" y="0"/>
                </a:moveTo>
                <a:cubicBezTo>
                  <a:pt x="1159309" y="0"/>
                  <a:pt x="1357625" y="69470"/>
                  <a:pt x="1503691" y="208411"/>
                </a:cubicBezTo>
                <a:cubicBezTo>
                  <a:pt x="1649756" y="347351"/>
                  <a:pt x="1722789" y="519542"/>
                  <a:pt x="1722789" y="724984"/>
                </a:cubicBezTo>
                <a:cubicBezTo>
                  <a:pt x="1722789" y="829486"/>
                  <a:pt x="1701414" y="932207"/>
                  <a:pt x="1658663" y="1033147"/>
                </a:cubicBezTo>
                <a:cubicBezTo>
                  <a:pt x="1615912" y="1134086"/>
                  <a:pt x="1544957" y="1240369"/>
                  <a:pt x="1445799" y="1351997"/>
                </a:cubicBezTo>
                <a:cubicBezTo>
                  <a:pt x="1346641" y="1463624"/>
                  <a:pt x="1181872" y="1616815"/>
                  <a:pt x="951492" y="1811569"/>
                </a:cubicBezTo>
                <a:cubicBezTo>
                  <a:pt x="759113" y="1973072"/>
                  <a:pt x="635611" y="2082621"/>
                  <a:pt x="580984" y="2140216"/>
                </a:cubicBezTo>
                <a:cubicBezTo>
                  <a:pt x="526358" y="2197811"/>
                  <a:pt x="481232" y="2255703"/>
                  <a:pt x="445607" y="2313891"/>
                </a:cubicBezTo>
                <a:lnTo>
                  <a:pt x="1726352" y="2313891"/>
                </a:lnTo>
                <a:lnTo>
                  <a:pt x="1726352" y="2622054"/>
                </a:lnTo>
                <a:lnTo>
                  <a:pt x="285" y="2622054"/>
                </a:lnTo>
                <a:cubicBezTo>
                  <a:pt x="-2090" y="2544865"/>
                  <a:pt x="10379" y="2470645"/>
                  <a:pt x="37692" y="2399393"/>
                </a:cubicBezTo>
                <a:cubicBezTo>
                  <a:pt x="81630" y="2281828"/>
                  <a:pt x="151991" y="2166045"/>
                  <a:pt x="248775" y="2052043"/>
                </a:cubicBezTo>
                <a:cubicBezTo>
                  <a:pt x="345558" y="1938040"/>
                  <a:pt x="485389" y="1806225"/>
                  <a:pt x="668267" y="1656597"/>
                </a:cubicBezTo>
                <a:cubicBezTo>
                  <a:pt x="952086" y="1423842"/>
                  <a:pt x="1143871" y="1239479"/>
                  <a:pt x="1243623" y="1103507"/>
                </a:cubicBezTo>
                <a:cubicBezTo>
                  <a:pt x="1343375" y="967536"/>
                  <a:pt x="1393251" y="838986"/>
                  <a:pt x="1393251" y="717859"/>
                </a:cubicBezTo>
                <a:cubicBezTo>
                  <a:pt x="1393251" y="590794"/>
                  <a:pt x="1347828" y="483620"/>
                  <a:pt x="1256983" y="396336"/>
                </a:cubicBezTo>
                <a:cubicBezTo>
                  <a:pt x="1166137" y="309053"/>
                  <a:pt x="1047682" y="265412"/>
                  <a:pt x="901616" y="265412"/>
                </a:cubicBezTo>
                <a:cubicBezTo>
                  <a:pt x="747238" y="265412"/>
                  <a:pt x="623735" y="311725"/>
                  <a:pt x="531108" y="404352"/>
                </a:cubicBezTo>
                <a:cubicBezTo>
                  <a:pt x="438482" y="496979"/>
                  <a:pt x="391574" y="625232"/>
                  <a:pt x="390387" y="789110"/>
                </a:cubicBezTo>
                <a:lnTo>
                  <a:pt x="60849" y="755266"/>
                </a:lnTo>
                <a:cubicBezTo>
                  <a:pt x="83412" y="509448"/>
                  <a:pt x="168320" y="322116"/>
                  <a:pt x="315573" y="193270"/>
                </a:cubicBezTo>
                <a:cubicBezTo>
                  <a:pt x="462826" y="64423"/>
                  <a:pt x="660549" y="0"/>
                  <a:pt x="908741" y="0"/>
                </a:cubicBezTo>
                <a:close/>
              </a:path>
            </a:pathLst>
          </a:custGeom>
          <a:solidFill>
            <a:srgbClr val="FE268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491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矩形 48"/>
          <p:cNvSpPr>
            <a:spLocks noChangeArrowheads="1"/>
          </p:cNvSpPr>
          <p:nvPr/>
        </p:nvSpPr>
        <p:spPr bwMode="auto">
          <a:xfrm>
            <a:off x="0" y="0"/>
            <a:ext cx="12192000" cy="4913313"/>
          </a:xfrm>
          <a:prstGeom prst="rect">
            <a:avLst/>
          </a:prstGeom>
          <a:solidFill>
            <a:srgbClr val="FE3C98">
              <a:alpha val="2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8195" name="图片 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50" y="2079625"/>
            <a:ext cx="1890713" cy="1881188"/>
          </a:xfrm>
          <a:prstGeom prst="rect">
            <a:avLst/>
          </a:prstGeom>
          <a:noFill/>
          <a:ln w="9525">
            <a:solidFill>
              <a:srgbClr val="F1017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6" name="文本框 9"/>
          <p:cNvSpPr>
            <a:spLocks noChangeArrowheads="1"/>
          </p:cNvSpPr>
          <p:nvPr/>
        </p:nvSpPr>
        <p:spPr bwMode="auto">
          <a:xfrm>
            <a:off x="3644900" y="1089025"/>
            <a:ext cx="4902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MICHAEL  JACKSON</a:t>
            </a:r>
            <a:endParaRPr lang="zh-CN" altLang="en-US" sz="4000">
              <a:solidFill>
                <a:schemeClr val="bg1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grpSp>
        <p:nvGrpSpPr>
          <p:cNvPr id="8197" name="组合 44"/>
          <p:cNvGrpSpPr>
            <a:grpSpLocks/>
          </p:cNvGrpSpPr>
          <p:nvPr/>
        </p:nvGrpSpPr>
        <p:grpSpPr bwMode="auto">
          <a:xfrm>
            <a:off x="4456113" y="4594225"/>
            <a:ext cx="3279775" cy="546100"/>
            <a:chOff x="0" y="0"/>
            <a:chExt cx="3280229" cy="546129"/>
          </a:xfrm>
        </p:grpSpPr>
        <p:sp>
          <p:nvSpPr>
            <p:cNvPr id="8198" name="矩形 10"/>
            <p:cNvSpPr>
              <a:spLocks noChangeArrowheads="1"/>
            </p:cNvSpPr>
            <p:nvPr/>
          </p:nvSpPr>
          <p:spPr bwMode="auto">
            <a:xfrm>
              <a:off x="0" y="0"/>
              <a:ext cx="3280229" cy="546129"/>
            </a:xfrm>
            <a:prstGeom prst="rect">
              <a:avLst/>
            </a:prstGeom>
            <a:solidFill>
              <a:srgbClr val="FE3C98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199" name="文本框 43"/>
            <p:cNvSpPr>
              <a:spLocks noChangeArrowheads="1"/>
            </p:cNvSpPr>
            <p:nvPr/>
          </p:nvSpPr>
          <p:spPr bwMode="auto">
            <a:xfrm>
              <a:off x="703945" y="49028"/>
              <a:ext cx="24093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Our  Leader</a:t>
              </a:r>
              <a:endParaRPr lang="zh-CN" altLang="en-US" sz="2400" b="1">
                <a:solidFill>
                  <a:schemeClr val="bg1"/>
                </a:solidFill>
                <a:latin typeface="Open Sans" pitchFamily="34" charset="0"/>
                <a:sym typeface="Open Sans" pitchFamily="34" charset="0"/>
              </a:endParaRPr>
            </a:p>
          </p:txBody>
        </p:sp>
      </p:grpSp>
      <p:grpSp>
        <p:nvGrpSpPr>
          <p:cNvPr id="8200" name="组合 6"/>
          <p:cNvGrpSpPr>
            <a:grpSpLocks/>
          </p:cNvGrpSpPr>
          <p:nvPr/>
        </p:nvGrpSpPr>
        <p:grpSpPr bwMode="auto">
          <a:xfrm>
            <a:off x="1651000" y="5133975"/>
            <a:ext cx="8890000" cy="1884363"/>
            <a:chOff x="0" y="0"/>
            <a:chExt cx="8889032" cy="1883823"/>
          </a:xfrm>
        </p:grpSpPr>
        <p:sp>
          <p:nvSpPr>
            <p:cNvPr id="8201" name="矩形 45"/>
            <p:cNvSpPr>
              <a:spLocks noChangeArrowheads="1"/>
            </p:cNvSpPr>
            <p:nvPr/>
          </p:nvSpPr>
          <p:spPr bwMode="auto">
            <a:xfrm>
              <a:off x="559772" y="331646"/>
              <a:ext cx="832926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rgbClr val="F10173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Lorem ipsum </a:t>
              </a:r>
              <a:r>
                <a:rPr lang="en-US">
                  <a:solidFill>
                    <a:srgbClr val="262626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dolor sit amet, consectetur adipisicing elit, sed do eiusmod tempor incididunt ut labore et dolore </a:t>
              </a:r>
              <a:r>
                <a:rPr lang="en-US">
                  <a:solidFill>
                    <a:srgbClr val="F10173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magna aliqua. </a:t>
              </a:r>
              <a:endParaRPr lang="zh-CN" altLang="en-US">
                <a:solidFill>
                  <a:srgbClr val="F10173"/>
                </a:solidFill>
                <a:latin typeface="Open Sans" pitchFamily="34" charset="0"/>
                <a:sym typeface="Open Sans" pitchFamily="34" charset="0"/>
              </a:endParaRPr>
            </a:p>
          </p:txBody>
        </p:sp>
        <p:sp>
          <p:nvSpPr>
            <p:cNvPr id="8202" name="文本框 46"/>
            <p:cNvSpPr>
              <a:spLocks noChangeArrowheads="1"/>
            </p:cNvSpPr>
            <p:nvPr/>
          </p:nvSpPr>
          <p:spPr bwMode="auto">
            <a:xfrm>
              <a:off x="0" y="0"/>
              <a:ext cx="559772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6000">
                  <a:solidFill>
                    <a:srgbClr val="F10173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“</a:t>
              </a:r>
              <a:endParaRPr lang="zh-CN" altLang="en-US" sz="6000">
                <a:solidFill>
                  <a:srgbClr val="F10173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03" name="文本框 47"/>
            <p:cNvSpPr>
              <a:spLocks noChangeArrowheads="1"/>
            </p:cNvSpPr>
            <p:nvPr/>
          </p:nvSpPr>
          <p:spPr bwMode="auto">
            <a:xfrm>
              <a:off x="7866743" y="868160"/>
              <a:ext cx="559772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6000">
                  <a:solidFill>
                    <a:srgbClr val="F10173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”</a:t>
              </a:r>
              <a:endParaRPr lang="zh-CN" altLang="en-US" sz="6000">
                <a:solidFill>
                  <a:srgbClr val="F10173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8"/>
          <p:cNvGrpSpPr>
            <a:grpSpLocks noChangeAspect="1"/>
          </p:cNvGrpSpPr>
          <p:nvPr/>
        </p:nvGrpSpPr>
        <p:grpSpPr bwMode="auto">
          <a:xfrm>
            <a:off x="0" y="1754188"/>
            <a:ext cx="12192000" cy="4837112"/>
            <a:chOff x="0" y="0"/>
            <a:chExt cx="10799536" cy="4370614"/>
          </a:xfrm>
        </p:grpSpPr>
        <p:pic>
          <p:nvPicPr>
            <p:cNvPr id="9218" name="图片 8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6930" y="0"/>
              <a:ext cx="2152650" cy="2188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9" name="图片 8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590162" y="2192462"/>
              <a:ext cx="2209374" cy="2178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0" name="图片 8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82184"/>
              <a:ext cx="2205696" cy="2184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1" name="图片 8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468" y="0"/>
              <a:ext cx="2152650" cy="2188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2" name="图片 8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3699" y="2192462"/>
              <a:ext cx="2152650" cy="2178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23" name="矩形 40"/>
          <p:cNvSpPr>
            <a:spLocks noChangeArrowheads="1"/>
          </p:cNvSpPr>
          <p:nvPr/>
        </p:nvSpPr>
        <p:spPr bwMode="auto">
          <a:xfrm>
            <a:off x="0" y="1754188"/>
            <a:ext cx="2435225" cy="2414587"/>
          </a:xfrm>
          <a:prstGeom prst="rect">
            <a:avLst/>
          </a:prstGeom>
          <a:solidFill>
            <a:srgbClr val="FE268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4" name="矩形 68"/>
          <p:cNvSpPr>
            <a:spLocks noChangeArrowheads="1"/>
          </p:cNvSpPr>
          <p:nvPr/>
        </p:nvSpPr>
        <p:spPr bwMode="auto">
          <a:xfrm>
            <a:off x="4873625" y="1758950"/>
            <a:ext cx="2405063" cy="2409825"/>
          </a:xfrm>
          <a:prstGeom prst="rect">
            <a:avLst/>
          </a:prstGeom>
          <a:solidFill>
            <a:srgbClr val="FE268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5" name="矩形 70"/>
          <p:cNvSpPr>
            <a:spLocks noChangeArrowheads="1"/>
          </p:cNvSpPr>
          <p:nvPr/>
        </p:nvSpPr>
        <p:spPr bwMode="auto">
          <a:xfrm>
            <a:off x="9698038" y="1758950"/>
            <a:ext cx="2493962" cy="2417763"/>
          </a:xfrm>
          <a:prstGeom prst="rect">
            <a:avLst/>
          </a:prstGeom>
          <a:solidFill>
            <a:srgbClr val="FE268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6" name="矩形 72"/>
          <p:cNvSpPr>
            <a:spLocks noChangeArrowheads="1"/>
          </p:cNvSpPr>
          <p:nvPr/>
        </p:nvSpPr>
        <p:spPr bwMode="auto">
          <a:xfrm>
            <a:off x="2459038" y="4159250"/>
            <a:ext cx="2436812" cy="2446338"/>
          </a:xfrm>
          <a:prstGeom prst="rect">
            <a:avLst/>
          </a:prstGeom>
          <a:solidFill>
            <a:srgbClr val="FE268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7" name="矩形 74"/>
          <p:cNvSpPr>
            <a:spLocks noChangeArrowheads="1"/>
          </p:cNvSpPr>
          <p:nvPr/>
        </p:nvSpPr>
        <p:spPr bwMode="auto">
          <a:xfrm>
            <a:off x="7251700" y="4159250"/>
            <a:ext cx="2457450" cy="2446338"/>
          </a:xfrm>
          <a:prstGeom prst="rect">
            <a:avLst/>
          </a:prstGeom>
          <a:solidFill>
            <a:srgbClr val="FE268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9228" name="组合 9"/>
          <p:cNvGrpSpPr>
            <a:grpSpLocks/>
          </p:cNvGrpSpPr>
          <p:nvPr/>
        </p:nvGrpSpPr>
        <p:grpSpPr bwMode="auto">
          <a:xfrm>
            <a:off x="157163" y="2235200"/>
            <a:ext cx="2193925" cy="1341438"/>
            <a:chOff x="0" y="0"/>
            <a:chExt cx="2193778" cy="1341694"/>
          </a:xfrm>
        </p:grpSpPr>
        <p:sp>
          <p:nvSpPr>
            <p:cNvPr id="9229" name="矩形 45"/>
            <p:cNvSpPr>
              <a:spLocks noChangeArrowheads="1"/>
            </p:cNvSpPr>
            <p:nvPr/>
          </p:nvSpPr>
          <p:spPr bwMode="auto">
            <a:xfrm>
              <a:off x="0" y="510697"/>
              <a:ext cx="2193778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Lorem ipsum dolor sit amet, consectetur adipisicing elit.</a:t>
              </a:r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30" name="矩形 6"/>
            <p:cNvSpPr>
              <a:spLocks noChangeArrowheads="1"/>
            </p:cNvSpPr>
            <p:nvPr/>
          </p:nvSpPr>
          <p:spPr bwMode="auto">
            <a:xfrm>
              <a:off x="214945" y="0"/>
              <a:ext cx="18180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  <a:sym typeface="Open Sans" pitchFamily="34" charset="0"/>
                </a:rPr>
                <a:t>DAVID TWOHY</a:t>
              </a:r>
              <a:endParaRPr lang="zh-CN" altLang="en-US"/>
            </a:p>
          </p:txBody>
        </p:sp>
      </p:grpSp>
      <p:sp>
        <p:nvSpPr>
          <p:cNvPr id="9231" name="矩形 48"/>
          <p:cNvSpPr>
            <a:spLocks noChangeArrowheads="1"/>
          </p:cNvSpPr>
          <p:nvPr/>
        </p:nvSpPr>
        <p:spPr bwMode="auto">
          <a:xfrm>
            <a:off x="5380038" y="2292350"/>
            <a:ext cx="14239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VIN DIESEL</a:t>
            </a:r>
            <a:endParaRPr lang="zh-CN" altLang="en-US"/>
          </a:p>
        </p:txBody>
      </p:sp>
      <p:sp>
        <p:nvSpPr>
          <p:cNvPr id="9232" name="矩形 49"/>
          <p:cNvSpPr>
            <a:spLocks noChangeArrowheads="1"/>
          </p:cNvSpPr>
          <p:nvPr/>
        </p:nvSpPr>
        <p:spPr bwMode="auto">
          <a:xfrm>
            <a:off x="10166350" y="2330450"/>
            <a:ext cx="1628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KEITH DAVID</a:t>
            </a:r>
            <a:endParaRPr lang="zh-CN" altLang="en-US"/>
          </a:p>
        </p:txBody>
      </p:sp>
      <p:sp>
        <p:nvSpPr>
          <p:cNvPr id="9233" name="矩形 50"/>
          <p:cNvSpPr>
            <a:spLocks noChangeArrowheads="1"/>
          </p:cNvSpPr>
          <p:nvPr/>
        </p:nvSpPr>
        <p:spPr bwMode="auto">
          <a:xfrm>
            <a:off x="7427913" y="4694238"/>
            <a:ext cx="2198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RADHA MITCHELL</a:t>
            </a:r>
            <a:endParaRPr lang="zh-CN" altLang="en-US"/>
          </a:p>
        </p:txBody>
      </p:sp>
      <p:sp>
        <p:nvSpPr>
          <p:cNvPr id="9234" name="矩形 51"/>
          <p:cNvSpPr>
            <a:spLocks noChangeArrowheads="1"/>
          </p:cNvSpPr>
          <p:nvPr/>
        </p:nvSpPr>
        <p:spPr bwMode="auto">
          <a:xfrm>
            <a:off x="2811463" y="4694238"/>
            <a:ext cx="1817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COLE HAUSER</a:t>
            </a:r>
            <a:endParaRPr lang="zh-CN" altLang="en-US"/>
          </a:p>
        </p:txBody>
      </p:sp>
      <p:sp>
        <p:nvSpPr>
          <p:cNvPr id="9235" name="矩形 52"/>
          <p:cNvSpPr>
            <a:spLocks noChangeArrowheads="1"/>
          </p:cNvSpPr>
          <p:nvPr/>
        </p:nvSpPr>
        <p:spPr bwMode="auto">
          <a:xfrm>
            <a:off x="5046663" y="2803525"/>
            <a:ext cx="21939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Lorem ipsum dolor sit amet, consectetur adipisicing elit.</a:t>
            </a: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6" name="矩形 53"/>
          <p:cNvSpPr>
            <a:spLocks noChangeArrowheads="1"/>
          </p:cNvSpPr>
          <p:nvPr/>
        </p:nvSpPr>
        <p:spPr bwMode="auto">
          <a:xfrm>
            <a:off x="9923463" y="2841625"/>
            <a:ext cx="21939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Lorem ipsum dolor sit amet, consectetur adipisicing elit.</a:t>
            </a: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7" name="矩形 54"/>
          <p:cNvSpPr>
            <a:spLocks noChangeArrowheads="1"/>
          </p:cNvSpPr>
          <p:nvPr/>
        </p:nvSpPr>
        <p:spPr bwMode="auto">
          <a:xfrm>
            <a:off x="2622550" y="5235575"/>
            <a:ext cx="21939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Lorem ipsum dolor sit amet, consectetur adipisicing elit.</a:t>
            </a: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8" name="矩形 55"/>
          <p:cNvSpPr>
            <a:spLocks noChangeArrowheads="1"/>
          </p:cNvSpPr>
          <p:nvPr/>
        </p:nvSpPr>
        <p:spPr bwMode="auto">
          <a:xfrm>
            <a:off x="7388225" y="5235575"/>
            <a:ext cx="21939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Lorem ipsum dolor sit amet, consectetur adipisicing elit.</a:t>
            </a: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9" name="文本框 7"/>
          <p:cNvSpPr>
            <a:spLocks noChangeArrowheads="1"/>
          </p:cNvSpPr>
          <p:nvPr/>
        </p:nvSpPr>
        <p:spPr bwMode="auto">
          <a:xfrm>
            <a:off x="4244975" y="371475"/>
            <a:ext cx="3721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Our  Team  Member </a:t>
            </a:r>
            <a:endParaRPr lang="zh-CN" altLang="en-US" sz="2800">
              <a:solidFill>
                <a:srgbClr val="000000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  <p:sp>
        <p:nvSpPr>
          <p:cNvPr id="9240" name="矩形 56"/>
          <p:cNvSpPr>
            <a:spLocks noChangeArrowheads="1"/>
          </p:cNvSpPr>
          <p:nvPr/>
        </p:nvSpPr>
        <p:spPr bwMode="auto">
          <a:xfrm>
            <a:off x="3498850" y="963613"/>
            <a:ext cx="51577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262626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Lorem ipsum dolor sit amet, consectetur adipisicing elit, sed do eiusmod tempor. </a:t>
            </a:r>
            <a:endParaRPr lang="zh-CN" altLang="en-US" sz="1600">
              <a:solidFill>
                <a:srgbClr val="262626"/>
              </a:solidFill>
              <a:latin typeface="Open Sans" pitchFamily="34" charset="0"/>
              <a:sym typeface="Open Sans" pitchFamily="34" charset="0"/>
            </a:endParaRPr>
          </a:p>
        </p:txBody>
      </p:sp>
      <p:sp>
        <p:nvSpPr>
          <p:cNvPr id="9241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F3B0837-5689-485E-B697-83B48A491F35}" type="slidenum">
              <a:rPr lang="zh-CN" altLang="en-US"/>
              <a:pPr/>
              <a:t>7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10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242" name="图片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3" name="矩形 9"/>
            <p:cNvSpPr>
              <a:spLocks noChangeArrowheads="1"/>
            </p:cNvSpPr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rotWithShape="1">
              <a:gsLst>
                <a:gs pos="0">
                  <a:srgbClr val="222A35"/>
                </a:gs>
                <a:gs pos="42999">
                  <a:srgbClr val="45546B"/>
                </a:gs>
                <a:gs pos="68999">
                  <a:srgbClr val="ACB8CA"/>
                </a:gs>
                <a:gs pos="95000">
                  <a:srgbClr val="D5DBE5"/>
                </a:gs>
                <a:gs pos="100000">
                  <a:srgbClr val="D5DBE5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244" name="矩形 11"/>
          <p:cNvSpPr>
            <a:spLocks noChangeArrowheads="1"/>
          </p:cNvSpPr>
          <p:nvPr/>
        </p:nvSpPr>
        <p:spPr bwMode="auto">
          <a:xfrm>
            <a:off x="0" y="-1588"/>
            <a:ext cx="12192000" cy="944563"/>
          </a:xfrm>
          <a:prstGeom prst="rect">
            <a:avLst/>
          </a:prstGeom>
          <a:solidFill>
            <a:srgbClr val="222A35">
              <a:alpha val="5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5" name="矩形 25"/>
          <p:cNvSpPr>
            <a:spLocks noChangeArrowheads="1"/>
          </p:cNvSpPr>
          <p:nvPr/>
        </p:nvSpPr>
        <p:spPr bwMode="auto">
          <a:xfrm>
            <a:off x="0" y="-3175"/>
            <a:ext cx="6367463" cy="946150"/>
          </a:xfrm>
          <a:prstGeom prst="rect">
            <a:avLst/>
          </a:prstGeom>
          <a:solidFill>
            <a:srgbClr val="FE268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6" name="文本框 12"/>
          <p:cNvSpPr>
            <a:spLocks noChangeArrowheads="1"/>
          </p:cNvSpPr>
          <p:nvPr/>
        </p:nvSpPr>
        <p:spPr bwMode="auto">
          <a:xfrm>
            <a:off x="542925" y="295275"/>
            <a:ext cx="1525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About Us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0247" name="文本框 13"/>
          <p:cNvSpPr>
            <a:spLocks noChangeArrowheads="1"/>
          </p:cNvSpPr>
          <p:nvPr/>
        </p:nvSpPr>
        <p:spPr bwMode="auto">
          <a:xfrm>
            <a:off x="2493963" y="295275"/>
            <a:ext cx="1708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Team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0248" name="文本框 14"/>
          <p:cNvSpPr>
            <a:spLocks noChangeArrowheads="1"/>
          </p:cNvSpPr>
          <p:nvPr/>
        </p:nvSpPr>
        <p:spPr bwMode="auto">
          <a:xfrm>
            <a:off x="4597400" y="295275"/>
            <a:ext cx="1708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Project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0249" name="文本框 15"/>
          <p:cNvSpPr>
            <a:spLocks noChangeArrowheads="1"/>
          </p:cNvSpPr>
          <p:nvPr/>
        </p:nvSpPr>
        <p:spPr bwMode="auto">
          <a:xfrm>
            <a:off x="6699250" y="295275"/>
            <a:ext cx="2071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Date Analysis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0250" name="文本框 16"/>
          <p:cNvSpPr>
            <a:spLocks noChangeArrowheads="1"/>
          </p:cNvSpPr>
          <p:nvPr/>
        </p:nvSpPr>
        <p:spPr bwMode="auto">
          <a:xfrm>
            <a:off x="9104313" y="295275"/>
            <a:ext cx="1630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Connect Us</a:t>
            </a:r>
            <a:endParaRPr lang="zh-CN" altLang="en-US" sz="20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grpSp>
        <p:nvGrpSpPr>
          <p:cNvPr id="10251" name="组合 17"/>
          <p:cNvGrpSpPr>
            <a:grpSpLocks/>
          </p:cNvGrpSpPr>
          <p:nvPr/>
        </p:nvGrpSpPr>
        <p:grpSpPr bwMode="auto">
          <a:xfrm>
            <a:off x="11255375" y="228600"/>
            <a:ext cx="415925" cy="546100"/>
            <a:chOff x="0" y="0"/>
            <a:chExt cx="708026" cy="930275"/>
          </a:xfrm>
        </p:grpSpPr>
        <p:sp>
          <p:nvSpPr>
            <p:cNvPr id="10252" name="Freeform 81"/>
            <p:cNvSpPr>
              <a:spLocks noChangeArrowheads="1"/>
            </p:cNvSpPr>
            <p:nvPr/>
          </p:nvSpPr>
          <p:spPr bwMode="auto">
            <a:xfrm>
              <a:off x="0" y="0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Freeform 82"/>
            <p:cNvSpPr>
              <a:spLocks noChangeArrowheads="1"/>
            </p:cNvSpPr>
            <p:nvPr/>
          </p:nvSpPr>
          <p:spPr bwMode="auto">
            <a:xfrm>
              <a:off x="363538" y="425450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54" name="矩形 23"/>
          <p:cNvSpPr>
            <a:spLocks noChangeArrowheads="1"/>
          </p:cNvSpPr>
          <p:nvPr/>
        </p:nvSpPr>
        <p:spPr bwMode="auto">
          <a:xfrm>
            <a:off x="8653463" y="6000750"/>
            <a:ext cx="3538537" cy="857250"/>
          </a:xfrm>
          <a:prstGeom prst="rect">
            <a:avLst/>
          </a:prstGeom>
          <a:solidFill>
            <a:srgbClr val="FE268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5" name="文本框 21"/>
          <p:cNvSpPr>
            <a:spLocks noChangeArrowheads="1"/>
          </p:cNvSpPr>
          <p:nvPr/>
        </p:nvSpPr>
        <p:spPr bwMode="auto">
          <a:xfrm>
            <a:off x="9337675" y="6153150"/>
            <a:ext cx="23129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Droid Sans" pitchFamily="2" charset="0"/>
                <a:sym typeface="Droid Sans" pitchFamily="2" charset="0"/>
              </a:rPr>
              <a:t>Our Project</a:t>
            </a:r>
            <a:endParaRPr lang="zh-CN" altLang="en-US" sz="3200" b="1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  <p:sp>
        <p:nvSpPr>
          <p:cNvPr id="10256" name="文本框 22"/>
          <p:cNvSpPr>
            <a:spLocks noChangeArrowheads="1"/>
          </p:cNvSpPr>
          <p:nvPr/>
        </p:nvSpPr>
        <p:spPr bwMode="auto">
          <a:xfrm>
            <a:off x="9401175" y="2759075"/>
            <a:ext cx="2181225" cy="3405188"/>
          </a:xfrm>
          <a:custGeom>
            <a:avLst/>
            <a:gdLst>
              <a:gd name="T0" fmla="*/ 817610 w 1710035"/>
              <a:gd name="T1" fmla="*/ 0 h 2668367"/>
              <a:gd name="T2" fmla="*/ 1211275 w 1710035"/>
              <a:gd name="T3" fmla="*/ 91736 h 2668367"/>
              <a:gd name="T4" fmla="*/ 1486483 w 1710035"/>
              <a:gd name="T5" fmla="*/ 342007 h 2668367"/>
              <a:gd name="T6" fmla="*/ 1581782 w 1710035"/>
              <a:gd name="T7" fmla="*/ 678671 h 2668367"/>
              <a:gd name="T8" fmla="*/ 1490937 w 1710035"/>
              <a:gd name="T9" fmla="*/ 986833 h 2668367"/>
              <a:gd name="T10" fmla="*/ 1221962 w 1710035"/>
              <a:gd name="T11" fmla="*/ 1207713 h 2668367"/>
              <a:gd name="T12" fmla="*/ 1581782 w 1710035"/>
              <a:gd name="T13" fmla="*/ 1429483 h 2668367"/>
              <a:gd name="T14" fmla="*/ 1710035 w 1710035"/>
              <a:gd name="T15" fmla="*/ 1850757 h 2668367"/>
              <a:gd name="T16" fmla="*/ 1460655 w 1710035"/>
              <a:gd name="T17" fmla="*/ 2430566 h 2668367"/>
              <a:gd name="T18" fmla="*/ 830079 w 1710035"/>
              <a:gd name="T19" fmla="*/ 2668367 h 2668367"/>
              <a:gd name="T20" fmla="*/ 259177 w 1710035"/>
              <a:gd name="T21" fmla="*/ 2463519 h 2668367"/>
              <a:gd name="T22" fmla="*/ 0 w 1710035"/>
              <a:gd name="T23" fmla="*/ 1932696 h 2668367"/>
              <a:gd name="T24" fmla="*/ 320631 w 1710035"/>
              <a:gd name="T25" fmla="*/ 1889945 h 2668367"/>
              <a:gd name="T26" fmla="*/ 508557 w 1710035"/>
              <a:gd name="T27" fmla="*/ 2282719 h 2668367"/>
              <a:gd name="T28" fmla="*/ 831860 w 1710035"/>
              <a:gd name="T29" fmla="*/ 2402956 h 2668367"/>
              <a:gd name="T30" fmla="*/ 1213946 w 1710035"/>
              <a:gd name="T31" fmla="*/ 2246203 h 2668367"/>
              <a:gd name="T32" fmla="*/ 1369809 w 1710035"/>
              <a:gd name="T33" fmla="*/ 1857882 h 2668367"/>
              <a:gd name="T34" fmla="*/ 1225525 w 1710035"/>
              <a:gd name="T35" fmla="*/ 1493609 h 2668367"/>
              <a:gd name="T36" fmla="*/ 858580 w 1710035"/>
              <a:gd name="T37" fmla="*/ 1350216 h 2668367"/>
              <a:gd name="T38" fmla="*/ 632356 w 1710035"/>
              <a:gd name="T39" fmla="*/ 1385841 h 2668367"/>
              <a:gd name="T40" fmla="*/ 667982 w 1710035"/>
              <a:gd name="T41" fmla="*/ 1104398 h 2668367"/>
              <a:gd name="T42" fmla="*/ 719639 w 1710035"/>
              <a:gd name="T43" fmla="*/ 1107961 h 2668367"/>
              <a:gd name="T44" fmla="*/ 1088366 w 1710035"/>
              <a:gd name="T45" fmla="*/ 1001083 h 2668367"/>
              <a:gd name="T46" fmla="*/ 1252244 w 1710035"/>
              <a:gd name="T47" fmla="*/ 671545 h 2668367"/>
              <a:gd name="T48" fmla="*/ 1132898 w 1710035"/>
              <a:gd name="T49" fmla="*/ 379414 h 2668367"/>
              <a:gd name="T50" fmla="*/ 824735 w 1710035"/>
              <a:gd name="T51" fmla="*/ 263631 h 2668367"/>
              <a:gd name="T52" fmla="*/ 513010 w 1710035"/>
              <a:gd name="T53" fmla="*/ 381196 h 2668367"/>
              <a:gd name="T54" fmla="*/ 352694 w 1710035"/>
              <a:gd name="T55" fmla="*/ 733890 h 2668367"/>
              <a:gd name="T56" fmla="*/ 32063 w 1710035"/>
              <a:gd name="T57" fmla="*/ 676889 h 2668367"/>
              <a:gd name="T58" fmla="*/ 299256 w 1710035"/>
              <a:gd name="T59" fmla="*/ 177238 h 2668367"/>
              <a:gd name="T60" fmla="*/ 817610 w 1710035"/>
              <a:gd name="T61" fmla="*/ 0 h 2668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10035" h="2668367">
                <a:moveTo>
                  <a:pt x="817610" y="0"/>
                </a:moveTo>
                <a:cubicBezTo>
                  <a:pt x="960113" y="0"/>
                  <a:pt x="1091335" y="30579"/>
                  <a:pt x="1211275" y="91736"/>
                </a:cubicBezTo>
                <a:cubicBezTo>
                  <a:pt x="1331214" y="152894"/>
                  <a:pt x="1422951" y="236317"/>
                  <a:pt x="1486483" y="342007"/>
                </a:cubicBezTo>
                <a:cubicBezTo>
                  <a:pt x="1550016" y="447697"/>
                  <a:pt x="1581782" y="559918"/>
                  <a:pt x="1581782" y="678671"/>
                </a:cubicBezTo>
                <a:cubicBezTo>
                  <a:pt x="1581782" y="791485"/>
                  <a:pt x="1551500" y="894206"/>
                  <a:pt x="1490937" y="986833"/>
                </a:cubicBezTo>
                <a:cubicBezTo>
                  <a:pt x="1430373" y="1079460"/>
                  <a:pt x="1340715" y="1153086"/>
                  <a:pt x="1221962" y="1207713"/>
                </a:cubicBezTo>
                <a:cubicBezTo>
                  <a:pt x="1376340" y="1243338"/>
                  <a:pt x="1496280" y="1317262"/>
                  <a:pt x="1581782" y="1429483"/>
                </a:cubicBezTo>
                <a:cubicBezTo>
                  <a:pt x="1667284" y="1541704"/>
                  <a:pt x="1710035" y="1682129"/>
                  <a:pt x="1710035" y="1850757"/>
                </a:cubicBezTo>
                <a:cubicBezTo>
                  <a:pt x="1710035" y="2078762"/>
                  <a:pt x="1626908" y="2272031"/>
                  <a:pt x="1460655" y="2430566"/>
                </a:cubicBezTo>
                <a:cubicBezTo>
                  <a:pt x="1294401" y="2589100"/>
                  <a:pt x="1084210" y="2668367"/>
                  <a:pt x="830079" y="2668367"/>
                </a:cubicBezTo>
                <a:cubicBezTo>
                  <a:pt x="600887" y="2668367"/>
                  <a:pt x="410586" y="2600085"/>
                  <a:pt x="259177" y="2463519"/>
                </a:cubicBezTo>
                <a:cubicBezTo>
                  <a:pt x="107768" y="2326954"/>
                  <a:pt x="21375" y="2150013"/>
                  <a:pt x="0" y="1932696"/>
                </a:cubicBezTo>
                <a:lnTo>
                  <a:pt x="320631" y="1889945"/>
                </a:lnTo>
                <a:cubicBezTo>
                  <a:pt x="357444" y="2071636"/>
                  <a:pt x="420086" y="2202561"/>
                  <a:pt x="508557" y="2282719"/>
                </a:cubicBezTo>
                <a:cubicBezTo>
                  <a:pt x="597028" y="2362877"/>
                  <a:pt x="704795" y="2402956"/>
                  <a:pt x="831860" y="2402956"/>
                </a:cubicBezTo>
                <a:cubicBezTo>
                  <a:pt x="982676" y="2402956"/>
                  <a:pt x="1110038" y="2350705"/>
                  <a:pt x="1213946" y="2246203"/>
                </a:cubicBezTo>
                <a:cubicBezTo>
                  <a:pt x="1317855" y="2141700"/>
                  <a:pt x="1369809" y="2012260"/>
                  <a:pt x="1369809" y="1857882"/>
                </a:cubicBezTo>
                <a:cubicBezTo>
                  <a:pt x="1369809" y="1710629"/>
                  <a:pt x="1321714" y="1589205"/>
                  <a:pt x="1225525" y="1493609"/>
                </a:cubicBezTo>
                <a:cubicBezTo>
                  <a:pt x="1129335" y="1398013"/>
                  <a:pt x="1007020" y="1350216"/>
                  <a:pt x="858580" y="1350216"/>
                </a:cubicBezTo>
                <a:cubicBezTo>
                  <a:pt x="798016" y="1350216"/>
                  <a:pt x="722608" y="1362091"/>
                  <a:pt x="632356" y="1385841"/>
                </a:cubicBezTo>
                <a:lnTo>
                  <a:pt x="667982" y="1104398"/>
                </a:lnTo>
                <a:cubicBezTo>
                  <a:pt x="689358" y="1106773"/>
                  <a:pt x="706577" y="1107961"/>
                  <a:pt x="719639" y="1107961"/>
                </a:cubicBezTo>
                <a:cubicBezTo>
                  <a:pt x="856205" y="1107961"/>
                  <a:pt x="979114" y="1072335"/>
                  <a:pt x="1088366" y="1001083"/>
                </a:cubicBezTo>
                <a:cubicBezTo>
                  <a:pt x="1197618" y="929832"/>
                  <a:pt x="1252244" y="819986"/>
                  <a:pt x="1252244" y="671545"/>
                </a:cubicBezTo>
                <a:cubicBezTo>
                  <a:pt x="1252244" y="553980"/>
                  <a:pt x="1212462" y="456604"/>
                  <a:pt x="1132898" y="379414"/>
                </a:cubicBezTo>
                <a:cubicBezTo>
                  <a:pt x="1053334" y="302225"/>
                  <a:pt x="950613" y="263631"/>
                  <a:pt x="824735" y="263631"/>
                </a:cubicBezTo>
                <a:cubicBezTo>
                  <a:pt x="700045" y="263631"/>
                  <a:pt x="596137" y="302819"/>
                  <a:pt x="513010" y="381196"/>
                </a:cubicBezTo>
                <a:cubicBezTo>
                  <a:pt x="429884" y="459572"/>
                  <a:pt x="376445" y="577137"/>
                  <a:pt x="352694" y="733890"/>
                </a:cubicBezTo>
                <a:lnTo>
                  <a:pt x="32063" y="676889"/>
                </a:lnTo>
                <a:cubicBezTo>
                  <a:pt x="71251" y="461947"/>
                  <a:pt x="160315" y="295397"/>
                  <a:pt x="299256" y="177238"/>
                </a:cubicBezTo>
                <a:cubicBezTo>
                  <a:pt x="438196" y="59079"/>
                  <a:pt x="610981" y="0"/>
                  <a:pt x="817610" y="0"/>
                </a:cubicBezTo>
                <a:close/>
              </a:path>
            </a:pathLst>
          </a:custGeom>
          <a:solidFill>
            <a:srgbClr val="FE268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7" name="文本框 24"/>
          <p:cNvSpPr>
            <a:spLocks noChangeArrowheads="1"/>
          </p:cNvSpPr>
          <p:nvPr/>
        </p:nvSpPr>
        <p:spPr bwMode="auto">
          <a:xfrm>
            <a:off x="511175" y="1257300"/>
            <a:ext cx="4003675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500"/>
              </a:lnSpc>
            </a:pPr>
            <a:r>
              <a:rPr lang="en-US" sz="6000">
                <a:solidFill>
                  <a:srgbClr val="F10173"/>
                </a:solidFill>
                <a:latin typeface="Droid Sans" pitchFamily="2" charset="0"/>
                <a:ea typeface="Droid Sans" pitchFamily="2" charset="0"/>
                <a:cs typeface="Droid Sans" pitchFamily="2" charset="0"/>
                <a:sym typeface="Droid Sans" pitchFamily="2" charset="0"/>
              </a:rPr>
              <a:t>TEXT YOUR </a:t>
            </a:r>
            <a:r>
              <a:rPr lang="en-US" sz="6000">
                <a:solidFill>
                  <a:schemeClr val="bg1"/>
                </a:solidFill>
                <a:latin typeface="Droid Sans" pitchFamily="2" charset="0"/>
                <a:ea typeface="Droid Sans" pitchFamily="2" charset="0"/>
                <a:cs typeface="Droid Sans" pitchFamily="2" charset="0"/>
                <a:sym typeface="Droid Sans" pitchFamily="2" charset="0"/>
              </a:rPr>
              <a:t>OWN TITLE IN HERE </a:t>
            </a:r>
            <a:endParaRPr lang="zh-CN" altLang="en-US" sz="6000">
              <a:solidFill>
                <a:schemeClr val="bg1"/>
              </a:solidFill>
              <a:latin typeface="Droid Sans" pitchFamily="2" charset="0"/>
              <a:sym typeface="Droid Sans" pitchFamily="2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66"/>
          <p:cNvSpPr>
            <a:spLocks noChangeArrowheads="1"/>
          </p:cNvSpPr>
          <p:nvPr/>
        </p:nvSpPr>
        <p:spPr bwMode="auto">
          <a:xfrm>
            <a:off x="0" y="-41275"/>
            <a:ext cx="12226925" cy="6896100"/>
          </a:xfrm>
          <a:prstGeom prst="rect">
            <a:avLst/>
          </a:prstGeom>
          <a:solidFill>
            <a:srgbClr val="FFEFF2">
              <a:alpha val="62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6" name="矩形 40"/>
          <p:cNvSpPr>
            <a:spLocks noChangeArrowheads="1"/>
          </p:cNvSpPr>
          <p:nvPr/>
        </p:nvSpPr>
        <p:spPr bwMode="auto">
          <a:xfrm>
            <a:off x="0" y="6486525"/>
            <a:ext cx="12226925" cy="368300"/>
          </a:xfrm>
          <a:prstGeom prst="rect">
            <a:avLst/>
          </a:prstGeom>
          <a:solidFill>
            <a:srgbClr val="FE268D">
              <a:alpha val="84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7" name="矩形 51"/>
          <p:cNvSpPr>
            <a:spLocks noChangeArrowheads="1"/>
          </p:cNvSpPr>
          <p:nvPr/>
        </p:nvSpPr>
        <p:spPr bwMode="auto">
          <a:xfrm>
            <a:off x="1200150" y="792163"/>
            <a:ext cx="30940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10173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Lorem ipsum dolor sit amet, consectetur adipisicing elit.</a:t>
            </a:r>
            <a:endParaRPr lang="zh-CN" altLang="en-US">
              <a:solidFill>
                <a:srgbClr val="F10173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8" name="矩形 55"/>
          <p:cNvSpPr>
            <a:spLocks noChangeArrowheads="1"/>
          </p:cNvSpPr>
          <p:nvPr/>
        </p:nvSpPr>
        <p:spPr bwMode="auto">
          <a:xfrm>
            <a:off x="4584700" y="752475"/>
            <a:ext cx="30972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10173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Lorem ipsum dolor sit amet, consectetur adipisicing elit.</a:t>
            </a:r>
            <a:endParaRPr lang="zh-CN" altLang="en-US">
              <a:solidFill>
                <a:srgbClr val="F10173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9" name="矩形 56"/>
          <p:cNvSpPr>
            <a:spLocks noChangeArrowheads="1"/>
          </p:cNvSpPr>
          <p:nvPr/>
        </p:nvSpPr>
        <p:spPr bwMode="auto">
          <a:xfrm>
            <a:off x="7796213" y="798513"/>
            <a:ext cx="32718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10173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Lorem ipsum dolor sit amet, consectetur adipisicing elit.</a:t>
            </a:r>
            <a:endParaRPr lang="zh-CN" altLang="en-US">
              <a:solidFill>
                <a:srgbClr val="F10173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0" name="矩形 57"/>
          <p:cNvSpPr>
            <a:spLocks noChangeArrowheads="1"/>
          </p:cNvSpPr>
          <p:nvPr/>
        </p:nvSpPr>
        <p:spPr bwMode="auto">
          <a:xfrm>
            <a:off x="2667000" y="5222875"/>
            <a:ext cx="3327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7F7F7F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Lorem ipsum dolor sit amet, consectetur adipisicing elit.</a:t>
            </a:r>
            <a:endParaRPr lang="zh-CN" altLang="en-US">
              <a:solidFill>
                <a:srgbClr val="7F7F7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1" name="矩形 59"/>
          <p:cNvSpPr>
            <a:spLocks noChangeArrowheads="1"/>
          </p:cNvSpPr>
          <p:nvPr/>
        </p:nvSpPr>
        <p:spPr bwMode="auto">
          <a:xfrm>
            <a:off x="6151563" y="5211763"/>
            <a:ext cx="28178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7F7F7F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Lorem ipsum dolor sit amet, consectetur adipisicing elit.</a:t>
            </a:r>
            <a:endParaRPr lang="zh-CN" altLang="en-US">
              <a:solidFill>
                <a:srgbClr val="7F7F7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2" name="直接连接符 10"/>
          <p:cNvSpPr>
            <a:spLocks noChangeShapeType="1"/>
          </p:cNvSpPr>
          <p:nvPr/>
        </p:nvSpPr>
        <p:spPr bwMode="auto">
          <a:xfrm flipH="1">
            <a:off x="2678113" y="2146300"/>
            <a:ext cx="1587" cy="871538"/>
          </a:xfrm>
          <a:prstGeom prst="line">
            <a:avLst/>
          </a:prstGeom>
          <a:noFill/>
          <a:ln w="28575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直接连接符 62"/>
          <p:cNvSpPr>
            <a:spLocks noChangeShapeType="1"/>
          </p:cNvSpPr>
          <p:nvPr/>
        </p:nvSpPr>
        <p:spPr bwMode="auto">
          <a:xfrm flipH="1">
            <a:off x="6110288" y="2111375"/>
            <a:ext cx="0" cy="869950"/>
          </a:xfrm>
          <a:prstGeom prst="line">
            <a:avLst/>
          </a:prstGeom>
          <a:noFill/>
          <a:ln w="28575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直接连接符 63"/>
          <p:cNvSpPr>
            <a:spLocks noChangeShapeType="1"/>
          </p:cNvSpPr>
          <p:nvPr/>
        </p:nvSpPr>
        <p:spPr bwMode="auto">
          <a:xfrm flipH="1">
            <a:off x="9494838" y="2112963"/>
            <a:ext cx="1587" cy="871537"/>
          </a:xfrm>
          <a:prstGeom prst="line">
            <a:avLst/>
          </a:prstGeom>
          <a:noFill/>
          <a:ln w="28575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直接连接符 64"/>
          <p:cNvSpPr>
            <a:spLocks noChangeShapeType="1"/>
          </p:cNvSpPr>
          <p:nvPr/>
        </p:nvSpPr>
        <p:spPr bwMode="auto">
          <a:xfrm flipH="1">
            <a:off x="4356100" y="3970338"/>
            <a:ext cx="0" cy="871537"/>
          </a:xfrm>
          <a:prstGeom prst="line">
            <a:avLst/>
          </a:prstGeom>
          <a:noFill/>
          <a:ln w="28575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直接连接符 65"/>
          <p:cNvSpPr>
            <a:spLocks noChangeShapeType="1"/>
          </p:cNvSpPr>
          <p:nvPr/>
        </p:nvSpPr>
        <p:spPr bwMode="auto">
          <a:xfrm flipH="1">
            <a:off x="7366000" y="3914775"/>
            <a:ext cx="0" cy="871538"/>
          </a:xfrm>
          <a:prstGeom prst="line">
            <a:avLst/>
          </a:prstGeom>
          <a:noFill/>
          <a:ln w="28575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277" name="组合 6"/>
          <p:cNvGrpSpPr>
            <a:grpSpLocks/>
          </p:cNvGrpSpPr>
          <p:nvPr/>
        </p:nvGrpSpPr>
        <p:grpSpPr bwMode="auto">
          <a:xfrm>
            <a:off x="2017713" y="2509838"/>
            <a:ext cx="8154987" cy="2017712"/>
            <a:chOff x="0" y="0"/>
            <a:chExt cx="6731508" cy="1899108"/>
          </a:xfrm>
        </p:grpSpPr>
        <p:sp>
          <p:nvSpPr>
            <p:cNvPr id="11278" name="任意多边形 42"/>
            <p:cNvSpPr>
              <a:spLocks noChangeArrowheads="1"/>
            </p:cNvSpPr>
            <p:nvPr/>
          </p:nvSpPr>
          <p:spPr bwMode="auto">
            <a:xfrm>
              <a:off x="0" y="0"/>
              <a:ext cx="1870763" cy="1899108"/>
            </a:xfrm>
            <a:custGeom>
              <a:avLst/>
              <a:gdLst>
                <a:gd name="T0" fmla="*/ 1097792 w 2195584"/>
                <a:gd name="T1" fmla="*/ 0 h 2228850"/>
                <a:gd name="T2" fmla="*/ 1796090 w 2195584"/>
                <a:gd name="T3" fmla="*/ 254480 h 2228850"/>
                <a:gd name="T4" fmla="*/ 1811278 w 2195584"/>
                <a:gd name="T5" fmla="*/ 268494 h 2228850"/>
                <a:gd name="T6" fmla="*/ 1874048 w 2195584"/>
                <a:gd name="T7" fmla="*/ 326408 h 2228850"/>
                <a:gd name="T8" fmla="*/ 1944902 w 2195584"/>
                <a:gd name="T9" fmla="*/ 405547 h 2228850"/>
                <a:gd name="T10" fmla="*/ 1955231 w 2195584"/>
                <a:gd name="T11" fmla="*/ 419570 h 2228850"/>
                <a:gd name="T12" fmla="*/ 2008098 w 2195584"/>
                <a:gd name="T13" fmla="*/ 491339 h 2228850"/>
                <a:gd name="T14" fmla="*/ 2195584 w 2195584"/>
                <a:gd name="T15" fmla="*/ 1114425 h 2228850"/>
                <a:gd name="T16" fmla="*/ 2008098 w 2195584"/>
                <a:gd name="T17" fmla="*/ 1737511 h 2228850"/>
                <a:gd name="T18" fmla="*/ 1955231 w 2195584"/>
                <a:gd name="T19" fmla="*/ 1809280 h 2228850"/>
                <a:gd name="T20" fmla="*/ 1893529 w 2195584"/>
                <a:gd name="T21" fmla="*/ 1757422 h 2228850"/>
                <a:gd name="T22" fmla="*/ 1811278 w 2195584"/>
                <a:gd name="T23" fmla="*/ 1655876 h 2228850"/>
                <a:gd name="T24" fmla="*/ 1838035 w 2195584"/>
                <a:gd name="T25" fmla="*/ 1622843 h 2228850"/>
                <a:gd name="T26" fmla="*/ 1990494 w 2195584"/>
                <a:gd name="T27" fmla="*/ 1114425 h 2228850"/>
                <a:gd name="T28" fmla="*/ 1838035 w 2195584"/>
                <a:gd name="T29" fmla="*/ 606007 h 2228850"/>
                <a:gd name="T30" fmla="*/ 1811278 w 2195584"/>
                <a:gd name="T31" fmla="*/ 572974 h 2228850"/>
                <a:gd name="T32" fmla="*/ 1729028 w 2195584"/>
                <a:gd name="T33" fmla="*/ 471428 h 2228850"/>
                <a:gd name="T34" fmla="*/ 1667325 w 2195584"/>
                <a:gd name="T35" fmla="*/ 419570 h 2228850"/>
                <a:gd name="T36" fmla="*/ 1596910 w 2195584"/>
                <a:gd name="T37" fmla="*/ 360390 h 2228850"/>
                <a:gd name="T38" fmla="*/ 1097792 w 2195584"/>
                <a:gd name="T39" fmla="*/ 205090 h 2228850"/>
                <a:gd name="T40" fmla="*/ 205090 w 2195584"/>
                <a:gd name="T41" fmla="*/ 1114425 h 2228850"/>
                <a:gd name="T42" fmla="*/ 1097792 w 2195584"/>
                <a:gd name="T43" fmla="*/ 2023760 h 2228850"/>
                <a:gd name="T44" fmla="*/ 1596910 w 2195584"/>
                <a:gd name="T45" fmla="*/ 1868460 h 2228850"/>
                <a:gd name="T46" fmla="*/ 1667325 w 2195584"/>
                <a:gd name="T47" fmla="*/ 1809280 h 2228850"/>
                <a:gd name="T48" fmla="*/ 1677655 w 2195584"/>
                <a:gd name="T49" fmla="*/ 1823303 h 2228850"/>
                <a:gd name="T50" fmla="*/ 1748509 w 2195584"/>
                <a:gd name="T51" fmla="*/ 1902442 h 2228850"/>
                <a:gd name="T52" fmla="*/ 1811278 w 2195584"/>
                <a:gd name="T53" fmla="*/ 1960356 h 2228850"/>
                <a:gd name="T54" fmla="*/ 1796090 w 2195584"/>
                <a:gd name="T55" fmla="*/ 1974370 h 2228850"/>
                <a:gd name="T56" fmla="*/ 1097792 w 2195584"/>
                <a:gd name="T57" fmla="*/ 2228850 h 2228850"/>
                <a:gd name="T58" fmla="*/ 0 w 2195584"/>
                <a:gd name="T59" fmla="*/ 1114425 h 2228850"/>
                <a:gd name="T60" fmla="*/ 1097792 w 2195584"/>
                <a:gd name="T61" fmla="*/ 0 h 2228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95584" h="2228850">
                  <a:moveTo>
                    <a:pt x="1097792" y="0"/>
                  </a:moveTo>
                  <a:cubicBezTo>
                    <a:pt x="1363045" y="0"/>
                    <a:pt x="1606326" y="95501"/>
                    <a:pt x="1796090" y="254480"/>
                  </a:cubicBezTo>
                  <a:lnTo>
                    <a:pt x="1811278" y="268494"/>
                  </a:lnTo>
                  <a:lnTo>
                    <a:pt x="1874048" y="326408"/>
                  </a:lnTo>
                  <a:cubicBezTo>
                    <a:pt x="1898881" y="351617"/>
                    <a:pt x="1922529" y="378028"/>
                    <a:pt x="1944902" y="405547"/>
                  </a:cubicBezTo>
                  <a:lnTo>
                    <a:pt x="1955231" y="419570"/>
                  </a:lnTo>
                  <a:lnTo>
                    <a:pt x="2008098" y="491339"/>
                  </a:lnTo>
                  <a:cubicBezTo>
                    <a:pt x="2126467" y="669203"/>
                    <a:pt x="2195584" y="883620"/>
                    <a:pt x="2195584" y="1114425"/>
                  </a:cubicBezTo>
                  <a:cubicBezTo>
                    <a:pt x="2195584" y="1345230"/>
                    <a:pt x="2126467" y="1559647"/>
                    <a:pt x="2008098" y="1737511"/>
                  </a:cubicBezTo>
                  <a:lnTo>
                    <a:pt x="1955231" y="1809280"/>
                  </a:lnTo>
                  <a:lnTo>
                    <a:pt x="1893529" y="1757422"/>
                  </a:lnTo>
                  <a:lnTo>
                    <a:pt x="1811278" y="1655876"/>
                  </a:lnTo>
                  <a:lnTo>
                    <a:pt x="1838035" y="1622843"/>
                  </a:lnTo>
                  <a:cubicBezTo>
                    <a:pt x="1934289" y="1477712"/>
                    <a:pt x="1990494" y="1302755"/>
                    <a:pt x="1990494" y="1114425"/>
                  </a:cubicBezTo>
                  <a:cubicBezTo>
                    <a:pt x="1990494" y="926096"/>
                    <a:pt x="1934289" y="751138"/>
                    <a:pt x="1838035" y="606007"/>
                  </a:cubicBezTo>
                  <a:lnTo>
                    <a:pt x="1811278" y="572974"/>
                  </a:lnTo>
                  <a:lnTo>
                    <a:pt x="1729028" y="471428"/>
                  </a:lnTo>
                  <a:lnTo>
                    <a:pt x="1667325" y="419570"/>
                  </a:lnTo>
                  <a:lnTo>
                    <a:pt x="1596910" y="360390"/>
                  </a:lnTo>
                  <a:cubicBezTo>
                    <a:pt x="1454434" y="262342"/>
                    <a:pt x="1282677" y="205090"/>
                    <a:pt x="1097792" y="205090"/>
                  </a:cubicBezTo>
                  <a:cubicBezTo>
                    <a:pt x="604766" y="205090"/>
                    <a:pt x="205090" y="612213"/>
                    <a:pt x="205090" y="1114425"/>
                  </a:cubicBezTo>
                  <a:cubicBezTo>
                    <a:pt x="205090" y="1616637"/>
                    <a:pt x="604766" y="2023760"/>
                    <a:pt x="1097792" y="2023760"/>
                  </a:cubicBezTo>
                  <a:cubicBezTo>
                    <a:pt x="1282677" y="2023760"/>
                    <a:pt x="1454434" y="1966508"/>
                    <a:pt x="1596910" y="1868460"/>
                  </a:cubicBezTo>
                  <a:lnTo>
                    <a:pt x="1667325" y="1809280"/>
                  </a:lnTo>
                  <a:lnTo>
                    <a:pt x="1677655" y="1823303"/>
                  </a:lnTo>
                  <a:cubicBezTo>
                    <a:pt x="1700027" y="1850823"/>
                    <a:pt x="1723676" y="1877234"/>
                    <a:pt x="1748509" y="1902442"/>
                  </a:cubicBezTo>
                  <a:lnTo>
                    <a:pt x="1811278" y="1960356"/>
                  </a:lnTo>
                  <a:lnTo>
                    <a:pt x="1796090" y="1974370"/>
                  </a:lnTo>
                  <a:cubicBezTo>
                    <a:pt x="1606326" y="2133349"/>
                    <a:pt x="1363045" y="2228850"/>
                    <a:pt x="1097792" y="2228850"/>
                  </a:cubicBezTo>
                  <a:cubicBezTo>
                    <a:pt x="491498" y="2228850"/>
                    <a:pt x="0" y="1729905"/>
                    <a:pt x="0" y="1114425"/>
                  </a:cubicBezTo>
                  <a:cubicBezTo>
                    <a:pt x="0" y="498945"/>
                    <a:pt x="491498" y="0"/>
                    <a:pt x="1097792" y="0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任意多边形 43"/>
            <p:cNvSpPr>
              <a:spLocks noChangeArrowheads="1"/>
            </p:cNvSpPr>
            <p:nvPr/>
          </p:nvSpPr>
          <p:spPr bwMode="auto">
            <a:xfrm>
              <a:off x="1543312" y="0"/>
              <a:ext cx="1543312" cy="1541610"/>
            </a:xfrm>
            <a:custGeom>
              <a:avLst/>
              <a:gdLst>
                <a:gd name="T0" fmla="*/ 713487 w 1811278"/>
                <a:gd name="T1" fmla="*/ 0 h 1809280"/>
                <a:gd name="T2" fmla="*/ 1411785 w 1811278"/>
                <a:gd name="T3" fmla="*/ 254480 h 1809280"/>
                <a:gd name="T4" fmla="*/ 1426973 w 1811278"/>
                <a:gd name="T5" fmla="*/ 268494 h 1809280"/>
                <a:gd name="T6" fmla="*/ 1426973 w 1811278"/>
                <a:gd name="T7" fmla="*/ 268495 h 1809280"/>
                <a:gd name="T8" fmla="*/ 1489742 w 1811278"/>
                <a:gd name="T9" fmla="*/ 326408 h 1809280"/>
                <a:gd name="T10" fmla="*/ 1560596 w 1811278"/>
                <a:gd name="T11" fmla="*/ 405547 h 1809280"/>
                <a:gd name="T12" fmla="*/ 1570925 w 1811278"/>
                <a:gd name="T13" fmla="*/ 419570 h 1809280"/>
                <a:gd name="T14" fmla="*/ 1623792 w 1811278"/>
                <a:gd name="T15" fmla="*/ 491339 h 1809280"/>
                <a:gd name="T16" fmla="*/ 1811278 w 1811278"/>
                <a:gd name="T17" fmla="*/ 1114425 h 1809280"/>
                <a:gd name="T18" fmla="*/ 1623792 w 1811278"/>
                <a:gd name="T19" fmla="*/ 1737511 h 1809280"/>
                <a:gd name="T20" fmla="*/ 1570925 w 1811278"/>
                <a:gd name="T21" fmla="*/ 1809280 h 1809280"/>
                <a:gd name="T22" fmla="*/ 1509223 w 1811278"/>
                <a:gd name="T23" fmla="*/ 1757422 h 1809280"/>
                <a:gd name="T24" fmla="*/ 1426972 w 1811278"/>
                <a:gd name="T25" fmla="*/ 1655876 h 1809280"/>
                <a:gd name="T26" fmla="*/ 1453729 w 1811278"/>
                <a:gd name="T27" fmla="*/ 1622843 h 1809280"/>
                <a:gd name="T28" fmla="*/ 1606188 w 1811278"/>
                <a:gd name="T29" fmla="*/ 1114425 h 1809280"/>
                <a:gd name="T30" fmla="*/ 1453729 w 1811278"/>
                <a:gd name="T31" fmla="*/ 606007 h 1809280"/>
                <a:gd name="T32" fmla="*/ 1426972 w 1811278"/>
                <a:gd name="T33" fmla="*/ 572974 h 1809280"/>
                <a:gd name="T34" fmla="*/ 1344722 w 1811278"/>
                <a:gd name="T35" fmla="*/ 471428 h 1809280"/>
                <a:gd name="T36" fmla="*/ 1283019 w 1811278"/>
                <a:gd name="T37" fmla="*/ 419570 h 1809280"/>
                <a:gd name="T38" fmla="*/ 1283020 w 1811278"/>
                <a:gd name="T39" fmla="*/ 419570 h 1809280"/>
                <a:gd name="T40" fmla="*/ 1212605 w 1811278"/>
                <a:gd name="T41" fmla="*/ 360390 h 1809280"/>
                <a:gd name="T42" fmla="*/ 713487 w 1811278"/>
                <a:gd name="T43" fmla="*/ 205090 h 1809280"/>
                <a:gd name="T44" fmla="*/ 214369 w 1811278"/>
                <a:gd name="T45" fmla="*/ 360390 h 1809280"/>
                <a:gd name="T46" fmla="*/ 143953 w 1811278"/>
                <a:gd name="T47" fmla="*/ 419570 h 1809280"/>
                <a:gd name="T48" fmla="*/ 133624 w 1811278"/>
                <a:gd name="T49" fmla="*/ 405547 h 1809280"/>
                <a:gd name="T50" fmla="*/ 62770 w 1811278"/>
                <a:gd name="T51" fmla="*/ 326408 h 1809280"/>
                <a:gd name="T52" fmla="*/ 0 w 1811278"/>
                <a:gd name="T53" fmla="*/ 268494 h 1809280"/>
                <a:gd name="T54" fmla="*/ 15189 w 1811278"/>
                <a:gd name="T55" fmla="*/ 254480 h 1809280"/>
                <a:gd name="T56" fmla="*/ 713487 w 1811278"/>
                <a:gd name="T57" fmla="*/ 0 h 1809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11278" h="1809280">
                  <a:moveTo>
                    <a:pt x="713487" y="0"/>
                  </a:moveTo>
                  <a:cubicBezTo>
                    <a:pt x="978740" y="0"/>
                    <a:pt x="1222021" y="95501"/>
                    <a:pt x="1411785" y="254480"/>
                  </a:cubicBezTo>
                  <a:lnTo>
                    <a:pt x="1426973" y="268494"/>
                  </a:lnTo>
                  <a:lnTo>
                    <a:pt x="1426973" y="268495"/>
                  </a:lnTo>
                  <a:lnTo>
                    <a:pt x="1489742" y="326408"/>
                  </a:lnTo>
                  <a:cubicBezTo>
                    <a:pt x="1514575" y="351617"/>
                    <a:pt x="1538223" y="378028"/>
                    <a:pt x="1560596" y="405547"/>
                  </a:cubicBezTo>
                  <a:lnTo>
                    <a:pt x="1570925" y="419570"/>
                  </a:lnTo>
                  <a:lnTo>
                    <a:pt x="1623792" y="491339"/>
                  </a:lnTo>
                  <a:cubicBezTo>
                    <a:pt x="1742161" y="669203"/>
                    <a:pt x="1811278" y="883620"/>
                    <a:pt x="1811278" y="1114425"/>
                  </a:cubicBezTo>
                  <a:cubicBezTo>
                    <a:pt x="1811278" y="1345230"/>
                    <a:pt x="1742161" y="1559647"/>
                    <a:pt x="1623792" y="1737511"/>
                  </a:cubicBezTo>
                  <a:lnTo>
                    <a:pt x="1570925" y="1809280"/>
                  </a:lnTo>
                  <a:lnTo>
                    <a:pt x="1509223" y="1757422"/>
                  </a:lnTo>
                  <a:lnTo>
                    <a:pt x="1426972" y="1655876"/>
                  </a:lnTo>
                  <a:lnTo>
                    <a:pt x="1453729" y="1622843"/>
                  </a:lnTo>
                  <a:cubicBezTo>
                    <a:pt x="1549983" y="1477712"/>
                    <a:pt x="1606188" y="1302755"/>
                    <a:pt x="1606188" y="1114425"/>
                  </a:cubicBezTo>
                  <a:cubicBezTo>
                    <a:pt x="1606188" y="926096"/>
                    <a:pt x="1549983" y="751138"/>
                    <a:pt x="1453729" y="606007"/>
                  </a:cubicBezTo>
                  <a:lnTo>
                    <a:pt x="1426972" y="572974"/>
                  </a:lnTo>
                  <a:lnTo>
                    <a:pt x="1344722" y="471428"/>
                  </a:lnTo>
                  <a:lnTo>
                    <a:pt x="1283019" y="419570"/>
                  </a:lnTo>
                  <a:lnTo>
                    <a:pt x="1283020" y="419570"/>
                  </a:lnTo>
                  <a:lnTo>
                    <a:pt x="1212605" y="360390"/>
                  </a:lnTo>
                  <a:cubicBezTo>
                    <a:pt x="1070129" y="262342"/>
                    <a:pt x="898372" y="205090"/>
                    <a:pt x="713487" y="205090"/>
                  </a:cubicBezTo>
                  <a:cubicBezTo>
                    <a:pt x="528602" y="205090"/>
                    <a:pt x="356845" y="262342"/>
                    <a:pt x="214369" y="360390"/>
                  </a:cubicBezTo>
                  <a:lnTo>
                    <a:pt x="143953" y="419570"/>
                  </a:lnTo>
                  <a:lnTo>
                    <a:pt x="133624" y="405547"/>
                  </a:lnTo>
                  <a:cubicBezTo>
                    <a:pt x="111251" y="378028"/>
                    <a:pt x="87603" y="351617"/>
                    <a:pt x="62770" y="326408"/>
                  </a:cubicBezTo>
                  <a:lnTo>
                    <a:pt x="0" y="268494"/>
                  </a:lnTo>
                  <a:lnTo>
                    <a:pt x="15189" y="254480"/>
                  </a:lnTo>
                  <a:cubicBezTo>
                    <a:pt x="204952" y="95501"/>
                    <a:pt x="448233" y="0"/>
                    <a:pt x="713487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任意多边形 44"/>
            <p:cNvSpPr>
              <a:spLocks noChangeArrowheads="1"/>
            </p:cNvSpPr>
            <p:nvPr/>
          </p:nvSpPr>
          <p:spPr bwMode="auto">
            <a:xfrm>
              <a:off x="2759175" y="0"/>
              <a:ext cx="1543312" cy="1541610"/>
            </a:xfrm>
            <a:custGeom>
              <a:avLst/>
              <a:gdLst>
                <a:gd name="T0" fmla="*/ 713487 w 1811278"/>
                <a:gd name="T1" fmla="*/ 0 h 1809280"/>
                <a:gd name="T2" fmla="*/ 1411785 w 1811278"/>
                <a:gd name="T3" fmla="*/ 254480 h 1809280"/>
                <a:gd name="T4" fmla="*/ 1426973 w 1811278"/>
                <a:gd name="T5" fmla="*/ 268494 h 1809280"/>
                <a:gd name="T6" fmla="*/ 1426973 w 1811278"/>
                <a:gd name="T7" fmla="*/ 268495 h 1809280"/>
                <a:gd name="T8" fmla="*/ 1489742 w 1811278"/>
                <a:gd name="T9" fmla="*/ 326408 h 1809280"/>
                <a:gd name="T10" fmla="*/ 1560596 w 1811278"/>
                <a:gd name="T11" fmla="*/ 405547 h 1809280"/>
                <a:gd name="T12" fmla="*/ 1570925 w 1811278"/>
                <a:gd name="T13" fmla="*/ 419570 h 1809280"/>
                <a:gd name="T14" fmla="*/ 1623792 w 1811278"/>
                <a:gd name="T15" fmla="*/ 491339 h 1809280"/>
                <a:gd name="T16" fmla="*/ 1811278 w 1811278"/>
                <a:gd name="T17" fmla="*/ 1114425 h 1809280"/>
                <a:gd name="T18" fmla="*/ 1623792 w 1811278"/>
                <a:gd name="T19" fmla="*/ 1737511 h 1809280"/>
                <a:gd name="T20" fmla="*/ 1570925 w 1811278"/>
                <a:gd name="T21" fmla="*/ 1809280 h 1809280"/>
                <a:gd name="T22" fmla="*/ 1509223 w 1811278"/>
                <a:gd name="T23" fmla="*/ 1757422 h 1809280"/>
                <a:gd name="T24" fmla="*/ 1426972 w 1811278"/>
                <a:gd name="T25" fmla="*/ 1655876 h 1809280"/>
                <a:gd name="T26" fmla="*/ 1453729 w 1811278"/>
                <a:gd name="T27" fmla="*/ 1622843 h 1809280"/>
                <a:gd name="T28" fmla="*/ 1606188 w 1811278"/>
                <a:gd name="T29" fmla="*/ 1114425 h 1809280"/>
                <a:gd name="T30" fmla="*/ 1453729 w 1811278"/>
                <a:gd name="T31" fmla="*/ 606007 h 1809280"/>
                <a:gd name="T32" fmla="*/ 1426972 w 1811278"/>
                <a:gd name="T33" fmla="*/ 572974 h 1809280"/>
                <a:gd name="T34" fmla="*/ 1344722 w 1811278"/>
                <a:gd name="T35" fmla="*/ 471428 h 1809280"/>
                <a:gd name="T36" fmla="*/ 1283019 w 1811278"/>
                <a:gd name="T37" fmla="*/ 419570 h 1809280"/>
                <a:gd name="T38" fmla="*/ 1283020 w 1811278"/>
                <a:gd name="T39" fmla="*/ 419570 h 1809280"/>
                <a:gd name="T40" fmla="*/ 1212605 w 1811278"/>
                <a:gd name="T41" fmla="*/ 360390 h 1809280"/>
                <a:gd name="T42" fmla="*/ 713487 w 1811278"/>
                <a:gd name="T43" fmla="*/ 205090 h 1809280"/>
                <a:gd name="T44" fmla="*/ 214369 w 1811278"/>
                <a:gd name="T45" fmla="*/ 360390 h 1809280"/>
                <a:gd name="T46" fmla="*/ 143953 w 1811278"/>
                <a:gd name="T47" fmla="*/ 419570 h 1809280"/>
                <a:gd name="T48" fmla="*/ 133624 w 1811278"/>
                <a:gd name="T49" fmla="*/ 405547 h 1809280"/>
                <a:gd name="T50" fmla="*/ 62770 w 1811278"/>
                <a:gd name="T51" fmla="*/ 326408 h 1809280"/>
                <a:gd name="T52" fmla="*/ 0 w 1811278"/>
                <a:gd name="T53" fmla="*/ 268494 h 1809280"/>
                <a:gd name="T54" fmla="*/ 15189 w 1811278"/>
                <a:gd name="T55" fmla="*/ 254480 h 1809280"/>
                <a:gd name="T56" fmla="*/ 713487 w 1811278"/>
                <a:gd name="T57" fmla="*/ 0 h 1809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11278" h="1809280">
                  <a:moveTo>
                    <a:pt x="713487" y="0"/>
                  </a:moveTo>
                  <a:cubicBezTo>
                    <a:pt x="978740" y="0"/>
                    <a:pt x="1222021" y="95501"/>
                    <a:pt x="1411785" y="254480"/>
                  </a:cubicBezTo>
                  <a:lnTo>
                    <a:pt x="1426973" y="268494"/>
                  </a:lnTo>
                  <a:lnTo>
                    <a:pt x="1426973" y="268495"/>
                  </a:lnTo>
                  <a:lnTo>
                    <a:pt x="1489742" y="326408"/>
                  </a:lnTo>
                  <a:cubicBezTo>
                    <a:pt x="1514575" y="351617"/>
                    <a:pt x="1538223" y="378028"/>
                    <a:pt x="1560596" y="405547"/>
                  </a:cubicBezTo>
                  <a:lnTo>
                    <a:pt x="1570925" y="419570"/>
                  </a:lnTo>
                  <a:lnTo>
                    <a:pt x="1623792" y="491339"/>
                  </a:lnTo>
                  <a:cubicBezTo>
                    <a:pt x="1742161" y="669203"/>
                    <a:pt x="1811278" y="883620"/>
                    <a:pt x="1811278" y="1114425"/>
                  </a:cubicBezTo>
                  <a:cubicBezTo>
                    <a:pt x="1811278" y="1345230"/>
                    <a:pt x="1742161" y="1559647"/>
                    <a:pt x="1623792" y="1737511"/>
                  </a:cubicBezTo>
                  <a:lnTo>
                    <a:pt x="1570925" y="1809280"/>
                  </a:lnTo>
                  <a:lnTo>
                    <a:pt x="1509223" y="1757422"/>
                  </a:lnTo>
                  <a:lnTo>
                    <a:pt x="1426972" y="1655876"/>
                  </a:lnTo>
                  <a:lnTo>
                    <a:pt x="1453729" y="1622843"/>
                  </a:lnTo>
                  <a:cubicBezTo>
                    <a:pt x="1549983" y="1477712"/>
                    <a:pt x="1606188" y="1302755"/>
                    <a:pt x="1606188" y="1114425"/>
                  </a:cubicBezTo>
                  <a:cubicBezTo>
                    <a:pt x="1606188" y="926096"/>
                    <a:pt x="1549983" y="751138"/>
                    <a:pt x="1453729" y="606007"/>
                  </a:cubicBezTo>
                  <a:lnTo>
                    <a:pt x="1426972" y="572974"/>
                  </a:lnTo>
                  <a:lnTo>
                    <a:pt x="1344722" y="471428"/>
                  </a:lnTo>
                  <a:lnTo>
                    <a:pt x="1283019" y="419570"/>
                  </a:lnTo>
                  <a:lnTo>
                    <a:pt x="1283020" y="419570"/>
                  </a:lnTo>
                  <a:lnTo>
                    <a:pt x="1212605" y="360390"/>
                  </a:lnTo>
                  <a:cubicBezTo>
                    <a:pt x="1070129" y="262342"/>
                    <a:pt x="898372" y="205090"/>
                    <a:pt x="713487" y="205090"/>
                  </a:cubicBezTo>
                  <a:cubicBezTo>
                    <a:pt x="528602" y="205090"/>
                    <a:pt x="356845" y="262342"/>
                    <a:pt x="214369" y="360390"/>
                  </a:cubicBezTo>
                  <a:lnTo>
                    <a:pt x="143953" y="419570"/>
                  </a:lnTo>
                  <a:lnTo>
                    <a:pt x="133624" y="405547"/>
                  </a:lnTo>
                  <a:cubicBezTo>
                    <a:pt x="111251" y="378028"/>
                    <a:pt x="87603" y="351617"/>
                    <a:pt x="62770" y="326408"/>
                  </a:cubicBezTo>
                  <a:lnTo>
                    <a:pt x="0" y="268494"/>
                  </a:lnTo>
                  <a:lnTo>
                    <a:pt x="15189" y="254480"/>
                  </a:lnTo>
                  <a:cubicBezTo>
                    <a:pt x="204952" y="95501"/>
                    <a:pt x="448233" y="0"/>
                    <a:pt x="713487" y="0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1" name="任意多边形 45"/>
            <p:cNvSpPr>
              <a:spLocks noChangeArrowheads="1"/>
            </p:cNvSpPr>
            <p:nvPr/>
          </p:nvSpPr>
          <p:spPr bwMode="auto">
            <a:xfrm>
              <a:off x="3975037" y="0"/>
              <a:ext cx="1543314" cy="1541610"/>
            </a:xfrm>
            <a:custGeom>
              <a:avLst/>
              <a:gdLst>
                <a:gd name="T0" fmla="*/ 1426975 w 1811280"/>
                <a:gd name="T1" fmla="*/ 268494 h 1809280"/>
                <a:gd name="T2" fmla="*/ 1489744 w 1811280"/>
                <a:gd name="T3" fmla="*/ 326408 h 1809280"/>
                <a:gd name="T4" fmla="*/ 1560598 w 1811280"/>
                <a:gd name="T5" fmla="*/ 405547 h 1809280"/>
                <a:gd name="T6" fmla="*/ 1570928 w 1811280"/>
                <a:gd name="T7" fmla="*/ 419570 h 1809280"/>
                <a:gd name="T8" fmla="*/ 1623794 w 1811280"/>
                <a:gd name="T9" fmla="*/ 491339 h 1809280"/>
                <a:gd name="T10" fmla="*/ 1811280 w 1811280"/>
                <a:gd name="T11" fmla="*/ 1114425 h 1809280"/>
                <a:gd name="T12" fmla="*/ 1623794 w 1811280"/>
                <a:gd name="T13" fmla="*/ 1737511 h 1809280"/>
                <a:gd name="T14" fmla="*/ 1570928 w 1811280"/>
                <a:gd name="T15" fmla="*/ 1809280 h 1809280"/>
                <a:gd name="T16" fmla="*/ 1509225 w 1811280"/>
                <a:gd name="T17" fmla="*/ 1757422 h 1809280"/>
                <a:gd name="T18" fmla="*/ 1426975 w 1811280"/>
                <a:gd name="T19" fmla="*/ 1655876 h 1809280"/>
                <a:gd name="T20" fmla="*/ 1453731 w 1811280"/>
                <a:gd name="T21" fmla="*/ 1622843 h 1809280"/>
                <a:gd name="T22" fmla="*/ 1606190 w 1811280"/>
                <a:gd name="T23" fmla="*/ 1114425 h 1809280"/>
                <a:gd name="T24" fmla="*/ 1453731 w 1811280"/>
                <a:gd name="T25" fmla="*/ 606007 h 1809280"/>
                <a:gd name="T26" fmla="*/ 1426975 w 1811280"/>
                <a:gd name="T27" fmla="*/ 572974 h 1809280"/>
                <a:gd name="T28" fmla="*/ 1344724 w 1811280"/>
                <a:gd name="T29" fmla="*/ 471428 h 1809280"/>
                <a:gd name="T30" fmla="*/ 1283021 w 1811280"/>
                <a:gd name="T31" fmla="*/ 419570 h 1809280"/>
                <a:gd name="T32" fmla="*/ 1293351 w 1811280"/>
                <a:gd name="T33" fmla="*/ 405547 h 1809280"/>
                <a:gd name="T34" fmla="*/ 1364205 w 1811280"/>
                <a:gd name="T35" fmla="*/ 326408 h 1809280"/>
                <a:gd name="T36" fmla="*/ 713487 w 1811280"/>
                <a:gd name="T37" fmla="*/ 0 h 1809280"/>
                <a:gd name="T38" fmla="*/ 1411785 w 1811280"/>
                <a:gd name="T39" fmla="*/ 254480 h 1809280"/>
                <a:gd name="T40" fmla="*/ 1426974 w 1811280"/>
                <a:gd name="T41" fmla="*/ 268494 h 1809280"/>
                <a:gd name="T42" fmla="*/ 1364204 w 1811280"/>
                <a:gd name="T43" fmla="*/ 326408 h 1809280"/>
                <a:gd name="T44" fmla="*/ 1293350 w 1811280"/>
                <a:gd name="T45" fmla="*/ 405547 h 1809280"/>
                <a:gd name="T46" fmla="*/ 1283020 w 1811280"/>
                <a:gd name="T47" fmla="*/ 419570 h 1809280"/>
                <a:gd name="T48" fmla="*/ 1212605 w 1811280"/>
                <a:gd name="T49" fmla="*/ 360390 h 1809280"/>
                <a:gd name="T50" fmla="*/ 713487 w 1811280"/>
                <a:gd name="T51" fmla="*/ 205090 h 1809280"/>
                <a:gd name="T52" fmla="*/ 214369 w 1811280"/>
                <a:gd name="T53" fmla="*/ 360390 h 1809280"/>
                <a:gd name="T54" fmla="*/ 143953 w 1811280"/>
                <a:gd name="T55" fmla="*/ 419570 h 1809280"/>
                <a:gd name="T56" fmla="*/ 133624 w 1811280"/>
                <a:gd name="T57" fmla="*/ 405547 h 1809280"/>
                <a:gd name="T58" fmla="*/ 62770 w 1811280"/>
                <a:gd name="T59" fmla="*/ 326408 h 1809280"/>
                <a:gd name="T60" fmla="*/ 0 w 1811280"/>
                <a:gd name="T61" fmla="*/ 268494 h 1809280"/>
                <a:gd name="T62" fmla="*/ 15189 w 1811280"/>
                <a:gd name="T63" fmla="*/ 254480 h 1809280"/>
                <a:gd name="T64" fmla="*/ 713487 w 1811280"/>
                <a:gd name="T65" fmla="*/ 0 h 1809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11280" h="1809280">
                  <a:moveTo>
                    <a:pt x="1426975" y="268494"/>
                  </a:moveTo>
                  <a:lnTo>
                    <a:pt x="1489744" y="326408"/>
                  </a:lnTo>
                  <a:cubicBezTo>
                    <a:pt x="1514577" y="351617"/>
                    <a:pt x="1538225" y="378028"/>
                    <a:pt x="1560598" y="405547"/>
                  </a:cubicBezTo>
                  <a:lnTo>
                    <a:pt x="1570928" y="419570"/>
                  </a:lnTo>
                  <a:lnTo>
                    <a:pt x="1623794" y="491339"/>
                  </a:lnTo>
                  <a:cubicBezTo>
                    <a:pt x="1742163" y="669203"/>
                    <a:pt x="1811280" y="883620"/>
                    <a:pt x="1811280" y="1114425"/>
                  </a:cubicBezTo>
                  <a:cubicBezTo>
                    <a:pt x="1811280" y="1345230"/>
                    <a:pt x="1742163" y="1559647"/>
                    <a:pt x="1623794" y="1737511"/>
                  </a:cubicBezTo>
                  <a:lnTo>
                    <a:pt x="1570928" y="1809280"/>
                  </a:lnTo>
                  <a:lnTo>
                    <a:pt x="1509225" y="1757422"/>
                  </a:lnTo>
                  <a:lnTo>
                    <a:pt x="1426975" y="1655876"/>
                  </a:lnTo>
                  <a:lnTo>
                    <a:pt x="1453731" y="1622843"/>
                  </a:lnTo>
                  <a:cubicBezTo>
                    <a:pt x="1549986" y="1477712"/>
                    <a:pt x="1606190" y="1302755"/>
                    <a:pt x="1606190" y="1114425"/>
                  </a:cubicBezTo>
                  <a:cubicBezTo>
                    <a:pt x="1606190" y="926096"/>
                    <a:pt x="1549986" y="751138"/>
                    <a:pt x="1453731" y="606007"/>
                  </a:cubicBezTo>
                  <a:lnTo>
                    <a:pt x="1426975" y="572974"/>
                  </a:lnTo>
                  <a:lnTo>
                    <a:pt x="1344724" y="471428"/>
                  </a:lnTo>
                  <a:lnTo>
                    <a:pt x="1283021" y="419570"/>
                  </a:lnTo>
                  <a:lnTo>
                    <a:pt x="1293351" y="405547"/>
                  </a:lnTo>
                  <a:cubicBezTo>
                    <a:pt x="1315724" y="378028"/>
                    <a:pt x="1339372" y="351617"/>
                    <a:pt x="1364205" y="326408"/>
                  </a:cubicBezTo>
                  <a:close/>
                  <a:moveTo>
                    <a:pt x="713487" y="0"/>
                  </a:moveTo>
                  <a:cubicBezTo>
                    <a:pt x="978741" y="0"/>
                    <a:pt x="1222022" y="95501"/>
                    <a:pt x="1411785" y="254480"/>
                  </a:cubicBezTo>
                  <a:lnTo>
                    <a:pt x="1426974" y="268494"/>
                  </a:lnTo>
                  <a:lnTo>
                    <a:pt x="1364204" y="326408"/>
                  </a:lnTo>
                  <a:cubicBezTo>
                    <a:pt x="1339371" y="351617"/>
                    <a:pt x="1315723" y="378028"/>
                    <a:pt x="1293350" y="405547"/>
                  </a:cubicBezTo>
                  <a:lnTo>
                    <a:pt x="1283020" y="419570"/>
                  </a:lnTo>
                  <a:lnTo>
                    <a:pt x="1212605" y="360390"/>
                  </a:lnTo>
                  <a:cubicBezTo>
                    <a:pt x="1070129" y="262342"/>
                    <a:pt x="898372" y="205090"/>
                    <a:pt x="713487" y="205090"/>
                  </a:cubicBezTo>
                  <a:cubicBezTo>
                    <a:pt x="528602" y="205090"/>
                    <a:pt x="356845" y="262342"/>
                    <a:pt x="214369" y="360390"/>
                  </a:cubicBezTo>
                  <a:lnTo>
                    <a:pt x="143953" y="419570"/>
                  </a:lnTo>
                  <a:lnTo>
                    <a:pt x="133624" y="405547"/>
                  </a:lnTo>
                  <a:cubicBezTo>
                    <a:pt x="111251" y="378028"/>
                    <a:pt x="87603" y="351617"/>
                    <a:pt x="62770" y="326408"/>
                  </a:cubicBezTo>
                  <a:lnTo>
                    <a:pt x="0" y="268494"/>
                  </a:lnTo>
                  <a:lnTo>
                    <a:pt x="15189" y="254480"/>
                  </a:lnTo>
                  <a:cubicBezTo>
                    <a:pt x="204952" y="95501"/>
                    <a:pt x="448233" y="0"/>
                    <a:pt x="713487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2" name="任意多边形 46"/>
            <p:cNvSpPr>
              <a:spLocks noChangeArrowheads="1"/>
            </p:cNvSpPr>
            <p:nvPr/>
          </p:nvSpPr>
          <p:spPr bwMode="auto">
            <a:xfrm>
              <a:off x="5188196" y="0"/>
              <a:ext cx="1543312" cy="1899108"/>
            </a:xfrm>
            <a:custGeom>
              <a:avLst/>
              <a:gdLst>
                <a:gd name="T0" fmla="*/ 713486 w 1811278"/>
                <a:gd name="T1" fmla="*/ 0 h 2228850"/>
                <a:gd name="T2" fmla="*/ 1811278 w 1811278"/>
                <a:gd name="T3" fmla="*/ 1114425 h 2228850"/>
                <a:gd name="T4" fmla="*/ 713486 w 1811278"/>
                <a:gd name="T5" fmla="*/ 2228850 h 2228850"/>
                <a:gd name="T6" fmla="*/ 15188 w 1811278"/>
                <a:gd name="T7" fmla="*/ 1974370 h 2228850"/>
                <a:gd name="T8" fmla="*/ 0 w 1811278"/>
                <a:gd name="T9" fmla="*/ 1960356 h 2228850"/>
                <a:gd name="T10" fmla="*/ 62769 w 1811278"/>
                <a:gd name="T11" fmla="*/ 1902442 h 2228850"/>
                <a:gd name="T12" fmla="*/ 133623 w 1811278"/>
                <a:gd name="T13" fmla="*/ 1823303 h 2228850"/>
                <a:gd name="T14" fmla="*/ 143953 w 1811278"/>
                <a:gd name="T15" fmla="*/ 1809280 h 2228850"/>
                <a:gd name="T16" fmla="*/ 214368 w 1811278"/>
                <a:gd name="T17" fmla="*/ 1868460 h 2228850"/>
                <a:gd name="T18" fmla="*/ 713486 w 1811278"/>
                <a:gd name="T19" fmla="*/ 2023760 h 2228850"/>
                <a:gd name="T20" fmla="*/ 1606188 w 1811278"/>
                <a:gd name="T21" fmla="*/ 1114425 h 2228850"/>
                <a:gd name="T22" fmla="*/ 713486 w 1811278"/>
                <a:gd name="T23" fmla="*/ 205090 h 2228850"/>
                <a:gd name="T24" fmla="*/ 214368 w 1811278"/>
                <a:gd name="T25" fmla="*/ 360390 h 2228850"/>
                <a:gd name="T26" fmla="*/ 143953 w 1811278"/>
                <a:gd name="T27" fmla="*/ 419570 h 2228850"/>
                <a:gd name="T28" fmla="*/ 133623 w 1811278"/>
                <a:gd name="T29" fmla="*/ 405547 h 2228850"/>
                <a:gd name="T30" fmla="*/ 62769 w 1811278"/>
                <a:gd name="T31" fmla="*/ 326408 h 2228850"/>
                <a:gd name="T32" fmla="*/ 0 w 1811278"/>
                <a:gd name="T33" fmla="*/ 268494 h 2228850"/>
                <a:gd name="T34" fmla="*/ 15188 w 1811278"/>
                <a:gd name="T35" fmla="*/ 254480 h 2228850"/>
                <a:gd name="T36" fmla="*/ 713486 w 1811278"/>
                <a:gd name="T37" fmla="*/ 0 h 2228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11278" h="2228850">
                  <a:moveTo>
                    <a:pt x="713486" y="0"/>
                  </a:moveTo>
                  <a:cubicBezTo>
                    <a:pt x="1319780" y="0"/>
                    <a:pt x="1811278" y="498945"/>
                    <a:pt x="1811278" y="1114425"/>
                  </a:cubicBezTo>
                  <a:cubicBezTo>
                    <a:pt x="1811278" y="1729905"/>
                    <a:pt x="1319780" y="2228850"/>
                    <a:pt x="713486" y="2228850"/>
                  </a:cubicBezTo>
                  <a:cubicBezTo>
                    <a:pt x="448232" y="2228850"/>
                    <a:pt x="204951" y="2133349"/>
                    <a:pt x="15188" y="1974370"/>
                  </a:cubicBezTo>
                  <a:lnTo>
                    <a:pt x="0" y="1960356"/>
                  </a:lnTo>
                  <a:lnTo>
                    <a:pt x="62769" y="1902442"/>
                  </a:lnTo>
                  <a:cubicBezTo>
                    <a:pt x="87602" y="1877234"/>
                    <a:pt x="111250" y="1850823"/>
                    <a:pt x="133623" y="1823303"/>
                  </a:cubicBezTo>
                  <a:lnTo>
                    <a:pt x="143953" y="1809280"/>
                  </a:lnTo>
                  <a:lnTo>
                    <a:pt x="214368" y="1868460"/>
                  </a:lnTo>
                  <a:cubicBezTo>
                    <a:pt x="356844" y="1966508"/>
                    <a:pt x="528601" y="2023760"/>
                    <a:pt x="713486" y="2023760"/>
                  </a:cubicBezTo>
                  <a:cubicBezTo>
                    <a:pt x="1206512" y="2023760"/>
                    <a:pt x="1606188" y="1616637"/>
                    <a:pt x="1606188" y="1114425"/>
                  </a:cubicBezTo>
                  <a:cubicBezTo>
                    <a:pt x="1606188" y="612213"/>
                    <a:pt x="1206512" y="205090"/>
                    <a:pt x="713486" y="205090"/>
                  </a:cubicBezTo>
                  <a:cubicBezTo>
                    <a:pt x="528601" y="205090"/>
                    <a:pt x="356844" y="262342"/>
                    <a:pt x="214368" y="360390"/>
                  </a:cubicBezTo>
                  <a:lnTo>
                    <a:pt x="143953" y="419570"/>
                  </a:lnTo>
                  <a:lnTo>
                    <a:pt x="133623" y="405547"/>
                  </a:lnTo>
                  <a:cubicBezTo>
                    <a:pt x="111250" y="378028"/>
                    <a:pt x="87602" y="351617"/>
                    <a:pt x="62769" y="326408"/>
                  </a:cubicBezTo>
                  <a:lnTo>
                    <a:pt x="0" y="268494"/>
                  </a:lnTo>
                  <a:lnTo>
                    <a:pt x="15188" y="254480"/>
                  </a:lnTo>
                  <a:cubicBezTo>
                    <a:pt x="204951" y="95501"/>
                    <a:pt x="448232" y="0"/>
                    <a:pt x="713486" y="0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任意多边形 47"/>
            <p:cNvSpPr>
              <a:spLocks noChangeArrowheads="1"/>
            </p:cNvSpPr>
            <p:nvPr/>
          </p:nvSpPr>
          <p:spPr bwMode="auto">
            <a:xfrm>
              <a:off x="1215863" y="357498"/>
              <a:ext cx="1543312" cy="1541610"/>
            </a:xfrm>
            <a:custGeom>
              <a:avLst/>
              <a:gdLst>
                <a:gd name="T0" fmla="*/ 528258 w 1811278"/>
                <a:gd name="T1" fmla="*/ 1389710 h 1809280"/>
                <a:gd name="T2" fmla="*/ 598674 w 1811278"/>
                <a:gd name="T3" fmla="*/ 1448890 h 1809280"/>
                <a:gd name="T4" fmla="*/ 1097792 w 1811278"/>
                <a:gd name="T5" fmla="*/ 1604190 h 1809280"/>
                <a:gd name="T6" fmla="*/ 1596910 w 1811278"/>
                <a:gd name="T7" fmla="*/ 1448890 h 1809280"/>
                <a:gd name="T8" fmla="*/ 1667325 w 1811278"/>
                <a:gd name="T9" fmla="*/ 1389710 h 1809280"/>
                <a:gd name="T10" fmla="*/ 1677655 w 1811278"/>
                <a:gd name="T11" fmla="*/ 1403733 h 1809280"/>
                <a:gd name="T12" fmla="*/ 1748509 w 1811278"/>
                <a:gd name="T13" fmla="*/ 1482872 h 1809280"/>
                <a:gd name="T14" fmla="*/ 1811278 w 1811278"/>
                <a:gd name="T15" fmla="*/ 1540786 h 1809280"/>
                <a:gd name="T16" fmla="*/ 1796090 w 1811278"/>
                <a:gd name="T17" fmla="*/ 1554800 h 1809280"/>
                <a:gd name="T18" fmla="*/ 1097792 w 1811278"/>
                <a:gd name="T19" fmla="*/ 1809280 h 1809280"/>
                <a:gd name="T20" fmla="*/ 399494 w 1811278"/>
                <a:gd name="T21" fmla="*/ 1554800 h 1809280"/>
                <a:gd name="T22" fmla="*/ 384305 w 1811278"/>
                <a:gd name="T23" fmla="*/ 1540786 h 1809280"/>
                <a:gd name="T24" fmla="*/ 447075 w 1811278"/>
                <a:gd name="T25" fmla="*/ 1482872 h 1809280"/>
                <a:gd name="T26" fmla="*/ 517929 w 1811278"/>
                <a:gd name="T27" fmla="*/ 1403733 h 1809280"/>
                <a:gd name="T28" fmla="*/ 240352 w 1811278"/>
                <a:gd name="T29" fmla="*/ 0 h 1809280"/>
                <a:gd name="T30" fmla="*/ 302055 w 1811278"/>
                <a:gd name="T31" fmla="*/ 51858 h 1809280"/>
                <a:gd name="T32" fmla="*/ 384305 w 1811278"/>
                <a:gd name="T33" fmla="*/ 153404 h 1809280"/>
                <a:gd name="T34" fmla="*/ 357549 w 1811278"/>
                <a:gd name="T35" fmla="*/ 186437 h 1809280"/>
                <a:gd name="T36" fmla="*/ 205090 w 1811278"/>
                <a:gd name="T37" fmla="*/ 694855 h 1809280"/>
                <a:gd name="T38" fmla="*/ 357549 w 1811278"/>
                <a:gd name="T39" fmla="*/ 1203273 h 1809280"/>
                <a:gd name="T40" fmla="*/ 384305 w 1811278"/>
                <a:gd name="T41" fmla="*/ 1236306 h 1809280"/>
                <a:gd name="T42" fmla="*/ 384305 w 1811278"/>
                <a:gd name="T43" fmla="*/ 1236307 h 1809280"/>
                <a:gd name="T44" fmla="*/ 466555 w 1811278"/>
                <a:gd name="T45" fmla="*/ 1337852 h 1809280"/>
                <a:gd name="T46" fmla="*/ 528257 w 1811278"/>
                <a:gd name="T47" fmla="*/ 1389710 h 1809280"/>
                <a:gd name="T48" fmla="*/ 517928 w 1811278"/>
                <a:gd name="T49" fmla="*/ 1403733 h 1809280"/>
                <a:gd name="T50" fmla="*/ 447074 w 1811278"/>
                <a:gd name="T51" fmla="*/ 1482872 h 1809280"/>
                <a:gd name="T52" fmla="*/ 384304 w 1811278"/>
                <a:gd name="T53" fmla="*/ 1540786 h 1809280"/>
                <a:gd name="T54" fmla="*/ 321535 w 1811278"/>
                <a:gd name="T55" fmla="*/ 1482872 h 1809280"/>
                <a:gd name="T56" fmla="*/ 250681 w 1811278"/>
                <a:gd name="T57" fmla="*/ 1403733 h 1809280"/>
                <a:gd name="T58" fmla="*/ 240351 w 1811278"/>
                <a:gd name="T59" fmla="*/ 1389710 h 1809280"/>
                <a:gd name="T60" fmla="*/ 240352 w 1811278"/>
                <a:gd name="T61" fmla="*/ 1389710 h 1809280"/>
                <a:gd name="T62" fmla="*/ 187486 w 1811278"/>
                <a:gd name="T63" fmla="*/ 1317941 h 1809280"/>
                <a:gd name="T64" fmla="*/ 0 w 1811278"/>
                <a:gd name="T65" fmla="*/ 694855 h 1809280"/>
                <a:gd name="T66" fmla="*/ 187486 w 1811278"/>
                <a:gd name="T67" fmla="*/ 71769 h 1809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11278" h="1809280">
                  <a:moveTo>
                    <a:pt x="528258" y="1389710"/>
                  </a:moveTo>
                  <a:lnTo>
                    <a:pt x="598674" y="1448890"/>
                  </a:lnTo>
                  <a:cubicBezTo>
                    <a:pt x="741150" y="1546938"/>
                    <a:pt x="912907" y="1604190"/>
                    <a:pt x="1097792" y="1604190"/>
                  </a:cubicBezTo>
                  <a:cubicBezTo>
                    <a:pt x="1282677" y="1604190"/>
                    <a:pt x="1454434" y="1546938"/>
                    <a:pt x="1596910" y="1448890"/>
                  </a:cubicBezTo>
                  <a:lnTo>
                    <a:pt x="1667325" y="1389710"/>
                  </a:lnTo>
                  <a:lnTo>
                    <a:pt x="1677655" y="1403733"/>
                  </a:lnTo>
                  <a:cubicBezTo>
                    <a:pt x="1700027" y="1431253"/>
                    <a:pt x="1723676" y="1457664"/>
                    <a:pt x="1748509" y="1482872"/>
                  </a:cubicBezTo>
                  <a:lnTo>
                    <a:pt x="1811278" y="1540786"/>
                  </a:lnTo>
                  <a:lnTo>
                    <a:pt x="1796090" y="1554800"/>
                  </a:lnTo>
                  <a:cubicBezTo>
                    <a:pt x="1606326" y="1713779"/>
                    <a:pt x="1363045" y="1809280"/>
                    <a:pt x="1097792" y="1809280"/>
                  </a:cubicBezTo>
                  <a:cubicBezTo>
                    <a:pt x="832538" y="1809280"/>
                    <a:pt x="589257" y="1713779"/>
                    <a:pt x="399494" y="1554800"/>
                  </a:cubicBezTo>
                  <a:lnTo>
                    <a:pt x="384305" y="1540786"/>
                  </a:lnTo>
                  <a:lnTo>
                    <a:pt x="447075" y="1482872"/>
                  </a:lnTo>
                  <a:cubicBezTo>
                    <a:pt x="471908" y="1457664"/>
                    <a:pt x="495556" y="1431253"/>
                    <a:pt x="517929" y="1403733"/>
                  </a:cubicBezTo>
                  <a:close/>
                  <a:moveTo>
                    <a:pt x="240352" y="0"/>
                  </a:moveTo>
                  <a:lnTo>
                    <a:pt x="302055" y="51858"/>
                  </a:lnTo>
                  <a:lnTo>
                    <a:pt x="384305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5" y="1236306"/>
                  </a:lnTo>
                  <a:lnTo>
                    <a:pt x="384305" y="1236307"/>
                  </a:lnTo>
                  <a:lnTo>
                    <a:pt x="466555" y="1337852"/>
                  </a:lnTo>
                  <a:lnTo>
                    <a:pt x="528257" y="1389710"/>
                  </a:lnTo>
                  <a:lnTo>
                    <a:pt x="517928" y="1403733"/>
                  </a:lnTo>
                  <a:cubicBezTo>
                    <a:pt x="495555" y="1431253"/>
                    <a:pt x="471907" y="1457664"/>
                    <a:pt x="447074" y="1482872"/>
                  </a:cubicBezTo>
                  <a:lnTo>
                    <a:pt x="384304" y="1540786"/>
                  </a:lnTo>
                  <a:lnTo>
                    <a:pt x="321535" y="1482872"/>
                  </a:lnTo>
                  <a:cubicBezTo>
                    <a:pt x="296702" y="1457664"/>
                    <a:pt x="273053" y="1431253"/>
                    <a:pt x="250681" y="1403733"/>
                  </a:cubicBezTo>
                  <a:lnTo>
                    <a:pt x="240351" y="1389710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4" name="任意多边形 48"/>
            <p:cNvSpPr>
              <a:spLocks noChangeArrowheads="1"/>
            </p:cNvSpPr>
            <p:nvPr/>
          </p:nvSpPr>
          <p:spPr bwMode="auto">
            <a:xfrm>
              <a:off x="2431725" y="357498"/>
              <a:ext cx="1543312" cy="1541610"/>
            </a:xfrm>
            <a:custGeom>
              <a:avLst/>
              <a:gdLst>
                <a:gd name="T0" fmla="*/ 528258 w 1811278"/>
                <a:gd name="T1" fmla="*/ 1389710 h 1809280"/>
                <a:gd name="T2" fmla="*/ 598674 w 1811278"/>
                <a:gd name="T3" fmla="*/ 1448890 h 1809280"/>
                <a:gd name="T4" fmla="*/ 1097792 w 1811278"/>
                <a:gd name="T5" fmla="*/ 1604190 h 1809280"/>
                <a:gd name="T6" fmla="*/ 1596910 w 1811278"/>
                <a:gd name="T7" fmla="*/ 1448890 h 1809280"/>
                <a:gd name="T8" fmla="*/ 1667325 w 1811278"/>
                <a:gd name="T9" fmla="*/ 1389710 h 1809280"/>
                <a:gd name="T10" fmla="*/ 1677655 w 1811278"/>
                <a:gd name="T11" fmla="*/ 1403733 h 1809280"/>
                <a:gd name="T12" fmla="*/ 1748509 w 1811278"/>
                <a:gd name="T13" fmla="*/ 1482872 h 1809280"/>
                <a:gd name="T14" fmla="*/ 1811278 w 1811278"/>
                <a:gd name="T15" fmla="*/ 1540786 h 1809280"/>
                <a:gd name="T16" fmla="*/ 1796090 w 1811278"/>
                <a:gd name="T17" fmla="*/ 1554800 h 1809280"/>
                <a:gd name="T18" fmla="*/ 1097792 w 1811278"/>
                <a:gd name="T19" fmla="*/ 1809280 h 1809280"/>
                <a:gd name="T20" fmla="*/ 399494 w 1811278"/>
                <a:gd name="T21" fmla="*/ 1554800 h 1809280"/>
                <a:gd name="T22" fmla="*/ 384305 w 1811278"/>
                <a:gd name="T23" fmla="*/ 1540786 h 1809280"/>
                <a:gd name="T24" fmla="*/ 447075 w 1811278"/>
                <a:gd name="T25" fmla="*/ 1482872 h 1809280"/>
                <a:gd name="T26" fmla="*/ 517929 w 1811278"/>
                <a:gd name="T27" fmla="*/ 1403733 h 1809280"/>
                <a:gd name="T28" fmla="*/ 240352 w 1811278"/>
                <a:gd name="T29" fmla="*/ 0 h 1809280"/>
                <a:gd name="T30" fmla="*/ 302055 w 1811278"/>
                <a:gd name="T31" fmla="*/ 51858 h 1809280"/>
                <a:gd name="T32" fmla="*/ 384305 w 1811278"/>
                <a:gd name="T33" fmla="*/ 153404 h 1809280"/>
                <a:gd name="T34" fmla="*/ 357549 w 1811278"/>
                <a:gd name="T35" fmla="*/ 186437 h 1809280"/>
                <a:gd name="T36" fmla="*/ 205090 w 1811278"/>
                <a:gd name="T37" fmla="*/ 694855 h 1809280"/>
                <a:gd name="T38" fmla="*/ 357549 w 1811278"/>
                <a:gd name="T39" fmla="*/ 1203273 h 1809280"/>
                <a:gd name="T40" fmla="*/ 384305 w 1811278"/>
                <a:gd name="T41" fmla="*/ 1236306 h 1809280"/>
                <a:gd name="T42" fmla="*/ 384305 w 1811278"/>
                <a:gd name="T43" fmla="*/ 1236307 h 1809280"/>
                <a:gd name="T44" fmla="*/ 466555 w 1811278"/>
                <a:gd name="T45" fmla="*/ 1337852 h 1809280"/>
                <a:gd name="T46" fmla="*/ 528257 w 1811278"/>
                <a:gd name="T47" fmla="*/ 1389710 h 1809280"/>
                <a:gd name="T48" fmla="*/ 517928 w 1811278"/>
                <a:gd name="T49" fmla="*/ 1403733 h 1809280"/>
                <a:gd name="T50" fmla="*/ 447074 w 1811278"/>
                <a:gd name="T51" fmla="*/ 1482872 h 1809280"/>
                <a:gd name="T52" fmla="*/ 384304 w 1811278"/>
                <a:gd name="T53" fmla="*/ 1540786 h 1809280"/>
                <a:gd name="T54" fmla="*/ 321535 w 1811278"/>
                <a:gd name="T55" fmla="*/ 1482872 h 1809280"/>
                <a:gd name="T56" fmla="*/ 250681 w 1811278"/>
                <a:gd name="T57" fmla="*/ 1403733 h 1809280"/>
                <a:gd name="T58" fmla="*/ 240351 w 1811278"/>
                <a:gd name="T59" fmla="*/ 1389710 h 1809280"/>
                <a:gd name="T60" fmla="*/ 240352 w 1811278"/>
                <a:gd name="T61" fmla="*/ 1389710 h 1809280"/>
                <a:gd name="T62" fmla="*/ 187486 w 1811278"/>
                <a:gd name="T63" fmla="*/ 1317941 h 1809280"/>
                <a:gd name="T64" fmla="*/ 0 w 1811278"/>
                <a:gd name="T65" fmla="*/ 694855 h 1809280"/>
                <a:gd name="T66" fmla="*/ 187486 w 1811278"/>
                <a:gd name="T67" fmla="*/ 71769 h 1809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11278" h="1809280">
                  <a:moveTo>
                    <a:pt x="528258" y="1389710"/>
                  </a:moveTo>
                  <a:lnTo>
                    <a:pt x="598674" y="1448890"/>
                  </a:lnTo>
                  <a:cubicBezTo>
                    <a:pt x="741150" y="1546938"/>
                    <a:pt x="912907" y="1604190"/>
                    <a:pt x="1097792" y="1604190"/>
                  </a:cubicBezTo>
                  <a:cubicBezTo>
                    <a:pt x="1282677" y="1604190"/>
                    <a:pt x="1454434" y="1546938"/>
                    <a:pt x="1596910" y="1448890"/>
                  </a:cubicBezTo>
                  <a:lnTo>
                    <a:pt x="1667325" y="1389710"/>
                  </a:lnTo>
                  <a:lnTo>
                    <a:pt x="1677655" y="1403733"/>
                  </a:lnTo>
                  <a:cubicBezTo>
                    <a:pt x="1700027" y="1431253"/>
                    <a:pt x="1723676" y="1457664"/>
                    <a:pt x="1748509" y="1482872"/>
                  </a:cubicBezTo>
                  <a:lnTo>
                    <a:pt x="1811278" y="1540786"/>
                  </a:lnTo>
                  <a:lnTo>
                    <a:pt x="1796090" y="1554800"/>
                  </a:lnTo>
                  <a:cubicBezTo>
                    <a:pt x="1606326" y="1713779"/>
                    <a:pt x="1363045" y="1809280"/>
                    <a:pt x="1097792" y="1809280"/>
                  </a:cubicBezTo>
                  <a:cubicBezTo>
                    <a:pt x="832538" y="1809280"/>
                    <a:pt x="589257" y="1713779"/>
                    <a:pt x="399494" y="1554800"/>
                  </a:cubicBezTo>
                  <a:lnTo>
                    <a:pt x="384305" y="1540786"/>
                  </a:lnTo>
                  <a:lnTo>
                    <a:pt x="447075" y="1482872"/>
                  </a:lnTo>
                  <a:cubicBezTo>
                    <a:pt x="471908" y="1457664"/>
                    <a:pt x="495556" y="1431253"/>
                    <a:pt x="517929" y="1403733"/>
                  </a:cubicBezTo>
                  <a:close/>
                  <a:moveTo>
                    <a:pt x="240352" y="0"/>
                  </a:moveTo>
                  <a:lnTo>
                    <a:pt x="302055" y="51858"/>
                  </a:lnTo>
                  <a:lnTo>
                    <a:pt x="384305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5" y="1236306"/>
                  </a:lnTo>
                  <a:lnTo>
                    <a:pt x="384305" y="1236307"/>
                  </a:lnTo>
                  <a:lnTo>
                    <a:pt x="466555" y="1337852"/>
                  </a:lnTo>
                  <a:lnTo>
                    <a:pt x="528257" y="1389710"/>
                  </a:lnTo>
                  <a:lnTo>
                    <a:pt x="517928" y="1403733"/>
                  </a:lnTo>
                  <a:cubicBezTo>
                    <a:pt x="495555" y="1431253"/>
                    <a:pt x="471907" y="1457664"/>
                    <a:pt x="447074" y="1482872"/>
                  </a:cubicBezTo>
                  <a:lnTo>
                    <a:pt x="384304" y="1540786"/>
                  </a:lnTo>
                  <a:lnTo>
                    <a:pt x="321535" y="1482872"/>
                  </a:lnTo>
                  <a:cubicBezTo>
                    <a:pt x="296702" y="1457664"/>
                    <a:pt x="273053" y="1431253"/>
                    <a:pt x="250681" y="1403733"/>
                  </a:cubicBezTo>
                  <a:lnTo>
                    <a:pt x="240351" y="1389710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5" name="任意多边形 49"/>
            <p:cNvSpPr>
              <a:spLocks noChangeArrowheads="1"/>
            </p:cNvSpPr>
            <p:nvPr/>
          </p:nvSpPr>
          <p:spPr bwMode="auto">
            <a:xfrm>
              <a:off x="3647588" y="357498"/>
              <a:ext cx="1543312" cy="1541610"/>
            </a:xfrm>
            <a:custGeom>
              <a:avLst/>
              <a:gdLst>
                <a:gd name="T0" fmla="*/ 240352 w 1811278"/>
                <a:gd name="T1" fmla="*/ 0 h 1809280"/>
                <a:gd name="T2" fmla="*/ 302055 w 1811278"/>
                <a:gd name="T3" fmla="*/ 51858 h 1809280"/>
                <a:gd name="T4" fmla="*/ 384305 w 1811278"/>
                <a:gd name="T5" fmla="*/ 153404 h 1809280"/>
                <a:gd name="T6" fmla="*/ 357549 w 1811278"/>
                <a:gd name="T7" fmla="*/ 186437 h 1809280"/>
                <a:gd name="T8" fmla="*/ 205090 w 1811278"/>
                <a:gd name="T9" fmla="*/ 694855 h 1809280"/>
                <a:gd name="T10" fmla="*/ 357549 w 1811278"/>
                <a:gd name="T11" fmla="*/ 1203273 h 1809280"/>
                <a:gd name="T12" fmla="*/ 384305 w 1811278"/>
                <a:gd name="T13" fmla="*/ 1236306 h 1809280"/>
                <a:gd name="T14" fmla="*/ 384305 w 1811278"/>
                <a:gd name="T15" fmla="*/ 1236307 h 1809280"/>
                <a:gd name="T16" fmla="*/ 466555 w 1811278"/>
                <a:gd name="T17" fmla="*/ 1337852 h 1809280"/>
                <a:gd name="T18" fmla="*/ 528257 w 1811278"/>
                <a:gd name="T19" fmla="*/ 1389710 h 1809280"/>
                <a:gd name="T20" fmla="*/ 598673 w 1811278"/>
                <a:gd name="T21" fmla="*/ 1448890 h 1809280"/>
                <a:gd name="T22" fmla="*/ 1097791 w 1811278"/>
                <a:gd name="T23" fmla="*/ 1604190 h 1809280"/>
                <a:gd name="T24" fmla="*/ 1596909 w 1811278"/>
                <a:gd name="T25" fmla="*/ 1448890 h 1809280"/>
                <a:gd name="T26" fmla="*/ 1667324 w 1811278"/>
                <a:gd name="T27" fmla="*/ 1389710 h 1809280"/>
                <a:gd name="T28" fmla="*/ 1677654 w 1811278"/>
                <a:gd name="T29" fmla="*/ 1403733 h 1809280"/>
                <a:gd name="T30" fmla="*/ 1748508 w 1811278"/>
                <a:gd name="T31" fmla="*/ 1482872 h 1809280"/>
                <a:gd name="T32" fmla="*/ 1811278 w 1811278"/>
                <a:gd name="T33" fmla="*/ 1540786 h 1809280"/>
                <a:gd name="T34" fmla="*/ 1796089 w 1811278"/>
                <a:gd name="T35" fmla="*/ 1554800 h 1809280"/>
                <a:gd name="T36" fmla="*/ 1097791 w 1811278"/>
                <a:gd name="T37" fmla="*/ 1809280 h 1809280"/>
                <a:gd name="T38" fmla="*/ 399493 w 1811278"/>
                <a:gd name="T39" fmla="*/ 1554800 h 1809280"/>
                <a:gd name="T40" fmla="*/ 384304 w 1811278"/>
                <a:gd name="T41" fmla="*/ 1540786 h 1809280"/>
                <a:gd name="T42" fmla="*/ 321535 w 1811278"/>
                <a:gd name="T43" fmla="*/ 1482872 h 1809280"/>
                <a:gd name="T44" fmla="*/ 250681 w 1811278"/>
                <a:gd name="T45" fmla="*/ 1403733 h 1809280"/>
                <a:gd name="T46" fmla="*/ 240351 w 1811278"/>
                <a:gd name="T47" fmla="*/ 1389710 h 1809280"/>
                <a:gd name="T48" fmla="*/ 240352 w 1811278"/>
                <a:gd name="T49" fmla="*/ 1389710 h 1809280"/>
                <a:gd name="T50" fmla="*/ 187486 w 1811278"/>
                <a:gd name="T51" fmla="*/ 1317941 h 1809280"/>
                <a:gd name="T52" fmla="*/ 0 w 1811278"/>
                <a:gd name="T53" fmla="*/ 694855 h 1809280"/>
                <a:gd name="T54" fmla="*/ 187486 w 1811278"/>
                <a:gd name="T55" fmla="*/ 71769 h 1809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11278" h="1809280">
                  <a:moveTo>
                    <a:pt x="240352" y="0"/>
                  </a:moveTo>
                  <a:lnTo>
                    <a:pt x="302055" y="51858"/>
                  </a:lnTo>
                  <a:lnTo>
                    <a:pt x="384305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5" y="1236306"/>
                  </a:lnTo>
                  <a:lnTo>
                    <a:pt x="384305" y="1236307"/>
                  </a:lnTo>
                  <a:lnTo>
                    <a:pt x="466555" y="1337852"/>
                  </a:lnTo>
                  <a:lnTo>
                    <a:pt x="528257" y="1389710"/>
                  </a:lnTo>
                  <a:lnTo>
                    <a:pt x="598673" y="1448890"/>
                  </a:lnTo>
                  <a:cubicBezTo>
                    <a:pt x="741149" y="1546938"/>
                    <a:pt x="912906" y="1604190"/>
                    <a:pt x="1097791" y="1604190"/>
                  </a:cubicBezTo>
                  <a:cubicBezTo>
                    <a:pt x="1282676" y="1604190"/>
                    <a:pt x="1454433" y="1546938"/>
                    <a:pt x="1596909" y="1448890"/>
                  </a:cubicBezTo>
                  <a:lnTo>
                    <a:pt x="1667324" y="1389710"/>
                  </a:lnTo>
                  <a:lnTo>
                    <a:pt x="1677654" y="1403733"/>
                  </a:lnTo>
                  <a:cubicBezTo>
                    <a:pt x="1700027" y="1431253"/>
                    <a:pt x="1723675" y="1457664"/>
                    <a:pt x="1748508" y="1482872"/>
                  </a:cubicBezTo>
                  <a:lnTo>
                    <a:pt x="1811278" y="1540786"/>
                  </a:lnTo>
                  <a:lnTo>
                    <a:pt x="1796089" y="1554800"/>
                  </a:lnTo>
                  <a:cubicBezTo>
                    <a:pt x="1606326" y="1713779"/>
                    <a:pt x="1363045" y="1809280"/>
                    <a:pt x="1097791" y="1809280"/>
                  </a:cubicBezTo>
                  <a:cubicBezTo>
                    <a:pt x="832537" y="1809280"/>
                    <a:pt x="589256" y="1713779"/>
                    <a:pt x="399493" y="1554800"/>
                  </a:cubicBezTo>
                  <a:lnTo>
                    <a:pt x="384304" y="1540786"/>
                  </a:lnTo>
                  <a:lnTo>
                    <a:pt x="321535" y="1482872"/>
                  </a:lnTo>
                  <a:cubicBezTo>
                    <a:pt x="296702" y="1457664"/>
                    <a:pt x="273053" y="1431253"/>
                    <a:pt x="250681" y="1403733"/>
                  </a:cubicBezTo>
                  <a:lnTo>
                    <a:pt x="240351" y="1389710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任意多边形 50"/>
            <p:cNvSpPr>
              <a:spLocks noChangeArrowheads="1"/>
            </p:cNvSpPr>
            <p:nvPr/>
          </p:nvSpPr>
          <p:spPr bwMode="auto">
            <a:xfrm>
              <a:off x="4863450" y="357498"/>
              <a:ext cx="450108" cy="1312838"/>
            </a:xfrm>
            <a:custGeom>
              <a:avLst/>
              <a:gdLst>
                <a:gd name="T0" fmla="*/ 384307 w 528260"/>
                <a:gd name="T1" fmla="*/ 1236306 h 1540786"/>
                <a:gd name="T2" fmla="*/ 466557 w 528260"/>
                <a:gd name="T3" fmla="*/ 1337852 h 1540786"/>
                <a:gd name="T4" fmla="*/ 528260 w 528260"/>
                <a:gd name="T5" fmla="*/ 1389710 h 1540786"/>
                <a:gd name="T6" fmla="*/ 517930 w 528260"/>
                <a:gd name="T7" fmla="*/ 1403733 h 1540786"/>
                <a:gd name="T8" fmla="*/ 447076 w 528260"/>
                <a:gd name="T9" fmla="*/ 1482872 h 1540786"/>
                <a:gd name="T10" fmla="*/ 384307 w 528260"/>
                <a:gd name="T11" fmla="*/ 1540786 h 1540786"/>
                <a:gd name="T12" fmla="*/ 321537 w 528260"/>
                <a:gd name="T13" fmla="*/ 1482872 h 1540786"/>
                <a:gd name="T14" fmla="*/ 250683 w 528260"/>
                <a:gd name="T15" fmla="*/ 1403733 h 1540786"/>
                <a:gd name="T16" fmla="*/ 240353 w 528260"/>
                <a:gd name="T17" fmla="*/ 1389710 h 1540786"/>
                <a:gd name="T18" fmla="*/ 302056 w 528260"/>
                <a:gd name="T19" fmla="*/ 1337852 h 1540786"/>
                <a:gd name="T20" fmla="*/ 240352 w 528260"/>
                <a:gd name="T21" fmla="*/ 0 h 1540786"/>
                <a:gd name="T22" fmla="*/ 302055 w 528260"/>
                <a:gd name="T23" fmla="*/ 51858 h 1540786"/>
                <a:gd name="T24" fmla="*/ 384306 w 528260"/>
                <a:gd name="T25" fmla="*/ 153404 h 1540786"/>
                <a:gd name="T26" fmla="*/ 357549 w 528260"/>
                <a:gd name="T27" fmla="*/ 186437 h 1540786"/>
                <a:gd name="T28" fmla="*/ 205090 w 528260"/>
                <a:gd name="T29" fmla="*/ 694855 h 1540786"/>
                <a:gd name="T30" fmla="*/ 357549 w 528260"/>
                <a:gd name="T31" fmla="*/ 1203273 h 1540786"/>
                <a:gd name="T32" fmla="*/ 384306 w 528260"/>
                <a:gd name="T33" fmla="*/ 1236306 h 1540786"/>
                <a:gd name="T34" fmla="*/ 302055 w 528260"/>
                <a:gd name="T35" fmla="*/ 1337852 h 1540786"/>
                <a:gd name="T36" fmla="*/ 240352 w 528260"/>
                <a:gd name="T37" fmla="*/ 1389710 h 1540786"/>
                <a:gd name="T38" fmla="*/ 187486 w 528260"/>
                <a:gd name="T39" fmla="*/ 1317941 h 1540786"/>
                <a:gd name="T40" fmla="*/ 0 w 528260"/>
                <a:gd name="T41" fmla="*/ 694855 h 1540786"/>
                <a:gd name="T42" fmla="*/ 187486 w 528260"/>
                <a:gd name="T43" fmla="*/ 71769 h 1540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8260" h="1540786">
                  <a:moveTo>
                    <a:pt x="384307" y="1236306"/>
                  </a:moveTo>
                  <a:lnTo>
                    <a:pt x="466557" y="1337852"/>
                  </a:lnTo>
                  <a:lnTo>
                    <a:pt x="528260" y="1389710"/>
                  </a:lnTo>
                  <a:lnTo>
                    <a:pt x="517930" y="1403733"/>
                  </a:lnTo>
                  <a:cubicBezTo>
                    <a:pt x="495557" y="1431253"/>
                    <a:pt x="471909" y="1457664"/>
                    <a:pt x="447076" y="1482872"/>
                  </a:cubicBezTo>
                  <a:lnTo>
                    <a:pt x="384307" y="1540786"/>
                  </a:lnTo>
                  <a:lnTo>
                    <a:pt x="321537" y="1482872"/>
                  </a:lnTo>
                  <a:cubicBezTo>
                    <a:pt x="296704" y="1457664"/>
                    <a:pt x="273056" y="1431253"/>
                    <a:pt x="250683" y="1403733"/>
                  </a:cubicBezTo>
                  <a:lnTo>
                    <a:pt x="240353" y="1389710"/>
                  </a:lnTo>
                  <a:lnTo>
                    <a:pt x="302056" y="1337852"/>
                  </a:lnTo>
                  <a:close/>
                  <a:moveTo>
                    <a:pt x="240352" y="0"/>
                  </a:moveTo>
                  <a:lnTo>
                    <a:pt x="302055" y="51858"/>
                  </a:lnTo>
                  <a:lnTo>
                    <a:pt x="384306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6" y="1236306"/>
                  </a:lnTo>
                  <a:lnTo>
                    <a:pt x="302055" y="1337852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87" name="矩形 52"/>
          <p:cNvSpPr>
            <a:spLocks noChangeArrowheads="1"/>
          </p:cNvSpPr>
          <p:nvPr/>
        </p:nvSpPr>
        <p:spPr bwMode="auto">
          <a:xfrm>
            <a:off x="2108200" y="1622425"/>
            <a:ext cx="1016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10173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Step 01</a:t>
            </a:r>
          </a:p>
        </p:txBody>
      </p:sp>
      <p:sp>
        <p:nvSpPr>
          <p:cNvPr id="11288" name="矩形 53"/>
          <p:cNvSpPr>
            <a:spLocks noChangeArrowheads="1"/>
          </p:cNvSpPr>
          <p:nvPr/>
        </p:nvSpPr>
        <p:spPr bwMode="auto">
          <a:xfrm>
            <a:off x="5562600" y="1641475"/>
            <a:ext cx="1016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10173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Step 03</a:t>
            </a:r>
          </a:p>
        </p:txBody>
      </p:sp>
      <p:sp>
        <p:nvSpPr>
          <p:cNvPr id="11289" name="矩形 54"/>
          <p:cNvSpPr>
            <a:spLocks noChangeArrowheads="1"/>
          </p:cNvSpPr>
          <p:nvPr/>
        </p:nvSpPr>
        <p:spPr bwMode="auto">
          <a:xfrm>
            <a:off x="8885238" y="1622425"/>
            <a:ext cx="10175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10173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Step 05</a:t>
            </a:r>
          </a:p>
        </p:txBody>
      </p:sp>
      <p:sp>
        <p:nvSpPr>
          <p:cNvPr id="11290" name="矩形 58"/>
          <p:cNvSpPr>
            <a:spLocks noChangeArrowheads="1"/>
          </p:cNvSpPr>
          <p:nvPr/>
        </p:nvSpPr>
        <p:spPr bwMode="auto">
          <a:xfrm>
            <a:off x="3798888" y="4887913"/>
            <a:ext cx="1131887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7F7F7F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Step 02</a:t>
            </a:r>
          </a:p>
        </p:txBody>
      </p:sp>
      <p:sp>
        <p:nvSpPr>
          <p:cNvPr id="11291" name="矩形 60"/>
          <p:cNvSpPr>
            <a:spLocks noChangeArrowheads="1"/>
          </p:cNvSpPr>
          <p:nvPr/>
        </p:nvSpPr>
        <p:spPr bwMode="auto">
          <a:xfrm>
            <a:off x="6772275" y="4876800"/>
            <a:ext cx="1016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7F7F7F"/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Open Sans" pitchFamily="34" charset="0"/>
              </a:rPr>
              <a:t>Step 04</a:t>
            </a:r>
          </a:p>
        </p:txBody>
      </p:sp>
      <p:sp>
        <p:nvSpPr>
          <p:cNvPr id="11292" name="矩形 61"/>
          <p:cNvSpPr>
            <a:spLocks noChangeArrowheads="1"/>
          </p:cNvSpPr>
          <p:nvPr/>
        </p:nvSpPr>
        <p:spPr bwMode="auto">
          <a:xfrm>
            <a:off x="0" y="-4763"/>
            <a:ext cx="12226925" cy="368301"/>
          </a:xfrm>
          <a:prstGeom prst="rect">
            <a:avLst/>
          </a:prstGeom>
          <a:solidFill>
            <a:srgbClr val="FE268D">
              <a:alpha val="84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93" name="对角圆角矩形 67"/>
          <p:cNvSpPr>
            <a:spLocks noChangeArrowheads="1"/>
          </p:cNvSpPr>
          <p:nvPr/>
        </p:nvSpPr>
        <p:spPr bwMode="auto">
          <a:xfrm>
            <a:off x="9829800" y="5435600"/>
            <a:ext cx="2397125" cy="1422400"/>
          </a:xfrm>
          <a:custGeom>
            <a:avLst/>
            <a:gdLst>
              <a:gd name="T0" fmla="*/ 0 w 3774"/>
              <a:gd name="T1" fmla="*/ 0 h 2240"/>
              <a:gd name="T2" fmla="*/ 3774 w 3774"/>
              <a:gd name="T3" fmla="*/ 0 h 2240"/>
              <a:gd name="T4" fmla="*/ 3774 w 3774"/>
              <a:gd name="T5" fmla="*/ 0 h 2240"/>
              <a:gd name="T6" fmla="*/ 3774 w 3774"/>
              <a:gd name="T7" fmla="*/ 2240 h 2240"/>
              <a:gd name="T8" fmla="*/ 3774 w 3774"/>
              <a:gd name="T9" fmla="*/ 2240 h 2240"/>
              <a:gd name="T10" fmla="*/ 0 w 3774"/>
              <a:gd name="T11" fmla="*/ 2240 h 2240"/>
              <a:gd name="T12" fmla="*/ 0 w 3774"/>
              <a:gd name="T13" fmla="*/ 2240 h 2240"/>
              <a:gd name="T14" fmla="*/ 0 w 3774"/>
              <a:gd name="T15" fmla="*/ 0 h 2240"/>
              <a:gd name="T16" fmla="*/ 0 w 3774"/>
              <a:gd name="T17" fmla="*/ 0 h 2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74" h="2240">
                <a:moveTo>
                  <a:pt x="0" y="0"/>
                </a:moveTo>
                <a:lnTo>
                  <a:pt x="3774" y="0"/>
                </a:lnTo>
                <a:lnTo>
                  <a:pt x="3774" y="2240"/>
                </a:lnTo>
                <a:lnTo>
                  <a:pt x="0" y="2240"/>
                </a:lnTo>
                <a:lnTo>
                  <a:pt x="0" y="0"/>
                </a:lnTo>
                <a:close/>
              </a:path>
            </a:pathLst>
          </a:custGeom>
          <a:solidFill>
            <a:srgbClr val="F10173">
              <a:alpha val="84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4" name="文本框 68"/>
          <p:cNvSpPr>
            <a:spLocks noChangeArrowheads="1"/>
          </p:cNvSpPr>
          <p:nvPr/>
        </p:nvSpPr>
        <p:spPr bwMode="auto">
          <a:xfrm>
            <a:off x="9680575" y="5524500"/>
            <a:ext cx="2708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>
                <a:solidFill>
                  <a:srgbClr val="FFF5F7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  <a:sym typeface="Open Sans Semibold" pitchFamily="2" charset="0"/>
              </a:rPr>
              <a:t>OUR PROCEDING</a:t>
            </a:r>
            <a:endParaRPr lang="zh-CN" altLang="en-US" sz="2800">
              <a:solidFill>
                <a:srgbClr val="FFF5F7"/>
              </a:solidFill>
              <a:latin typeface="Open Sans Semibold" pitchFamily="2" charset="0"/>
              <a:sym typeface="Open Sans Semibold" pitchFamily="2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Pages>0</Pages>
  <Words>700</Words>
  <Characters>0</Characters>
  <Application>Microsoft Office PowerPoint</Application>
  <DocSecurity>0</DocSecurity>
  <PresentationFormat>自定义</PresentationFormat>
  <Lines>0</Lines>
  <Paragraphs>147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Droid Sans</vt:lpstr>
      <vt:lpstr>Open Sans</vt:lpstr>
      <vt:lpstr>Calibri Light</vt:lpstr>
      <vt:lpstr>Arial Unicode MS</vt:lpstr>
      <vt:lpstr>Open Sans Light</vt:lpstr>
      <vt:lpstr>Open Sans Semibold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四川大学商学院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65</cp:revision>
  <dcterms:created xsi:type="dcterms:W3CDTF">2015-01-20T14:31:00Z</dcterms:created>
  <dcterms:modified xsi:type="dcterms:W3CDTF">2016-08-22T04:12:19Z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