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2" r:id="rId3"/>
    <p:sldMasterId id="2147483923" r:id="rId4"/>
    <p:sldMasterId id="2147484295" r:id="rId5"/>
  </p:sldMasterIdLst>
  <p:notesMasterIdLst>
    <p:notesMasterId r:id="rId35"/>
  </p:notesMasterIdLst>
  <p:handoutMasterIdLst>
    <p:handoutMasterId r:id="rId36"/>
  </p:handoutMasterIdLst>
  <p:sldIdLst>
    <p:sldId id="256" r:id="rId6"/>
    <p:sldId id="271" r:id="rId7"/>
    <p:sldId id="278" r:id="rId8"/>
    <p:sldId id="283" r:id="rId9"/>
    <p:sldId id="286" r:id="rId10"/>
    <p:sldId id="273" r:id="rId11"/>
    <p:sldId id="287" r:id="rId12"/>
    <p:sldId id="259" r:id="rId13"/>
    <p:sldId id="274" r:id="rId14"/>
    <p:sldId id="262" r:id="rId15"/>
    <p:sldId id="279" r:id="rId16"/>
    <p:sldId id="265" r:id="rId17"/>
    <p:sldId id="295" r:id="rId18"/>
    <p:sldId id="296" r:id="rId19"/>
    <p:sldId id="276" r:id="rId20"/>
    <p:sldId id="267" r:id="rId21"/>
    <p:sldId id="288" r:id="rId22"/>
    <p:sldId id="277" r:id="rId23"/>
    <p:sldId id="290" r:id="rId24"/>
    <p:sldId id="268" r:id="rId25"/>
    <p:sldId id="289" r:id="rId26"/>
    <p:sldId id="281" r:id="rId27"/>
    <p:sldId id="282" r:id="rId28"/>
    <p:sldId id="285" r:id="rId29"/>
    <p:sldId id="284" r:id="rId30"/>
    <p:sldId id="292" r:id="rId31"/>
    <p:sldId id="291" r:id="rId32"/>
    <p:sldId id="297" r:id="rId33"/>
    <p:sldId id="298" r:id="rId34"/>
  </p:sldIdLst>
  <p:sldSz cx="9144000" cy="6858000" type="screen4x3"/>
  <p:notesSz cx="6858000" cy="9144000"/>
  <p:defaultTextStyle>
    <a:defPPr>
      <a:defRPr lang="ko-KR"/>
    </a:defPPr>
    <a:lvl1pPr algn="l" rtl="0" fontAlgn="base">
      <a:spcBef>
        <a:spcPct val="0"/>
      </a:spcBef>
      <a:spcAft>
        <a:spcPct val="0"/>
      </a:spcAft>
      <a:buFont typeface="Arial" pitchFamily="34" charset="0"/>
      <a:defRPr kern="1200">
        <a:solidFill>
          <a:schemeClr val="tx1"/>
        </a:solidFill>
        <a:latin typeface="Gulim" pitchFamily="34" charset="-127"/>
        <a:ea typeface="Gulim" pitchFamily="34" charset="-127"/>
        <a:cs typeface="+mn-cs"/>
      </a:defRPr>
    </a:lvl1pPr>
    <a:lvl2pPr marL="457200" algn="l" rtl="0" fontAlgn="base">
      <a:spcBef>
        <a:spcPct val="0"/>
      </a:spcBef>
      <a:spcAft>
        <a:spcPct val="0"/>
      </a:spcAft>
      <a:buFont typeface="Arial" pitchFamily="34" charset="0"/>
      <a:defRPr kern="1200">
        <a:solidFill>
          <a:schemeClr val="tx1"/>
        </a:solidFill>
        <a:latin typeface="Gulim" pitchFamily="34" charset="-127"/>
        <a:ea typeface="Gulim" pitchFamily="34" charset="-127"/>
        <a:cs typeface="+mn-cs"/>
      </a:defRPr>
    </a:lvl2pPr>
    <a:lvl3pPr marL="914400" algn="l" rtl="0" fontAlgn="base">
      <a:spcBef>
        <a:spcPct val="0"/>
      </a:spcBef>
      <a:spcAft>
        <a:spcPct val="0"/>
      </a:spcAft>
      <a:buFont typeface="Arial" pitchFamily="34" charset="0"/>
      <a:defRPr kern="1200">
        <a:solidFill>
          <a:schemeClr val="tx1"/>
        </a:solidFill>
        <a:latin typeface="Gulim" pitchFamily="34" charset="-127"/>
        <a:ea typeface="Gulim" pitchFamily="34" charset="-127"/>
        <a:cs typeface="+mn-cs"/>
      </a:defRPr>
    </a:lvl3pPr>
    <a:lvl4pPr marL="1371600" algn="l" rtl="0" fontAlgn="base">
      <a:spcBef>
        <a:spcPct val="0"/>
      </a:spcBef>
      <a:spcAft>
        <a:spcPct val="0"/>
      </a:spcAft>
      <a:buFont typeface="Arial" pitchFamily="34" charset="0"/>
      <a:defRPr kern="1200">
        <a:solidFill>
          <a:schemeClr val="tx1"/>
        </a:solidFill>
        <a:latin typeface="Gulim" pitchFamily="34" charset="-127"/>
        <a:ea typeface="Gulim" pitchFamily="34" charset="-127"/>
        <a:cs typeface="+mn-cs"/>
      </a:defRPr>
    </a:lvl4pPr>
    <a:lvl5pPr marL="1828800" algn="l" rtl="0" fontAlgn="base">
      <a:spcBef>
        <a:spcPct val="0"/>
      </a:spcBef>
      <a:spcAft>
        <a:spcPct val="0"/>
      </a:spcAft>
      <a:buFont typeface="Arial" pitchFamily="34" charset="0"/>
      <a:defRPr kern="1200">
        <a:solidFill>
          <a:schemeClr val="tx1"/>
        </a:solidFill>
        <a:latin typeface="Gulim" pitchFamily="34" charset="-127"/>
        <a:ea typeface="Gulim" pitchFamily="34" charset="-127"/>
        <a:cs typeface="+mn-cs"/>
      </a:defRPr>
    </a:lvl5pPr>
    <a:lvl6pPr marL="2286000" algn="l" defTabSz="914400" rtl="0" eaLnBrk="1" latinLnBrk="0" hangingPunct="1">
      <a:defRPr kern="1200">
        <a:solidFill>
          <a:schemeClr val="tx1"/>
        </a:solidFill>
        <a:latin typeface="Gulim" pitchFamily="34" charset="-127"/>
        <a:ea typeface="Gulim" pitchFamily="34" charset="-127"/>
        <a:cs typeface="+mn-cs"/>
      </a:defRPr>
    </a:lvl6pPr>
    <a:lvl7pPr marL="2743200" algn="l" defTabSz="914400" rtl="0" eaLnBrk="1" latinLnBrk="0" hangingPunct="1">
      <a:defRPr kern="1200">
        <a:solidFill>
          <a:schemeClr val="tx1"/>
        </a:solidFill>
        <a:latin typeface="Gulim" pitchFamily="34" charset="-127"/>
        <a:ea typeface="Gulim" pitchFamily="34" charset="-127"/>
        <a:cs typeface="+mn-cs"/>
      </a:defRPr>
    </a:lvl7pPr>
    <a:lvl8pPr marL="3200400" algn="l" defTabSz="914400" rtl="0" eaLnBrk="1" latinLnBrk="0" hangingPunct="1">
      <a:defRPr kern="1200">
        <a:solidFill>
          <a:schemeClr val="tx1"/>
        </a:solidFill>
        <a:latin typeface="Gulim" pitchFamily="34" charset="-127"/>
        <a:ea typeface="Gulim" pitchFamily="34" charset="-127"/>
        <a:cs typeface="+mn-cs"/>
      </a:defRPr>
    </a:lvl8pPr>
    <a:lvl9pPr marL="3657600" algn="l" defTabSz="914400" rtl="0" eaLnBrk="1" latinLnBrk="0" hangingPunct="1">
      <a:defRPr kern="1200">
        <a:solidFill>
          <a:schemeClr val="tx1"/>
        </a:solidFill>
        <a:latin typeface="Gulim" pitchFamily="34" charset="-127"/>
        <a:ea typeface="Gulim" pitchFamily="34"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2D2825"/>
    <a:srgbClr val="66CCFF"/>
    <a:srgbClr val="99CCFF"/>
    <a:srgbClr val="028CFE"/>
    <a:srgbClr val="CCECFF"/>
    <a:srgbClr val="0000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52" autoAdjust="0"/>
    <p:restoredTop sz="94660" autoAdjust="0"/>
  </p:normalViewPr>
  <p:slideViewPr>
    <p:cSldViewPr>
      <p:cViewPr varScale="1">
        <p:scale>
          <a:sx n="99" d="100"/>
          <a:sy n="99" d="100"/>
        </p:scale>
        <p:origin x="-19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1">
              <a:buFontTx/>
              <a:buNone/>
              <a:defRPr kumimoji="1" sz="1200">
                <a:latin typeface="굴림" pitchFamily="50" charset="-127"/>
                <a:ea typeface="굴림" pitchFamily="50" charset="-127"/>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1">
              <a:buFontTx/>
              <a:buNone/>
              <a:defRPr kumimoji="1" sz="1200">
                <a:latin typeface="굴림" pitchFamily="50" charset="-127"/>
                <a:ea typeface="굴림" pitchFamily="50" charset="-127"/>
              </a:defRPr>
            </a:lvl1pPr>
          </a:lstStyle>
          <a:p>
            <a:pPr>
              <a:defRPr/>
            </a:pPr>
            <a:fld id="{7700C4E4-EE78-4EC0-A0D8-447D6A023096}" type="datetimeFigureOut">
              <a:rPr lang="ko-KR" altLang="en-US"/>
              <a:pPr>
                <a:defRPr/>
              </a:pPr>
              <a:t>2016-08-22</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1">
              <a:buFontTx/>
              <a:buNone/>
              <a:defRPr kumimoji="1" sz="1200">
                <a:latin typeface="굴림" pitchFamily="50" charset="-127"/>
                <a:ea typeface="굴림" pitchFamily="50" charset="-127"/>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latinLnBrk="1">
              <a:defRPr sz="1200"/>
            </a:lvl1pPr>
          </a:lstStyle>
          <a:p>
            <a:fld id="{D4D8A778-57A8-4552-92BD-699DC9092A4D}" type="slidenum">
              <a:rPr lang="ko-KR" altLang="en-US"/>
              <a:pPr/>
              <a:t>‹#›</a:t>
            </a:fld>
            <a:endParaRPr lang="ko-KR" altLang="en-US"/>
          </a:p>
        </p:txBody>
      </p:sp>
    </p:spTree>
    <p:extLst>
      <p:ext uri="{BB962C8B-B14F-4D97-AF65-F5344CB8AC3E}">
        <p14:creationId xmlns:p14="http://schemas.microsoft.com/office/powerpoint/2010/main" val="23800522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1">
              <a:buFontTx/>
              <a:buNone/>
              <a:defRPr kumimoji="1" sz="1200">
                <a:latin typeface="굴림" pitchFamily="50" charset="-127"/>
                <a:ea typeface="굴림" pitchFamily="50" charset="-127"/>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1">
              <a:buFontTx/>
              <a:buNone/>
              <a:defRPr kumimoji="1" sz="1200">
                <a:latin typeface="굴림" pitchFamily="50" charset="-127"/>
                <a:ea typeface="굴림" pitchFamily="50" charset="-127"/>
              </a:defRPr>
            </a:lvl1pPr>
          </a:lstStyle>
          <a:p>
            <a:pPr>
              <a:defRPr/>
            </a:pPr>
            <a:fld id="{D3D29FC8-C517-44B8-91A7-27CAC5F11177}" type="datetimeFigureOut">
              <a:rPr lang="ko-KR" altLang="en-US"/>
              <a:pPr>
                <a:defRPr/>
              </a:pPr>
              <a:t>2016-08-22</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1">
              <a:buFontTx/>
              <a:buNone/>
              <a:defRPr kumimoji="1" sz="1200">
                <a:latin typeface="굴림" pitchFamily="50" charset="-127"/>
                <a:ea typeface="굴림" pitchFamily="50" charset="-127"/>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latinLnBrk="1">
              <a:defRPr sz="1200"/>
            </a:lvl1pPr>
          </a:lstStyle>
          <a:p>
            <a:fld id="{CA57BB57-9EF3-4A1E-92F8-FA85973BE0E5}" type="slidenum">
              <a:rPr lang="ko-KR" altLang="en-US"/>
              <a:pPr/>
              <a:t>‹#›</a:t>
            </a:fld>
            <a:endParaRPr lang="ko-KR" altLang="en-US"/>
          </a:p>
        </p:txBody>
      </p:sp>
    </p:spTree>
    <p:extLst>
      <p:ext uri="{BB962C8B-B14F-4D97-AF65-F5344CB8AC3E}">
        <p14:creationId xmlns:p14="http://schemas.microsoft.com/office/powerpoint/2010/main" val="680148344"/>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mn-cs"/>
      </a:defRPr>
    </a:lvl1pPr>
    <a:lvl2pPr marL="4572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mn-cs"/>
      </a:defRPr>
    </a:lvl2pPr>
    <a:lvl3pPr marL="9144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mn-cs"/>
      </a:defRPr>
    </a:lvl3pPr>
    <a:lvl4pPr marL="13716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mn-cs"/>
      </a:defRPr>
    </a:lvl4pPr>
    <a:lvl5pPr marL="18288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슬라이드 이미지 개체 틀 1"/>
          <p:cNvSpPr>
            <a:spLocks noGrp="1" noRot="1" noChangeAspect="1" noChangeArrowheads="1" noTextEdit="1"/>
          </p:cNvSpPr>
          <p:nvPr>
            <p:ph type="sldImg" idx="4294967295"/>
          </p:nvPr>
        </p:nvSpPr>
        <p:spPr bwMode="auto">
          <a:ln>
            <a:solidFill>
              <a:srgbClr val="000000"/>
            </a:solidFill>
            <a:miter lim="800000"/>
            <a:headEnd/>
            <a:tailEnd/>
          </a:ln>
        </p:spPr>
      </p:sp>
      <p:sp>
        <p:nvSpPr>
          <p:cNvPr id="11266" name="슬라이드 노트 개체 틀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ko-KR"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슬라이드 이미지 개체 틀 1"/>
          <p:cNvSpPr>
            <a:spLocks noGrp="1" noRot="1" noChangeAspect="1" noChangeArrowheads="1" noTextEdit="1"/>
          </p:cNvSpPr>
          <p:nvPr>
            <p:ph type="sldImg" idx="4294967295"/>
          </p:nvPr>
        </p:nvSpPr>
        <p:spPr bwMode="auto">
          <a:ln>
            <a:solidFill>
              <a:srgbClr val="000000"/>
            </a:solidFill>
            <a:miter lim="800000"/>
            <a:headEnd/>
            <a:tailEnd/>
          </a:ln>
        </p:spPr>
      </p:sp>
      <p:sp>
        <p:nvSpPr>
          <p:cNvPr id="17410" name="슬라이드 노트 개체 틀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ko-KR"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슬라이드 이미지 개체 틀 1"/>
          <p:cNvSpPr>
            <a:spLocks noGrp="1" noRot="1" noChangeAspect="1" noChangeArrowheads="1" noTextEdit="1"/>
          </p:cNvSpPr>
          <p:nvPr>
            <p:ph type="sldImg" idx="4294967295"/>
          </p:nvPr>
        </p:nvSpPr>
        <p:spPr bwMode="auto">
          <a:ln>
            <a:solidFill>
              <a:srgbClr val="000000"/>
            </a:solidFill>
            <a:miter lim="800000"/>
            <a:headEnd/>
            <a:tailEnd/>
          </a:ln>
        </p:spPr>
      </p:sp>
      <p:sp>
        <p:nvSpPr>
          <p:cNvPr id="19458" name="슬라이드 노트 개체 틀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ko-KR"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슬라이드 이미지 개체 틀 1"/>
          <p:cNvSpPr>
            <a:spLocks noGrp="1" noRot="1" noChangeAspect="1" noChangeArrowheads="1" noTextEdit="1"/>
          </p:cNvSpPr>
          <p:nvPr>
            <p:ph type="sldImg" idx="4294967295"/>
          </p:nvPr>
        </p:nvSpPr>
        <p:spPr bwMode="auto">
          <a:ln>
            <a:solidFill>
              <a:srgbClr val="000000"/>
            </a:solidFill>
            <a:miter lim="800000"/>
            <a:headEnd/>
            <a:tailEnd/>
          </a:ln>
        </p:spPr>
      </p:sp>
      <p:sp>
        <p:nvSpPr>
          <p:cNvPr id="27650" name="슬라이드 노트 개체 틀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ko-KR"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제목 슬라이드">
    <p:bg>
      <p:bgPr>
        <a:solidFill>
          <a:schemeClr val="bg1"/>
        </a:solidFill>
        <a:effectLst/>
      </p:bgPr>
    </p:bg>
    <p:spTree>
      <p:nvGrpSpPr>
        <p:cNvPr id="1" name=""/>
        <p:cNvGrpSpPr/>
        <p:nvPr/>
      </p:nvGrpSpPr>
      <p:grpSpPr>
        <a:xfrm>
          <a:off x="0" y="0"/>
          <a:ext cx="0" cy="0"/>
          <a:chOff x="0" y="0"/>
          <a:chExt cx="0" cy="0"/>
        </a:xfrm>
      </p:grpSpPr>
      <p:sp>
        <p:nvSpPr>
          <p:cNvPr id="4" name="직사각형 14"/>
          <p:cNvSpPr/>
          <p:nvPr/>
        </p:nvSpPr>
        <p:spPr>
          <a:xfrm>
            <a:off x="0" y="0"/>
            <a:ext cx="9144000" cy="6858000"/>
          </a:xfrm>
          <a:prstGeom prst="rect">
            <a:avLst/>
          </a:prstGeom>
          <a:solidFill>
            <a:srgbClr val="2D28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pic>
        <p:nvPicPr>
          <p:cNvPr id="5" name="그림 16" descr="trans_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7" descr="build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05050"/>
            <a:ext cx="91440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8" descr="trans_building_b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357438"/>
            <a:ext cx="9144000"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19" descr="trans_top.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7775" y="0"/>
            <a:ext cx="408622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20" descr="building_sh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851275"/>
            <a:ext cx="9144000"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24" descr="watch.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76738" y="661988"/>
            <a:ext cx="4089400"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25" descr="img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81513" y="152400"/>
            <a:ext cx="960437"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26" descr="img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19513" y="876300"/>
            <a:ext cx="9461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그림 27" descr="img3.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8038" y="1852613"/>
            <a:ext cx="93821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그림 28" descr="img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7088" y="2895600"/>
            <a:ext cx="93821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그림 29" descr="img5.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86188" y="3805238"/>
            <a:ext cx="9461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그림 30" descr="img6.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19613" y="4498975"/>
            <a:ext cx="96043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그림 31" descr="img7.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70525" y="4868863"/>
            <a:ext cx="966788"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그림 32" descr="img8.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84938" y="4781550"/>
            <a:ext cx="973137"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그림 33" descr="img9.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419975" y="4348163"/>
            <a:ext cx="973138"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그림 34" descr="img10.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089900" y="3571875"/>
            <a:ext cx="973138"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그림 35" descr="img_text.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05363" y="3176588"/>
            <a:ext cx="216217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hasCustomPrompt="1"/>
          </p:nvPr>
        </p:nvSpPr>
        <p:spPr>
          <a:xfrm>
            <a:off x="442933" y="4435477"/>
            <a:ext cx="7129463" cy="815975"/>
          </a:xfrm>
        </p:spPr>
        <p:txBody>
          <a:bodyPr/>
          <a:lstStyle>
            <a:lvl1pPr algn="l">
              <a:lnSpc>
                <a:spcPct val="75000"/>
              </a:lnSpc>
              <a:defRPr sz="4500" i="0">
                <a:solidFill>
                  <a:schemeClr val="bg1"/>
                </a:solidFill>
                <a:latin typeface="Times New Roman" pitchFamily="18" charset="0"/>
                <a:ea typeface="HY헤드라인M" pitchFamily="18" charset="-127"/>
                <a:cs typeface="Times New Roman" pitchFamily="18" charset="0"/>
              </a:defRPr>
            </a:lvl1pPr>
          </a:lstStyle>
          <a:p>
            <a:r>
              <a:rPr lang="ko-KR" altLang="en-US" noProof="1" smtClean="0"/>
              <a:t>마스터 제목 스타일 편집</a:t>
            </a:r>
            <a:endParaRPr lang="en-US" altLang="ko-KR" noProof="1"/>
          </a:p>
        </p:txBody>
      </p:sp>
      <p:sp>
        <p:nvSpPr>
          <p:cNvPr id="3075" name="Rectangle 3"/>
          <p:cNvSpPr>
            <a:spLocks noGrp="1" noChangeArrowheads="1"/>
          </p:cNvSpPr>
          <p:nvPr>
            <p:ph type="subTitle" idx="1" hasCustomPrompt="1"/>
          </p:nvPr>
        </p:nvSpPr>
        <p:spPr>
          <a:xfrm>
            <a:off x="458783" y="6065861"/>
            <a:ext cx="6400800" cy="649287"/>
          </a:xfrm>
        </p:spPr>
        <p:txBody>
          <a:bodyPr/>
          <a:lstStyle>
            <a:lvl1pPr marL="0" indent="0" algn="l">
              <a:buFontTx/>
              <a:buNone/>
              <a:defRPr sz="2400">
                <a:solidFill>
                  <a:schemeClr val="bg1"/>
                </a:solidFill>
                <a:latin typeface="Times New Roman" pitchFamily="18" charset="0"/>
                <a:ea typeface="HY헤드라인M" pitchFamily="18" charset="-127"/>
                <a:cs typeface="Times New Roman" pitchFamily="18" charset="0"/>
              </a:defRPr>
            </a:lvl1pPr>
          </a:lstStyle>
          <a:p>
            <a:r>
              <a:rPr lang="ko-KR" altLang="en-US" noProof="1" smtClean="0"/>
              <a:t>마스터 부제목 스타일 편집</a:t>
            </a:r>
            <a:endParaRPr lang="en-US" altLang="ko-KR" noProof="1"/>
          </a:p>
        </p:txBody>
      </p:sp>
      <p:sp>
        <p:nvSpPr>
          <p:cNvPr id="25" name="Rectangle 6"/>
          <p:cNvSpPr>
            <a:spLocks noGrp="1" noChangeArrowheads="1"/>
          </p:cNvSpPr>
          <p:nvPr>
            <p:ph type="sldNum" sz="quarter" idx="10"/>
          </p:nvPr>
        </p:nvSpPr>
        <p:spPr/>
        <p:txBody>
          <a:bodyPr/>
          <a:lstStyle>
            <a:lvl1pPr>
              <a:defRPr>
                <a:solidFill>
                  <a:srgbClr val="FFFFFF"/>
                </a:solidFill>
              </a:defRPr>
            </a:lvl1pPr>
          </a:lstStyle>
          <a:p>
            <a:fld id="{E644D4EE-9398-4C69-B9EE-781EC5194501}" type="slidenum">
              <a:rPr lang="en-US" altLang="ko-KR"/>
              <a:pPr/>
              <a:t>‹#›</a:t>
            </a:fld>
            <a:endParaRPr lang="en-US" altLang="ko-KR"/>
          </a:p>
        </p:txBody>
      </p:sp>
      <p:sp>
        <p:nvSpPr>
          <p:cNvPr id="26" name="Rectangle 4"/>
          <p:cNvSpPr>
            <a:spLocks noGrp="1" noChangeArrowheads="1"/>
          </p:cNvSpPr>
          <p:nvPr>
            <p:ph type="dt" sz="half" idx="11"/>
          </p:nvPr>
        </p:nvSpPr>
        <p:spPr/>
        <p:txBody>
          <a:bodyPr/>
          <a:lstStyle>
            <a:lvl1pPr>
              <a:defRPr>
                <a:solidFill>
                  <a:srgbClr val="FFFFFF"/>
                </a:solidFill>
              </a:defRPr>
            </a:lvl1pPr>
          </a:lstStyle>
          <a:p>
            <a:pPr>
              <a:defRPr/>
            </a:pPr>
            <a:endParaRPr lang="en-US" altLang="ko-KR"/>
          </a:p>
        </p:txBody>
      </p:sp>
      <p:sp>
        <p:nvSpPr>
          <p:cNvPr id="27" name="Rectangle 5"/>
          <p:cNvSpPr>
            <a:spLocks noGrp="1" noChangeArrowheads="1"/>
          </p:cNvSpPr>
          <p:nvPr>
            <p:ph type="ftr" sz="quarter" idx="12"/>
          </p:nvPr>
        </p:nvSpPr>
        <p:spPr/>
        <p:txBody>
          <a:bodyPr/>
          <a:lstStyle>
            <a:lvl1pPr>
              <a:defRPr>
                <a:solidFill>
                  <a:srgbClr val="FFFFFF"/>
                </a:solidFill>
              </a:defRPr>
            </a:lvl1pPr>
          </a:lstStyle>
          <a:p>
            <a:pPr>
              <a:defRPr/>
            </a:pPr>
            <a:endParaRPr lang="en-US" altLang="ko-KR"/>
          </a:p>
        </p:txBody>
      </p:sp>
    </p:spTree>
    <p:extLst>
      <p:ext uri="{BB962C8B-B14F-4D97-AF65-F5344CB8AC3E}">
        <p14:creationId xmlns:p14="http://schemas.microsoft.com/office/powerpoint/2010/main" val="2154695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1000"/>
                                        <p:tgtEl>
                                          <p:spTgt spid="6"/>
                                        </p:tgtEl>
                                      </p:cBhvr>
                                    </p:animEffect>
                                  </p:childTnLst>
                                </p:cTn>
                              </p:par>
                              <p:par>
                                <p:cTn id="14" presetID="22" presetClass="entr" presetSubtype="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1000"/>
                                        <p:tgtEl>
                                          <p:spTgt spid="9"/>
                                        </p:tgtEl>
                                      </p:cBhvr>
                                    </p:animEffect>
                                  </p:childTnLst>
                                </p:cTn>
                              </p:par>
                            </p:childTnLst>
                          </p:cTn>
                        </p:par>
                        <p:par>
                          <p:cTn id="17" fill="hold">
                            <p:stCondLst>
                              <p:cond delay="2000"/>
                            </p:stCondLst>
                            <p:childTnLst>
                              <p:par>
                                <p:cTn id="18" presetID="1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lide(fromBottom)">
                                      <p:cBhvr>
                                        <p:cTn id="20" dur="500"/>
                                        <p:tgtEl>
                                          <p:spTgt spid="7"/>
                                        </p:tgtEl>
                                      </p:cBhvr>
                                    </p:animEffect>
                                  </p:childTnLst>
                                </p:cTn>
                              </p:par>
                            </p:childTnLst>
                          </p:cTn>
                        </p:par>
                        <p:par>
                          <p:cTn id="21" fill="hold">
                            <p:stCondLst>
                              <p:cond delay="2500"/>
                            </p:stCondLst>
                            <p:childTnLst>
                              <p:par>
                                <p:cTn id="22" presetID="49" presetClass="entr" presetSubtype="0" decel="100000" fill="hold" nodeType="afterEffect">
                                  <p:stCondLst>
                                    <p:cond delay="0"/>
                                  </p:stCondLst>
                                  <p:iterate type="lt">
                                    <p:tmAbs val="0"/>
                                  </p:iterate>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360"/>
                                          </p:val>
                                        </p:tav>
                                        <p:tav tm="100000">
                                          <p:val>
                                            <p:fltVal val="0"/>
                                          </p:val>
                                        </p:tav>
                                      </p:tavLst>
                                    </p:anim>
                                    <p:animEffect transition="in" filter="fade">
                                      <p:cBhvr>
                                        <p:cTn id="27" dur="1000"/>
                                        <p:tgtEl>
                                          <p:spTgt spid="13"/>
                                        </p:tgtEl>
                                      </p:cBhvr>
                                    </p:animEffect>
                                  </p:childTnLst>
                                </p:cTn>
                              </p:par>
                            </p:childTnLst>
                          </p:cTn>
                        </p:par>
                        <p:par>
                          <p:cTn id="28" fill="hold">
                            <p:stCondLst>
                              <p:cond delay="3500"/>
                            </p:stCondLst>
                            <p:childTnLst>
                              <p:par>
                                <p:cTn id="29" presetID="6" presetClass="entr" presetSubtype="32"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circle(out)">
                                      <p:cBhvr>
                                        <p:cTn id="31" dur="500"/>
                                        <p:tgtEl>
                                          <p:spTgt spid="23"/>
                                        </p:tgtEl>
                                      </p:cBhvr>
                                    </p:animEffect>
                                  </p:childTnLst>
                                </p:cTn>
                              </p:par>
                            </p:childTnLst>
                          </p:cTn>
                        </p:par>
                        <p:par>
                          <p:cTn id="32" fill="hold">
                            <p:stCondLst>
                              <p:cond delay="4000"/>
                            </p:stCondLst>
                            <p:childTnLst>
                              <p:par>
                                <p:cTn id="33" presetID="6" presetClass="entr" presetSubtype="32" fill="hold" nodeType="afterEffect">
                                  <p:stCondLst>
                                    <p:cond delay="500"/>
                                  </p:stCondLst>
                                  <p:childTnLst>
                                    <p:set>
                                      <p:cBhvr>
                                        <p:cTn id="34" dur="1" fill="hold">
                                          <p:stCondLst>
                                            <p:cond delay="0"/>
                                          </p:stCondLst>
                                        </p:cTn>
                                        <p:tgtEl>
                                          <p:spTgt spid="22"/>
                                        </p:tgtEl>
                                        <p:attrNameLst>
                                          <p:attrName>style.visibility</p:attrName>
                                        </p:attrNameLst>
                                      </p:cBhvr>
                                      <p:to>
                                        <p:strVal val="visible"/>
                                      </p:to>
                                    </p:set>
                                    <p:animEffect transition="in" filter="circle(out)">
                                      <p:cBhvr>
                                        <p:cTn id="35" dur="500"/>
                                        <p:tgtEl>
                                          <p:spTgt spid="22"/>
                                        </p:tgtEl>
                                      </p:cBhvr>
                                    </p:animEffect>
                                  </p:childTnLst>
                                </p:cTn>
                              </p:par>
                            </p:childTnLst>
                          </p:cTn>
                        </p:par>
                        <p:par>
                          <p:cTn id="36" fill="hold">
                            <p:stCondLst>
                              <p:cond delay="5000"/>
                            </p:stCondLst>
                            <p:childTnLst>
                              <p:par>
                                <p:cTn id="37" presetID="6" presetClass="entr" presetSubtype="32" fill="hold" nodeType="afterEffect">
                                  <p:stCondLst>
                                    <p:cond delay="500"/>
                                  </p:stCondLst>
                                  <p:childTnLst>
                                    <p:set>
                                      <p:cBhvr>
                                        <p:cTn id="38" dur="1" fill="hold">
                                          <p:stCondLst>
                                            <p:cond delay="0"/>
                                          </p:stCondLst>
                                        </p:cTn>
                                        <p:tgtEl>
                                          <p:spTgt spid="21"/>
                                        </p:tgtEl>
                                        <p:attrNameLst>
                                          <p:attrName>style.visibility</p:attrName>
                                        </p:attrNameLst>
                                      </p:cBhvr>
                                      <p:to>
                                        <p:strVal val="visible"/>
                                      </p:to>
                                    </p:set>
                                    <p:animEffect transition="in" filter="circle(out)">
                                      <p:cBhvr>
                                        <p:cTn id="39" dur="500"/>
                                        <p:tgtEl>
                                          <p:spTgt spid="21"/>
                                        </p:tgtEl>
                                      </p:cBhvr>
                                    </p:animEffect>
                                  </p:childTnLst>
                                </p:cTn>
                              </p:par>
                            </p:childTnLst>
                          </p:cTn>
                        </p:par>
                        <p:par>
                          <p:cTn id="40" fill="hold">
                            <p:stCondLst>
                              <p:cond delay="6000"/>
                            </p:stCondLst>
                            <p:childTnLst>
                              <p:par>
                                <p:cTn id="41" presetID="6" presetClass="entr" presetSubtype="32" fill="hold" nodeType="afterEffect">
                                  <p:stCondLst>
                                    <p:cond delay="500"/>
                                  </p:stCondLst>
                                  <p:childTnLst>
                                    <p:set>
                                      <p:cBhvr>
                                        <p:cTn id="42" dur="1" fill="hold">
                                          <p:stCondLst>
                                            <p:cond delay="0"/>
                                          </p:stCondLst>
                                        </p:cTn>
                                        <p:tgtEl>
                                          <p:spTgt spid="20"/>
                                        </p:tgtEl>
                                        <p:attrNameLst>
                                          <p:attrName>style.visibility</p:attrName>
                                        </p:attrNameLst>
                                      </p:cBhvr>
                                      <p:to>
                                        <p:strVal val="visible"/>
                                      </p:to>
                                    </p:set>
                                    <p:animEffect transition="in" filter="circle(out)">
                                      <p:cBhvr>
                                        <p:cTn id="43" dur="500"/>
                                        <p:tgtEl>
                                          <p:spTgt spid="20"/>
                                        </p:tgtEl>
                                      </p:cBhvr>
                                    </p:animEffect>
                                  </p:childTnLst>
                                </p:cTn>
                              </p:par>
                            </p:childTnLst>
                          </p:cTn>
                        </p:par>
                        <p:par>
                          <p:cTn id="44" fill="hold">
                            <p:stCondLst>
                              <p:cond delay="7000"/>
                            </p:stCondLst>
                            <p:childTnLst>
                              <p:par>
                                <p:cTn id="45" presetID="6" presetClass="entr" presetSubtype="32" fill="hold" nodeType="after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circle(out)">
                                      <p:cBhvr>
                                        <p:cTn id="47" dur="500"/>
                                        <p:tgtEl>
                                          <p:spTgt spid="19"/>
                                        </p:tgtEl>
                                      </p:cBhvr>
                                    </p:animEffect>
                                  </p:childTnLst>
                                </p:cTn>
                              </p:par>
                            </p:childTnLst>
                          </p:cTn>
                        </p:par>
                        <p:par>
                          <p:cTn id="48" fill="hold">
                            <p:stCondLst>
                              <p:cond delay="8000"/>
                            </p:stCondLst>
                            <p:childTnLst>
                              <p:par>
                                <p:cTn id="49" presetID="6" presetClass="entr" presetSubtype="32" fill="hold" nodeType="after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circle(out)">
                                      <p:cBhvr>
                                        <p:cTn id="51" dur="500"/>
                                        <p:tgtEl>
                                          <p:spTgt spid="18"/>
                                        </p:tgtEl>
                                      </p:cBhvr>
                                    </p:animEffect>
                                  </p:childTnLst>
                                </p:cTn>
                              </p:par>
                            </p:childTnLst>
                          </p:cTn>
                        </p:par>
                        <p:par>
                          <p:cTn id="52" fill="hold">
                            <p:stCondLst>
                              <p:cond delay="9000"/>
                            </p:stCondLst>
                            <p:childTnLst>
                              <p:par>
                                <p:cTn id="53" presetID="6" presetClass="entr" presetSubtype="32" fill="hold" nodeType="afterEffect">
                                  <p:stCondLst>
                                    <p:cond delay="500"/>
                                  </p:stCondLst>
                                  <p:childTnLst>
                                    <p:set>
                                      <p:cBhvr>
                                        <p:cTn id="54" dur="1" fill="hold">
                                          <p:stCondLst>
                                            <p:cond delay="0"/>
                                          </p:stCondLst>
                                        </p:cTn>
                                        <p:tgtEl>
                                          <p:spTgt spid="17"/>
                                        </p:tgtEl>
                                        <p:attrNameLst>
                                          <p:attrName>style.visibility</p:attrName>
                                        </p:attrNameLst>
                                      </p:cBhvr>
                                      <p:to>
                                        <p:strVal val="visible"/>
                                      </p:to>
                                    </p:set>
                                    <p:animEffect transition="in" filter="circle(out)">
                                      <p:cBhvr>
                                        <p:cTn id="55" dur="500"/>
                                        <p:tgtEl>
                                          <p:spTgt spid="17"/>
                                        </p:tgtEl>
                                      </p:cBhvr>
                                    </p:animEffect>
                                  </p:childTnLst>
                                </p:cTn>
                              </p:par>
                            </p:childTnLst>
                          </p:cTn>
                        </p:par>
                        <p:par>
                          <p:cTn id="56" fill="hold">
                            <p:stCondLst>
                              <p:cond delay="10000"/>
                            </p:stCondLst>
                            <p:childTnLst>
                              <p:par>
                                <p:cTn id="57" presetID="6" presetClass="entr" presetSubtype="32" fill="hold" nodeType="afterEffect">
                                  <p:stCondLst>
                                    <p:cond delay="500"/>
                                  </p:stCondLst>
                                  <p:childTnLst>
                                    <p:set>
                                      <p:cBhvr>
                                        <p:cTn id="58" dur="1" fill="hold">
                                          <p:stCondLst>
                                            <p:cond delay="0"/>
                                          </p:stCondLst>
                                        </p:cTn>
                                        <p:tgtEl>
                                          <p:spTgt spid="16"/>
                                        </p:tgtEl>
                                        <p:attrNameLst>
                                          <p:attrName>style.visibility</p:attrName>
                                        </p:attrNameLst>
                                      </p:cBhvr>
                                      <p:to>
                                        <p:strVal val="visible"/>
                                      </p:to>
                                    </p:set>
                                    <p:animEffect transition="in" filter="circle(out)">
                                      <p:cBhvr>
                                        <p:cTn id="59" dur="500"/>
                                        <p:tgtEl>
                                          <p:spTgt spid="16"/>
                                        </p:tgtEl>
                                      </p:cBhvr>
                                    </p:animEffect>
                                  </p:childTnLst>
                                </p:cTn>
                              </p:par>
                            </p:childTnLst>
                          </p:cTn>
                        </p:par>
                        <p:par>
                          <p:cTn id="60" fill="hold">
                            <p:stCondLst>
                              <p:cond delay="11000"/>
                            </p:stCondLst>
                            <p:childTnLst>
                              <p:par>
                                <p:cTn id="61" presetID="6" presetClass="entr" presetSubtype="32" fill="hold" nodeType="afterEffect">
                                  <p:stCondLst>
                                    <p:cond delay="500"/>
                                  </p:stCondLst>
                                  <p:childTnLst>
                                    <p:set>
                                      <p:cBhvr>
                                        <p:cTn id="62" dur="1" fill="hold">
                                          <p:stCondLst>
                                            <p:cond delay="0"/>
                                          </p:stCondLst>
                                        </p:cTn>
                                        <p:tgtEl>
                                          <p:spTgt spid="15"/>
                                        </p:tgtEl>
                                        <p:attrNameLst>
                                          <p:attrName>style.visibility</p:attrName>
                                        </p:attrNameLst>
                                      </p:cBhvr>
                                      <p:to>
                                        <p:strVal val="visible"/>
                                      </p:to>
                                    </p:set>
                                    <p:animEffect transition="in" filter="circle(out)">
                                      <p:cBhvr>
                                        <p:cTn id="63" dur="500"/>
                                        <p:tgtEl>
                                          <p:spTgt spid="15"/>
                                        </p:tgtEl>
                                      </p:cBhvr>
                                    </p:animEffect>
                                  </p:childTnLst>
                                </p:cTn>
                              </p:par>
                            </p:childTnLst>
                          </p:cTn>
                        </p:par>
                        <p:par>
                          <p:cTn id="64" fill="hold">
                            <p:stCondLst>
                              <p:cond delay="12000"/>
                            </p:stCondLst>
                            <p:childTnLst>
                              <p:par>
                                <p:cTn id="65" presetID="6" presetClass="entr" presetSubtype="32" fill="hold" nodeType="afterEffect">
                                  <p:stCondLst>
                                    <p:cond delay="500"/>
                                  </p:stCondLst>
                                  <p:childTnLst>
                                    <p:set>
                                      <p:cBhvr>
                                        <p:cTn id="66" dur="1" fill="hold">
                                          <p:stCondLst>
                                            <p:cond delay="0"/>
                                          </p:stCondLst>
                                        </p:cTn>
                                        <p:tgtEl>
                                          <p:spTgt spid="14"/>
                                        </p:tgtEl>
                                        <p:attrNameLst>
                                          <p:attrName>style.visibility</p:attrName>
                                        </p:attrNameLst>
                                      </p:cBhvr>
                                      <p:to>
                                        <p:strVal val="visible"/>
                                      </p:to>
                                    </p:set>
                                    <p:animEffect transition="in" filter="circle(out)">
                                      <p:cBhvr>
                                        <p:cTn id="67" dur="500"/>
                                        <p:tgtEl>
                                          <p:spTgt spid="14"/>
                                        </p:tgtEl>
                                      </p:cBhvr>
                                    </p:animEffect>
                                  </p:childTnLst>
                                </p:cTn>
                              </p:par>
                            </p:childTnLst>
                          </p:cTn>
                        </p:par>
                        <p:par>
                          <p:cTn id="68" fill="hold">
                            <p:stCondLst>
                              <p:cond delay="13000"/>
                            </p:stCondLst>
                            <p:childTnLst>
                              <p:par>
                                <p:cTn id="69" presetID="12" presetClass="entr" presetSubtype="4"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slide(fromBottom)">
                                      <p:cBhvr>
                                        <p:cTn id="71" dur="500"/>
                                        <p:tgtEl>
                                          <p:spTgt spid="24"/>
                                        </p:tgtEl>
                                      </p:cBhvr>
                                    </p:animEffect>
                                  </p:childTnLst>
                                </p:cTn>
                              </p:par>
                            </p:childTnLst>
                          </p:cTn>
                        </p:par>
                        <p:par>
                          <p:cTn id="72" fill="hold">
                            <p:stCondLst>
                              <p:cond delay="13500"/>
                            </p:stCondLst>
                            <p:childTnLst>
                              <p:par>
                                <p:cTn id="73" presetID="26" presetClass="emph" presetSubtype="0" fill="hold" nodeType="afterEffect">
                                  <p:stCondLst>
                                    <p:cond delay="0"/>
                                  </p:stCondLst>
                                  <p:childTnLst>
                                    <p:animEffect transition="out" filter="fade">
                                      <p:cBhvr>
                                        <p:cTn id="74" dur="500" tmFilter="0, 0; .2, .5; .8, .5; 1, 0"/>
                                        <p:tgtEl>
                                          <p:spTgt spid="24"/>
                                        </p:tgtEl>
                                      </p:cBhvr>
                                    </p:animEffect>
                                    <p:animScale>
                                      <p:cBhvr>
                                        <p:cTn id="75"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제목 및 내용">
    <p:bg>
      <p:bgPr>
        <a:solidFill>
          <a:schemeClr val="bg1"/>
        </a:solidFill>
        <a:effectLst/>
      </p:bgPr>
    </p:bg>
    <p:spTree>
      <p:nvGrpSpPr>
        <p:cNvPr id="1" name=""/>
        <p:cNvGrpSpPr/>
        <p:nvPr/>
      </p:nvGrpSpPr>
      <p:grpSpPr>
        <a:xfrm>
          <a:off x="0" y="0"/>
          <a:ext cx="0" cy="0"/>
          <a:chOff x="0" y="0"/>
          <a:chExt cx="0" cy="0"/>
        </a:xfrm>
      </p:grpSpPr>
      <p:pic>
        <p:nvPicPr>
          <p:cNvPr id="4" name="그림 32" descr="sub2_bg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9" descr="sub2_b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3200" y="0"/>
            <a:ext cx="7670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3" descr="sub2_build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15100"/>
            <a:ext cx="91440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5" descr="sub2_bottom_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97638"/>
            <a:ext cx="91440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92"/>
          <p:cNvGrpSpPr>
            <a:grpSpLocks/>
          </p:cNvGrpSpPr>
          <p:nvPr/>
        </p:nvGrpSpPr>
        <p:grpSpPr bwMode="auto">
          <a:xfrm>
            <a:off x="6588125" y="6535738"/>
            <a:ext cx="2520950" cy="288925"/>
            <a:chOff x="2154" y="3702"/>
            <a:chExt cx="1588" cy="182"/>
          </a:xfrm>
        </p:grpSpPr>
        <p:sp>
          <p:nvSpPr>
            <p:cNvPr id="9" name="WordArt 186"/>
            <p:cNvSpPr>
              <a:spLocks noChangeArrowheads="1" noChangeShapeType="1" noTextEdit="1"/>
            </p:cNvSpPr>
            <p:nvPr/>
          </p:nvSpPr>
          <p:spPr bwMode="auto">
            <a:xfrm>
              <a:off x="3016" y="3702"/>
              <a:ext cx="726" cy="18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alpha val="50195"/>
                    </a:schemeClr>
                  </a:solidFill>
                  <a:latin typeface="Impact"/>
                </a:rPr>
                <a:t>' LOGO '</a:t>
              </a:r>
              <a:endParaRPr lang="zh-CN" altLang="en-US" sz="1400" spc="-70">
                <a:solidFill>
                  <a:schemeClr val="bg1">
                    <a:alpha val="50195"/>
                  </a:schemeClr>
                </a:solidFill>
                <a:latin typeface="Impact"/>
              </a:endParaRPr>
            </a:p>
          </p:txBody>
        </p:sp>
        <p:sp>
          <p:nvSpPr>
            <p:cNvPr id="10" name="WordArt 187"/>
            <p:cNvSpPr>
              <a:spLocks noChangeArrowheads="1" noChangeShapeType="1" noTextEdit="1"/>
            </p:cNvSpPr>
            <p:nvPr/>
          </p:nvSpPr>
          <p:spPr bwMode="auto">
            <a:xfrm>
              <a:off x="2154" y="3838"/>
              <a:ext cx="908" cy="4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800" b="1" spc="-40">
                  <a:solidFill>
                    <a:schemeClr val="bg1">
                      <a:alpha val="50195"/>
                    </a:schemeClr>
                  </a:solidFill>
                  <a:latin typeface="Arial"/>
                  <a:cs typeface="Arial"/>
                </a:rPr>
                <a:t>COMPANY LOGOTYPE INSERT</a:t>
              </a:r>
              <a:endParaRPr lang="zh-CN" altLang="en-US" sz="800" b="1" spc="-40">
                <a:solidFill>
                  <a:schemeClr val="bg1">
                    <a:alpha val="50195"/>
                  </a:schemeClr>
                </a:solidFill>
                <a:latin typeface="Arial"/>
                <a:cs typeface="Arial"/>
              </a:endParaRPr>
            </a:p>
          </p:txBody>
        </p:sp>
      </p:grpSp>
      <p:pic>
        <p:nvPicPr>
          <p:cNvPr id="11" name="그림 14" descr="sub2_build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905375"/>
            <a:ext cx="91440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제목 1"/>
          <p:cNvSpPr>
            <a:spLocks noGrp="1"/>
          </p:cNvSpPr>
          <p:nvPr>
            <p:ph type="title" hasCustomPrompt="1"/>
          </p:nvPr>
        </p:nvSpPr>
        <p:spPr/>
        <p:txBody>
          <a:bodyPr/>
          <a:lstStyle/>
          <a:p>
            <a:r>
              <a:rPr lang="ko-KR" altLang="en-US" noProof="1" smtClean="0"/>
              <a:t>마스터 제목 스타일 편집</a:t>
            </a:r>
            <a:endParaRPr lang="ko-KR" altLang="en-US" noProof="1"/>
          </a:p>
        </p:txBody>
      </p:sp>
      <p:sp>
        <p:nvSpPr>
          <p:cNvPr id="3" name="내용 개체 틀 2"/>
          <p:cNvSpPr>
            <a:spLocks noGrp="1"/>
          </p:cNvSpPr>
          <p:nvPr>
            <p:ph idx="1" hasCustomPrompt="1"/>
          </p:nvPr>
        </p:nvSpPr>
        <p:spPr/>
        <p:txBody>
          <a:bodyPr/>
          <a:lstStyle/>
          <a:p>
            <a:pPr lvl="0"/>
            <a:r>
              <a:rPr lang="ko-KR" altLang="en-US" noProof="1" smtClean="0"/>
              <a:t>마스터 텍스트 스타일을 편집합니다</a:t>
            </a:r>
          </a:p>
          <a:p>
            <a:pPr lvl="1"/>
            <a:r>
              <a:rPr lang="ko-KR" altLang="en-US" noProof="1" smtClean="0"/>
              <a:t>둘째 수준</a:t>
            </a:r>
          </a:p>
          <a:p>
            <a:pPr lvl="2"/>
            <a:r>
              <a:rPr lang="ko-KR" altLang="en-US" noProof="1" smtClean="0"/>
              <a:t>셋째 수준</a:t>
            </a:r>
          </a:p>
          <a:p>
            <a:pPr lvl="3"/>
            <a:r>
              <a:rPr lang="ko-KR" altLang="en-US" noProof="1" smtClean="0"/>
              <a:t>넷째 수준</a:t>
            </a:r>
          </a:p>
          <a:p>
            <a:pPr lvl="4"/>
            <a:r>
              <a:rPr lang="ko-KR" altLang="en-US" noProof="1" smtClean="0"/>
              <a:t>다섯째 수준</a:t>
            </a:r>
            <a:endParaRPr lang="ko-KR" altLang="en-US" noProof="1"/>
          </a:p>
        </p:txBody>
      </p:sp>
      <p:sp>
        <p:nvSpPr>
          <p:cNvPr id="12" name="Rectangle 4"/>
          <p:cNvSpPr>
            <a:spLocks noGrp="1" noChangeArrowheads="1"/>
          </p:cNvSpPr>
          <p:nvPr>
            <p:ph type="dt" sz="half" idx="10"/>
          </p:nvPr>
        </p:nvSpPr>
        <p:spPr/>
        <p:txBody>
          <a:bodyPr/>
          <a:lstStyle>
            <a:lvl1pPr>
              <a:defRPr>
                <a:latin typeface="굴림" pitchFamily="50" charset="-127"/>
                <a:ea typeface="굴림" pitchFamily="50" charset="-127"/>
              </a:defRPr>
            </a:lvl1pPr>
          </a:lstStyle>
          <a:p>
            <a:pPr>
              <a:defRPr/>
            </a:pPr>
            <a:endParaRPr lang="en-US" altLang="ko-KR"/>
          </a:p>
        </p:txBody>
      </p:sp>
      <p:sp>
        <p:nvSpPr>
          <p:cNvPr id="13" name="Rectangle 6"/>
          <p:cNvSpPr>
            <a:spLocks noGrp="1" noChangeArrowheads="1"/>
          </p:cNvSpPr>
          <p:nvPr>
            <p:ph type="sldNum" sz="quarter" idx="11"/>
          </p:nvPr>
        </p:nvSpPr>
        <p:spPr/>
        <p:txBody>
          <a:bodyPr/>
          <a:lstStyle>
            <a:lvl1pPr>
              <a:defRPr/>
            </a:lvl1pPr>
          </a:lstStyle>
          <a:p>
            <a:fld id="{2CBAD642-E815-404E-8C0A-ED47CD97FC92}" type="slidenum">
              <a:rPr lang="en-US" altLang="ko-KR"/>
              <a:pPr/>
              <a:t>‹#›</a:t>
            </a:fld>
            <a:endParaRPr lang="en-US" altLang="ko-KR"/>
          </a:p>
        </p:txBody>
      </p:sp>
      <p:sp>
        <p:nvSpPr>
          <p:cNvPr id="14" name="页脚占位符 3"/>
          <p:cNvSpPr>
            <a:spLocks noGrp="1"/>
          </p:cNvSpPr>
          <p:nvPr>
            <p:ph type="ftr" sz="quarter" idx="12"/>
          </p:nvPr>
        </p:nvSpPr>
        <p:spPr/>
        <p:txBody>
          <a:bodyPr/>
          <a:lstStyle>
            <a:lvl1pPr>
              <a:defRPr/>
            </a:lvl1pPr>
          </a:lstStyle>
          <a:p>
            <a:pPr>
              <a:defRPr/>
            </a:pPr>
            <a:endParaRPr lang="en-US" altLang="ko-KR"/>
          </a:p>
        </p:txBody>
      </p:sp>
    </p:spTree>
    <p:extLst>
      <p:ext uri="{BB962C8B-B14F-4D97-AF65-F5344CB8AC3E}">
        <p14:creationId xmlns:p14="http://schemas.microsoft.com/office/powerpoint/2010/main" val="5049916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p:txBody>
          <a:bodyPr/>
          <a:lstStyle/>
          <a:p>
            <a:r>
              <a:rPr lang="ko-KR" altLang="en-US" noProof="1" smtClean="0"/>
              <a:t>마스터 제목 스타일 편집</a:t>
            </a:r>
            <a:endParaRPr lang="ko-KR" altLang="en-US" noProof="1"/>
          </a:p>
        </p:txBody>
      </p:sp>
      <p:sp>
        <p:nvSpPr>
          <p:cNvPr id="3" name="내용 개체 틀 2"/>
          <p:cNvSpPr>
            <a:spLocks noGrp="1"/>
          </p:cNvSpPr>
          <p:nvPr>
            <p:ph idx="1" hasCustomPrompt="1"/>
          </p:nvPr>
        </p:nvSpPr>
        <p:spPr/>
        <p:txBody>
          <a:bodyPr/>
          <a:lstStyle/>
          <a:p>
            <a:pPr lvl="0"/>
            <a:r>
              <a:rPr lang="ko-KR" altLang="en-US" noProof="1" smtClean="0"/>
              <a:t>마스터 텍스트 스타일을 편집합니다</a:t>
            </a:r>
          </a:p>
          <a:p>
            <a:pPr lvl="1"/>
            <a:r>
              <a:rPr lang="ko-KR" altLang="en-US" noProof="1" smtClean="0"/>
              <a:t>둘째 수준</a:t>
            </a:r>
          </a:p>
          <a:p>
            <a:pPr lvl="2"/>
            <a:r>
              <a:rPr lang="ko-KR" altLang="en-US" noProof="1" smtClean="0"/>
              <a:t>셋째 수준</a:t>
            </a:r>
          </a:p>
          <a:p>
            <a:pPr lvl="3"/>
            <a:r>
              <a:rPr lang="ko-KR" altLang="en-US" noProof="1" smtClean="0"/>
              <a:t>넷째 수준</a:t>
            </a:r>
          </a:p>
          <a:p>
            <a:pPr lvl="4"/>
            <a:r>
              <a:rPr lang="ko-KR" altLang="en-US" noProof="1" smtClean="0"/>
              <a:t>다섯째 수준</a:t>
            </a:r>
            <a:endParaRPr lang="ko-KR" altLang="en-US" noProof="1"/>
          </a:p>
        </p:txBody>
      </p:sp>
      <p:sp>
        <p:nvSpPr>
          <p:cNvPr id="4" name="Rectangle 80"/>
          <p:cNvSpPr>
            <a:spLocks noGrp="1" noChangeArrowheads="1"/>
          </p:cNvSpPr>
          <p:nvPr>
            <p:ph type="dt" sz="half" idx="10"/>
          </p:nvPr>
        </p:nvSpPr>
        <p:spPr/>
        <p:txBody>
          <a:bodyPr/>
          <a:lstStyle>
            <a:lvl1pPr>
              <a:defRPr/>
            </a:lvl1pPr>
          </a:lstStyle>
          <a:p>
            <a:pPr>
              <a:defRPr/>
            </a:pPr>
            <a:endParaRPr lang="en-US" altLang="ko-KR"/>
          </a:p>
        </p:txBody>
      </p:sp>
      <p:sp>
        <p:nvSpPr>
          <p:cNvPr id="5" name="Rectangle 81"/>
          <p:cNvSpPr>
            <a:spLocks noGrp="1" noChangeArrowheads="1"/>
          </p:cNvSpPr>
          <p:nvPr>
            <p:ph type="ftr" sz="quarter" idx="11"/>
          </p:nvPr>
        </p:nvSpPr>
        <p:spPr/>
        <p:txBody>
          <a:bodyPr/>
          <a:lstStyle>
            <a:lvl1pPr>
              <a:defRPr/>
            </a:lvl1pPr>
          </a:lstStyle>
          <a:p>
            <a:pPr>
              <a:defRPr/>
            </a:pPr>
            <a:endParaRPr lang="en-US" altLang="ko-KR"/>
          </a:p>
        </p:txBody>
      </p:sp>
      <p:sp>
        <p:nvSpPr>
          <p:cNvPr id="6" name="Rectangle 82"/>
          <p:cNvSpPr>
            <a:spLocks noGrp="1" noChangeArrowheads="1"/>
          </p:cNvSpPr>
          <p:nvPr>
            <p:ph type="sldNum" sz="quarter" idx="12"/>
          </p:nvPr>
        </p:nvSpPr>
        <p:spPr/>
        <p:txBody>
          <a:bodyPr/>
          <a:lstStyle>
            <a:lvl1pPr>
              <a:defRPr/>
            </a:lvl1pPr>
          </a:lstStyle>
          <a:p>
            <a:fld id="{BF365E7D-8857-49AB-A18C-CA936004AC44}" type="slidenum">
              <a:rPr lang="en-US" altLang="ko-KR"/>
              <a:pPr/>
              <a:t>‹#›</a:t>
            </a:fld>
            <a:endParaRPr lang="en-US" altLang="ko-KR"/>
          </a:p>
        </p:txBody>
      </p:sp>
    </p:spTree>
    <p:extLst>
      <p:ext uri="{BB962C8B-B14F-4D97-AF65-F5344CB8AC3E}">
        <p14:creationId xmlns:p14="http://schemas.microsoft.com/office/powerpoint/2010/main" val="262345229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p:txBody>
          <a:bodyPr/>
          <a:lstStyle/>
          <a:p>
            <a:r>
              <a:rPr lang="ko-KR" altLang="en-US" noProof="1" smtClean="0"/>
              <a:t>마스터 제목 스타일 편집</a:t>
            </a:r>
            <a:endParaRPr lang="ko-KR" altLang="en-US" noProof="1"/>
          </a:p>
        </p:txBody>
      </p:sp>
      <p:sp>
        <p:nvSpPr>
          <p:cNvPr id="3" name="내용 개체 틀 2"/>
          <p:cNvSpPr>
            <a:spLocks noGrp="1"/>
          </p:cNvSpPr>
          <p:nvPr>
            <p:ph idx="1" hasCustomPrompt="1"/>
          </p:nvPr>
        </p:nvSpPr>
        <p:spPr>
          <a:xfrm>
            <a:off x="457200" y="1546243"/>
            <a:ext cx="8229600" cy="4525963"/>
          </a:xfrm>
          <a:prstGeom prst="rect">
            <a:avLst/>
          </a:prstGeom>
        </p:spPr>
        <p:txBody>
          <a:bodyPr/>
          <a:lstStyle/>
          <a:p>
            <a:pPr lvl="0"/>
            <a:r>
              <a:rPr lang="ko-KR" altLang="en-US" noProof="1" smtClean="0"/>
              <a:t>마스터 텍스트 스타일을 편집합니다</a:t>
            </a:r>
          </a:p>
          <a:p>
            <a:pPr lvl="1"/>
            <a:r>
              <a:rPr lang="ko-KR" altLang="en-US" noProof="1" smtClean="0"/>
              <a:t>둘째 수준</a:t>
            </a:r>
          </a:p>
          <a:p>
            <a:pPr lvl="2"/>
            <a:r>
              <a:rPr lang="ko-KR" altLang="en-US" noProof="1" smtClean="0"/>
              <a:t>셋째 수준</a:t>
            </a:r>
          </a:p>
          <a:p>
            <a:pPr lvl="3"/>
            <a:r>
              <a:rPr lang="ko-KR" altLang="en-US" noProof="1" smtClean="0"/>
              <a:t>넷째 수준</a:t>
            </a:r>
          </a:p>
          <a:p>
            <a:pPr lvl="4"/>
            <a:r>
              <a:rPr lang="ko-KR" altLang="en-US" noProof="1" smtClean="0"/>
              <a:t>다섯째 수준</a:t>
            </a:r>
            <a:endParaRPr lang="ko-KR" altLang="en-US" noProof="1"/>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fld id="{2E9F395C-2790-4AB5-8CE9-F80F416C6549}" type="slidenum">
              <a:rPr lang="en-US" altLang="ko-KR"/>
              <a:pPr/>
              <a:t>‹#›</a:t>
            </a:fld>
            <a:endParaRPr lang="en-US" altLang="ko-KR"/>
          </a:p>
        </p:txBody>
      </p:sp>
    </p:spTree>
    <p:extLst>
      <p:ext uri="{BB962C8B-B14F-4D97-AF65-F5344CB8AC3E}">
        <p14:creationId xmlns:p14="http://schemas.microsoft.com/office/powerpoint/2010/main" val="3353312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p:txBody>
          <a:bodyPr/>
          <a:lstStyle/>
          <a:p>
            <a:r>
              <a:rPr lang="ko-KR" altLang="en-US" noProof="1" smtClean="0"/>
              <a:t>마스터 제목 스타일 편집</a:t>
            </a:r>
            <a:endParaRPr lang="ko-KR" altLang="en-US" noProof="1"/>
          </a:p>
        </p:txBody>
      </p:sp>
      <p:sp>
        <p:nvSpPr>
          <p:cNvPr id="3" name="내용 개체 틀 2"/>
          <p:cNvSpPr>
            <a:spLocks noGrp="1"/>
          </p:cNvSpPr>
          <p:nvPr>
            <p:ph idx="1" hasCustomPrompt="1"/>
          </p:nvPr>
        </p:nvSpPr>
        <p:spPr/>
        <p:txBody>
          <a:bodyPr/>
          <a:lstStyle/>
          <a:p>
            <a:pPr lvl="0"/>
            <a:r>
              <a:rPr lang="ko-KR" altLang="en-US" noProof="1" smtClean="0"/>
              <a:t>마스터 텍스트 스타일을 편집합니다</a:t>
            </a:r>
          </a:p>
          <a:p>
            <a:pPr lvl="1"/>
            <a:r>
              <a:rPr lang="ko-KR" altLang="en-US" noProof="1" smtClean="0"/>
              <a:t>둘째 수준</a:t>
            </a:r>
          </a:p>
          <a:p>
            <a:pPr lvl="2"/>
            <a:r>
              <a:rPr lang="ko-KR" altLang="en-US" noProof="1" smtClean="0"/>
              <a:t>셋째 수준</a:t>
            </a:r>
          </a:p>
          <a:p>
            <a:pPr lvl="3"/>
            <a:r>
              <a:rPr lang="ko-KR" altLang="en-US" noProof="1" smtClean="0"/>
              <a:t>넷째 수준</a:t>
            </a:r>
          </a:p>
          <a:p>
            <a:pPr lvl="4"/>
            <a:r>
              <a:rPr lang="ko-KR" altLang="en-US" noProof="1" smtClean="0"/>
              <a:t>다섯째 수준</a:t>
            </a:r>
            <a:endParaRPr lang="ko-KR" altLang="en-US" noProof="1"/>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5"/>
          <p:cNvSpPr>
            <a:spLocks noGrp="1" noChangeArrowheads="1"/>
          </p:cNvSpPr>
          <p:nvPr>
            <p:ph type="sldNum" sz="quarter" idx="12"/>
          </p:nvPr>
        </p:nvSpPr>
        <p:spPr>
          <a:ln/>
        </p:spPr>
        <p:txBody>
          <a:bodyPr/>
          <a:lstStyle>
            <a:lvl1pPr>
              <a:defRPr/>
            </a:lvl1pPr>
          </a:lstStyle>
          <a:p>
            <a:fld id="{0185DB6E-91B9-4769-8785-D723D3515233}" type="slidenum">
              <a:rPr lang="en-US" altLang="ko-KR"/>
              <a:pPr/>
              <a:t>‹#›</a:t>
            </a:fld>
            <a:endParaRPr lang="en-US" altLang="ko-KR"/>
          </a:p>
        </p:txBody>
      </p:sp>
    </p:spTree>
    <p:extLst>
      <p:ext uri="{BB962C8B-B14F-4D97-AF65-F5344CB8AC3E}">
        <p14:creationId xmlns:p14="http://schemas.microsoft.com/office/powerpoint/2010/main" val="130208185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3"/>
          <p:cNvSpPr>
            <a:spLocks noGrp="1"/>
          </p:cNvSpPr>
          <p:nvPr>
            <p:ph type="dt" sz="half" idx="10"/>
          </p:nvPr>
        </p:nvSpPr>
        <p:spPr/>
        <p:txBody>
          <a:bodyPr/>
          <a:lstStyle>
            <a:lvl1pPr>
              <a:defRPr/>
            </a:lvl1pPr>
          </a:lstStyle>
          <a:p>
            <a:pPr>
              <a:defRPr/>
            </a:pPr>
            <a:fld id="{19929A8F-7B47-469D-A0CC-913CB2426B6D}" type="datetimeFigureOut">
              <a:rPr lang="ko-KR" altLang="en-US"/>
              <a:pPr>
                <a:defRPr/>
              </a:pPr>
              <a:t>2016-08-22</a:t>
            </a:fld>
            <a:endParaRPr lang="ko-KR" altLang="en-US"/>
          </a:p>
        </p:txBody>
      </p:sp>
      <p:sp>
        <p:nvSpPr>
          <p:cNvPr id="3" name="바닥글 개체 틀 4"/>
          <p:cNvSpPr>
            <a:spLocks noGrp="1"/>
          </p:cNvSpPr>
          <p:nvPr>
            <p:ph type="ftr" sz="quarter" idx="11"/>
          </p:nvPr>
        </p:nvSpPr>
        <p:spPr/>
        <p:txBody>
          <a:bodyPr/>
          <a:lstStyle>
            <a:lvl1pPr>
              <a:defRPr/>
            </a:lvl1pPr>
          </a:lstStyle>
          <a:p>
            <a:pPr>
              <a:defRPr/>
            </a:pPr>
            <a:endParaRPr lang="ko-KR" altLang="en-US"/>
          </a:p>
        </p:txBody>
      </p:sp>
      <p:sp>
        <p:nvSpPr>
          <p:cNvPr id="4" name="슬라이드 번호 개체 틀 5"/>
          <p:cNvSpPr>
            <a:spLocks noGrp="1"/>
          </p:cNvSpPr>
          <p:nvPr>
            <p:ph type="sldNum" sz="quarter" idx="12"/>
          </p:nvPr>
        </p:nvSpPr>
        <p:spPr/>
        <p:txBody>
          <a:bodyPr/>
          <a:lstStyle>
            <a:lvl1pPr>
              <a:defRPr/>
            </a:lvl1pPr>
          </a:lstStyle>
          <a:p>
            <a:fld id="{10E98204-783F-4DF1-80DC-7E925E206FE5}" type="slidenum">
              <a:rPr lang="ko-KR" altLang="en-US"/>
              <a:pPr/>
              <a:t>‹#›</a:t>
            </a:fld>
            <a:endParaRPr lang="ko-KR" altLang="en-US"/>
          </a:p>
        </p:txBody>
      </p:sp>
    </p:spTree>
    <p:extLst>
      <p:ext uri="{BB962C8B-B14F-4D97-AF65-F5344CB8AC3E}">
        <p14:creationId xmlns:p14="http://schemas.microsoft.com/office/powerpoint/2010/main" val="377320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theme" Target="../theme/theme3.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11.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6.png"/><Relationship Id="rId2" Type="http://schemas.openxmlformats.org/officeDocument/2006/relationships/theme" Target="../theme/theme4.xml"/><Relationship Id="rId16"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7.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그림 32" descr="sub2_bg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그림 9" descr="sub2_b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3200" y="0"/>
            <a:ext cx="7670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그림 13" descr="sub2_build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15100"/>
            <a:ext cx="91440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그림 15" descr="sub2_bottom_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497638"/>
            <a:ext cx="91440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92"/>
          <p:cNvGrpSpPr>
            <a:grpSpLocks/>
          </p:cNvGrpSpPr>
          <p:nvPr/>
        </p:nvGrpSpPr>
        <p:grpSpPr bwMode="auto">
          <a:xfrm>
            <a:off x="6588125" y="6535738"/>
            <a:ext cx="2520950" cy="288925"/>
            <a:chOff x="2154" y="3702"/>
            <a:chExt cx="1588" cy="182"/>
          </a:xfrm>
        </p:grpSpPr>
        <p:sp>
          <p:nvSpPr>
            <p:cNvPr id="1031" name="WordArt 186"/>
            <p:cNvSpPr>
              <a:spLocks noChangeArrowheads="1" noChangeShapeType="1" noTextEdit="1"/>
            </p:cNvSpPr>
            <p:nvPr/>
          </p:nvSpPr>
          <p:spPr bwMode="auto">
            <a:xfrm>
              <a:off x="3016" y="3702"/>
              <a:ext cx="726" cy="18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alpha val="50195"/>
                    </a:schemeClr>
                  </a:solidFill>
                  <a:latin typeface="Impact"/>
                </a:rPr>
                <a:t>' LOGO '</a:t>
              </a:r>
              <a:endParaRPr lang="zh-CN" altLang="en-US" sz="1400" spc="-70">
                <a:solidFill>
                  <a:schemeClr val="bg1">
                    <a:alpha val="50195"/>
                  </a:schemeClr>
                </a:solidFill>
                <a:latin typeface="Impact"/>
              </a:endParaRPr>
            </a:p>
          </p:txBody>
        </p:sp>
        <p:sp>
          <p:nvSpPr>
            <p:cNvPr id="1032" name="WordArt 187"/>
            <p:cNvSpPr>
              <a:spLocks noChangeArrowheads="1" noChangeShapeType="1" noTextEdit="1"/>
            </p:cNvSpPr>
            <p:nvPr/>
          </p:nvSpPr>
          <p:spPr bwMode="auto">
            <a:xfrm>
              <a:off x="2154" y="3838"/>
              <a:ext cx="908" cy="4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800" b="1" spc="-40">
                  <a:solidFill>
                    <a:schemeClr val="bg1">
                      <a:alpha val="50195"/>
                    </a:schemeClr>
                  </a:solidFill>
                  <a:latin typeface="Arial"/>
                  <a:cs typeface="Arial"/>
                </a:rPr>
                <a:t>COMPANY LOGOTYPE INSERT</a:t>
              </a:r>
              <a:endParaRPr lang="zh-CN" altLang="en-US" sz="800" b="1" spc="-40">
                <a:solidFill>
                  <a:schemeClr val="bg1">
                    <a:alpha val="50195"/>
                  </a:schemeClr>
                </a:solidFill>
                <a:latin typeface="Arial"/>
                <a:cs typeface="Arial"/>
              </a:endParaRPr>
            </a:p>
          </p:txBody>
        </p:sp>
      </p:grpSp>
      <p:pic>
        <p:nvPicPr>
          <p:cNvPr id="2055" name="그림 14" descr="sub2_build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905375"/>
            <a:ext cx="91440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80"/>
          <p:cNvSpPr>
            <a:spLocks noGrp="1" noChangeArrowheads="1"/>
          </p:cNvSpPr>
          <p:nvPr>
            <p:ph type="dt" sz="half" idx="2"/>
          </p:nvPr>
        </p:nvSpPr>
        <p:spPr>
          <a:xfrm>
            <a:off x="457200" y="6245225"/>
            <a:ext cx="2133600" cy="476250"/>
          </a:xfrm>
          <a:prstGeom prst="rect">
            <a:avLst/>
          </a:prstGeom>
        </p:spPr>
        <p:txBody>
          <a:bodyPr/>
          <a:lstStyle>
            <a:lvl1pPr latinLnBrk="1">
              <a:buFontTx/>
              <a:buNone/>
              <a:defRPr kumimoji="1">
                <a:latin typeface="굴림" pitchFamily="50" charset="-127"/>
                <a:ea typeface="굴림" pitchFamily="50" charset="-127"/>
              </a:defRPr>
            </a:lvl1pPr>
          </a:lstStyle>
          <a:p>
            <a:pPr>
              <a:defRPr/>
            </a:pPr>
            <a:endParaRPr lang="en-US" altLang="ko-KR"/>
          </a:p>
        </p:txBody>
      </p:sp>
      <p:sp>
        <p:nvSpPr>
          <p:cNvPr id="31" name="Rectangle 81"/>
          <p:cNvSpPr>
            <a:spLocks noGrp="1" noChangeArrowheads="1"/>
          </p:cNvSpPr>
          <p:nvPr>
            <p:ph type="ftr" sz="quarter" idx="3"/>
          </p:nvPr>
        </p:nvSpPr>
        <p:spPr>
          <a:xfrm>
            <a:off x="3124200" y="6245225"/>
            <a:ext cx="2895600" cy="476250"/>
          </a:xfrm>
          <a:prstGeom prst="rect">
            <a:avLst/>
          </a:prstGeom>
        </p:spPr>
        <p:txBody>
          <a:bodyPr/>
          <a:lstStyle>
            <a:lvl1pPr latinLnBrk="1">
              <a:buFontTx/>
              <a:buNone/>
              <a:defRPr kumimoji="1">
                <a:latin typeface="굴림" pitchFamily="50" charset="-127"/>
                <a:ea typeface="굴림" pitchFamily="50" charset="-127"/>
              </a:defRPr>
            </a:lvl1pPr>
          </a:lstStyle>
          <a:p>
            <a:pPr>
              <a:defRPr/>
            </a:pPr>
            <a:endParaRPr lang="en-US" altLang="ko-KR"/>
          </a:p>
        </p:txBody>
      </p:sp>
      <p:sp>
        <p:nvSpPr>
          <p:cNvPr id="32" name="Rectangle 82"/>
          <p:cNvSpPr>
            <a:spLocks noGrp="1" noChangeArrowheads="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latinLnBrk="1">
              <a:defRPr/>
            </a:lvl1pPr>
          </a:lstStyle>
          <a:p>
            <a:fld id="{45C659CF-27A5-4BB8-8D27-40E9C7A721BA}" type="slidenum">
              <a:rPr lang="en-US" altLang="ko-KR"/>
              <a:pPr/>
              <a:t>‹#›</a:t>
            </a:fld>
            <a:endParaRPr lang="en-US" altLang="ko-KR"/>
          </a:p>
        </p:txBody>
      </p:sp>
      <p:sp>
        <p:nvSpPr>
          <p:cNvPr id="2059" name="Rectangle 2"/>
          <p:cNvSpPr>
            <a:spLocks noGrp="1" noChangeArrowheads="1"/>
          </p:cNvSpPr>
          <p:nvPr>
            <p:ph type="title" idx="4294967295"/>
          </p:nvPr>
        </p:nvSpPr>
        <p:spPr bwMode="auto">
          <a:xfrm>
            <a:off x="428625" y="357188"/>
            <a:ext cx="8715375"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endParaRPr lang="en-US" altLang="ko-KR" smtClean="0"/>
          </a:p>
        </p:txBody>
      </p:sp>
      <p:sp>
        <p:nvSpPr>
          <p:cNvPr id="2060" name="Rectangle 3"/>
          <p:cNvSpPr>
            <a:spLocks noGrp="1" noChangeArrowheads="1"/>
          </p:cNvSpPr>
          <p:nvPr>
            <p:ph type="body" idx="4294967295"/>
          </p:nvPr>
        </p:nvSpPr>
        <p:spPr bwMode="auto">
          <a:xfrm>
            <a:off x="457200" y="13319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ltLang="ko-KR" smtClean="0"/>
          </a:p>
        </p:txBody>
      </p:sp>
    </p:spTree>
  </p:cSld>
  <p:clrMap bg1="lt1" tx1="dk1" bg2="lt2" tx2="dk2" accent1="accent1" accent2="accent2" accent3="accent3" accent4="accent4" accent5="accent5" accent6="accent6" hlink="hlink" folHlink="folHlink"/>
  <p:sldLayoutIdLst>
    <p:sldLayoutId id="2147484302" r:id="rId1"/>
    <p:sldLayoutId id="2147484303" r:id="rId2"/>
  </p:sldLayoutIdLst>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1000" fill="hold"/>
                                        <p:tgtEl>
                                          <p:spTgt spid="2051"/>
                                        </p:tgtEl>
                                        <p:attrNameLst>
                                          <p:attrName>ppt_w</p:attrName>
                                        </p:attrNameLst>
                                      </p:cBhvr>
                                      <p:tavLst>
                                        <p:tav tm="0">
                                          <p:val>
                                            <p:strVal val="#ppt_w+.3"/>
                                          </p:val>
                                        </p:tav>
                                        <p:tav tm="100000">
                                          <p:val>
                                            <p:strVal val="#ppt_w"/>
                                          </p:val>
                                        </p:tav>
                                      </p:tavLst>
                                    </p:anim>
                                    <p:anim calcmode="lin" valueType="num">
                                      <p:cBhvr>
                                        <p:cTn id="8" dur="1000" fill="hold"/>
                                        <p:tgtEl>
                                          <p:spTgt spid="2051"/>
                                        </p:tgtEl>
                                        <p:attrNameLst>
                                          <p:attrName>ppt_h</p:attrName>
                                        </p:attrNameLst>
                                      </p:cBhvr>
                                      <p:tavLst>
                                        <p:tav tm="0">
                                          <p:val>
                                            <p:strVal val="#ppt_h"/>
                                          </p:val>
                                        </p:tav>
                                        <p:tav tm="100000">
                                          <p:val>
                                            <p:strVal val="#ppt_h"/>
                                          </p:val>
                                        </p:tav>
                                      </p:tavLst>
                                    </p:anim>
                                    <p:animEffect transition="in" filter="fade">
                                      <p:cBhvr>
                                        <p:cTn id="9" dur="1000"/>
                                        <p:tgtEl>
                                          <p:spTgt spid="2051"/>
                                        </p:tgtEl>
                                      </p:cBhvr>
                                    </p:animEffect>
                                  </p:childTnLst>
                                </p:cTn>
                              </p:par>
                            </p:childTnLst>
                          </p:cTn>
                        </p:par>
                        <p:par>
                          <p:cTn id="10" fill="hold" nodeType="afterGroup">
                            <p:stCondLst>
                              <p:cond delay="1000"/>
                            </p:stCondLst>
                            <p:childTnLst>
                              <p:par>
                                <p:cTn id="11" presetID="22" presetClass="entr" presetSubtype="4" fill="hold" nodeType="afterEffect">
                                  <p:stCondLst>
                                    <p:cond delay="0"/>
                                  </p:stCondLst>
                                  <p:childTnLst>
                                    <p:set>
                                      <p:cBhvr>
                                        <p:cTn id="12" dur="1" fill="hold">
                                          <p:stCondLst>
                                            <p:cond delay="0"/>
                                          </p:stCondLst>
                                        </p:cTn>
                                        <p:tgtEl>
                                          <p:spTgt spid="2055"/>
                                        </p:tgtEl>
                                        <p:attrNameLst>
                                          <p:attrName>style.visibility</p:attrName>
                                        </p:attrNameLst>
                                      </p:cBhvr>
                                      <p:to>
                                        <p:strVal val="visible"/>
                                      </p:to>
                                    </p:set>
                                    <p:animEffect transition="in" filter="wipe(down)">
                                      <p:cBhvr>
                                        <p:cTn id="13" dur="500"/>
                                        <p:tgtEl>
                                          <p:spTgt spid="2055"/>
                                        </p:tgtEl>
                                      </p:cBhvr>
                                    </p:animEffect>
                                  </p:childTnLst>
                                </p:cTn>
                              </p:par>
                              <p:par>
                                <p:cTn id="14" presetID="22" presetClass="entr" presetSubtype="1"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wipe(up)">
                                      <p:cBhvr>
                                        <p:cTn id="16" dur="500"/>
                                        <p:tgtEl>
                                          <p:spTgt spid="2052"/>
                                        </p:tgtEl>
                                      </p:cBhvr>
                                    </p:animEffect>
                                  </p:childTnLst>
                                </p:cTn>
                              </p:par>
                            </p:childTnLst>
                          </p:cTn>
                        </p:par>
                        <p:par>
                          <p:cTn id="17" fill="hold" nodeType="afterGroup">
                            <p:stCondLst>
                              <p:cond delay="1500"/>
                            </p:stCondLst>
                            <p:childTnLst>
                              <p:par>
                                <p:cTn id="18" presetID="22" presetClass="entr" presetSubtype="1" fill="hold" nodeType="afterEffect">
                                  <p:stCondLst>
                                    <p:cond delay="0"/>
                                  </p:stCondLst>
                                  <p:childTnLst>
                                    <p:set>
                                      <p:cBhvr>
                                        <p:cTn id="19" dur="1" fill="hold">
                                          <p:stCondLst>
                                            <p:cond delay="0"/>
                                          </p:stCondLst>
                                        </p:cTn>
                                        <p:tgtEl>
                                          <p:spTgt spid="2053"/>
                                        </p:tgtEl>
                                        <p:attrNameLst>
                                          <p:attrName>style.visibility</p:attrName>
                                        </p:attrNameLst>
                                      </p:cBhvr>
                                      <p:to>
                                        <p:strVal val="visible"/>
                                      </p:to>
                                    </p:set>
                                    <p:animEffect transition="in" filter="wipe(up)">
                                      <p:cBhvr>
                                        <p:cTn id="20" dur="500"/>
                                        <p:tgtEl>
                                          <p:spTgt spid="2053"/>
                                        </p:tgtEl>
                                      </p:cBhvr>
                                    </p:animEffect>
                                  </p:childTnLst>
                                </p:cTn>
                              </p:par>
                            </p:childTnLst>
                          </p:cTn>
                        </p:par>
                        <p:par>
                          <p:cTn id="21" fill="hold" nodeType="afterGroup">
                            <p:stCondLst>
                              <p:cond delay="2000"/>
                            </p:stCondLst>
                            <p:childTnLst>
                              <p:par>
                                <p:cTn id="22" presetID="1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slide(fromBottom)">
                                      <p:cBhvr>
                                        <p:cTn id="24" dur="500"/>
                                        <p:tgtEl>
                                          <p:spTgt spid="2"/>
                                        </p:tgtEl>
                                      </p:cBhvr>
                                    </p:animEffect>
                                  </p:childTnLst>
                                </p:cTn>
                              </p:par>
                            </p:childTnLst>
                          </p:cTn>
                        </p:par>
                        <p:par>
                          <p:cTn id="25" fill="hold" nodeType="afterGroup">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059"/>
                                        </p:tgtEl>
                                        <p:attrNameLst>
                                          <p:attrName>style.visibility</p:attrName>
                                        </p:attrNameLst>
                                      </p:cBhvr>
                                      <p:to>
                                        <p:strVal val="visible"/>
                                      </p:to>
                                    </p:set>
                                    <p:animEffect transition="in" filter="wipe(down)">
                                      <p:cBhvr>
                                        <p:cTn id="28" dur="500"/>
                                        <p:tgtEl>
                                          <p:spTgt spid="2059"/>
                                        </p:tgtEl>
                                      </p:cBhvr>
                                    </p:animEffect>
                                  </p:childTnLst>
                                </p:cTn>
                              </p:par>
                            </p:childTnLst>
                          </p:cTn>
                        </p:par>
                        <p:par>
                          <p:cTn id="29" fill="hold" nodeType="afterGroup">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2060">
                                            <p:txEl>
                                              <p:pRg st="0" end="0"/>
                                            </p:txEl>
                                          </p:spTgt>
                                        </p:tgtEl>
                                        <p:attrNameLst>
                                          <p:attrName>style.visibility</p:attrName>
                                        </p:attrNameLst>
                                      </p:cBhvr>
                                      <p:to>
                                        <p:strVal val="visible"/>
                                      </p:to>
                                    </p:set>
                                    <p:animEffect transition="in" filter="wipe(up)">
                                      <p:cBhvr>
                                        <p:cTn id="32" dur="500"/>
                                        <p:tgtEl>
                                          <p:spTgt spid="2060">
                                            <p:txEl>
                                              <p:pRg st="0" end="0"/>
                                            </p:txEl>
                                          </p:spTgt>
                                        </p:tgtEl>
                                      </p:cBhvr>
                                    </p:animEffect>
                                  </p:childTnLst>
                                </p:cTn>
                              </p:par>
                            </p:childTnLst>
                          </p:cTn>
                        </p:par>
                        <p:par>
                          <p:cTn id="33" fill="hold" nodeType="afterGroup">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2060">
                                            <p:txEl>
                                              <p:pRg st="1" end="1"/>
                                            </p:txEl>
                                          </p:spTgt>
                                        </p:tgtEl>
                                        <p:attrNameLst>
                                          <p:attrName>style.visibility</p:attrName>
                                        </p:attrNameLst>
                                      </p:cBhvr>
                                      <p:to>
                                        <p:strVal val="visible"/>
                                      </p:to>
                                    </p:set>
                                    <p:animEffect transition="in" filter="wipe(up)">
                                      <p:cBhvr>
                                        <p:cTn id="36" dur="500"/>
                                        <p:tgtEl>
                                          <p:spTgt spid="2060">
                                            <p:txEl>
                                              <p:pRg st="1" end="1"/>
                                            </p:txEl>
                                          </p:spTgt>
                                        </p:tgtEl>
                                      </p:cBhvr>
                                    </p:animEffect>
                                  </p:childTnLst>
                                </p:cTn>
                              </p:par>
                            </p:childTnLst>
                          </p:cTn>
                        </p:par>
                        <p:par>
                          <p:cTn id="37" fill="hold" nodeType="afterGroup">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2060">
                                            <p:txEl>
                                              <p:pRg st="2" end="2"/>
                                            </p:txEl>
                                          </p:spTgt>
                                        </p:tgtEl>
                                        <p:attrNameLst>
                                          <p:attrName>style.visibility</p:attrName>
                                        </p:attrNameLst>
                                      </p:cBhvr>
                                      <p:to>
                                        <p:strVal val="visible"/>
                                      </p:to>
                                    </p:set>
                                    <p:animEffect transition="in" filter="wipe(up)">
                                      <p:cBhvr>
                                        <p:cTn id="40" dur="500"/>
                                        <p:tgtEl>
                                          <p:spTgt spid="2060">
                                            <p:txEl>
                                              <p:pRg st="2" end="2"/>
                                            </p:txEl>
                                          </p:spTgt>
                                        </p:tgtEl>
                                      </p:cBhvr>
                                    </p:animEffect>
                                  </p:childTnLst>
                                </p:cTn>
                              </p:par>
                            </p:childTnLst>
                          </p:cTn>
                        </p:par>
                        <p:par>
                          <p:cTn id="41" fill="hold" nodeType="afterGroup">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2060">
                                            <p:txEl>
                                              <p:pRg st="3" end="3"/>
                                            </p:txEl>
                                          </p:spTgt>
                                        </p:tgtEl>
                                        <p:attrNameLst>
                                          <p:attrName>style.visibility</p:attrName>
                                        </p:attrNameLst>
                                      </p:cBhvr>
                                      <p:to>
                                        <p:strVal val="visible"/>
                                      </p:to>
                                    </p:set>
                                    <p:animEffect transition="in" filter="wipe(up)">
                                      <p:cBhvr>
                                        <p:cTn id="44" dur="500"/>
                                        <p:tgtEl>
                                          <p:spTgt spid="2060">
                                            <p:txEl>
                                              <p:pRg st="3" end="3"/>
                                            </p:txEl>
                                          </p:spTgt>
                                        </p:tgtEl>
                                      </p:cBhvr>
                                    </p:animEffect>
                                  </p:childTnLst>
                                </p:cTn>
                              </p:par>
                            </p:childTnLst>
                          </p:cTn>
                        </p:par>
                        <p:par>
                          <p:cTn id="45" fill="hold" nodeType="afterGroup">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2060">
                                            <p:txEl>
                                              <p:pRg st="4" end="4"/>
                                            </p:txEl>
                                          </p:spTgt>
                                        </p:tgtEl>
                                        <p:attrNameLst>
                                          <p:attrName>style.visibility</p:attrName>
                                        </p:attrNameLst>
                                      </p:cBhvr>
                                      <p:to>
                                        <p:strVal val="visible"/>
                                      </p:to>
                                    </p:set>
                                    <p:animEffect transition="in" filter="wipe(up)">
                                      <p:cBhvr>
                                        <p:cTn id="48" dur="500"/>
                                        <p:tgtEl>
                                          <p:spTgt spid="206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60" grpId="0" build="p">
        <p:tmplLst>
          <p:tmpl lvl="1">
            <p:tnLst>
              <p:par>
                <p:cTn presetID="22" presetClass="entr" presetSubtype="1" fill="hold" nodeType="afterEffect">
                  <p:stCondLst>
                    <p:cond delay="0"/>
                  </p:stCondLst>
                  <p:childTnLst>
                    <p:set>
                      <p:cBhvr>
                        <p:cTn dur="1" fill="hold">
                          <p:stCondLst>
                            <p:cond delay="0"/>
                          </p:stCondLst>
                        </p:cTn>
                        <p:tgtEl>
                          <p:spTgt spid="2060"/>
                        </p:tgtEl>
                        <p:attrNameLst>
                          <p:attrName>style.visibility</p:attrName>
                        </p:attrNameLst>
                      </p:cBhvr>
                      <p:to>
                        <p:strVal val="visible"/>
                      </p:to>
                    </p:set>
                    <p:animEffect transition="in" filter="wipe(up)">
                      <p:cBhvr>
                        <p:cTn dur="500"/>
                        <p:tgtEl>
                          <p:spTgt spid="2060"/>
                        </p:tgtEl>
                      </p:cBhvr>
                    </p:animEffect>
                  </p:childTnLst>
                </p:cTn>
              </p:par>
            </p:tnLst>
          </p:tmpl>
          <p:tmpl lvl="2">
            <p:tnLst>
              <p:par>
                <p:cTn presetID="22" presetClass="entr" presetSubtype="1" fill="hold" nodeType="afterEffect">
                  <p:stCondLst>
                    <p:cond delay="0"/>
                  </p:stCondLst>
                  <p:childTnLst>
                    <p:set>
                      <p:cBhvr>
                        <p:cTn dur="1" fill="hold">
                          <p:stCondLst>
                            <p:cond delay="0"/>
                          </p:stCondLst>
                        </p:cTn>
                        <p:tgtEl>
                          <p:spTgt spid="2060"/>
                        </p:tgtEl>
                        <p:attrNameLst>
                          <p:attrName>style.visibility</p:attrName>
                        </p:attrNameLst>
                      </p:cBhvr>
                      <p:to>
                        <p:strVal val="visible"/>
                      </p:to>
                    </p:set>
                    <p:animEffect transition="in" filter="wipe(up)">
                      <p:cBhvr>
                        <p:cTn dur="500"/>
                        <p:tgtEl>
                          <p:spTgt spid="2060"/>
                        </p:tgtEl>
                      </p:cBhvr>
                    </p:animEffect>
                  </p:childTnLst>
                </p:cTn>
              </p:par>
            </p:tnLst>
          </p:tmpl>
          <p:tmpl lvl="3">
            <p:tnLst>
              <p:par>
                <p:cTn presetID="22" presetClass="entr" presetSubtype="1" fill="hold" nodeType="afterEffect">
                  <p:stCondLst>
                    <p:cond delay="0"/>
                  </p:stCondLst>
                  <p:childTnLst>
                    <p:set>
                      <p:cBhvr>
                        <p:cTn dur="1" fill="hold">
                          <p:stCondLst>
                            <p:cond delay="0"/>
                          </p:stCondLst>
                        </p:cTn>
                        <p:tgtEl>
                          <p:spTgt spid="2060"/>
                        </p:tgtEl>
                        <p:attrNameLst>
                          <p:attrName>style.visibility</p:attrName>
                        </p:attrNameLst>
                      </p:cBhvr>
                      <p:to>
                        <p:strVal val="visible"/>
                      </p:to>
                    </p:set>
                    <p:animEffect transition="in" filter="wipe(up)">
                      <p:cBhvr>
                        <p:cTn dur="500"/>
                        <p:tgtEl>
                          <p:spTgt spid="2060"/>
                        </p:tgtEl>
                      </p:cBhvr>
                    </p:animEffect>
                  </p:childTnLst>
                </p:cTn>
              </p:par>
            </p:tnLst>
          </p:tmpl>
          <p:tmpl lvl="4">
            <p:tnLst>
              <p:par>
                <p:cTn presetID="22" presetClass="entr" presetSubtype="1" fill="hold" nodeType="afterEffect">
                  <p:stCondLst>
                    <p:cond delay="0"/>
                  </p:stCondLst>
                  <p:childTnLst>
                    <p:set>
                      <p:cBhvr>
                        <p:cTn dur="1" fill="hold">
                          <p:stCondLst>
                            <p:cond delay="0"/>
                          </p:stCondLst>
                        </p:cTn>
                        <p:tgtEl>
                          <p:spTgt spid="2060"/>
                        </p:tgtEl>
                        <p:attrNameLst>
                          <p:attrName>style.visibility</p:attrName>
                        </p:attrNameLst>
                      </p:cBhvr>
                      <p:to>
                        <p:strVal val="visible"/>
                      </p:to>
                    </p:set>
                    <p:animEffect transition="in" filter="wipe(up)">
                      <p:cBhvr>
                        <p:cTn dur="500"/>
                        <p:tgtEl>
                          <p:spTgt spid="2060"/>
                        </p:tgtEl>
                      </p:cBhvr>
                    </p:animEffect>
                  </p:childTnLst>
                </p:cTn>
              </p:par>
            </p:tnLst>
          </p:tmpl>
          <p:tmpl lvl="5">
            <p:tnLst>
              <p:par>
                <p:cTn presetID="22" presetClass="entr" presetSubtype="1" fill="hold" nodeType="afterEffect">
                  <p:stCondLst>
                    <p:cond delay="0"/>
                  </p:stCondLst>
                  <p:childTnLst>
                    <p:set>
                      <p:cBhvr>
                        <p:cTn dur="1" fill="hold">
                          <p:stCondLst>
                            <p:cond delay="0"/>
                          </p:stCondLst>
                        </p:cTn>
                        <p:tgtEl>
                          <p:spTgt spid="2060"/>
                        </p:tgtEl>
                        <p:attrNameLst>
                          <p:attrName>style.visibility</p:attrName>
                        </p:attrNameLst>
                      </p:cBhvr>
                      <p:to>
                        <p:strVal val="visible"/>
                      </p:to>
                    </p:set>
                    <p:animEffect transition="in" filter="wipe(up)">
                      <p:cBhvr>
                        <p:cTn dur="500"/>
                        <p:tgtEl>
                          <p:spTgt spid="2060"/>
                        </p:tgtEl>
                      </p:cBhvr>
                    </p:animEffect>
                  </p:childTnLst>
                </p:cTn>
              </p:par>
            </p:tnLst>
          </p:tmpl>
        </p:tmplLst>
      </p:bldP>
    </p:bldLst>
  </p:timing>
  <p:txStyles>
    <p:titleStyle>
      <a:lvl1pPr algn="l" rtl="0" fontAlgn="base" latinLnBrk="1">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1pPr>
      <a:lvl2pPr algn="l" rtl="0" fontAlgn="base" latinLnBrk="1">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2pPr>
      <a:lvl3pPr algn="l" rtl="0" fontAlgn="base" latinLnBrk="1">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3pPr>
      <a:lvl4pPr algn="l" rtl="0" fontAlgn="base" latinLnBrk="1">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4pPr>
      <a:lvl5pPr algn="l" rtl="0" fontAlgn="base" latinLnBrk="1">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5pPr>
      <a:lvl6pPr marL="457200" algn="l" rtl="0" eaLnBrk="1" fontAlgn="base" latinLnBrk="1" hangingPunct="1">
        <a:spcBef>
          <a:spcPct val="0"/>
        </a:spcBef>
        <a:spcAft>
          <a:spcPct val="0"/>
        </a:spcAft>
        <a:defRPr kumimoji="1" sz="3000" b="1" i="1">
          <a:solidFill>
            <a:schemeClr val="bg1"/>
          </a:solidFill>
          <a:latin typeface="굴림" pitchFamily="50" charset="-127"/>
          <a:ea typeface="굴림" pitchFamily="50" charset="-127"/>
        </a:defRPr>
      </a:lvl6pPr>
      <a:lvl7pPr marL="914400" algn="l" rtl="0" eaLnBrk="1" fontAlgn="base" latinLnBrk="1" hangingPunct="1">
        <a:spcBef>
          <a:spcPct val="0"/>
        </a:spcBef>
        <a:spcAft>
          <a:spcPct val="0"/>
        </a:spcAft>
        <a:defRPr kumimoji="1" sz="3000" b="1" i="1">
          <a:solidFill>
            <a:schemeClr val="bg1"/>
          </a:solidFill>
          <a:latin typeface="굴림" pitchFamily="50" charset="-127"/>
          <a:ea typeface="굴림" pitchFamily="50" charset="-127"/>
        </a:defRPr>
      </a:lvl7pPr>
      <a:lvl8pPr marL="1371600" algn="l" rtl="0" eaLnBrk="1" fontAlgn="base" latinLnBrk="1" hangingPunct="1">
        <a:spcBef>
          <a:spcPct val="0"/>
        </a:spcBef>
        <a:spcAft>
          <a:spcPct val="0"/>
        </a:spcAft>
        <a:defRPr kumimoji="1" sz="3000" b="1" i="1">
          <a:solidFill>
            <a:schemeClr val="bg1"/>
          </a:solidFill>
          <a:latin typeface="굴림" pitchFamily="50" charset="-127"/>
          <a:ea typeface="굴림" pitchFamily="50" charset="-127"/>
        </a:defRPr>
      </a:lvl8pPr>
      <a:lvl9pPr marL="1828800" algn="l" rtl="0" eaLnBrk="1" fontAlgn="base" latinLnBrk="1" hangingPunct="1">
        <a:spcBef>
          <a:spcPct val="0"/>
        </a:spcBef>
        <a:spcAft>
          <a:spcPct val="0"/>
        </a:spcAft>
        <a:defRPr kumimoji="1" sz="3000" b="1" i="1">
          <a:solidFill>
            <a:schemeClr val="bg1"/>
          </a:solidFill>
          <a:latin typeface="굴림" pitchFamily="50" charset="-127"/>
          <a:ea typeface="굴림" pitchFamily="50" charset="-127"/>
        </a:defRPr>
      </a:lvl9pPr>
    </p:titleStyle>
    <p:bodyStyle>
      <a:lvl1pPr marL="342900" indent="-342900" algn="l" rtl="0" fontAlgn="base" latinLnBrk="1">
        <a:spcBef>
          <a:spcPct val="20000"/>
        </a:spcBef>
        <a:spcAft>
          <a:spcPct val="0"/>
        </a:spcAft>
        <a:buChar char="•"/>
        <a:defRPr sz="3200">
          <a:solidFill>
            <a:schemeClr val="tx1"/>
          </a:solidFill>
          <a:latin typeface="Times New Roman" pitchFamily="18" charset="0"/>
          <a:ea typeface="HY헤드라인M" pitchFamily="18" charset="-127"/>
          <a:cs typeface="Times New Roman" pitchFamily="18" charset="0"/>
        </a:defRPr>
      </a:lvl1pPr>
      <a:lvl2pPr marL="742950" indent="-285750" algn="l" rtl="0" fontAlgn="base" latinLnBrk="1">
        <a:spcBef>
          <a:spcPct val="20000"/>
        </a:spcBef>
        <a:spcAft>
          <a:spcPct val="0"/>
        </a:spcAft>
        <a:buChar char="–"/>
        <a:defRPr sz="2800">
          <a:solidFill>
            <a:schemeClr val="tx1"/>
          </a:solidFill>
          <a:latin typeface="Times New Roman" pitchFamily="18" charset="0"/>
          <a:ea typeface="HY헤드라인M" pitchFamily="18" charset="-127"/>
          <a:cs typeface="Times New Roman" pitchFamily="18" charset="0"/>
        </a:defRPr>
      </a:lvl2pPr>
      <a:lvl3pPr marL="1143000" indent="-228600" algn="l" rtl="0" fontAlgn="base" latinLnBrk="1">
        <a:spcBef>
          <a:spcPct val="20000"/>
        </a:spcBef>
        <a:spcAft>
          <a:spcPct val="0"/>
        </a:spcAft>
        <a:buChar char="•"/>
        <a:defRPr sz="2400">
          <a:solidFill>
            <a:schemeClr val="tx1"/>
          </a:solidFill>
          <a:latin typeface="Times New Roman" pitchFamily="18" charset="0"/>
          <a:ea typeface="HY헤드라인M" pitchFamily="18" charset="-127"/>
          <a:cs typeface="Times New Roman" pitchFamily="18" charset="0"/>
        </a:defRPr>
      </a:lvl3pPr>
      <a:lvl4pPr marL="1600200" indent="-228600" algn="l" rtl="0" fontAlgn="base" latinLnBrk="1">
        <a:spcBef>
          <a:spcPct val="20000"/>
        </a:spcBef>
        <a:spcAft>
          <a:spcPct val="0"/>
        </a:spcAft>
        <a:buChar char="–"/>
        <a:defRPr sz="2000">
          <a:solidFill>
            <a:schemeClr val="tx1"/>
          </a:solidFill>
          <a:latin typeface="Times New Roman" pitchFamily="18" charset="0"/>
          <a:ea typeface="HY헤드라인M" pitchFamily="18" charset="-127"/>
          <a:cs typeface="Times New Roman" pitchFamily="18" charset="0"/>
        </a:defRPr>
      </a:lvl4pPr>
      <a:lvl5pPr marL="2057400" indent="-228600" algn="l" rtl="0" fontAlgn="base" latinLnBrk="1">
        <a:spcBef>
          <a:spcPct val="20000"/>
        </a:spcBef>
        <a:spcAft>
          <a:spcPct val="0"/>
        </a:spcAft>
        <a:buChar char="»"/>
        <a:defRPr sz="2000">
          <a:solidFill>
            <a:schemeClr val="tx1"/>
          </a:solidFill>
          <a:latin typeface="Times New Roman" pitchFamily="18" charset="0"/>
          <a:ea typeface="HY헤드라인M" pitchFamily="18" charset="-127"/>
          <a:cs typeface="Times New Roman" pitchFamily="18" charset="0"/>
        </a:defRPr>
      </a:lvl5pPr>
      <a:lvl6pPr marL="2514600" indent="-228600" algn="l" rtl="0" eaLnBrk="1" fontAlgn="base" latinLnBrk="1" hangingPunct="1">
        <a:spcBef>
          <a:spcPct val="20000"/>
        </a:spcBef>
        <a:spcAft>
          <a:spcPct val="0"/>
        </a:spcAft>
        <a:buChar char="»"/>
        <a:defRPr kumimoji="1" sz="2000">
          <a:solidFill>
            <a:schemeClr val="tx1"/>
          </a:solidFill>
          <a:latin typeface="+mn-lt"/>
          <a:ea typeface="+mn-ea"/>
        </a:defRPr>
      </a:lvl6pPr>
      <a:lvl7pPr marL="2971800" indent="-228600" algn="l" rtl="0" eaLnBrk="1" fontAlgn="base" latinLnBrk="1" hangingPunct="1">
        <a:spcBef>
          <a:spcPct val="20000"/>
        </a:spcBef>
        <a:spcAft>
          <a:spcPct val="0"/>
        </a:spcAft>
        <a:buChar char="»"/>
        <a:defRPr kumimoji="1" sz="2000">
          <a:solidFill>
            <a:schemeClr val="tx1"/>
          </a:solidFill>
          <a:latin typeface="+mn-lt"/>
          <a:ea typeface="+mn-ea"/>
        </a:defRPr>
      </a:lvl7pPr>
      <a:lvl8pPr marL="3429000" indent="-228600" algn="l" rtl="0" eaLnBrk="1" fontAlgn="base" latinLnBrk="1" hangingPunct="1">
        <a:spcBef>
          <a:spcPct val="20000"/>
        </a:spcBef>
        <a:spcAft>
          <a:spcPct val="0"/>
        </a:spcAft>
        <a:buChar char="»"/>
        <a:defRPr kumimoji="1" sz="2000">
          <a:solidFill>
            <a:schemeClr val="tx1"/>
          </a:solidFill>
          <a:latin typeface="+mn-lt"/>
          <a:ea typeface="+mn-ea"/>
        </a:defRPr>
      </a:lvl8pPr>
      <a:lvl9pPr marL="3886200" indent="-228600"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9" name="직사각형 38"/>
          <p:cNvSpPr/>
          <p:nvPr/>
        </p:nvSpPr>
        <p:spPr>
          <a:xfrm>
            <a:off x="0" y="0"/>
            <a:ext cx="9144000" cy="6858000"/>
          </a:xfrm>
          <a:prstGeom prst="rect">
            <a:avLst/>
          </a:prstGeom>
          <a:solidFill>
            <a:srgbClr val="2D28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pic>
        <p:nvPicPr>
          <p:cNvPr id="3075" name="그림 14" descr="sub1_b_sh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400800"/>
            <a:ext cx="568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그림 15" descr="sub1_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267200"/>
            <a:ext cx="56864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그림 16" descr="sub1_bottomb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829175"/>
            <a:ext cx="91440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그림 9" descr="sub1_b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0500" y="0"/>
            <a:ext cx="768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그림 10" descr="sub1_topb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그림 13" descr="sub1_watch.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29438" y="4572000"/>
            <a:ext cx="19335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tangle 80"/>
          <p:cNvSpPr>
            <a:spLocks noGrp="1" noChangeArrowheads="1"/>
          </p:cNvSpPr>
          <p:nvPr>
            <p:ph type="dt" sz="half" idx="2"/>
          </p:nvPr>
        </p:nvSpPr>
        <p:spPr>
          <a:xfrm>
            <a:off x="500063" y="6216650"/>
            <a:ext cx="2133600" cy="476250"/>
          </a:xfrm>
          <a:prstGeom prst="rect">
            <a:avLst/>
          </a:prstGeom>
        </p:spPr>
        <p:txBody>
          <a:bodyPr/>
          <a:lstStyle>
            <a:lvl1pPr latinLnBrk="1">
              <a:buFontTx/>
              <a:buNone/>
              <a:defRPr kumimoji="1">
                <a:latin typeface="굴림" pitchFamily="50" charset="-127"/>
                <a:ea typeface="굴림" pitchFamily="50" charset="-127"/>
              </a:defRPr>
            </a:lvl1pPr>
          </a:lstStyle>
          <a:p>
            <a:pPr>
              <a:defRPr/>
            </a:pPr>
            <a:endParaRPr lang="en-US" altLang="ko-KR"/>
          </a:p>
        </p:txBody>
      </p:sp>
      <p:sp>
        <p:nvSpPr>
          <p:cNvPr id="37" name="Rectangle 81"/>
          <p:cNvSpPr>
            <a:spLocks noGrp="1" noChangeArrowheads="1"/>
          </p:cNvSpPr>
          <p:nvPr>
            <p:ph type="ftr" sz="quarter" idx="3"/>
          </p:nvPr>
        </p:nvSpPr>
        <p:spPr>
          <a:xfrm>
            <a:off x="3124200" y="6245225"/>
            <a:ext cx="2895600" cy="476250"/>
          </a:xfrm>
          <a:prstGeom prst="rect">
            <a:avLst/>
          </a:prstGeom>
        </p:spPr>
        <p:txBody>
          <a:bodyPr/>
          <a:lstStyle>
            <a:lvl1pPr latinLnBrk="1">
              <a:buFontTx/>
              <a:buNone/>
              <a:defRPr kumimoji="1">
                <a:latin typeface="굴림" pitchFamily="50" charset="-127"/>
                <a:ea typeface="굴림" pitchFamily="50" charset="-127"/>
              </a:defRPr>
            </a:lvl1pPr>
          </a:lstStyle>
          <a:p>
            <a:pPr>
              <a:defRPr/>
            </a:pPr>
            <a:endParaRPr lang="en-US" altLang="ko-KR"/>
          </a:p>
        </p:txBody>
      </p:sp>
      <p:sp>
        <p:nvSpPr>
          <p:cNvPr id="38" name="Rectangle 82"/>
          <p:cNvSpPr>
            <a:spLocks noGrp="1" noChangeArrowheads="1"/>
          </p:cNvSpPr>
          <p:nvPr>
            <p:ph type="sldNum" sz="quarter" idx="4"/>
          </p:nvPr>
        </p:nvSpPr>
        <p:spPr>
          <a:xfrm>
            <a:off x="6286500" y="6215063"/>
            <a:ext cx="2133600" cy="476250"/>
          </a:xfrm>
          <a:prstGeom prst="rect">
            <a:avLst/>
          </a:prstGeom>
        </p:spPr>
        <p:txBody>
          <a:bodyPr vert="horz" wrap="square" lIns="91440" tIns="45720" rIns="91440" bIns="45720" numCol="1" anchor="t" anchorCtr="0" compatLnSpc="1">
            <a:prstTxWarp prst="textNoShape">
              <a:avLst/>
            </a:prstTxWarp>
          </a:bodyPr>
          <a:lstStyle>
            <a:lvl1pPr latinLnBrk="1">
              <a:defRPr/>
            </a:lvl1pPr>
          </a:lstStyle>
          <a:p>
            <a:fld id="{4E28D89F-141E-4FCB-B588-E9A547D3C9CD}" type="slidenum">
              <a:rPr lang="en-US" altLang="ko-KR"/>
              <a:pPr/>
              <a:t>‹#›</a:t>
            </a:fld>
            <a:endParaRPr lang="en-US" altLang="ko-KR"/>
          </a:p>
        </p:txBody>
      </p:sp>
      <p:sp>
        <p:nvSpPr>
          <p:cNvPr id="3086" name="Rectangle 3"/>
          <p:cNvSpPr>
            <a:spLocks noGrp="1" noChangeArrowheads="1"/>
          </p:cNvSpPr>
          <p:nvPr>
            <p:ph type="body" idx="4294967295"/>
          </p:nvPr>
        </p:nvSpPr>
        <p:spPr bwMode="auto">
          <a:xfrm>
            <a:off x="457200" y="12144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2064" name="Rectangle 2"/>
          <p:cNvSpPr>
            <a:spLocks noGrp="1" noChangeArrowheads="1"/>
          </p:cNvSpPr>
          <p:nvPr>
            <p:ph type="title" idx="4294967295"/>
          </p:nvPr>
        </p:nvSpPr>
        <p:spPr bwMode="auto">
          <a:xfrm>
            <a:off x="428625" y="214313"/>
            <a:ext cx="85725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endParaRPr lang="en-US" altLang="ko-KR" smtClean="0"/>
          </a:p>
        </p:txBody>
      </p:sp>
    </p:spTree>
  </p:cSld>
  <p:clrMap bg1="lt1" tx1="dk1" bg2="lt2" tx2="dk2" accent1="accent1" accent2="accent2" accent3="accent3" accent4="accent4" accent5="accent5" accent6="accent6" hlink="hlink" folHlink="folHlink"/>
  <p:sldLayoutIdLst>
    <p:sldLayoutId id="2147484298" r:id="rId1"/>
  </p:sldLayoutIdLst>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ipe(down)">
                                      <p:cBhvr>
                                        <p:cTn id="7" dur="500"/>
                                        <p:tgtEl>
                                          <p:spTgt spid="3076"/>
                                        </p:tgtEl>
                                      </p:cBhvr>
                                    </p:animEffect>
                                  </p:childTnLst>
                                </p:cTn>
                              </p:par>
                              <p:par>
                                <p:cTn id="8" presetID="22" presetClass="entr" presetSubtype="1" fill="hold" nodeType="withEffect">
                                  <p:stCondLst>
                                    <p:cond delay="0"/>
                                  </p:stCondLst>
                                  <p:childTnLst>
                                    <p:set>
                                      <p:cBhvr>
                                        <p:cTn id="9" dur="1" fill="hold">
                                          <p:stCondLst>
                                            <p:cond delay="0"/>
                                          </p:stCondLst>
                                        </p:cTn>
                                        <p:tgtEl>
                                          <p:spTgt spid="3075"/>
                                        </p:tgtEl>
                                        <p:attrNameLst>
                                          <p:attrName>style.visibility</p:attrName>
                                        </p:attrNameLst>
                                      </p:cBhvr>
                                      <p:to>
                                        <p:strVal val="visible"/>
                                      </p:to>
                                    </p:set>
                                    <p:animEffect transition="in" filter="wipe(up)">
                                      <p:cBhvr>
                                        <p:cTn id="10" dur="500"/>
                                        <p:tgtEl>
                                          <p:spTgt spid="3075"/>
                                        </p:tgtEl>
                                      </p:cBhvr>
                                    </p:animEffect>
                                  </p:childTnLst>
                                </p:cTn>
                              </p:par>
                            </p:childTnLst>
                          </p:cTn>
                        </p:par>
                        <p:par>
                          <p:cTn id="11" fill="hold" nodeType="afterGroup">
                            <p:stCondLst>
                              <p:cond delay="500"/>
                            </p:stCondLst>
                            <p:childTnLst>
                              <p:par>
                                <p:cTn id="12" presetID="22" presetClass="entr" presetSubtype="4" fill="hold" nodeType="afterEffect">
                                  <p:stCondLst>
                                    <p:cond delay="0"/>
                                  </p:stCondLst>
                                  <p:childTnLst>
                                    <p:set>
                                      <p:cBhvr>
                                        <p:cTn id="13" dur="1" fill="hold">
                                          <p:stCondLst>
                                            <p:cond delay="0"/>
                                          </p:stCondLst>
                                        </p:cTn>
                                        <p:tgtEl>
                                          <p:spTgt spid="3077"/>
                                        </p:tgtEl>
                                        <p:attrNameLst>
                                          <p:attrName>style.visibility</p:attrName>
                                        </p:attrNameLst>
                                      </p:cBhvr>
                                      <p:to>
                                        <p:strVal val="visible"/>
                                      </p:to>
                                    </p:set>
                                    <p:animEffect transition="in" filter="wipe(down)">
                                      <p:cBhvr>
                                        <p:cTn id="14" dur="500"/>
                                        <p:tgtEl>
                                          <p:spTgt spid="3077"/>
                                        </p:tgtEl>
                                      </p:cBhvr>
                                    </p:animEffect>
                                  </p:childTnLst>
                                </p:cTn>
                              </p:par>
                            </p:childTnLst>
                          </p:cTn>
                        </p:par>
                        <p:par>
                          <p:cTn id="15" fill="hold" nodeType="afterGroup">
                            <p:stCondLst>
                              <p:cond delay="1000"/>
                            </p:stCondLst>
                            <p:childTnLst>
                              <p:par>
                                <p:cTn id="16" presetID="6" presetClass="entr" presetSubtype="32" fill="hold" nodeType="afterEffect">
                                  <p:stCondLst>
                                    <p:cond delay="0"/>
                                  </p:stCondLst>
                                  <p:childTnLst>
                                    <p:set>
                                      <p:cBhvr>
                                        <p:cTn id="17" dur="1" fill="hold">
                                          <p:stCondLst>
                                            <p:cond delay="0"/>
                                          </p:stCondLst>
                                        </p:cTn>
                                        <p:tgtEl>
                                          <p:spTgt spid="3082"/>
                                        </p:tgtEl>
                                        <p:attrNameLst>
                                          <p:attrName>style.visibility</p:attrName>
                                        </p:attrNameLst>
                                      </p:cBhvr>
                                      <p:to>
                                        <p:strVal val="visible"/>
                                      </p:to>
                                    </p:set>
                                    <p:animEffect transition="in" filter="circle(out)">
                                      <p:cBhvr>
                                        <p:cTn id="18" dur="1000"/>
                                        <p:tgtEl>
                                          <p:spTgt spid="3082"/>
                                        </p:tgtEl>
                                      </p:cBhvr>
                                    </p:animEffect>
                                  </p:childTnLst>
                                </p:cTn>
                              </p:par>
                            </p:childTnLst>
                          </p:cTn>
                        </p:par>
                        <p:par>
                          <p:cTn id="19" fill="hold" nodeType="afterGroup">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3086">
                                            <p:txEl>
                                              <p:pRg st="0" end="0"/>
                                            </p:txEl>
                                          </p:spTgt>
                                        </p:tgtEl>
                                        <p:attrNameLst>
                                          <p:attrName>style.visibility</p:attrName>
                                        </p:attrNameLst>
                                      </p:cBhvr>
                                      <p:to>
                                        <p:strVal val="visible"/>
                                      </p:to>
                                    </p:set>
                                    <p:animEffect transition="in" filter="wipe(up)">
                                      <p:cBhvr>
                                        <p:cTn id="22" dur="500"/>
                                        <p:tgtEl>
                                          <p:spTgt spid="3086">
                                            <p:txEl>
                                              <p:pRg st="0" end="0"/>
                                            </p:txEl>
                                          </p:spTgt>
                                        </p:tgtEl>
                                      </p:cBhvr>
                                    </p:animEffect>
                                  </p:childTnLst>
                                </p:cTn>
                              </p:par>
                            </p:childTnLst>
                          </p:cTn>
                        </p:par>
                        <p:par>
                          <p:cTn id="23" fill="hold" nodeType="afterGroup">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086">
                                            <p:txEl>
                                              <p:pRg st="1" end="1"/>
                                            </p:txEl>
                                          </p:spTgt>
                                        </p:tgtEl>
                                        <p:attrNameLst>
                                          <p:attrName>style.visibility</p:attrName>
                                        </p:attrNameLst>
                                      </p:cBhvr>
                                      <p:to>
                                        <p:strVal val="visible"/>
                                      </p:to>
                                    </p:set>
                                    <p:animEffect transition="in" filter="wipe(up)">
                                      <p:cBhvr>
                                        <p:cTn id="26" dur="500"/>
                                        <p:tgtEl>
                                          <p:spTgt spid="3086">
                                            <p:txEl>
                                              <p:pRg st="1" end="1"/>
                                            </p:txEl>
                                          </p:spTgt>
                                        </p:tgtEl>
                                      </p:cBhvr>
                                    </p:animEffect>
                                  </p:childTnLst>
                                </p:cTn>
                              </p:par>
                            </p:childTnLst>
                          </p:cTn>
                        </p:par>
                        <p:par>
                          <p:cTn id="27" fill="hold" nodeType="afterGroup">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3086">
                                            <p:txEl>
                                              <p:pRg st="2" end="2"/>
                                            </p:txEl>
                                          </p:spTgt>
                                        </p:tgtEl>
                                        <p:attrNameLst>
                                          <p:attrName>style.visibility</p:attrName>
                                        </p:attrNameLst>
                                      </p:cBhvr>
                                      <p:to>
                                        <p:strVal val="visible"/>
                                      </p:to>
                                    </p:set>
                                    <p:animEffect transition="in" filter="wipe(up)">
                                      <p:cBhvr>
                                        <p:cTn id="30" dur="500"/>
                                        <p:tgtEl>
                                          <p:spTgt spid="3086">
                                            <p:txEl>
                                              <p:pRg st="2" end="2"/>
                                            </p:txEl>
                                          </p:spTgt>
                                        </p:tgtEl>
                                      </p:cBhvr>
                                    </p:animEffect>
                                  </p:childTnLst>
                                </p:cTn>
                              </p:par>
                            </p:childTnLst>
                          </p:cTn>
                        </p:par>
                        <p:par>
                          <p:cTn id="31" fill="hold" nodeType="afterGroup">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3086">
                                            <p:txEl>
                                              <p:pRg st="3" end="3"/>
                                            </p:txEl>
                                          </p:spTgt>
                                        </p:tgtEl>
                                        <p:attrNameLst>
                                          <p:attrName>style.visibility</p:attrName>
                                        </p:attrNameLst>
                                      </p:cBhvr>
                                      <p:to>
                                        <p:strVal val="visible"/>
                                      </p:to>
                                    </p:set>
                                    <p:animEffect transition="in" filter="wipe(up)">
                                      <p:cBhvr>
                                        <p:cTn id="34" dur="500"/>
                                        <p:tgtEl>
                                          <p:spTgt spid="3086">
                                            <p:txEl>
                                              <p:pRg st="3" end="3"/>
                                            </p:txEl>
                                          </p:spTgt>
                                        </p:tgtEl>
                                      </p:cBhvr>
                                    </p:animEffect>
                                  </p:childTnLst>
                                </p:cTn>
                              </p:par>
                            </p:childTnLst>
                          </p:cTn>
                        </p:par>
                        <p:par>
                          <p:cTn id="35" fill="hold" nodeType="afterGroup">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3086">
                                            <p:txEl>
                                              <p:pRg st="4" end="4"/>
                                            </p:txEl>
                                          </p:spTgt>
                                        </p:tgtEl>
                                        <p:attrNameLst>
                                          <p:attrName>style.visibility</p:attrName>
                                        </p:attrNameLst>
                                      </p:cBhvr>
                                      <p:to>
                                        <p:strVal val="visible"/>
                                      </p:to>
                                    </p:set>
                                    <p:animEffect transition="in" filter="wipe(up)">
                                      <p:cBhvr>
                                        <p:cTn id="38" dur="500"/>
                                        <p:tgtEl>
                                          <p:spTgt spid="30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6" grpId="0" build="p">
        <p:tmplLst>
          <p:tmpl lvl="1">
            <p:tnLst>
              <p:par>
                <p:cTn presetID="22" presetClass="entr" presetSubtype="1" fill="hold" nodeType="afterEffect">
                  <p:stCondLst>
                    <p:cond delay="0"/>
                  </p:stCondLst>
                  <p:childTnLst>
                    <p:set>
                      <p:cBhvr>
                        <p:cTn dur="1" fill="hold">
                          <p:stCondLst>
                            <p:cond delay="0"/>
                          </p:stCondLst>
                        </p:cTn>
                        <p:tgtEl>
                          <p:spTgt spid="3086"/>
                        </p:tgtEl>
                        <p:attrNameLst>
                          <p:attrName>style.visibility</p:attrName>
                        </p:attrNameLst>
                      </p:cBhvr>
                      <p:to>
                        <p:strVal val="visible"/>
                      </p:to>
                    </p:set>
                    <p:animEffect transition="in" filter="wipe(up)">
                      <p:cBhvr>
                        <p:cTn dur="500"/>
                        <p:tgtEl>
                          <p:spTgt spid="3086"/>
                        </p:tgtEl>
                      </p:cBhvr>
                    </p:animEffect>
                  </p:childTnLst>
                </p:cTn>
              </p:par>
            </p:tnLst>
          </p:tmpl>
          <p:tmpl lvl="2">
            <p:tnLst>
              <p:par>
                <p:cTn presetID="22" presetClass="entr" presetSubtype="1" fill="hold" nodeType="afterEffect">
                  <p:stCondLst>
                    <p:cond delay="0"/>
                  </p:stCondLst>
                  <p:childTnLst>
                    <p:set>
                      <p:cBhvr>
                        <p:cTn dur="1" fill="hold">
                          <p:stCondLst>
                            <p:cond delay="0"/>
                          </p:stCondLst>
                        </p:cTn>
                        <p:tgtEl>
                          <p:spTgt spid="3086"/>
                        </p:tgtEl>
                        <p:attrNameLst>
                          <p:attrName>style.visibility</p:attrName>
                        </p:attrNameLst>
                      </p:cBhvr>
                      <p:to>
                        <p:strVal val="visible"/>
                      </p:to>
                    </p:set>
                    <p:animEffect transition="in" filter="wipe(up)">
                      <p:cBhvr>
                        <p:cTn dur="500"/>
                        <p:tgtEl>
                          <p:spTgt spid="3086"/>
                        </p:tgtEl>
                      </p:cBhvr>
                    </p:animEffect>
                  </p:childTnLst>
                </p:cTn>
              </p:par>
            </p:tnLst>
          </p:tmpl>
          <p:tmpl lvl="3">
            <p:tnLst>
              <p:par>
                <p:cTn presetID="22" presetClass="entr" presetSubtype="1" fill="hold" nodeType="afterEffect">
                  <p:stCondLst>
                    <p:cond delay="0"/>
                  </p:stCondLst>
                  <p:childTnLst>
                    <p:set>
                      <p:cBhvr>
                        <p:cTn dur="1" fill="hold">
                          <p:stCondLst>
                            <p:cond delay="0"/>
                          </p:stCondLst>
                        </p:cTn>
                        <p:tgtEl>
                          <p:spTgt spid="3086"/>
                        </p:tgtEl>
                        <p:attrNameLst>
                          <p:attrName>style.visibility</p:attrName>
                        </p:attrNameLst>
                      </p:cBhvr>
                      <p:to>
                        <p:strVal val="visible"/>
                      </p:to>
                    </p:set>
                    <p:animEffect transition="in" filter="wipe(up)">
                      <p:cBhvr>
                        <p:cTn dur="500"/>
                        <p:tgtEl>
                          <p:spTgt spid="3086"/>
                        </p:tgtEl>
                      </p:cBhvr>
                    </p:animEffect>
                  </p:childTnLst>
                </p:cTn>
              </p:par>
            </p:tnLst>
          </p:tmpl>
          <p:tmpl lvl="4">
            <p:tnLst>
              <p:par>
                <p:cTn presetID="22" presetClass="entr" presetSubtype="1" fill="hold" nodeType="afterEffect">
                  <p:stCondLst>
                    <p:cond delay="0"/>
                  </p:stCondLst>
                  <p:childTnLst>
                    <p:set>
                      <p:cBhvr>
                        <p:cTn dur="1" fill="hold">
                          <p:stCondLst>
                            <p:cond delay="0"/>
                          </p:stCondLst>
                        </p:cTn>
                        <p:tgtEl>
                          <p:spTgt spid="3086"/>
                        </p:tgtEl>
                        <p:attrNameLst>
                          <p:attrName>style.visibility</p:attrName>
                        </p:attrNameLst>
                      </p:cBhvr>
                      <p:to>
                        <p:strVal val="visible"/>
                      </p:to>
                    </p:set>
                    <p:animEffect transition="in" filter="wipe(up)">
                      <p:cBhvr>
                        <p:cTn dur="500"/>
                        <p:tgtEl>
                          <p:spTgt spid="3086"/>
                        </p:tgtEl>
                      </p:cBhvr>
                    </p:animEffect>
                  </p:childTnLst>
                </p:cTn>
              </p:par>
            </p:tnLst>
          </p:tmpl>
          <p:tmpl lvl="5">
            <p:tnLst>
              <p:par>
                <p:cTn presetID="22" presetClass="entr" presetSubtype="1" fill="hold" nodeType="afterEffect">
                  <p:stCondLst>
                    <p:cond delay="0"/>
                  </p:stCondLst>
                  <p:childTnLst>
                    <p:set>
                      <p:cBhvr>
                        <p:cTn dur="1" fill="hold">
                          <p:stCondLst>
                            <p:cond delay="0"/>
                          </p:stCondLst>
                        </p:cTn>
                        <p:tgtEl>
                          <p:spTgt spid="3086"/>
                        </p:tgtEl>
                        <p:attrNameLst>
                          <p:attrName>style.visibility</p:attrName>
                        </p:attrNameLst>
                      </p:cBhvr>
                      <p:to>
                        <p:strVal val="visible"/>
                      </p:to>
                    </p:set>
                    <p:animEffect transition="in" filter="wipe(up)">
                      <p:cBhvr>
                        <p:cTn dur="500"/>
                        <p:tgtEl>
                          <p:spTgt spid="3086"/>
                        </p:tgtEl>
                      </p:cBhvr>
                    </p:animEffect>
                  </p:childTnLst>
                </p:cTn>
              </p:par>
            </p:tnLst>
          </p:tmpl>
        </p:tmplLst>
      </p:bldP>
    </p:bldLst>
  </p:timing>
  <p:txStyles>
    <p:titleStyle>
      <a:lvl1pPr algn="l" rtl="0" eaLnBrk="0" fontAlgn="base" latinLnBrk="1" hangingPunct="0">
        <a:spcBef>
          <a:spcPct val="0"/>
        </a:spcBef>
        <a:spcAft>
          <a:spcPct val="0"/>
        </a:spcAft>
        <a:defRPr lang="en-US" altLang="ko-KR" sz="3600" b="1" dirty="0">
          <a:solidFill>
            <a:srgbClr val="FF6600"/>
          </a:solidFill>
          <a:latin typeface="Times New Roman" pitchFamily="18" charset="0"/>
          <a:ea typeface="HY헤드라인M" pitchFamily="18" charset="-127"/>
          <a:cs typeface="Times New Roman" pitchFamily="18" charset="0"/>
        </a:defRPr>
      </a:lvl1pPr>
      <a:lvl2pPr algn="l" rtl="0" eaLnBrk="0" fontAlgn="base" latinLnBrk="1" hangingPunct="0">
        <a:spcBef>
          <a:spcPct val="0"/>
        </a:spcBef>
        <a:spcAft>
          <a:spcPct val="0"/>
        </a:spcAft>
        <a:defRPr sz="3600" b="1">
          <a:solidFill>
            <a:srgbClr val="FF6600"/>
          </a:solidFill>
          <a:latin typeface="Times New Roman" pitchFamily="18" charset="0"/>
          <a:ea typeface="HY헤드라인M" pitchFamily="18" charset="-127"/>
          <a:cs typeface="Times New Roman" pitchFamily="18" charset="0"/>
        </a:defRPr>
      </a:lvl2pPr>
      <a:lvl3pPr algn="l" rtl="0" eaLnBrk="0" fontAlgn="base" latinLnBrk="1" hangingPunct="0">
        <a:spcBef>
          <a:spcPct val="0"/>
        </a:spcBef>
        <a:spcAft>
          <a:spcPct val="0"/>
        </a:spcAft>
        <a:defRPr sz="3600" b="1">
          <a:solidFill>
            <a:srgbClr val="FF6600"/>
          </a:solidFill>
          <a:latin typeface="Times New Roman" pitchFamily="18" charset="0"/>
          <a:ea typeface="HY헤드라인M" pitchFamily="18" charset="-127"/>
          <a:cs typeface="Times New Roman" pitchFamily="18" charset="0"/>
        </a:defRPr>
      </a:lvl3pPr>
      <a:lvl4pPr algn="l" rtl="0" eaLnBrk="0" fontAlgn="base" latinLnBrk="1" hangingPunct="0">
        <a:spcBef>
          <a:spcPct val="0"/>
        </a:spcBef>
        <a:spcAft>
          <a:spcPct val="0"/>
        </a:spcAft>
        <a:defRPr sz="3600" b="1">
          <a:solidFill>
            <a:srgbClr val="FF6600"/>
          </a:solidFill>
          <a:latin typeface="Times New Roman" pitchFamily="18" charset="0"/>
          <a:ea typeface="HY헤드라인M" pitchFamily="18" charset="-127"/>
          <a:cs typeface="Times New Roman" pitchFamily="18" charset="0"/>
        </a:defRPr>
      </a:lvl4pPr>
      <a:lvl5pPr algn="l" rtl="0" eaLnBrk="0" fontAlgn="base" latinLnBrk="1" hangingPunct="0">
        <a:spcBef>
          <a:spcPct val="0"/>
        </a:spcBef>
        <a:spcAft>
          <a:spcPct val="0"/>
        </a:spcAft>
        <a:defRPr sz="3600" b="1">
          <a:solidFill>
            <a:srgbClr val="FF6600"/>
          </a:solidFill>
          <a:latin typeface="Times New Roman" pitchFamily="18" charset="0"/>
          <a:ea typeface="HY헤드라인M" pitchFamily="18" charset="-127"/>
          <a:cs typeface="Times New Roman" pitchFamily="18" charset="0"/>
        </a:defRPr>
      </a:lvl5pPr>
      <a:lvl6pPr marL="457200" algn="l" rtl="0" fontAlgn="base" latinLnBrk="1">
        <a:spcBef>
          <a:spcPct val="0"/>
        </a:spcBef>
        <a:spcAft>
          <a:spcPct val="0"/>
        </a:spcAft>
        <a:defRPr kumimoji="1" sz="3000" b="1" i="1">
          <a:solidFill>
            <a:schemeClr val="bg1"/>
          </a:solidFill>
          <a:latin typeface="굴림" pitchFamily="50" charset="-127"/>
          <a:ea typeface="굴림" pitchFamily="50" charset="-127"/>
        </a:defRPr>
      </a:lvl6pPr>
      <a:lvl7pPr marL="914400" algn="l" rtl="0" fontAlgn="base" latinLnBrk="1">
        <a:spcBef>
          <a:spcPct val="0"/>
        </a:spcBef>
        <a:spcAft>
          <a:spcPct val="0"/>
        </a:spcAft>
        <a:defRPr kumimoji="1" sz="3000" b="1" i="1">
          <a:solidFill>
            <a:schemeClr val="bg1"/>
          </a:solidFill>
          <a:latin typeface="굴림" pitchFamily="50" charset="-127"/>
          <a:ea typeface="굴림" pitchFamily="50" charset="-127"/>
        </a:defRPr>
      </a:lvl7pPr>
      <a:lvl8pPr marL="1371600" algn="l" rtl="0" fontAlgn="base" latinLnBrk="1">
        <a:spcBef>
          <a:spcPct val="0"/>
        </a:spcBef>
        <a:spcAft>
          <a:spcPct val="0"/>
        </a:spcAft>
        <a:defRPr kumimoji="1" sz="3000" b="1" i="1">
          <a:solidFill>
            <a:schemeClr val="bg1"/>
          </a:solidFill>
          <a:latin typeface="굴림" pitchFamily="50" charset="-127"/>
          <a:ea typeface="굴림" pitchFamily="50" charset="-127"/>
        </a:defRPr>
      </a:lvl8pPr>
      <a:lvl9pPr marL="1828800" algn="l" rtl="0" fontAlgn="base" latinLnBrk="1">
        <a:spcBef>
          <a:spcPct val="0"/>
        </a:spcBef>
        <a:spcAft>
          <a:spcPct val="0"/>
        </a:spcAft>
        <a:defRPr kumimoji="1" sz="3000" b="1" i="1">
          <a:solidFill>
            <a:schemeClr val="bg1"/>
          </a:solidFill>
          <a:latin typeface="굴림" pitchFamily="50" charset="-127"/>
          <a:ea typeface="굴림" pitchFamily="50" charset="-127"/>
        </a:defRPr>
      </a:lvl9pPr>
    </p:titleStyle>
    <p:bodyStyle>
      <a:lvl1pPr marL="342900" indent="-342900" algn="l" rtl="0" eaLnBrk="0" fontAlgn="base" latinLnBrk="1" hangingPunct="0">
        <a:spcBef>
          <a:spcPct val="20000"/>
        </a:spcBef>
        <a:spcAft>
          <a:spcPct val="0"/>
        </a:spcAft>
        <a:buChar char="•"/>
        <a:defRPr sz="3200">
          <a:solidFill>
            <a:schemeClr val="bg1"/>
          </a:solidFill>
          <a:latin typeface="Times New Roman" pitchFamily="18" charset="0"/>
          <a:ea typeface="HY헤드라인M" pitchFamily="18" charset="-127"/>
          <a:cs typeface="Times New Roman" pitchFamily="18" charset="0"/>
        </a:defRPr>
      </a:lvl1pPr>
      <a:lvl2pPr marL="742950" indent="-285750" algn="l" rtl="0" eaLnBrk="0" fontAlgn="base" latinLnBrk="1" hangingPunct="0">
        <a:spcBef>
          <a:spcPct val="20000"/>
        </a:spcBef>
        <a:spcAft>
          <a:spcPct val="0"/>
        </a:spcAft>
        <a:buChar char="–"/>
        <a:defRPr sz="2800">
          <a:solidFill>
            <a:schemeClr val="bg1"/>
          </a:solidFill>
          <a:latin typeface="Times New Roman" pitchFamily="18" charset="0"/>
          <a:ea typeface="HY헤드라인M" pitchFamily="18" charset="-127"/>
          <a:cs typeface="Times New Roman" pitchFamily="18" charset="0"/>
        </a:defRPr>
      </a:lvl2pPr>
      <a:lvl3pPr marL="1143000" indent="-228600" algn="l" rtl="0" eaLnBrk="0" fontAlgn="base" latinLnBrk="1" hangingPunct="0">
        <a:spcBef>
          <a:spcPct val="20000"/>
        </a:spcBef>
        <a:spcAft>
          <a:spcPct val="0"/>
        </a:spcAft>
        <a:buChar char="•"/>
        <a:defRPr sz="2400">
          <a:solidFill>
            <a:schemeClr val="bg1"/>
          </a:solidFill>
          <a:latin typeface="Times New Roman" pitchFamily="18" charset="0"/>
          <a:ea typeface="HY헤드라인M" pitchFamily="18" charset="-127"/>
          <a:cs typeface="Times New Roman" pitchFamily="18" charset="0"/>
        </a:defRPr>
      </a:lvl3pPr>
      <a:lvl4pPr marL="1600200" indent="-228600" algn="l" rtl="0" eaLnBrk="0" fontAlgn="base" latinLnBrk="1" hangingPunct="0">
        <a:spcBef>
          <a:spcPct val="20000"/>
        </a:spcBef>
        <a:spcAft>
          <a:spcPct val="0"/>
        </a:spcAft>
        <a:buChar char="–"/>
        <a:defRPr sz="2000">
          <a:solidFill>
            <a:schemeClr val="bg1"/>
          </a:solidFill>
          <a:latin typeface="Times New Roman" pitchFamily="18" charset="0"/>
          <a:ea typeface="HY헤드라인M" pitchFamily="18" charset="-127"/>
          <a:cs typeface="Times New Roman" pitchFamily="18" charset="0"/>
        </a:defRPr>
      </a:lvl4pPr>
      <a:lvl5pPr marL="2057400" indent="-228600" algn="l" rtl="0" eaLnBrk="0" fontAlgn="base" latinLnBrk="1" hangingPunct="0">
        <a:spcBef>
          <a:spcPct val="20000"/>
        </a:spcBef>
        <a:spcAft>
          <a:spcPct val="0"/>
        </a:spcAft>
        <a:buChar char="»"/>
        <a:defRPr sz="2000">
          <a:solidFill>
            <a:schemeClr val="bg1"/>
          </a:solidFill>
          <a:latin typeface="Times New Roman" pitchFamily="18" charset="0"/>
          <a:ea typeface="HY헤드라인M" pitchFamily="18" charset="-127"/>
          <a:cs typeface="Times New Roman" pitchFamily="18" charset="0"/>
        </a:defRPr>
      </a:lvl5pPr>
      <a:lvl6pPr marL="2514600" indent="-228600" algn="l" rtl="0" fontAlgn="base" latinLnBrk="1">
        <a:spcBef>
          <a:spcPct val="20000"/>
        </a:spcBef>
        <a:spcAft>
          <a:spcPct val="0"/>
        </a:spcAft>
        <a:buChar char="»"/>
        <a:defRPr kumimoji="1" sz="2000">
          <a:solidFill>
            <a:schemeClr val="bg1"/>
          </a:solidFill>
          <a:latin typeface="+mn-lt"/>
          <a:ea typeface="+mn-ea"/>
        </a:defRPr>
      </a:lvl6pPr>
      <a:lvl7pPr marL="2971800" indent="-228600" algn="l" rtl="0" fontAlgn="base" latinLnBrk="1">
        <a:spcBef>
          <a:spcPct val="20000"/>
        </a:spcBef>
        <a:spcAft>
          <a:spcPct val="0"/>
        </a:spcAft>
        <a:buChar char="»"/>
        <a:defRPr kumimoji="1" sz="2000">
          <a:solidFill>
            <a:schemeClr val="bg1"/>
          </a:solidFill>
          <a:latin typeface="+mn-lt"/>
          <a:ea typeface="+mn-ea"/>
        </a:defRPr>
      </a:lvl7pPr>
      <a:lvl8pPr marL="3429000" indent="-228600" algn="l" rtl="0" fontAlgn="base" latinLnBrk="1">
        <a:spcBef>
          <a:spcPct val="20000"/>
        </a:spcBef>
        <a:spcAft>
          <a:spcPct val="0"/>
        </a:spcAft>
        <a:buChar char="»"/>
        <a:defRPr kumimoji="1" sz="2000">
          <a:solidFill>
            <a:schemeClr val="bg1"/>
          </a:solidFill>
          <a:latin typeface="+mn-lt"/>
          <a:ea typeface="+mn-ea"/>
        </a:defRPr>
      </a:lvl8pPr>
      <a:lvl9pPr marL="3886200" indent="-228600" algn="l" rtl="0" fontAlgn="base" latinLnBrk="1">
        <a:spcBef>
          <a:spcPct val="20000"/>
        </a:spcBef>
        <a:spcAft>
          <a:spcPct val="0"/>
        </a:spcAft>
        <a:buChar char="»"/>
        <a:defRPr kumimoji="1" sz="2000">
          <a:solidFill>
            <a:schemeClr val="bg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그림 38" descr="sub3_b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그림 10" descr="sub3_bg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그림 11" descr="sub3_t_line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95325"/>
            <a:ext cx="9144000" cy="143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그림 12" descr="sub3_t_line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820738"/>
            <a:ext cx="9144000" cy="121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그림 13" descr="sub3_t_lin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857250"/>
            <a:ext cx="91440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그림 9" descr="sub3_clou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017963"/>
            <a:ext cx="9144000"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90"/>
          <p:cNvGrpSpPr>
            <a:grpSpLocks/>
          </p:cNvGrpSpPr>
          <p:nvPr/>
        </p:nvGrpSpPr>
        <p:grpSpPr bwMode="auto">
          <a:xfrm>
            <a:off x="3851275" y="6237288"/>
            <a:ext cx="1441450" cy="431800"/>
            <a:chOff x="2154" y="3657"/>
            <a:chExt cx="908" cy="272"/>
          </a:xfrm>
        </p:grpSpPr>
        <p:sp>
          <p:nvSpPr>
            <p:cNvPr id="3081" name="WordArt 81"/>
            <p:cNvSpPr>
              <a:spLocks noChangeArrowheads="1" noChangeShapeType="1" noTextEdit="1"/>
            </p:cNvSpPr>
            <p:nvPr/>
          </p:nvSpPr>
          <p:spPr bwMode="auto">
            <a:xfrm>
              <a:off x="2245" y="3657"/>
              <a:ext cx="726" cy="18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50195"/>
                    </a:schemeClr>
                  </a:solidFill>
                  <a:latin typeface="Impact"/>
                </a:rPr>
                <a:t>' LOGO '</a:t>
              </a:r>
              <a:endParaRPr lang="zh-CN" altLang="en-US" sz="1400" spc="-70">
                <a:solidFill>
                  <a:schemeClr val="tx1">
                    <a:alpha val="50195"/>
                  </a:schemeClr>
                </a:solidFill>
                <a:latin typeface="Impact"/>
              </a:endParaRPr>
            </a:p>
          </p:txBody>
        </p:sp>
        <p:sp>
          <p:nvSpPr>
            <p:cNvPr id="3082" name="WordArt 82"/>
            <p:cNvSpPr>
              <a:spLocks noChangeArrowheads="1" noChangeShapeType="1" noTextEdit="1"/>
            </p:cNvSpPr>
            <p:nvPr/>
          </p:nvSpPr>
          <p:spPr bwMode="auto">
            <a:xfrm>
              <a:off x="2154" y="3883"/>
              <a:ext cx="908" cy="4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800" b="1" spc="-40">
                  <a:solidFill>
                    <a:schemeClr val="tx1">
                      <a:alpha val="50195"/>
                    </a:schemeClr>
                  </a:solidFill>
                  <a:latin typeface="Arial"/>
                  <a:cs typeface="Arial"/>
                </a:rPr>
                <a:t>COMPANY LOGOTYPE INSERT</a:t>
              </a:r>
              <a:endParaRPr lang="zh-CN" altLang="en-US" sz="800" b="1" spc="-40">
                <a:solidFill>
                  <a:schemeClr val="tx1">
                    <a:alpha val="50195"/>
                  </a:schemeClr>
                </a:solidFill>
                <a:latin typeface="Arial"/>
                <a:cs typeface="Arial"/>
              </a:endParaRPr>
            </a:p>
          </p:txBody>
        </p:sp>
      </p:grpSp>
      <p:sp>
        <p:nvSpPr>
          <p:cNvPr id="36" name="Rectangle 5"/>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latinLnBrk="1">
              <a:buFontTx/>
              <a:buNone/>
              <a:defRPr kumimoji="1" sz="1400">
                <a:latin typeface="굴림" pitchFamily="50" charset="-127"/>
                <a:ea typeface="굴림" pitchFamily="50" charset="-127"/>
              </a:defRPr>
            </a:lvl1pPr>
          </a:lstStyle>
          <a:p>
            <a:pPr>
              <a:defRPr/>
            </a:pPr>
            <a:endParaRPr lang="en-US" altLang="ko-KR"/>
          </a:p>
        </p:txBody>
      </p:sp>
      <p:sp>
        <p:nvSpPr>
          <p:cNvPr id="37" name="Rectangle 6"/>
          <p:cNvSpPr>
            <a:spLocks noGrp="1" noChangeArrowheads="1"/>
          </p:cNvSpPr>
          <p:nvPr>
            <p:ph type="ftr" sz="quarter" idx="3"/>
          </p:nvPr>
        </p:nvSpPr>
        <p:spPr bwMode="auto">
          <a:xfrm>
            <a:off x="3124200" y="6243638"/>
            <a:ext cx="2895600" cy="476250"/>
          </a:xfrm>
          <a:prstGeom prst="rect">
            <a:avLst/>
          </a:prstGeom>
          <a:ln>
            <a:miter lim="800000"/>
          </a:ln>
        </p:spPr>
        <p:txBody>
          <a:bodyPr vert="horz" wrap="square" lIns="91440" tIns="45720" rIns="91440" bIns="45720" numCol="1" anchor="t" anchorCtr="0" compatLnSpc="1"/>
          <a:lstStyle>
            <a:lvl1pPr algn="ctr" latinLnBrk="1">
              <a:buFontTx/>
              <a:buNone/>
              <a:defRPr kumimoji="1" sz="1400">
                <a:latin typeface="굴림" pitchFamily="50" charset="-127"/>
                <a:ea typeface="굴림" pitchFamily="50" charset="-127"/>
              </a:defRPr>
            </a:lvl1pPr>
          </a:lstStyle>
          <a:p>
            <a:pPr>
              <a:defRPr/>
            </a:pPr>
            <a:endParaRPr lang="en-US" altLang="ko-KR"/>
          </a:p>
        </p:txBody>
      </p:sp>
      <p:sp>
        <p:nvSpPr>
          <p:cNvPr id="38" name="Rectangle 7"/>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rstTxWarp prst="textNoShape">
              <a:avLst/>
            </a:prstTxWarp>
          </a:bodyPr>
          <a:lstStyle>
            <a:lvl1pPr algn="r" latinLnBrk="1">
              <a:defRPr sz="1400"/>
            </a:lvl1pPr>
          </a:lstStyle>
          <a:p>
            <a:fld id="{FBFF8EE3-EBC3-456D-BABB-AF92D7ECB7C2}" type="slidenum">
              <a:rPr lang="en-US" altLang="ko-KR"/>
              <a:pPr/>
              <a:t>‹#›</a:t>
            </a:fld>
            <a:endParaRPr lang="en-US" altLang="ko-KR"/>
          </a:p>
        </p:txBody>
      </p:sp>
      <p:sp>
        <p:nvSpPr>
          <p:cNvPr id="4108" name="Rectangle 10"/>
          <p:cNvSpPr>
            <a:spLocks noGrp="1" noChangeArrowheads="1"/>
          </p:cNvSpPr>
          <p:nvPr>
            <p:ph type="title" idx="4294967295"/>
          </p:nvPr>
        </p:nvSpPr>
        <p:spPr bwMode="auto">
          <a:xfrm>
            <a:off x="285750" y="161925"/>
            <a:ext cx="87153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endParaRPr lang="en-US" altLang="ko-KR" smtClean="0"/>
          </a:p>
        </p:txBody>
      </p:sp>
      <p:sp>
        <p:nvSpPr>
          <p:cNvPr id="4109" name="텍스트 개체 틀 25"/>
          <p:cNvSpPr>
            <a:spLocks noGrp="1" noChangeArrowheads="1"/>
          </p:cNvSpPr>
          <p:nvPr>
            <p:ph type="body" idx="4294967295"/>
          </p:nvPr>
        </p:nvSpPr>
        <p:spPr bwMode="auto">
          <a:xfrm>
            <a:off x="428625" y="140335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Tree>
  </p:cSld>
  <p:clrMap bg1="lt1" tx1="dk1" bg2="lt2" tx2="dk2" accent1="accent1" accent2="accent2" accent3="accent3" accent4="accent4" accent5="accent5" accent6="accent6" hlink="hlink" folHlink="folHlink"/>
  <p:sldLayoutIdLst>
    <p:sldLayoutId id="2147484299" r:id="rId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4103"/>
                                        </p:tgtEl>
                                        <p:attrNameLst>
                                          <p:attrName>style.visibility</p:attrName>
                                        </p:attrNameLst>
                                      </p:cBhvr>
                                      <p:to>
                                        <p:strVal val="visible"/>
                                      </p:to>
                                    </p:set>
                                    <p:animEffect transition="in" filter="wipe(down)">
                                      <p:cBhvr>
                                        <p:cTn id="11" dur="500"/>
                                        <p:tgtEl>
                                          <p:spTgt spid="410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4102"/>
                                        </p:tgtEl>
                                        <p:attrNameLst>
                                          <p:attrName>style.visibility</p:attrName>
                                        </p:attrNameLst>
                                      </p:cBhvr>
                                      <p:to>
                                        <p:strVal val="visible"/>
                                      </p:to>
                                    </p:set>
                                    <p:animEffect transition="in" filter="wipe(down)">
                                      <p:cBhvr>
                                        <p:cTn id="15" dur="500"/>
                                        <p:tgtEl>
                                          <p:spTgt spid="410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4104"/>
                                        </p:tgtEl>
                                        <p:attrNameLst>
                                          <p:attrName>style.visibility</p:attrName>
                                        </p:attrNameLst>
                                      </p:cBhvr>
                                      <p:to>
                                        <p:strVal val="visible"/>
                                      </p:to>
                                    </p:set>
                                    <p:animEffect transition="in" filter="wipe(down)">
                                      <p:cBhvr>
                                        <p:cTn id="19" dur="500"/>
                                        <p:tgtEl>
                                          <p:spTgt spid="4104"/>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108"/>
                                        </p:tgtEl>
                                        <p:attrNameLst>
                                          <p:attrName>style.visibility</p:attrName>
                                        </p:attrNameLst>
                                      </p:cBhvr>
                                      <p:to>
                                        <p:strVal val="visible"/>
                                      </p:to>
                                    </p:set>
                                    <p:animEffect transition="in" filter="wipe(left)">
                                      <p:cBhvr>
                                        <p:cTn id="23" dur="500"/>
                                        <p:tgtEl>
                                          <p:spTgt spid="4108"/>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109">
                                            <p:txEl>
                                              <p:pRg st="0" end="0"/>
                                            </p:txEl>
                                          </p:spTgt>
                                        </p:tgtEl>
                                        <p:attrNameLst>
                                          <p:attrName>style.visibility</p:attrName>
                                        </p:attrNameLst>
                                      </p:cBhvr>
                                      <p:to>
                                        <p:strVal val="visible"/>
                                      </p:to>
                                    </p:set>
                                    <p:animEffect transition="in" filter="wipe(up)">
                                      <p:cBhvr>
                                        <p:cTn id="27" dur="500"/>
                                        <p:tgtEl>
                                          <p:spTgt spid="4109">
                                            <p:txEl>
                                              <p:pRg st="0" end="0"/>
                                            </p:txEl>
                                          </p:spTgt>
                                        </p:tgtEl>
                                      </p:cBhvr>
                                    </p:animEffect>
                                  </p:childTnLst>
                                </p:cTn>
                              </p:par>
                            </p:childTnLst>
                          </p:cTn>
                        </p:par>
                        <p:par>
                          <p:cTn id="28" fill="hold" nodeType="afterGroup">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109">
                                            <p:txEl>
                                              <p:pRg st="1" end="1"/>
                                            </p:txEl>
                                          </p:spTgt>
                                        </p:tgtEl>
                                        <p:attrNameLst>
                                          <p:attrName>style.visibility</p:attrName>
                                        </p:attrNameLst>
                                      </p:cBhvr>
                                      <p:to>
                                        <p:strVal val="visible"/>
                                      </p:to>
                                    </p:set>
                                    <p:animEffect transition="in" filter="wipe(up)">
                                      <p:cBhvr>
                                        <p:cTn id="31" dur="500"/>
                                        <p:tgtEl>
                                          <p:spTgt spid="4109">
                                            <p:txEl>
                                              <p:pRg st="1" end="1"/>
                                            </p:txEl>
                                          </p:spTgt>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4109">
                                            <p:txEl>
                                              <p:pRg st="2" end="2"/>
                                            </p:txEl>
                                          </p:spTgt>
                                        </p:tgtEl>
                                        <p:attrNameLst>
                                          <p:attrName>style.visibility</p:attrName>
                                        </p:attrNameLst>
                                      </p:cBhvr>
                                      <p:to>
                                        <p:strVal val="visible"/>
                                      </p:to>
                                    </p:set>
                                    <p:animEffect transition="in" filter="wipe(up)">
                                      <p:cBhvr>
                                        <p:cTn id="35" dur="500"/>
                                        <p:tgtEl>
                                          <p:spTgt spid="4109">
                                            <p:txEl>
                                              <p:pRg st="2" end="2"/>
                                            </p:txEl>
                                          </p:spTgt>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109">
                                            <p:txEl>
                                              <p:pRg st="3" end="3"/>
                                            </p:txEl>
                                          </p:spTgt>
                                        </p:tgtEl>
                                        <p:attrNameLst>
                                          <p:attrName>style.visibility</p:attrName>
                                        </p:attrNameLst>
                                      </p:cBhvr>
                                      <p:to>
                                        <p:strVal val="visible"/>
                                      </p:to>
                                    </p:set>
                                    <p:animEffect transition="in" filter="wipe(up)">
                                      <p:cBhvr>
                                        <p:cTn id="39" dur="500"/>
                                        <p:tgtEl>
                                          <p:spTgt spid="4109">
                                            <p:txEl>
                                              <p:pRg st="3" end="3"/>
                                            </p:txEl>
                                          </p:spTgt>
                                        </p:tgtEl>
                                      </p:cBhvr>
                                    </p:animEffect>
                                  </p:childTnLst>
                                </p:cTn>
                              </p:par>
                            </p:childTnLst>
                          </p:cTn>
                        </p:par>
                        <p:par>
                          <p:cTn id="40" fill="hold" nodeType="afterGroup">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109">
                                            <p:txEl>
                                              <p:pRg st="4" end="4"/>
                                            </p:txEl>
                                          </p:spTgt>
                                        </p:tgtEl>
                                        <p:attrNameLst>
                                          <p:attrName>style.visibility</p:attrName>
                                        </p:attrNameLst>
                                      </p:cBhvr>
                                      <p:to>
                                        <p:strVal val="visible"/>
                                      </p:to>
                                    </p:set>
                                    <p:animEffect transition="in" filter="wipe(up)">
                                      <p:cBhvr>
                                        <p:cTn id="43" dur="500"/>
                                        <p:tgtEl>
                                          <p:spTgt spid="4109">
                                            <p:txEl>
                                              <p:pRg st="4" end="4"/>
                                            </p:txEl>
                                          </p:spTgt>
                                        </p:tgtEl>
                                      </p:cBhvr>
                                    </p:animEffect>
                                  </p:childTnLst>
                                </p:cTn>
                              </p:par>
                            </p:childTnLst>
                          </p:cTn>
                        </p:par>
                        <p:par>
                          <p:cTn id="44" fill="hold" nodeType="afterGroup">
                            <p:stCondLst>
                              <p:cond delay="5000"/>
                            </p:stCondLst>
                            <p:childTnLst>
                              <p:par>
                                <p:cTn id="45" presetID="10" presetClass="entr" presetSubtype="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8" grpId="0"/>
      <p:bldP spid="4109" grpId="0" build="p">
        <p:tmplLst>
          <p:tmpl lvl="1">
            <p:tnLst>
              <p:par>
                <p:cTn presetID="22" presetClass="entr" presetSubtype="1" fill="hold" nodeType="afterEffect">
                  <p:stCondLst>
                    <p:cond delay="0"/>
                  </p:stCondLst>
                  <p:childTnLst>
                    <p:set>
                      <p:cBhvr>
                        <p:cTn dur="1" fill="hold">
                          <p:stCondLst>
                            <p:cond delay="0"/>
                          </p:stCondLst>
                        </p:cTn>
                        <p:tgtEl>
                          <p:spTgt spid="4109"/>
                        </p:tgtEl>
                        <p:attrNameLst>
                          <p:attrName>style.visibility</p:attrName>
                        </p:attrNameLst>
                      </p:cBhvr>
                      <p:to>
                        <p:strVal val="visible"/>
                      </p:to>
                    </p:set>
                    <p:animEffect transition="in" filter="wipe(up)">
                      <p:cBhvr>
                        <p:cTn dur="500"/>
                        <p:tgtEl>
                          <p:spTgt spid="4109"/>
                        </p:tgtEl>
                      </p:cBhvr>
                    </p:animEffect>
                  </p:childTnLst>
                </p:cTn>
              </p:par>
            </p:tnLst>
          </p:tmpl>
          <p:tmpl lvl="2">
            <p:tnLst>
              <p:par>
                <p:cTn presetID="22" presetClass="entr" presetSubtype="1" fill="hold" nodeType="afterEffect">
                  <p:stCondLst>
                    <p:cond delay="0"/>
                  </p:stCondLst>
                  <p:childTnLst>
                    <p:set>
                      <p:cBhvr>
                        <p:cTn dur="1" fill="hold">
                          <p:stCondLst>
                            <p:cond delay="0"/>
                          </p:stCondLst>
                        </p:cTn>
                        <p:tgtEl>
                          <p:spTgt spid="4109"/>
                        </p:tgtEl>
                        <p:attrNameLst>
                          <p:attrName>style.visibility</p:attrName>
                        </p:attrNameLst>
                      </p:cBhvr>
                      <p:to>
                        <p:strVal val="visible"/>
                      </p:to>
                    </p:set>
                    <p:animEffect transition="in" filter="wipe(up)">
                      <p:cBhvr>
                        <p:cTn dur="500"/>
                        <p:tgtEl>
                          <p:spTgt spid="4109"/>
                        </p:tgtEl>
                      </p:cBhvr>
                    </p:animEffect>
                  </p:childTnLst>
                </p:cTn>
              </p:par>
            </p:tnLst>
          </p:tmpl>
          <p:tmpl lvl="3">
            <p:tnLst>
              <p:par>
                <p:cTn presetID="22" presetClass="entr" presetSubtype="1" fill="hold" nodeType="afterEffect">
                  <p:stCondLst>
                    <p:cond delay="0"/>
                  </p:stCondLst>
                  <p:childTnLst>
                    <p:set>
                      <p:cBhvr>
                        <p:cTn dur="1" fill="hold">
                          <p:stCondLst>
                            <p:cond delay="0"/>
                          </p:stCondLst>
                        </p:cTn>
                        <p:tgtEl>
                          <p:spTgt spid="4109"/>
                        </p:tgtEl>
                        <p:attrNameLst>
                          <p:attrName>style.visibility</p:attrName>
                        </p:attrNameLst>
                      </p:cBhvr>
                      <p:to>
                        <p:strVal val="visible"/>
                      </p:to>
                    </p:set>
                    <p:animEffect transition="in" filter="wipe(up)">
                      <p:cBhvr>
                        <p:cTn dur="500"/>
                        <p:tgtEl>
                          <p:spTgt spid="4109"/>
                        </p:tgtEl>
                      </p:cBhvr>
                    </p:animEffect>
                  </p:childTnLst>
                </p:cTn>
              </p:par>
            </p:tnLst>
          </p:tmpl>
          <p:tmpl lvl="4">
            <p:tnLst>
              <p:par>
                <p:cTn presetID="22" presetClass="entr" presetSubtype="1" fill="hold" nodeType="afterEffect">
                  <p:stCondLst>
                    <p:cond delay="0"/>
                  </p:stCondLst>
                  <p:childTnLst>
                    <p:set>
                      <p:cBhvr>
                        <p:cTn dur="1" fill="hold">
                          <p:stCondLst>
                            <p:cond delay="0"/>
                          </p:stCondLst>
                        </p:cTn>
                        <p:tgtEl>
                          <p:spTgt spid="4109"/>
                        </p:tgtEl>
                        <p:attrNameLst>
                          <p:attrName>style.visibility</p:attrName>
                        </p:attrNameLst>
                      </p:cBhvr>
                      <p:to>
                        <p:strVal val="visible"/>
                      </p:to>
                    </p:set>
                    <p:animEffect transition="in" filter="wipe(up)">
                      <p:cBhvr>
                        <p:cTn dur="500"/>
                        <p:tgtEl>
                          <p:spTgt spid="4109"/>
                        </p:tgtEl>
                      </p:cBhvr>
                    </p:animEffect>
                  </p:childTnLst>
                </p:cTn>
              </p:par>
            </p:tnLst>
          </p:tmpl>
          <p:tmpl lvl="5">
            <p:tnLst>
              <p:par>
                <p:cTn presetID="22" presetClass="entr" presetSubtype="1" fill="hold" nodeType="afterEffect">
                  <p:stCondLst>
                    <p:cond delay="0"/>
                  </p:stCondLst>
                  <p:childTnLst>
                    <p:set>
                      <p:cBhvr>
                        <p:cTn dur="1" fill="hold">
                          <p:stCondLst>
                            <p:cond delay="0"/>
                          </p:stCondLst>
                        </p:cTn>
                        <p:tgtEl>
                          <p:spTgt spid="4109"/>
                        </p:tgtEl>
                        <p:attrNameLst>
                          <p:attrName>style.visibility</p:attrName>
                        </p:attrNameLst>
                      </p:cBhvr>
                      <p:to>
                        <p:strVal val="visible"/>
                      </p:to>
                    </p:set>
                    <p:animEffect transition="in" filter="wipe(up)">
                      <p:cBhvr>
                        <p:cTn dur="500"/>
                        <p:tgtEl>
                          <p:spTgt spid="4109"/>
                        </p:tgtEl>
                      </p:cBhvr>
                    </p:animEffect>
                  </p:childTnLst>
                </p:cTn>
              </p:par>
            </p:tnLst>
          </p:tmpl>
        </p:tmplLst>
      </p:bldP>
    </p:bldLst>
  </p:timing>
  <p:txStyles>
    <p:titleStyle>
      <a:lvl1pPr algn="l" rtl="0" eaLnBrk="0" fontAlgn="base" latinLnBrk="1" hangingPunct="0">
        <a:spcBef>
          <a:spcPct val="0"/>
        </a:spcBef>
        <a:spcAft>
          <a:spcPct val="0"/>
        </a:spcAft>
        <a:defRPr lang="en-US" altLang="ko-KR" sz="3600" b="1" dirty="0">
          <a:solidFill>
            <a:schemeClr val="tx1"/>
          </a:solidFill>
          <a:latin typeface="Times New Roman" pitchFamily="18" charset="0"/>
          <a:ea typeface="HY헤드라인M" pitchFamily="18" charset="-127"/>
          <a:cs typeface="Times New Roman" pitchFamily="18" charset="0"/>
        </a:defRPr>
      </a:lvl1pPr>
      <a:lvl2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2pPr>
      <a:lvl3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3pPr>
      <a:lvl4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4pPr>
      <a:lvl5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5pPr>
      <a:lvl6pPr marL="457200" algn="l" rtl="0" fontAlgn="base" latinLnBrk="1">
        <a:spcBef>
          <a:spcPct val="0"/>
        </a:spcBef>
        <a:spcAft>
          <a:spcPct val="0"/>
        </a:spcAft>
        <a:defRPr kumimoji="1" sz="3000" b="1" i="1">
          <a:solidFill>
            <a:schemeClr val="bg1"/>
          </a:solidFill>
          <a:latin typeface="굴림" pitchFamily="50" charset="-127"/>
          <a:ea typeface="굴림" pitchFamily="50" charset="-127"/>
        </a:defRPr>
      </a:lvl6pPr>
      <a:lvl7pPr marL="914400" algn="l" rtl="0" fontAlgn="base" latinLnBrk="1">
        <a:spcBef>
          <a:spcPct val="0"/>
        </a:spcBef>
        <a:spcAft>
          <a:spcPct val="0"/>
        </a:spcAft>
        <a:defRPr kumimoji="1" sz="3000" b="1" i="1">
          <a:solidFill>
            <a:schemeClr val="bg1"/>
          </a:solidFill>
          <a:latin typeface="굴림" pitchFamily="50" charset="-127"/>
          <a:ea typeface="굴림" pitchFamily="50" charset="-127"/>
        </a:defRPr>
      </a:lvl7pPr>
      <a:lvl8pPr marL="1371600" algn="l" rtl="0" fontAlgn="base" latinLnBrk="1">
        <a:spcBef>
          <a:spcPct val="0"/>
        </a:spcBef>
        <a:spcAft>
          <a:spcPct val="0"/>
        </a:spcAft>
        <a:defRPr kumimoji="1" sz="3000" b="1" i="1">
          <a:solidFill>
            <a:schemeClr val="bg1"/>
          </a:solidFill>
          <a:latin typeface="굴림" pitchFamily="50" charset="-127"/>
          <a:ea typeface="굴림" pitchFamily="50" charset="-127"/>
        </a:defRPr>
      </a:lvl8pPr>
      <a:lvl9pPr marL="1828800" algn="l" rtl="0" fontAlgn="base" latinLnBrk="1">
        <a:spcBef>
          <a:spcPct val="0"/>
        </a:spcBef>
        <a:spcAft>
          <a:spcPct val="0"/>
        </a:spcAft>
        <a:defRPr kumimoji="1" sz="3000" b="1" i="1">
          <a:solidFill>
            <a:schemeClr val="bg1"/>
          </a:solidFill>
          <a:latin typeface="굴림" pitchFamily="50" charset="-127"/>
          <a:ea typeface="굴림" pitchFamily="50" charset="-127"/>
        </a:defRPr>
      </a:lvl9pPr>
    </p:titleStyle>
    <p:bodyStyle>
      <a:lvl1pPr marL="342900" indent="-342900" algn="l" rtl="0" eaLnBrk="0" fontAlgn="base" latinLnBrk="1" hangingPunct="0">
        <a:spcBef>
          <a:spcPct val="20000"/>
        </a:spcBef>
        <a:spcAft>
          <a:spcPct val="0"/>
        </a:spcAft>
        <a:buChar char="•"/>
        <a:defRPr sz="3200">
          <a:solidFill>
            <a:schemeClr val="tx1"/>
          </a:solidFill>
          <a:latin typeface="Times New Roman" pitchFamily="18" charset="0"/>
          <a:ea typeface="HY헤드라인M" pitchFamily="18" charset="-127"/>
          <a:cs typeface="Times New Roman" pitchFamily="18" charset="0"/>
        </a:defRPr>
      </a:lvl1pPr>
      <a:lvl2pPr marL="742950" indent="-285750" algn="l" rtl="0" eaLnBrk="0" fontAlgn="base" latinLnBrk="1" hangingPunct="0">
        <a:spcBef>
          <a:spcPct val="20000"/>
        </a:spcBef>
        <a:spcAft>
          <a:spcPct val="0"/>
        </a:spcAft>
        <a:buChar char="–"/>
        <a:defRPr sz="2800">
          <a:solidFill>
            <a:schemeClr val="tx1"/>
          </a:solidFill>
          <a:latin typeface="Times New Roman" pitchFamily="18" charset="0"/>
          <a:ea typeface="HY헤드라인M" pitchFamily="18" charset="-127"/>
          <a:cs typeface="Times New Roman" pitchFamily="18" charset="0"/>
        </a:defRPr>
      </a:lvl2pPr>
      <a:lvl3pPr marL="1143000" indent="-228600" algn="l" rtl="0" eaLnBrk="0" fontAlgn="base" latinLnBrk="1" hangingPunct="0">
        <a:spcBef>
          <a:spcPct val="20000"/>
        </a:spcBef>
        <a:spcAft>
          <a:spcPct val="0"/>
        </a:spcAft>
        <a:buChar char="•"/>
        <a:defRPr sz="2400">
          <a:solidFill>
            <a:schemeClr val="tx1"/>
          </a:solidFill>
          <a:latin typeface="Times New Roman" pitchFamily="18" charset="0"/>
          <a:ea typeface="HY헤드라인M" pitchFamily="18" charset="-127"/>
          <a:cs typeface="Times New Roman" pitchFamily="18" charset="0"/>
        </a:defRPr>
      </a:lvl3pPr>
      <a:lvl4pPr marL="1600200" indent="-228600" algn="l" rtl="0" eaLnBrk="0" fontAlgn="base" latinLnBrk="1" hangingPunct="0">
        <a:spcBef>
          <a:spcPct val="20000"/>
        </a:spcBef>
        <a:spcAft>
          <a:spcPct val="0"/>
        </a:spcAft>
        <a:buChar char="–"/>
        <a:defRPr sz="2000">
          <a:solidFill>
            <a:schemeClr val="tx1"/>
          </a:solidFill>
          <a:latin typeface="Times New Roman" pitchFamily="18" charset="0"/>
          <a:ea typeface="HY헤드라인M" pitchFamily="18" charset="-127"/>
          <a:cs typeface="Times New Roman" pitchFamily="18" charset="0"/>
        </a:defRPr>
      </a:lvl4pPr>
      <a:lvl5pPr marL="2057400" indent="-228600" algn="l" rtl="0" eaLnBrk="0" fontAlgn="base" latinLnBrk="1" hangingPunct="0">
        <a:spcBef>
          <a:spcPct val="20000"/>
        </a:spcBef>
        <a:spcAft>
          <a:spcPct val="0"/>
        </a:spcAft>
        <a:buChar char="»"/>
        <a:defRPr sz="2000">
          <a:solidFill>
            <a:schemeClr val="tx1"/>
          </a:solidFill>
          <a:latin typeface="Times New Roman" pitchFamily="18" charset="0"/>
          <a:ea typeface="HY헤드라인M" pitchFamily="18" charset="-127"/>
          <a:cs typeface="Times New Roman" pitchFamily="18" charset="0"/>
        </a:defRPr>
      </a:lvl5pPr>
      <a:lvl6pPr marL="2514600" indent="-228600" algn="l" rtl="0" fontAlgn="base" latinLnBrk="1">
        <a:spcBef>
          <a:spcPct val="20000"/>
        </a:spcBef>
        <a:spcAft>
          <a:spcPct val="0"/>
        </a:spcAft>
        <a:buChar char="»"/>
        <a:defRPr kumimoji="1" sz="2000">
          <a:solidFill>
            <a:schemeClr val="bg1"/>
          </a:solidFill>
          <a:latin typeface="+mn-lt"/>
          <a:ea typeface="+mn-ea"/>
        </a:defRPr>
      </a:lvl6pPr>
      <a:lvl7pPr marL="2971800" indent="-228600" algn="l" rtl="0" fontAlgn="base" latinLnBrk="1">
        <a:spcBef>
          <a:spcPct val="20000"/>
        </a:spcBef>
        <a:spcAft>
          <a:spcPct val="0"/>
        </a:spcAft>
        <a:buChar char="»"/>
        <a:defRPr kumimoji="1" sz="2000">
          <a:solidFill>
            <a:schemeClr val="bg1"/>
          </a:solidFill>
          <a:latin typeface="+mn-lt"/>
          <a:ea typeface="+mn-ea"/>
        </a:defRPr>
      </a:lvl7pPr>
      <a:lvl8pPr marL="3429000" indent="-228600" algn="l" rtl="0" fontAlgn="base" latinLnBrk="1">
        <a:spcBef>
          <a:spcPct val="20000"/>
        </a:spcBef>
        <a:spcAft>
          <a:spcPct val="0"/>
        </a:spcAft>
        <a:buChar char="»"/>
        <a:defRPr kumimoji="1" sz="2000">
          <a:solidFill>
            <a:schemeClr val="bg1"/>
          </a:solidFill>
          <a:latin typeface="+mn-lt"/>
          <a:ea typeface="+mn-ea"/>
        </a:defRPr>
      </a:lvl8pPr>
      <a:lvl9pPr marL="3886200" indent="-228600" algn="l" rtl="0" fontAlgn="base" latinLnBrk="1">
        <a:spcBef>
          <a:spcPct val="20000"/>
        </a:spcBef>
        <a:spcAft>
          <a:spcPct val="0"/>
        </a:spcAft>
        <a:buChar char="»"/>
        <a:defRPr kumimoji="1" sz="2000">
          <a:solidFill>
            <a:schemeClr val="bg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51" name="직사각형 50"/>
          <p:cNvSpPr/>
          <p:nvPr/>
        </p:nvSpPr>
        <p:spPr>
          <a:xfrm>
            <a:off x="0" y="0"/>
            <a:ext cx="9144000" cy="6858000"/>
          </a:xfrm>
          <a:prstGeom prst="rect">
            <a:avLst/>
          </a:prstGeom>
          <a:solidFill>
            <a:srgbClr val="2D28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grpSp>
        <p:nvGrpSpPr>
          <p:cNvPr id="4099" name="그룹 26"/>
          <p:cNvGrpSpPr>
            <a:grpSpLocks/>
          </p:cNvGrpSpPr>
          <p:nvPr/>
        </p:nvGrpSpPr>
        <p:grpSpPr bwMode="auto">
          <a:xfrm>
            <a:off x="142875" y="376238"/>
            <a:ext cx="3040063" cy="2981325"/>
            <a:chOff x="86282" y="214290"/>
            <a:chExt cx="3040245" cy="2982075"/>
          </a:xfrm>
        </p:grpSpPr>
        <p:pic>
          <p:nvPicPr>
            <p:cNvPr id="4100" name="그림 14" descr="watch.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2910" y="500042"/>
              <a:ext cx="2175841" cy="217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그림 15" descr="im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5786" y="214290"/>
              <a:ext cx="476297" cy="48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그림 16" descr="img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012" y="562053"/>
              <a:ext cx="469239" cy="47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그림 17" descr="img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3417" y="1028389"/>
              <a:ext cx="465712" cy="47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그림 18" descr="img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282" y="1571612"/>
              <a:ext cx="465712" cy="47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그림 19" descr="img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7439" y="2081105"/>
              <a:ext cx="469239" cy="47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그림 20" descr="img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5202" y="2490879"/>
              <a:ext cx="476297" cy="47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그림 21" descr="img7.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5268" y="2720069"/>
              <a:ext cx="479824" cy="476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그림 22" descr="img8.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01075" y="2705193"/>
              <a:ext cx="483353" cy="479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그림 23" descr="img9.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14546" y="2509733"/>
              <a:ext cx="483352" cy="476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그림 24" descr="img10.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43174" y="2143116"/>
              <a:ext cx="483353" cy="479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그림 25" descr="img_text.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47516" y="1812657"/>
              <a:ext cx="928694" cy="1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12" name="그림 10" descr="building.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4500563"/>
            <a:ext cx="9144000"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그림 12" descr="trans_building_bg.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4543425"/>
            <a:ext cx="91440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24" descr="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217613" y="-15875"/>
            <a:ext cx="7926387"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Rectangle 3"/>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latinLnBrk="1">
              <a:buFontTx/>
              <a:buNone/>
              <a:defRPr kumimoji="1" sz="1400">
                <a:latin typeface="굴림" pitchFamily="50" charset="-127"/>
                <a:ea typeface="굴림" pitchFamily="50" charset="-127"/>
              </a:defRPr>
            </a:lvl1pPr>
          </a:lstStyle>
          <a:p>
            <a:pPr>
              <a:defRPr/>
            </a:pPr>
            <a:endParaRPr lang="en-US" altLang="ko-KR"/>
          </a:p>
        </p:txBody>
      </p:sp>
      <p:sp>
        <p:nvSpPr>
          <p:cNvPr id="49" name="Rectangle 4"/>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lgn="ctr" latinLnBrk="1">
              <a:buFontTx/>
              <a:buNone/>
              <a:defRPr kumimoji="1" sz="1400">
                <a:latin typeface="굴림" pitchFamily="50" charset="-127"/>
                <a:ea typeface="굴림" pitchFamily="50" charset="-127"/>
              </a:defRPr>
            </a:lvl1pPr>
          </a:lstStyle>
          <a:p>
            <a:pPr>
              <a:defRPr/>
            </a:pPr>
            <a:endParaRPr lang="en-US" altLang="ko-KR"/>
          </a:p>
        </p:txBody>
      </p:sp>
      <p:sp>
        <p:nvSpPr>
          <p:cNvPr id="50" name="Rectangle 5"/>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rstTxWarp prst="textNoShape">
              <a:avLst/>
            </a:prstTxWarp>
          </a:bodyPr>
          <a:lstStyle>
            <a:lvl1pPr algn="r" latinLnBrk="1">
              <a:defRPr sz="1400"/>
            </a:lvl1pPr>
          </a:lstStyle>
          <a:p>
            <a:fld id="{197FFB27-ACC5-4143-A1E0-7362077C081A}" type="slidenum">
              <a:rPr lang="en-US" altLang="ko-KR"/>
              <a:pPr/>
              <a:t>‹#›</a:t>
            </a:fld>
            <a:endParaRPr lang="en-US" altLang="ko-KR"/>
          </a:p>
        </p:txBody>
      </p:sp>
      <p:sp>
        <p:nvSpPr>
          <p:cNvPr id="4121" name="Rectangle 3"/>
          <p:cNvSpPr>
            <a:spLocks noGrp="1" noChangeArrowheads="1"/>
          </p:cNvSpPr>
          <p:nvPr>
            <p:ph type="body" idx="4294967295"/>
          </p:nvPr>
        </p:nvSpPr>
        <p:spPr bwMode="auto">
          <a:xfrm>
            <a:off x="1714500" y="1046163"/>
            <a:ext cx="69723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4122" name="Rectangle 2"/>
          <p:cNvSpPr>
            <a:spLocks noGrp="1" noChangeArrowheads="1"/>
          </p:cNvSpPr>
          <p:nvPr>
            <p:ph type="title" idx="4294967295"/>
          </p:nvPr>
        </p:nvSpPr>
        <p:spPr bwMode="auto">
          <a:xfrm>
            <a:off x="1714500" y="177800"/>
            <a:ext cx="72866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endParaRPr lang="en-US" altLang="ko-KR" smtClean="0"/>
          </a:p>
        </p:txBody>
      </p:sp>
    </p:spTree>
  </p:cSld>
  <p:clrMap bg1="lt1" tx1="dk1" bg2="lt2" tx2="dk2" accent1="accent1" accent2="accent2" accent3="accent3" accent4="accent4" accent5="accent5" accent6="accent6" hlink="hlink" folHlink="folHlink"/>
  <p:sldLayoutIdLst>
    <p:sldLayoutId id="2147484300" r:id="rId1"/>
  </p:sldLayoutIdLst>
  <p:transition>
    <p:fade/>
  </p:transition>
  <p:txStyles>
    <p:titleStyle>
      <a:lvl1pPr algn="l" rtl="0" eaLnBrk="0" fontAlgn="base" latinLnBrk="1" hangingPunct="0">
        <a:spcBef>
          <a:spcPct val="0"/>
        </a:spcBef>
        <a:spcAft>
          <a:spcPct val="0"/>
        </a:spcAft>
        <a:defRPr lang="en-US" altLang="ko-KR" sz="3600" b="1" dirty="0">
          <a:solidFill>
            <a:schemeClr val="tx1"/>
          </a:solidFill>
          <a:latin typeface="Times New Roman" pitchFamily="18" charset="0"/>
          <a:ea typeface="HY헤드라인M" pitchFamily="18" charset="-127"/>
          <a:cs typeface="Times New Roman" pitchFamily="18" charset="0"/>
        </a:defRPr>
      </a:lvl1pPr>
      <a:lvl2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2pPr>
      <a:lvl3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3pPr>
      <a:lvl4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4pPr>
      <a:lvl5pPr algn="l" rtl="0" eaLnBrk="0" fontAlgn="base" latinLnBrk="1" hangingPunct="0">
        <a:spcBef>
          <a:spcPct val="0"/>
        </a:spcBef>
        <a:spcAft>
          <a:spcPct val="0"/>
        </a:spcAft>
        <a:defRPr sz="3600" b="1">
          <a:solidFill>
            <a:schemeClr val="tx1"/>
          </a:solidFill>
          <a:latin typeface="Times New Roman" pitchFamily="18" charset="0"/>
          <a:ea typeface="HY헤드라인M" pitchFamily="18" charset="-127"/>
          <a:cs typeface="Times New Roman" pitchFamily="18" charset="0"/>
        </a:defRPr>
      </a:lvl5pPr>
      <a:lvl6pPr marL="457200" algn="l" rtl="0" fontAlgn="base" latinLnBrk="1">
        <a:spcBef>
          <a:spcPct val="0"/>
        </a:spcBef>
        <a:spcAft>
          <a:spcPct val="0"/>
        </a:spcAft>
        <a:defRPr kumimoji="1" sz="3000" b="1" i="1">
          <a:solidFill>
            <a:schemeClr val="bg1"/>
          </a:solidFill>
          <a:latin typeface="굴림" pitchFamily="50" charset="-127"/>
          <a:ea typeface="굴림" pitchFamily="50" charset="-127"/>
        </a:defRPr>
      </a:lvl6pPr>
      <a:lvl7pPr marL="914400" algn="l" rtl="0" fontAlgn="base" latinLnBrk="1">
        <a:spcBef>
          <a:spcPct val="0"/>
        </a:spcBef>
        <a:spcAft>
          <a:spcPct val="0"/>
        </a:spcAft>
        <a:defRPr kumimoji="1" sz="3000" b="1" i="1">
          <a:solidFill>
            <a:schemeClr val="bg1"/>
          </a:solidFill>
          <a:latin typeface="굴림" pitchFamily="50" charset="-127"/>
          <a:ea typeface="굴림" pitchFamily="50" charset="-127"/>
        </a:defRPr>
      </a:lvl7pPr>
      <a:lvl8pPr marL="1371600" algn="l" rtl="0" fontAlgn="base" latinLnBrk="1">
        <a:spcBef>
          <a:spcPct val="0"/>
        </a:spcBef>
        <a:spcAft>
          <a:spcPct val="0"/>
        </a:spcAft>
        <a:defRPr kumimoji="1" sz="3000" b="1" i="1">
          <a:solidFill>
            <a:schemeClr val="bg1"/>
          </a:solidFill>
          <a:latin typeface="굴림" pitchFamily="50" charset="-127"/>
          <a:ea typeface="굴림" pitchFamily="50" charset="-127"/>
        </a:defRPr>
      </a:lvl8pPr>
      <a:lvl9pPr marL="1828800" algn="l" rtl="0" fontAlgn="base" latinLnBrk="1">
        <a:spcBef>
          <a:spcPct val="0"/>
        </a:spcBef>
        <a:spcAft>
          <a:spcPct val="0"/>
        </a:spcAft>
        <a:defRPr kumimoji="1" sz="3000" b="1" i="1">
          <a:solidFill>
            <a:schemeClr val="bg1"/>
          </a:solidFill>
          <a:latin typeface="굴림" pitchFamily="50" charset="-127"/>
          <a:ea typeface="굴림" pitchFamily="50" charset="-127"/>
        </a:defRPr>
      </a:lvl9pPr>
    </p:titleStyle>
    <p:bodyStyle>
      <a:lvl1pPr marL="342900" indent="-342900" algn="l" rtl="0" eaLnBrk="0" fontAlgn="base" latinLnBrk="1" hangingPunct="0">
        <a:spcBef>
          <a:spcPct val="20000"/>
        </a:spcBef>
        <a:spcAft>
          <a:spcPct val="0"/>
        </a:spcAft>
        <a:buChar char="•"/>
        <a:defRPr sz="3200">
          <a:solidFill>
            <a:schemeClr val="tx1"/>
          </a:solidFill>
          <a:latin typeface="Times New Roman" pitchFamily="18" charset="0"/>
          <a:ea typeface="HY헤드라인M" pitchFamily="18" charset="-127"/>
          <a:cs typeface="Times New Roman" pitchFamily="18" charset="0"/>
        </a:defRPr>
      </a:lvl1pPr>
      <a:lvl2pPr marL="742950" indent="-285750" algn="l" rtl="0" eaLnBrk="0" fontAlgn="base" latinLnBrk="1" hangingPunct="0">
        <a:spcBef>
          <a:spcPct val="20000"/>
        </a:spcBef>
        <a:spcAft>
          <a:spcPct val="0"/>
        </a:spcAft>
        <a:buChar char="–"/>
        <a:defRPr sz="2800">
          <a:solidFill>
            <a:schemeClr val="tx1"/>
          </a:solidFill>
          <a:latin typeface="Times New Roman" pitchFamily="18" charset="0"/>
          <a:ea typeface="HY헤드라인M" pitchFamily="18" charset="-127"/>
          <a:cs typeface="Times New Roman" pitchFamily="18" charset="0"/>
        </a:defRPr>
      </a:lvl2pPr>
      <a:lvl3pPr marL="1143000" indent="-228600" algn="l" rtl="0" eaLnBrk="0" fontAlgn="base" latinLnBrk="1" hangingPunct="0">
        <a:spcBef>
          <a:spcPct val="20000"/>
        </a:spcBef>
        <a:spcAft>
          <a:spcPct val="0"/>
        </a:spcAft>
        <a:buChar char="•"/>
        <a:defRPr sz="2400">
          <a:solidFill>
            <a:schemeClr val="tx1"/>
          </a:solidFill>
          <a:latin typeface="Times New Roman" pitchFamily="18" charset="0"/>
          <a:ea typeface="HY헤드라인M" pitchFamily="18" charset="-127"/>
          <a:cs typeface="Times New Roman" pitchFamily="18" charset="0"/>
        </a:defRPr>
      </a:lvl3pPr>
      <a:lvl4pPr marL="1600200" indent="-228600" algn="l" rtl="0" eaLnBrk="0" fontAlgn="base" latinLnBrk="1" hangingPunct="0">
        <a:spcBef>
          <a:spcPct val="20000"/>
        </a:spcBef>
        <a:spcAft>
          <a:spcPct val="0"/>
        </a:spcAft>
        <a:buChar char="–"/>
        <a:defRPr sz="2000">
          <a:solidFill>
            <a:schemeClr val="tx1"/>
          </a:solidFill>
          <a:latin typeface="Times New Roman" pitchFamily="18" charset="0"/>
          <a:ea typeface="HY헤드라인M" pitchFamily="18" charset="-127"/>
          <a:cs typeface="Times New Roman" pitchFamily="18" charset="0"/>
        </a:defRPr>
      </a:lvl4pPr>
      <a:lvl5pPr marL="2057400" indent="-228600" algn="l" rtl="0" eaLnBrk="0" fontAlgn="base" latinLnBrk="1" hangingPunct="0">
        <a:spcBef>
          <a:spcPct val="20000"/>
        </a:spcBef>
        <a:spcAft>
          <a:spcPct val="0"/>
        </a:spcAft>
        <a:buChar char="»"/>
        <a:defRPr sz="2000">
          <a:solidFill>
            <a:schemeClr val="tx1"/>
          </a:solidFill>
          <a:latin typeface="Times New Roman" pitchFamily="18" charset="0"/>
          <a:ea typeface="HY헤드라인M" pitchFamily="18" charset="-127"/>
          <a:cs typeface="Times New Roman" pitchFamily="18" charset="0"/>
        </a:defRPr>
      </a:lvl5pPr>
      <a:lvl6pPr marL="2514600" indent="-228600" algn="l" rtl="0" fontAlgn="base" latinLnBrk="1">
        <a:spcBef>
          <a:spcPct val="20000"/>
        </a:spcBef>
        <a:spcAft>
          <a:spcPct val="0"/>
        </a:spcAft>
        <a:buChar char="»"/>
        <a:defRPr kumimoji="1" sz="2000">
          <a:solidFill>
            <a:schemeClr val="bg1"/>
          </a:solidFill>
          <a:latin typeface="+mn-lt"/>
          <a:ea typeface="+mn-ea"/>
        </a:defRPr>
      </a:lvl6pPr>
      <a:lvl7pPr marL="2971800" indent="-228600" algn="l" rtl="0" fontAlgn="base" latinLnBrk="1">
        <a:spcBef>
          <a:spcPct val="20000"/>
        </a:spcBef>
        <a:spcAft>
          <a:spcPct val="0"/>
        </a:spcAft>
        <a:buChar char="»"/>
        <a:defRPr kumimoji="1" sz="2000">
          <a:solidFill>
            <a:schemeClr val="bg1"/>
          </a:solidFill>
          <a:latin typeface="+mn-lt"/>
          <a:ea typeface="+mn-ea"/>
        </a:defRPr>
      </a:lvl7pPr>
      <a:lvl8pPr marL="3429000" indent="-228600" algn="l" rtl="0" fontAlgn="base" latinLnBrk="1">
        <a:spcBef>
          <a:spcPct val="20000"/>
        </a:spcBef>
        <a:spcAft>
          <a:spcPct val="0"/>
        </a:spcAft>
        <a:buChar char="»"/>
        <a:defRPr kumimoji="1" sz="2000">
          <a:solidFill>
            <a:schemeClr val="bg1"/>
          </a:solidFill>
          <a:latin typeface="+mn-lt"/>
          <a:ea typeface="+mn-ea"/>
        </a:defRPr>
      </a:lvl8pPr>
      <a:lvl9pPr marL="3886200" indent="-228600" algn="l" rtl="0" fontAlgn="base" latinLnBrk="1">
        <a:spcBef>
          <a:spcPct val="20000"/>
        </a:spcBef>
        <a:spcAft>
          <a:spcPct val="0"/>
        </a:spcAft>
        <a:buChar char="»"/>
        <a:defRPr kumimoji="1" sz="2000">
          <a:solidFill>
            <a:schemeClr val="bg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5122" name="제목 개체 틀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5123" name="텍스트 개체 틀 2"/>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latinLnBrk="1">
              <a:buFontTx/>
              <a:buNone/>
              <a:defRPr kumimoji="1" sz="1200">
                <a:solidFill>
                  <a:schemeClr val="tx1">
                    <a:tint val="75000"/>
                  </a:schemeClr>
                </a:solidFill>
                <a:latin typeface="굴림" pitchFamily="50" charset="-127"/>
                <a:ea typeface="굴림" pitchFamily="50" charset="-127"/>
              </a:defRPr>
            </a:lvl1pPr>
          </a:lstStyle>
          <a:p>
            <a:pPr>
              <a:defRPr/>
            </a:pPr>
            <a:fld id="{19929A8F-7B47-469D-A0CC-913CB2426B6D}" type="datetimeFigureOut">
              <a:rPr lang="ko-KR" altLang="en-US"/>
              <a:pPr>
                <a:defRPr/>
              </a:pPr>
              <a:t>2016-08-22</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latinLnBrk="1">
              <a:buFontTx/>
              <a:buNone/>
              <a:defRPr kumimoji="1" sz="1200">
                <a:solidFill>
                  <a:schemeClr val="tx1">
                    <a:tint val="75000"/>
                  </a:schemeClr>
                </a:solidFill>
                <a:latin typeface="굴림" pitchFamily="50" charset="-127"/>
                <a:ea typeface="굴림" pitchFamily="50" charset="-127"/>
              </a:defRPr>
            </a:lvl1pPr>
          </a:lstStyle>
          <a:p>
            <a:pPr>
              <a:defRPr/>
            </a:pPr>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latinLnBrk="1">
              <a:defRPr sz="1200">
                <a:solidFill>
                  <a:srgbClr val="898989"/>
                </a:solidFill>
                <a:latin typeface="Malgun Gothic" pitchFamily="34" charset="-127"/>
                <a:ea typeface="Malgun Gothic" pitchFamily="34" charset="-127"/>
              </a:defRPr>
            </a:lvl1pPr>
          </a:lstStyle>
          <a:p>
            <a:fld id="{651498D1-40C6-48AB-986A-FE317A5F4560}" type="slidenum">
              <a:rPr lang="ko-KR" altLang="en-US"/>
              <a:pPr/>
              <a:t>‹#›</a:t>
            </a:fld>
            <a:endParaRPr lang="ko-KR" altLang="en-US"/>
          </a:p>
        </p:txBody>
      </p:sp>
      <p:pic>
        <p:nvPicPr>
          <p:cNvPr id="5127" name="Picture 2"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01" r:id="rId1"/>
  </p:sldLayoutIdLst>
  <p:txStyles>
    <p:titleStyle>
      <a:lvl1pPr algn="ctr" rtl="0" eaLnBrk="0" fontAlgn="base" latinLnBrk="1" hangingPunct="0">
        <a:spcBef>
          <a:spcPct val="0"/>
        </a:spcBef>
        <a:spcAft>
          <a:spcPct val="0"/>
        </a:spcAft>
        <a:defRPr sz="4400" kern="1200">
          <a:solidFill>
            <a:schemeClr val="tx1"/>
          </a:solidFill>
          <a:latin typeface="Malgun Gothic" pitchFamily="34" charset="-127"/>
          <a:ea typeface="Malgun Gothic" pitchFamily="34" charset="-127"/>
          <a:cs typeface="+mj-cs"/>
        </a:defRPr>
      </a:lvl1pPr>
      <a:lvl2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2pPr>
      <a:lvl3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3pPr>
      <a:lvl4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4pPr>
      <a:lvl5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5pPr>
      <a:lvl6pPr marL="457200" algn="ctr" rtl="0" fontAlgn="base" latinLnBrk="1">
        <a:spcBef>
          <a:spcPct val="0"/>
        </a:spcBef>
        <a:spcAft>
          <a:spcPct val="0"/>
        </a:spcAft>
        <a:defRPr sz="4400">
          <a:solidFill>
            <a:schemeClr val="tx1"/>
          </a:solidFill>
          <a:latin typeface="맑은 고딕" pitchFamily="50" charset="-127"/>
          <a:ea typeface="맑은 고딕" pitchFamily="50" charset="-127"/>
        </a:defRPr>
      </a:lvl6pPr>
      <a:lvl7pPr marL="914400" algn="ctr" rtl="0" fontAlgn="base" latinLnBrk="1">
        <a:spcBef>
          <a:spcPct val="0"/>
        </a:spcBef>
        <a:spcAft>
          <a:spcPct val="0"/>
        </a:spcAft>
        <a:defRPr sz="4400">
          <a:solidFill>
            <a:schemeClr val="tx1"/>
          </a:solidFill>
          <a:latin typeface="맑은 고딕" pitchFamily="50" charset="-127"/>
          <a:ea typeface="맑은 고딕" pitchFamily="50" charset="-127"/>
        </a:defRPr>
      </a:lvl7pPr>
      <a:lvl8pPr marL="1371600" algn="ctr" rtl="0" fontAlgn="base" latinLnBrk="1">
        <a:spcBef>
          <a:spcPct val="0"/>
        </a:spcBef>
        <a:spcAft>
          <a:spcPct val="0"/>
        </a:spcAft>
        <a:defRPr sz="4400">
          <a:solidFill>
            <a:schemeClr val="tx1"/>
          </a:solidFill>
          <a:latin typeface="맑은 고딕" pitchFamily="50" charset="-127"/>
          <a:ea typeface="맑은 고딕" pitchFamily="50" charset="-127"/>
        </a:defRPr>
      </a:lvl8pPr>
      <a:lvl9pPr marL="1828800" algn="ctr" rtl="0" fontAlgn="base" latinLnBrk="1">
        <a:spcBef>
          <a:spcPct val="0"/>
        </a:spcBef>
        <a:spcAft>
          <a:spcPct val="0"/>
        </a:spcAft>
        <a:defRPr sz="4400">
          <a:solidFill>
            <a:schemeClr val="tx1"/>
          </a:solidFill>
          <a:latin typeface="맑은 고딕" pitchFamily="50" charset="-127"/>
          <a:ea typeface="맑은 고딕" pitchFamily="50" charset="-127"/>
        </a:defRPr>
      </a:lvl9pPr>
    </p:titleStyle>
    <p:bodyStyle>
      <a:lvl1pPr marL="342900" indent="-342900" algn="l" rtl="0" eaLnBrk="0" fontAlgn="base" latinLnBrk="1" hangingPunct="0">
        <a:spcBef>
          <a:spcPct val="20000"/>
        </a:spcBef>
        <a:spcAft>
          <a:spcPct val="0"/>
        </a:spcAft>
        <a:buFont typeface="Arial" pitchFamily="34" charset="0"/>
        <a:buChar char="•"/>
        <a:defRPr sz="3200" kern="1200">
          <a:solidFill>
            <a:schemeClr val="tx1"/>
          </a:solidFill>
          <a:latin typeface="Malgun Gothic" pitchFamily="34" charset="-127"/>
          <a:ea typeface="Malgun Gothic" pitchFamily="34" charset="-127"/>
          <a:cs typeface="+mn-cs"/>
        </a:defRPr>
      </a:lvl1pPr>
      <a:lvl2pPr marL="742950" indent="-285750" algn="l" rtl="0" eaLnBrk="0" fontAlgn="base" latinLnBrk="1" hangingPunct="0">
        <a:spcBef>
          <a:spcPct val="20000"/>
        </a:spcBef>
        <a:spcAft>
          <a:spcPct val="0"/>
        </a:spcAft>
        <a:buFont typeface="Arial" pitchFamily="34" charset="0"/>
        <a:buChar char="–"/>
        <a:defRPr sz="2800" kern="1200">
          <a:solidFill>
            <a:schemeClr val="tx1"/>
          </a:solidFill>
          <a:latin typeface="Malgun Gothic" pitchFamily="34" charset="-127"/>
          <a:ea typeface="Malgun Gothic" pitchFamily="34" charset="-127"/>
          <a:cs typeface="+mn-cs"/>
        </a:defRPr>
      </a:lvl2pPr>
      <a:lvl3pPr marL="1143000" indent="-228600" algn="l" rtl="0" eaLnBrk="0" fontAlgn="base" latinLnBrk="1" hangingPunct="0">
        <a:spcBef>
          <a:spcPct val="20000"/>
        </a:spcBef>
        <a:spcAft>
          <a:spcPct val="0"/>
        </a:spcAft>
        <a:buFont typeface="Arial" pitchFamily="34" charset="0"/>
        <a:buChar char="•"/>
        <a:defRPr sz="2400" kern="1200">
          <a:solidFill>
            <a:schemeClr val="tx1"/>
          </a:solidFill>
          <a:latin typeface="Malgun Gothic" pitchFamily="34" charset="-127"/>
          <a:ea typeface="Malgun Gothic" pitchFamily="34" charset="-127"/>
          <a:cs typeface="+mn-cs"/>
        </a:defRPr>
      </a:lvl3pPr>
      <a:lvl4pPr marL="1600200" indent="-228600" algn="l" rtl="0" eaLnBrk="0" fontAlgn="base" latinLnBrk="1" hangingPunct="0">
        <a:spcBef>
          <a:spcPct val="20000"/>
        </a:spcBef>
        <a:spcAft>
          <a:spcPct val="0"/>
        </a:spcAft>
        <a:buFont typeface="Arial" pitchFamily="34" charset="0"/>
        <a:buChar char="–"/>
        <a:defRPr sz="2000" kern="1200">
          <a:solidFill>
            <a:schemeClr val="tx1"/>
          </a:solidFill>
          <a:latin typeface="Malgun Gothic" pitchFamily="34" charset="-127"/>
          <a:ea typeface="Malgun Gothic" pitchFamily="34" charset="-127"/>
          <a:cs typeface="+mn-cs"/>
        </a:defRPr>
      </a:lvl4pPr>
      <a:lvl5pPr marL="2057400" indent="-228600" algn="l" rtl="0" eaLnBrk="0" fontAlgn="base" latinLnBrk="1" hangingPunct="0">
        <a:spcBef>
          <a:spcPct val="20000"/>
        </a:spcBef>
        <a:spcAft>
          <a:spcPct val="0"/>
        </a:spcAft>
        <a:buFont typeface="Arial" pitchFamily="34" charset="0"/>
        <a:buChar char="»"/>
        <a:defRPr sz="2000" kern="1200">
          <a:solidFill>
            <a:schemeClr val="tx1"/>
          </a:solidFill>
          <a:latin typeface="Malgun Gothic" pitchFamily="34" charset="-127"/>
          <a:ea typeface="Malgun Gothic" pitchFamily="34"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4.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48.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s>
</file>

<file path=ppt/slides/_rels/slide24.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image" Target="../media/image65.png"/><Relationship Id="rId16"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5" Type="http://schemas.openxmlformats.org/officeDocument/2006/relationships/image" Target="../media/image7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 Id="rId14" Type="http://schemas.openxmlformats.org/officeDocument/2006/relationships/image" Target="../media/image7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47.jpeg"/><Relationship Id="rId1" Type="http://schemas.openxmlformats.org/officeDocument/2006/relationships/slideLayout" Target="../slideLayouts/slideLayout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jpeg"/><Relationship Id="rId1" Type="http://schemas.openxmlformats.org/officeDocument/2006/relationships/slideLayout" Target="../slideLayouts/slideLayout6.xml"/><Relationship Id="rId5" Type="http://schemas.openxmlformats.org/officeDocument/2006/relationships/image" Target="../media/image84.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49.png"/><Relationship Id="rId7"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ctrTitle"/>
          </p:nvPr>
        </p:nvSpPr>
        <p:spPr>
          <a:xfrm>
            <a:off x="357188" y="4643438"/>
            <a:ext cx="8224837" cy="1285875"/>
          </a:xfrm>
        </p:spPr>
        <p:txBody>
          <a:bodyPr/>
          <a:lstStyle/>
          <a:p>
            <a:r>
              <a:rPr lang="en-US" altLang="ko-KR" sz="4700" smtClean="0">
                <a:solidFill>
                  <a:srgbClr val="FF6600"/>
                </a:solidFill>
                <a:latin typeface="Arial" pitchFamily="34" charset="0"/>
                <a:ea typeface="HY헤드라인M" pitchFamily="2" charset="-127"/>
                <a:cs typeface="Arial" pitchFamily="34" charset="0"/>
              </a:rPr>
              <a:t>PPTKOREA</a:t>
            </a:r>
            <a:r>
              <a:rPr lang="en-US" altLang="ko-KR" sz="6500" smtClean="0">
                <a:latin typeface="Arial" pitchFamily="34" charset="0"/>
                <a:ea typeface="HY헤드라인M" pitchFamily="2" charset="-127"/>
                <a:cs typeface="Arial" pitchFamily="34" charset="0"/>
              </a:rPr>
              <a:t/>
            </a:r>
            <a:br>
              <a:rPr lang="en-US" altLang="ko-KR" sz="6500" smtClean="0">
                <a:latin typeface="Arial" pitchFamily="34" charset="0"/>
                <a:ea typeface="HY헤드라인M" pitchFamily="2" charset="-127"/>
                <a:cs typeface="Arial" pitchFamily="34" charset="0"/>
              </a:rPr>
            </a:br>
            <a:r>
              <a:rPr lang="en-US" altLang="ko-KR" sz="2800" smtClean="0">
                <a:latin typeface="Arial" pitchFamily="34" charset="0"/>
                <a:ea typeface="HY헤드라인M" pitchFamily="2" charset="-127"/>
                <a:cs typeface="Arial" pitchFamily="34" charset="0"/>
              </a:rPr>
              <a:t>P.P.TEMPLATE KOREA</a:t>
            </a:r>
          </a:p>
        </p:txBody>
      </p:sp>
      <p:sp>
        <p:nvSpPr>
          <p:cNvPr id="10242" name="副标题 1"/>
          <p:cNvSpPr>
            <a:spLocks noGrp="1" noChangeArrowheads="1"/>
          </p:cNvSpPr>
          <p:nvPr>
            <p:ph type="subTitle" idx="1"/>
          </p:nvPr>
        </p:nvSpPr>
        <p:spPr>
          <a:xfrm>
            <a:off x="458788" y="6065838"/>
            <a:ext cx="6400800" cy="649287"/>
          </a:xfrm>
        </p:spPr>
        <p:txBody>
          <a:bodyPr/>
          <a:lstStyle/>
          <a:p>
            <a:endParaRPr lang="zh-CN" altLang="en-US" smtClean="0">
              <a:ea typeface="HY헤드라인M" pitchFamily="2" charset="-127"/>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35"/>
          <p:cNvGrpSpPr>
            <a:grpSpLocks/>
          </p:cNvGrpSpPr>
          <p:nvPr/>
        </p:nvGrpSpPr>
        <p:grpSpPr bwMode="auto">
          <a:xfrm>
            <a:off x="3548063" y="3860800"/>
            <a:ext cx="4932362" cy="3249613"/>
            <a:chOff x="3548063" y="3860800"/>
            <a:chExt cx="4932362" cy="3249613"/>
          </a:xfrm>
        </p:grpSpPr>
        <p:sp>
          <p:nvSpPr>
            <p:cNvPr id="22530" name="Oval 425"/>
            <p:cNvSpPr>
              <a:spLocks noChangeArrowheads="1"/>
            </p:cNvSpPr>
            <p:nvPr/>
          </p:nvSpPr>
          <p:spPr bwMode="auto">
            <a:xfrm>
              <a:off x="3548063" y="4776788"/>
              <a:ext cx="4932362" cy="1624012"/>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22531" name="그룹 29"/>
            <p:cNvGrpSpPr>
              <a:grpSpLocks/>
            </p:cNvGrpSpPr>
            <p:nvPr/>
          </p:nvGrpSpPr>
          <p:grpSpPr bwMode="auto">
            <a:xfrm>
              <a:off x="4448175" y="3860800"/>
              <a:ext cx="3132138" cy="3249613"/>
              <a:chOff x="4448175" y="3860800"/>
              <a:chExt cx="3132138" cy="3249613"/>
            </a:xfrm>
          </p:grpSpPr>
          <p:grpSp>
            <p:nvGrpSpPr>
              <p:cNvPr id="22532" name="Group 427"/>
              <p:cNvGrpSpPr>
                <a:grpSpLocks/>
              </p:cNvGrpSpPr>
              <p:nvPr/>
            </p:nvGrpSpPr>
            <p:grpSpPr bwMode="auto">
              <a:xfrm flipV="1">
                <a:off x="4457700" y="5165725"/>
                <a:ext cx="3116263" cy="1944688"/>
                <a:chOff x="1610" y="2838"/>
                <a:chExt cx="1089" cy="681"/>
              </a:xfrm>
            </p:grpSpPr>
            <p:sp>
              <p:nvSpPr>
                <p:cNvPr id="22533" name="Freeform 428"/>
                <p:cNvSpPr>
                  <a:spLocks noChangeArrowheads="1"/>
                </p:cNvSpPr>
                <p:nvPr/>
              </p:nvSpPr>
              <p:spPr bwMode="auto">
                <a:xfrm>
                  <a:off x="1610" y="2838"/>
                  <a:ext cx="1089" cy="681"/>
                </a:xfrm>
                <a:custGeom>
                  <a:avLst/>
                  <a:gdLst>
                    <a:gd name="T0" fmla="*/ 1862 w 1862"/>
                    <a:gd name="T1" fmla="*/ 930 h 1164"/>
                    <a:gd name="T2" fmla="*/ 1856 w 1862"/>
                    <a:gd name="T3" fmla="*/ 954 h 1164"/>
                    <a:gd name="T4" fmla="*/ 1842 w 1862"/>
                    <a:gd name="T5" fmla="*/ 978 h 1164"/>
                    <a:gd name="T6" fmla="*/ 1820 w 1862"/>
                    <a:gd name="T7" fmla="*/ 1000 h 1164"/>
                    <a:gd name="T8" fmla="*/ 1788 w 1862"/>
                    <a:gd name="T9" fmla="*/ 1020 h 1164"/>
                    <a:gd name="T10" fmla="*/ 1702 w 1862"/>
                    <a:gd name="T11" fmla="*/ 1060 h 1164"/>
                    <a:gd name="T12" fmla="*/ 1588 w 1862"/>
                    <a:gd name="T13" fmla="*/ 1094 h 1164"/>
                    <a:gd name="T14" fmla="*/ 1452 w 1862"/>
                    <a:gd name="T15" fmla="*/ 1124 h 1164"/>
                    <a:gd name="T16" fmla="*/ 1294 w 1862"/>
                    <a:gd name="T17" fmla="*/ 1144 h 1164"/>
                    <a:gd name="T18" fmla="*/ 1118 w 1862"/>
                    <a:gd name="T19" fmla="*/ 1158 h 1164"/>
                    <a:gd name="T20" fmla="*/ 930 w 1862"/>
                    <a:gd name="T21" fmla="*/ 1164 h 1164"/>
                    <a:gd name="T22" fmla="*/ 744 w 1862"/>
                    <a:gd name="T23" fmla="*/ 1158 h 1164"/>
                    <a:gd name="T24" fmla="*/ 568 w 1862"/>
                    <a:gd name="T25" fmla="*/ 1144 h 1164"/>
                    <a:gd name="T26" fmla="*/ 410 w 1862"/>
                    <a:gd name="T27" fmla="*/ 1124 h 1164"/>
                    <a:gd name="T28" fmla="*/ 272 w 1862"/>
                    <a:gd name="T29" fmla="*/ 1094 h 1164"/>
                    <a:gd name="T30" fmla="*/ 158 w 1862"/>
                    <a:gd name="T31" fmla="*/ 1060 h 1164"/>
                    <a:gd name="T32" fmla="*/ 74 w 1862"/>
                    <a:gd name="T33" fmla="*/ 1020 h 1164"/>
                    <a:gd name="T34" fmla="*/ 42 w 1862"/>
                    <a:gd name="T35" fmla="*/ 1000 h 1164"/>
                    <a:gd name="T36" fmla="*/ 18 w 1862"/>
                    <a:gd name="T37" fmla="*/ 978 h 1164"/>
                    <a:gd name="T38" fmla="*/ 4 w 1862"/>
                    <a:gd name="T39" fmla="*/ 954 h 1164"/>
                    <a:gd name="T40" fmla="*/ 0 w 1862"/>
                    <a:gd name="T41" fmla="*/ 930 h 1164"/>
                    <a:gd name="T42" fmla="*/ 4 w 1862"/>
                    <a:gd name="T43" fmla="*/ 836 h 1164"/>
                    <a:gd name="T44" fmla="*/ 18 w 1862"/>
                    <a:gd name="T45" fmla="*/ 742 h 1164"/>
                    <a:gd name="T46" fmla="*/ 42 w 1862"/>
                    <a:gd name="T47" fmla="*/ 654 h 1164"/>
                    <a:gd name="T48" fmla="*/ 74 w 1862"/>
                    <a:gd name="T49" fmla="*/ 568 h 1164"/>
                    <a:gd name="T50" fmla="*/ 112 w 1862"/>
                    <a:gd name="T51" fmla="*/ 486 h 1164"/>
                    <a:gd name="T52" fmla="*/ 158 w 1862"/>
                    <a:gd name="T53" fmla="*/ 410 h 1164"/>
                    <a:gd name="T54" fmla="*/ 212 w 1862"/>
                    <a:gd name="T55" fmla="*/ 338 h 1164"/>
                    <a:gd name="T56" fmla="*/ 272 w 1862"/>
                    <a:gd name="T57" fmla="*/ 272 h 1164"/>
                    <a:gd name="T58" fmla="*/ 338 w 1862"/>
                    <a:gd name="T59" fmla="*/ 212 h 1164"/>
                    <a:gd name="T60" fmla="*/ 410 w 1862"/>
                    <a:gd name="T61" fmla="*/ 158 h 1164"/>
                    <a:gd name="T62" fmla="*/ 488 w 1862"/>
                    <a:gd name="T63" fmla="*/ 112 h 1164"/>
                    <a:gd name="T64" fmla="*/ 568 w 1862"/>
                    <a:gd name="T65" fmla="*/ 72 h 1164"/>
                    <a:gd name="T66" fmla="*/ 654 w 1862"/>
                    <a:gd name="T67" fmla="*/ 42 h 1164"/>
                    <a:gd name="T68" fmla="*/ 744 w 1862"/>
                    <a:gd name="T69" fmla="*/ 18 h 1164"/>
                    <a:gd name="T70" fmla="*/ 836 w 1862"/>
                    <a:gd name="T71" fmla="*/ 4 h 1164"/>
                    <a:gd name="T72" fmla="*/ 930 w 1862"/>
                    <a:gd name="T73" fmla="*/ 0 h 1164"/>
                    <a:gd name="T74" fmla="*/ 1026 w 1862"/>
                    <a:gd name="T75" fmla="*/ 4 h 1164"/>
                    <a:gd name="T76" fmla="*/ 1118 w 1862"/>
                    <a:gd name="T77" fmla="*/ 18 h 1164"/>
                    <a:gd name="T78" fmla="*/ 1208 w 1862"/>
                    <a:gd name="T79" fmla="*/ 42 h 1164"/>
                    <a:gd name="T80" fmla="*/ 1294 w 1862"/>
                    <a:gd name="T81" fmla="*/ 72 h 1164"/>
                    <a:gd name="T82" fmla="*/ 1374 w 1862"/>
                    <a:gd name="T83" fmla="*/ 112 h 1164"/>
                    <a:gd name="T84" fmla="*/ 1452 w 1862"/>
                    <a:gd name="T85" fmla="*/ 158 h 1164"/>
                    <a:gd name="T86" fmla="*/ 1522 w 1862"/>
                    <a:gd name="T87" fmla="*/ 212 h 1164"/>
                    <a:gd name="T88" fmla="*/ 1588 w 1862"/>
                    <a:gd name="T89" fmla="*/ 272 h 1164"/>
                    <a:gd name="T90" fmla="*/ 1650 w 1862"/>
                    <a:gd name="T91" fmla="*/ 338 h 1164"/>
                    <a:gd name="T92" fmla="*/ 1702 w 1862"/>
                    <a:gd name="T93" fmla="*/ 410 h 1164"/>
                    <a:gd name="T94" fmla="*/ 1750 w 1862"/>
                    <a:gd name="T95" fmla="*/ 486 h 1164"/>
                    <a:gd name="T96" fmla="*/ 1788 w 1862"/>
                    <a:gd name="T97" fmla="*/ 568 h 1164"/>
                    <a:gd name="T98" fmla="*/ 1820 w 1862"/>
                    <a:gd name="T99" fmla="*/ 654 h 1164"/>
                    <a:gd name="T100" fmla="*/ 1842 w 1862"/>
                    <a:gd name="T101" fmla="*/ 742 h 1164"/>
                    <a:gd name="T102" fmla="*/ 1856 w 1862"/>
                    <a:gd name="T103" fmla="*/ 836 h 1164"/>
                    <a:gd name="T104" fmla="*/ 1862 w 1862"/>
                    <a:gd name="T105" fmla="*/ 93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2">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22534" name="Oval 429"/>
                <p:cNvSpPr>
                  <a:spLocks noChangeArrowheads="1"/>
                </p:cNvSpPr>
                <p:nvPr/>
              </p:nvSpPr>
              <p:spPr bwMode="auto">
                <a:xfrm>
                  <a:off x="1835" y="2976"/>
                  <a:ext cx="183" cy="182"/>
                </a:xfrm>
                <a:prstGeom prst="ellipse">
                  <a:avLst/>
                </a:prstGeom>
                <a:gradFill rotWithShape="1">
                  <a:gsLst>
                    <a:gs pos="0">
                      <a:schemeClr val="bg1">
                        <a:alpha val="29999"/>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sp>
            <p:nvSpPr>
              <p:cNvPr id="58" name="Freeform 431"/>
              <p:cNvSpPr/>
              <p:nvPr/>
            </p:nvSpPr>
            <p:spPr bwMode="auto">
              <a:xfrm>
                <a:off x="4457700" y="3860800"/>
                <a:ext cx="3116263" cy="1948051"/>
              </a:xfrm>
              <a:custGeom>
                <a:avLst/>
                <a:gdLst/>
                <a:ahLst/>
                <a:cxnLst>
                  <a:cxn ang="0">
                    <a:pos x="1862" y="930"/>
                  </a:cxn>
                  <a:cxn ang="0">
                    <a:pos x="1856" y="954"/>
                  </a:cxn>
                  <a:cxn ang="0">
                    <a:pos x="1842" y="978"/>
                  </a:cxn>
                  <a:cxn ang="0">
                    <a:pos x="1820" y="1000"/>
                  </a:cxn>
                  <a:cxn ang="0">
                    <a:pos x="1788" y="1020"/>
                  </a:cxn>
                  <a:cxn ang="0">
                    <a:pos x="1702" y="1060"/>
                  </a:cxn>
                  <a:cxn ang="0">
                    <a:pos x="1588" y="1094"/>
                  </a:cxn>
                  <a:cxn ang="0">
                    <a:pos x="1452" y="1124"/>
                  </a:cxn>
                  <a:cxn ang="0">
                    <a:pos x="1294" y="1144"/>
                  </a:cxn>
                  <a:cxn ang="0">
                    <a:pos x="1118" y="1158"/>
                  </a:cxn>
                  <a:cxn ang="0">
                    <a:pos x="930" y="1164"/>
                  </a:cxn>
                  <a:cxn ang="0">
                    <a:pos x="836" y="1162"/>
                  </a:cxn>
                  <a:cxn ang="0">
                    <a:pos x="654" y="1152"/>
                  </a:cxn>
                  <a:cxn ang="0">
                    <a:pos x="488" y="1134"/>
                  </a:cxn>
                  <a:cxn ang="0">
                    <a:pos x="338" y="1110"/>
                  </a:cxn>
                  <a:cxn ang="0">
                    <a:pos x="212" y="1078"/>
                  </a:cxn>
                  <a:cxn ang="0">
                    <a:pos x="112" y="1042"/>
                  </a:cxn>
                  <a:cxn ang="0">
                    <a:pos x="56" y="1010"/>
                  </a:cxn>
                  <a:cxn ang="0">
                    <a:pos x="30" y="988"/>
                  </a:cxn>
                  <a:cxn ang="0">
                    <a:pos x="10" y="966"/>
                  </a:cxn>
                  <a:cxn ang="0">
                    <a:pos x="2" y="942"/>
                  </a:cxn>
                  <a:cxn ang="0">
                    <a:pos x="0" y="930"/>
                  </a:cxn>
                  <a:cxn ang="0">
                    <a:pos x="4" y="836"/>
                  </a:cxn>
                  <a:cxn ang="0">
                    <a:pos x="18" y="742"/>
                  </a:cxn>
                  <a:cxn ang="0">
                    <a:pos x="42" y="654"/>
                  </a:cxn>
                  <a:cxn ang="0">
                    <a:pos x="74" y="568"/>
                  </a:cxn>
                  <a:cxn ang="0">
                    <a:pos x="112" y="486"/>
                  </a:cxn>
                  <a:cxn ang="0">
                    <a:pos x="158" y="410"/>
                  </a:cxn>
                  <a:cxn ang="0">
                    <a:pos x="212" y="338"/>
                  </a:cxn>
                  <a:cxn ang="0">
                    <a:pos x="272" y="272"/>
                  </a:cxn>
                  <a:cxn ang="0">
                    <a:pos x="338" y="212"/>
                  </a:cxn>
                  <a:cxn ang="0">
                    <a:pos x="410" y="158"/>
                  </a:cxn>
                  <a:cxn ang="0">
                    <a:pos x="488" y="112"/>
                  </a:cxn>
                  <a:cxn ang="0">
                    <a:pos x="568" y="72"/>
                  </a:cxn>
                  <a:cxn ang="0">
                    <a:pos x="654" y="42"/>
                  </a:cxn>
                  <a:cxn ang="0">
                    <a:pos x="744" y="18"/>
                  </a:cxn>
                  <a:cxn ang="0">
                    <a:pos x="836" y="4"/>
                  </a:cxn>
                  <a:cxn ang="0">
                    <a:pos x="930" y="0"/>
                  </a:cxn>
                  <a:cxn ang="0">
                    <a:pos x="978" y="0"/>
                  </a:cxn>
                  <a:cxn ang="0">
                    <a:pos x="1072" y="10"/>
                  </a:cxn>
                  <a:cxn ang="0">
                    <a:pos x="1164" y="28"/>
                  </a:cxn>
                  <a:cxn ang="0">
                    <a:pos x="1250" y="56"/>
                  </a:cxn>
                  <a:cxn ang="0">
                    <a:pos x="1334" y="92"/>
                  </a:cxn>
                  <a:cxn ang="0">
                    <a:pos x="1414" y="134"/>
                  </a:cxn>
                  <a:cxn ang="0">
                    <a:pos x="1488" y="184"/>
                  </a:cxn>
                  <a:cxn ang="0">
                    <a:pos x="1556" y="242"/>
                  </a:cxn>
                  <a:cxn ang="0">
                    <a:pos x="1620" y="304"/>
                  </a:cxn>
                  <a:cxn ang="0">
                    <a:pos x="1676" y="374"/>
                  </a:cxn>
                  <a:cxn ang="0">
                    <a:pos x="1726" y="448"/>
                  </a:cxn>
                  <a:cxn ang="0">
                    <a:pos x="1770" y="526"/>
                  </a:cxn>
                  <a:cxn ang="0">
                    <a:pos x="1806" y="610"/>
                  </a:cxn>
                  <a:cxn ang="0">
                    <a:pos x="1832" y="698"/>
                  </a:cxn>
                  <a:cxn ang="0">
                    <a:pos x="1850" y="788"/>
                  </a:cxn>
                  <a:cxn ang="0">
                    <a:pos x="1860" y="882"/>
                  </a:cxn>
                  <a:cxn ang="0">
                    <a:pos x="1862" y="930"/>
                  </a:cxn>
                </a:cxnLst>
                <a:rect l="0" t="0" r="r" b="b"/>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lnTo>
                      <a:pt x="1862" y="930"/>
                    </a:lnTo>
                    <a:close/>
                  </a:path>
                </a:pathLst>
              </a:cu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2536" name="Oval 432"/>
              <p:cNvSpPr>
                <a:spLocks noChangeArrowheads="1"/>
              </p:cNvSpPr>
              <p:nvPr/>
            </p:nvSpPr>
            <p:spPr bwMode="auto">
              <a:xfrm>
                <a:off x="5102225" y="4256088"/>
                <a:ext cx="522288" cy="520700"/>
              </a:xfrm>
              <a:prstGeom prst="ellipse">
                <a:avLst/>
              </a:prstGeom>
              <a:gradFill rotWithShape="1">
                <a:gsLst>
                  <a:gs pos="0">
                    <a:schemeClr val="bg1">
                      <a:alpha val="50000"/>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22537" name="Freeform 453"/>
              <p:cNvSpPr>
                <a:spLocks noChangeArrowheads="1"/>
              </p:cNvSpPr>
              <p:nvPr/>
            </p:nvSpPr>
            <p:spPr bwMode="auto">
              <a:xfrm>
                <a:off x="4554538" y="3906838"/>
                <a:ext cx="2917825" cy="105410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2538" name="Text Box 433"/>
              <p:cNvSpPr txBox="1">
                <a:spLocks noChangeArrowheads="1"/>
              </p:cNvSpPr>
              <p:nvPr/>
            </p:nvSpPr>
            <p:spPr bwMode="auto">
              <a:xfrm>
                <a:off x="4448175" y="4276725"/>
                <a:ext cx="313213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en-US" sz="2800">
                    <a:latin typeface="Arial Black" pitchFamily="34" charset="0"/>
                  </a:rPr>
                  <a:t>Stylish</a:t>
                </a:r>
              </a:p>
              <a:p>
                <a:pPr algn="ctr" latinLnBrk="1"/>
                <a:r>
                  <a:rPr lang="en-US" altLang="en-US" sz="2800">
                    <a:latin typeface="Arial Black" pitchFamily="34" charset="0"/>
                  </a:rPr>
                  <a:t>templates</a:t>
                </a:r>
              </a:p>
              <a:p>
                <a:pPr algn="ctr" latinLnBrk="1"/>
                <a:r>
                  <a:rPr lang="en-US" altLang="en-US" sz="1200">
                    <a:latin typeface="Arial Black" pitchFamily="34" charset="0"/>
                  </a:rPr>
                  <a:t>can be a valuable aid to</a:t>
                </a:r>
              </a:p>
              <a:p>
                <a:pPr algn="ctr" latinLnBrk="1"/>
                <a:r>
                  <a:rPr lang="en-US" altLang="en-US" sz="1200">
                    <a:latin typeface="Arial Black" pitchFamily="34" charset="0"/>
                  </a:rPr>
                  <a:t>Creative professionals</a:t>
                </a:r>
                <a:endParaRPr lang="en-US" altLang="ko-KR" sz="1200">
                  <a:latin typeface="Arial Black" pitchFamily="34" charset="0"/>
                </a:endParaRPr>
              </a:p>
            </p:txBody>
          </p:sp>
        </p:grpSp>
      </p:grpSp>
      <p:sp>
        <p:nvSpPr>
          <p:cNvPr id="22539" name="제목 22"/>
          <p:cNvSpPr>
            <a:spLocks noGrp="1" noChangeArrowheads="1"/>
          </p:cNvSpPr>
          <p:nvPr>
            <p:ph type="title"/>
          </p:nvPr>
        </p:nvSpPr>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grpSp>
        <p:nvGrpSpPr>
          <p:cNvPr id="6" name="그룹 37"/>
          <p:cNvGrpSpPr>
            <a:grpSpLocks/>
          </p:cNvGrpSpPr>
          <p:nvPr/>
        </p:nvGrpSpPr>
        <p:grpSpPr bwMode="auto">
          <a:xfrm>
            <a:off x="5095875" y="1412875"/>
            <a:ext cx="1857375" cy="1851025"/>
            <a:chOff x="5095875" y="1412875"/>
            <a:chExt cx="1857375" cy="1851025"/>
          </a:xfrm>
        </p:grpSpPr>
        <p:grpSp>
          <p:nvGrpSpPr>
            <p:cNvPr id="22541" name="그룹 32"/>
            <p:cNvGrpSpPr>
              <a:grpSpLocks/>
            </p:cNvGrpSpPr>
            <p:nvPr/>
          </p:nvGrpSpPr>
          <p:grpSpPr bwMode="auto">
            <a:xfrm>
              <a:off x="5095875" y="1412875"/>
              <a:ext cx="1857375" cy="1851025"/>
              <a:chOff x="5095875" y="1412875"/>
              <a:chExt cx="1857375" cy="1851025"/>
            </a:xfrm>
          </p:grpSpPr>
          <p:sp>
            <p:nvSpPr>
              <p:cNvPr id="52" name="Oval 423"/>
              <p:cNvSpPr>
                <a:spLocks noChangeArrowheads="1"/>
              </p:cNvSpPr>
              <p:nvPr/>
            </p:nvSpPr>
            <p:spPr bwMode="auto">
              <a:xfrm>
                <a:off x="5095875" y="1412875"/>
                <a:ext cx="1857375" cy="1851025"/>
              </a:xfrm>
              <a:prstGeom prst="ellipse">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2543" name="Text Box 434"/>
              <p:cNvSpPr txBox="1">
                <a:spLocks noChangeArrowheads="1"/>
              </p:cNvSpPr>
              <p:nvPr/>
            </p:nvSpPr>
            <p:spPr bwMode="auto">
              <a:xfrm>
                <a:off x="5360988" y="2024063"/>
                <a:ext cx="1289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a:latin typeface="Arial Black" pitchFamily="34" charset="0"/>
                  </a:rPr>
                  <a:t>Clarity &amp;</a:t>
                </a:r>
              </a:p>
              <a:p>
                <a:pPr algn="ctr" latinLnBrk="1"/>
                <a:r>
                  <a:rPr lang="en-US" altLang="ko-KR">
                    <a:latin typeface="Arial Black" pitchFamily="34" charset="0"/>
                  </a:rPr>
                  <a:t>Impact</a:t>
                </a:r>
              </a:p>
            </p:txBody>
          </p:sp>
          <p:sp>
            <p:nvSpPr>
              <p:cNvPr id="22544" name="Freeform 436"/>
              <p:cNvSpPr>
                <a:spLocks noChangeArrowheads="1"/>
              </p:cNvSpPr>
              <p:nvPr/>
            </p:nvSpPr>
            <p:spPr bwMode="auto">
              <a:xfrm>
                <a:off x="5240338" y="1447800"/>
                <a:ext cx="1584325" cy="52546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grpSp>
        <p:sp>
          <p:nvSpPr>
            <p:cNvPr id="22545" name="Oval 424"/>
            <p:cNvSpPr>
              <a:spLocks noChangeArrowheads="1"/>
            </p:cNvSpPr>
            <p:nvPr/>
          </p:nvSpPr>
          <p:spPr bwMode="auto">
            <a:xfrm>
              <a:off x="5462588" y="1644650"/>
              <a:ext cx="312737" cy="311150"/>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sp>
        <p:nvSpPr>
          <p:cNvPr id="18450" name="Oval 439"/>
          <p:cNvSpPr>
            <a:spLocks noChangeArrowheads="1"/>
          </p:cNvSpPr>
          <p:nvPr/>
        </p:nvSpPr>
        <p:spPr bwMode="auto">
          <a:xfrm>
            <a:off x="3187700" y="4103688"/>
            <a:ext cx="1924050" cy="796925"/>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8" name="그룹 38"/>
          <p:cNvGrpSpPr>
            <a:grpSpLocks/>
          </p:cNvGrpSpPr>
          <p:nvPr/>
        </p:nvGrpSpPr>
        <p:grpSpPr bwMode="auto">
          <a:xfrm>
            <a:off x="3203575" y="2132013"/>
            <a:ext cx="1857375" cy="1851025"/>
            <a:chOff x="3203575" y="2132013"/>
            <a:chExt cx="1857375" cy="1851025"/>
          </a:xfrm>
        </p:grpSpPr>
        <p:grpSp>
          <p:nvGrpSpPr>
            <p:cNvPr id="22548" name="그룹 34"/>
            <p:cNvGrpSpPr>
              <a:grpSpLocks/>
            </p:cNvGrpSpPr>
            <p:nvPr/>
          </p:nvGrpSpPr>
          <p:grpSpPr bwMode="auto">
            <a:xfrm>
              <a:off x="3203575" y="2132013"/>
              <a:ext cx="1857375" cy="1851025"/>
              <a:chOff x="3203575" y="2132013"/>
              <a:chExt cx="1857375" cy="1851025"/>
            </a:xfrm>
          </p:grpSpPr>
          <p:sp>
            <p:nvSpPr>
              <p:cNvPr id="65" name="Oval 441"/>
              <p:cNvSpPr>
                <a:spLocks noChangeArrowheads="1"/>
              </p:cNvSpPr>
              <p:nvPr/>
            </p:nvSpPr>
            <p:spPr bwMode="auto">
              <a:xfrm>
                <a:off x="3203575" y="2132013"/>
                <a:ext cx="1857375" cy="1851025"/>
              </a:xfrm>
              <a:prstGeom prst="ellipse">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2550" name="Text Box 443"/>
              <p:cNvSpPr txBox="1">
                <a:spLocks noChangeArrowheads="1"/>
              </p:cNvSpPr>
              <p:nvPr/>
            </p:nvSpPr>
            <p:spPr bwMode="auto">
              <a:xfrm>
                <a:off x="3349625" y="2740025"/>
                <a:ext cx="1530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a:latin typeface="Arial Black" pitchFamily="34" charset="0"/>
                  </a:rPr>
                  <a:t>Design</a:t>
                </a:r>
              </a:p>
              <a:p>
                <a:pPr algn="ctr" latinLnBrk="1"/>
                <a:r>
                  <a:rPr lang="en-US" altLang="ko-KR">
                    <a:latin typeface="Arial Black" pitchFamily="34" charset="0"/>
                  </a:rPr>
                  <a:t>Inspiration</a:t>
                </a:r>
                <a:endParaRPr lang="en-US" altLang="ko-KR">
                  <a:latin typeface="Arial" pitchFamily="34" charset="0"/>
                </a:endParaRPr>
              </a:p>
            </p:txBody>
          </p:sp>
          <p:sp>
            <p:nvSpPr>
              <p:cNvPr id="22551" name="Freeform 444"/>
              <p:cNvSpPr>
                <a:spLocks noChangeArrowheads="1"/>
              </p:cNvSpPr>
              <p:nvPr/>
            </p:nvSpPr>
            <p:spPr bwMode="auto">
              <a:xfrm>
                <a:off x="3332163" y="2163763"/>
                <a:ext cx="1584325" cy="525462"/>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grpSp>
        <p:sp>
          <p:nvSpPr>
            <p:cNvPr id="22552" name="Oval 442"/>
            <p:cNvSpPr>
              <a:spLocks noChangeArrowheads="1"/>
            </p:cNvSpPr>
            <p:nvPr/>
          </p:nvSpPr>
          <p:spPr bwMode="auto">
            <a:xfrm>
              <a:off x="3570288" y="2363788"/>
              <a:ext cx="312737" cy="311150"/>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sp>
        <p:nvSpPr>
          <p:cNvPr id="18457" name="Oval 447"/>
          <p:cNvSpPr>
            <a:spLocks noChangeArrowheads="1"/>
          </p:cNvSpPr>
          <p:nvPr/>
        </p:nvSpPr>
        <p:spPr bwMode="auto">
          <a:xfrm>
            <a:off x="6969125" y="4103688"/>
            <a:ext cx="1924050" cy="796925"/>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10" name="그룹 36"/>
          <p:cNvGrpSpPr>
            <a:grpSpLocks/>
          </p:cNvGrpSpPr>
          <p:nvPr/>
        </p:nvGrpSpPr>
        <p:grpSpPr bwMode="auto">
          <a:xfrm>
            <a:off x="6985000" y="2132013"/>
            <a:ext cx="1857375" cy="1851025"/>
            <a:chOff x="6985000" y="2132013"/>
            <a:chExt cx="1857375" cy="1851025"/>
          </a:xfrm>
        </p:grpSpPr>
        <p:grpSp>
          <p:nvGrpSpPr>
            <p:cNvPr id="22555" name="그룹 33"/>
            <p:cNvGrpSpPr>
              <a:grpSpLocks/>
            </p:cNvGrpSpPr>
            <p:nvPr/>
          </p:nvGrpSpPr>
          <p:grpSpPr bwMode="auto">
            <a:xfrm>
              <a:off x="6985000" y="2132013"/>
              <a:ext cx="1857375" cy="1851025"/>
              <a:chOff x="6985000" y="2132013"/>
              <a:chExt cx="1857375" cy="1851025"/>
            </a:xfrm>
          </p:grpSpPr>
          <p:grpSp>
            <p:nvGrpSpPr>
              <p:cNvPr id="22556" name="그룹 30"/>
              <p:cNvGrpSpPr>
                <a:grpSpLocks/>
              </p:cNvGrpSpPr>
              <p:nvPr/>
            </p:nvGrpSpPr>
            <p:grpSpPr bwMode="auto">
              <a:xfrm>
                <a:off x="6985000" y="2132013"/>
                <a:ext cx="1857375" cy="1851025"/>
                <a:chOff x="6985000" y="2132013"/>
                <a:chExt cx="1857375" cy="1851025"/>
              </a:xfrm>
            </p:grpSpPr>
            <p:sp>
              <p:nvSpPr>
                <p:cNvPr id="70" name="Oval 449"/>
                <p:cNvSpPr>
                  <a:spLocks noChangeArrowheads="1"/>
                </p:cNvSpPr>
                <p:nvPr/>
              </p:nvSpPr>
              <p:spPr bwMode="auto">
                <a:xfrm>
                  <a:off x="6985000" y="2132013"/>
                  <a:ext cx="1857375" cy="1851025"/>
                </a:xfrm>
                <a:prstGeom prst="ellipse">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2558" name="Text Box 451"/>
                <p:cNvSpPr txBox="1">
                  <a:spLocks noChangeArrowheads="1"/>
                </p:cNvSpPr>
                <p:nvPr/>
              </p:nvSpPr>
              <p:spPr bwMode="auto">
                <a:xfrm>
                  <a:off x="7269163" y="2740025"/>
                  <a:ext cx="1289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a:latin typeface="Arial Black" pitchFamily="34" charset="0"/>
                    </a:rPr>
                    <a:t>Premium</a:t>
                  </a:r>
                </a:p>
                <a:p>
                  <a:pPr algn="ctr" latinLnBrk="1"/>
                  <a:r>
                    <a:rPr lang="en-US" altLang="ko-KR">
                      <a:latin typeface="Arial Black" pitchFamily="34" charset="0"/>
                    </a:rPr>
                    <a:t>Design</a:t>
                  </a:r>
                </a:p>
              </p:txBody>
            </p:sp>
          </p:grpSp>
          <p:sp>
            <p:nvSpPr>
              <p:cNvPr id="22559" name="Freeform 452"/>
              <p:cNvSpPr>
                <a:spLocks noChangeArrowheads="1"/>
              </p:cNvSpPr>
              <p:nvPr/>
            </p:nvSpPr>
            <p:spPr bwMode="auto">
              <a:xfrm>
                <a:off x="7112000" y="2163763"/>
                <a:ext cx="1584325" cy="525462"/>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grpSp>
        <p:sp>
          <p:nvSpPr>
            <p:cNvPr id="22560" name="Oval 450"/>
            <p:cNvSpPr>
              <a:spLocks noChangeArrowheads="1"/>
            </p:cNvSpPr>
            <p:nvPr/>
          </p:nvSpPr>
          <p:spPr bwMode="auto">
            <a:xfrm>
              <a:off x="7351713" y="2363788"/>
              <a:ext cx="312737" cy="311150"/>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sp>
        <p:nvSpPr>
          <p:cNvPr id="75" name="AutoShape 454"/>
          <p:cNvSpPr>
            <a:spLocks noChangeArrowheads="1"/>
          </p:cNvSpPr>
          <p:nvPr/>
        </p:nvSpPr>
        <p:spPr bwMode="auto">
          <a:xfrm rot="19232580">
            <a:off x="4376738" y="3502025"/>
            <a:ext cx="914400" cy="754063"/>
          </a:xfrm>
          <a:prstGeom prst="upArrow">
            <a:avLst>
              <a:gd name="adj1" fmla="val 52833"/>
              <a:gd name="adj2" fmla="val 45940"/>
            </a:avLst>
          </a:prstGeom>
          <a:gradFill rotWithShape="1">
            <a:gsLst>
              <a:gs pos="0">
                <a:schemeClr val="bg1"/>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76" name="AutoShape 455"/>
          <p:cNvSpPr>
            <a:spLocks noChangeArrowheads="1"/>
          </p:cNvSpPr>
          <p:nvPr/>
        </p:nvSpPr>
        <p:spPr bwMode="auto">
          <a:xfrm rot="2480061">
            <a:off x="6716713" y="3500438"/>
            <a:ext cx="914400" cy="754062"/>
          </a:xfrm>
          <a:prstGeom prst="upArrow">
            <a:avLst>
              <a:gd name="adj1" fmla="val 52833"/>
              <a:gd name="adj2" fmla="val 45940"/>
            </a:avLst>
          </a:prstGeom>
          <a:gradFill rotWithShape="1">
            <a:gsLst>
              <a:gs pos="0">
                <a:schemeClr val="bg1"/>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 name="Text Box 456"/>
          <p:cNvSpPr txBox="1">
            <a:spLocks noChangeArrowheads="1"/>
          </p:cNvSpPr>
          <p:nvPr/>
        </p:nvSpPr>
        <p:spPr bwMode="auto">
          <a:xfrm>
            <a:off x="307975" y="3932238"/>
            <a:ext cx="3313113"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latinLnBrk="1"/>
            <a:r>
              <a:rPr lang="en-US" altLang="ko-KR">
                <a:solidFill>
                  <a:srgbClr val="FFF3D1"/>
                </a:solidFill>
                <a:latin typeface="Arial Black" pitchFamily="34" charset="0"/>
              </a:rPr>
              <a:t>Pictures speak</a:t>
            </a:r>
          </a:p>
          <a:p>
            <a:pPr algn="r" latinLnBrk="1"/>
            <a:r>
              <a:rPr lang="en-US" altLang="ko-KR">
                <a:solidFill>
                  <a:srgbClr val="FFF3D1"/>
                </a:solidFill>
                <a:latin typeface="Arial Black" pitchFamily="34" charset="0"/>
              </a:rPr>
              <a:t>1,000 words!</a:t>
            </a:r>
          </a:p>
          <a:p>
            <a:pPr algn="r" latinLnBrk="1"/>
            <a:r>
              <a:rPr lang="en-US" altLang="ko-KR" sz="1200">
                <a:solidFill>
                  <a:srgbClr val="FFF3D1"/>
                </a:solidFill>
                <a:latin typeface="Arial" pitchFamily="34" charset="0"/>
              </a:rPr>
              <a:t>Catch The feel of Design in contemporary</a:t>
            </a:r>
          </a:p>
          <a:p>
            <a:pPr algn="r" latinLnBrk="1"/>
            <a:r>
              <a:rPr lang="en-US" altLang="ko-KR" sz="1200">
                <a:solidFill>
                  <a:srgbClr val="FFF3D1"/>
                </a:solidFill>
                <a:latin typeface="Arial" pitchFamily="34" charset="0"/>
              </a:rPr>
              <a:t>colors and styles</a:t>
            </a:r>
          </a:p>
          <a:p>
            <a:pPr algn="r" latinLnBrk="1"/>
            <a:endParaRPr lang="en-US" altLang="ko-KR" sz="1200">
              <a:solidFill>
                <a:srgbClr val="FFF3D1"/>
              </a:solidFill>
              <a:latin typeface="Arial" pitchFamily="34" charset="0"/>
            </a:endParaRPr>
          </a:p>
          <a:p>
            <a:pPr algn="r" latinLnBrk="1"/>
            <a:r>
              <a:rPr lang="en-US" altLang="ko-KR">
                <a:solidFill>
                  <a:srgbClr val="FFF3D1"/>
                </a:solidFill>
                <a:latin typeface="Arial Black" pitchFamily="34" charset="0"/>
              </a:rPr>
              <a:t>Creative Visual Aids!</a:t>
            </a:r>
          </a:p>
          <a:p>
            <a:pPr algn="r" latinLnBrk="1"/>
            <a:r>
              <a:rPr lang="en-US" altLang="ko-KR" sz="1200">
                <a:solidFill>
                  <a:srgbClr val="FFF3D1"/>
                </a:solidFill>
                <a:latin typeface="Arial" pitchFamily="34" charset="0"/>
              </a:rPr>
              <a:t>Feel the touch of Design on the cutting edge</a:t>
            </a:r>
          </a:p>
        </p:txBody>
      </p:sp>
      <p:sp>
        <p:nvSpPr>
          <p:cNvPr id="62" name="AutoShape 435"/>
          <p:cNvSpPr>
            <a:spLocks noChangeArrowheads="1"/>
          </p:cNvSpPr>
          <p:nvPr/>
        </p:nvSpPr>
        <p:spPr bwMode="auto">
          <a:xfrm>
            <a:off x="5564188" y="3105150"/>
            <a:ext cx="914400" cy="754063"/>
          </a:xfrm>
          <a:prstGeom prst="upArrow">
            <a:avLst>
              <a:gd name="adj1" fmla="val 52833"/>
              <a:gd name="adj2" fmla="val 45940"/>
            </a:avLst>
          </a:prstGeom>
          <a:gradFill rotWithShape="1">
            <a:gsLst>
              <a:gs pos="0">
                <a:schemeClr val="bg1"/>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500"/>
                                        <p:tgtEl>
                                          <p:spTgt spid="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457"/>
                                        </p:tgtEl>
                                        <p:attrNameLst>
                                          <p:attrName>style.visibility</p:attrName>
                                        </p:attrNameLst>
                                      </p:cBhvr>
                                      <p:to>
                                        <p:strVal val="visible"/>
                                      </p:to>
                                    </p:set>
                                    <p:animEffect transition="in" filter="fade">
                                      <p:cBhvr>
                                        <p:cTn id="18" dur="1000"/>
                                        <p:tgtEl>
                                          <p:spTgt spid="18457"/>
                                        </p:tgtEl>
                                      </p:cBhvr>
                                    </p:animEffect>
                                  </p:childTnLst>
                                </p:cTn>
                              </p:par>
                            </p:childTnLst>
                          </p:cTn>
                        </p:par>
                        <p:par>
                          <p:cTn id="19" fill="hold" nodeType="afterGroup">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par>
                          <p:cTn id="23" fill="hold" nodeType="afterGroup">
                            <p:stCondLst>
                              <p:cond delay="25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par>
                          <p:cTn id="27" fill="hold" nodeType="afterGroup">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childTnLst>
                          </p:cTn>
                        </p:par>
                        <p:par>
                          <p:cTn id="31" fill="hold" nodeType="afterGroup">
                            <p:stCondLst>
                              <p:cond delay="4000"/>
                            </p:stCondLst>
                            <p:childTnLst>
                              <p:par>
                                <p:cTn id="32" presetID="10"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450"/>
                                        </p:tgtEl>
                                        <p:attrNameLst>
                                          <p:attrName>style.visibility</p:attrName>
                                        </p:attrNameLst>
                                      </p:cBhvr>
                                      <p:to>
                                        <p:strVal val="visible"/>
                                      </p:to>
                                    </p:set>
                                    <p:animEffect transition="in" filter="fade">
                                      <p:cBhvr>
                                        <p:cTn id="37" dur="1000"/>
                                        <p:tgtEl>
                                          <p:spTgt spid="18450"/>
                                        </p:tgtEl>
                                      </p:cBhvr>
                                    </p:animEffect>
                                  </p:childTnLst>
                                </p:cTn>
                              </p:par>
                            </p:childTnLst>
                          </p:cTn>
                        </p:par>
                        <p:par>
                          <p:cTn id="38" fill="hold" nodeType="afterGroup">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up)">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0" grpId="0" animBg="1"/>
      <p:bldP spid="18457" grpId="0" animBg="1"/>
      <p:bldP spid="75" grpId="0" animBg="1"/>
      <p:bldP spid="76" grpId="0" animBg="1"/>
      <p:bldP spid="3" grpId="0"/>
      <p:bldP spid="6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제목 35"/>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grpSp>
        <p:nvGrpSpPr>
          <p:cNvPr id="2" name="Group 514"/>
          <p:cNvGrpSpPr>
            <a:grpSpLocks/>
          </p:cNvGrpSpPr>
          <p:nvPr/>
        </p:nvGrpSpPr>
        <p:grpSpPr bwMode="auto">
          <a:xfrm>
            <a:off x="852488" y="1555750"/>
            <a:ext cx="7175500" cy="4968875"/>
            <a:chOff x="537" y="980"/>
            <a:chExt cx="4520" cy="3130"/>
          </a:xfrm>
        </p:grpSpPr>
        <p:sp>
          <p:nvSpPr>
            <p:cNvPr id="37" name="Freeform 485"/>
            <p:cNvSpPr/>
            <p:nvPr/>
          </p:nvSpPr>
          <p:spPr bwMode="auto">
            <a:xfrm>
              <a:off x="3531" y="2127"/>
              <a:ext cx="1519" cy="1317"/>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3600000"/>
              </a:lightRig>
            </a:scene3d>
            <a:sp3d prstMaterial="metal">
              <a:bevelT w="127000" h="152400" prst="artDeco"/>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3556" name="Freeform 486"/>
            <p:cNvSpPr>
              <a:spLocks noChangeArrowheads="1"/>
            </p:cNvSpPr>
            <p:nvPr/>
          </p:nvSpPr>
          <p:spPr bwMode="auto">
            <a:xfrm>
              <a:off x="3608" y="2176"/>
              <a:ext cx="1373" cy="599"/>
            </a:xfrm>
            <a:custGeom>
              <a:avLst/>
              <a:gdLst>
                <a:gd name="T0" fmla="*/ 0 w 666"/>
                <a:gd name="T1" fmla="*/ 290 h 290"/>
                <a:gd name="T2" fmla="*/ 166 w 666"/>
                <a:gd name="T3" fmla="*/ 0 h 290"/>
                <a:gd name="T4" fmla="*/ 500 w 666"/>
                <a:gd name="T5" fmla="*/ 0 h 290"/>
                <a:gd name="T6" fmla="*/ 666 w 666"/>
                <a:gd name="T7" fmla="*/ 290 h 290"/>
                <a:gd name="T8" fmla="*/ 0 w 666"/>
                <a:gd name="T9" fmla="*/ 290 h 290"/>
              </a:gdLst>
              <a:ahLst/>
              <a:cxnLst>
                <a:cxn ang="0">
                  <a:pos x="T0" y="T1"/>
                </a:cxn>
                <a:cxn ang="0">
                  <a:pos x="T2" y="T3"/>
                </a:cxn>
                <a:cxn ang="0">
                  <a:pos x="T4" y="T5"/>
                </a:cxn>
                <a:cxn ang="0">
                  <a:pos x="T6" y="T7"/>
                </a:cxn>
                <a:cxn ang="0">
                  <a:pos x="T8" y="T9"/>
                </a:cxn>
              </a:cxnLst>
              <a:rect l="0" t="0" r="r" b="b"/>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39" name="Freeform 487"/>
            <p:cNvSpPr/>
            <p:nvPr/>
          </p:nvSpPr>
          <p:spPr bwMode="auto">
            <a:xfrm>
              <a:off x="3531" y="3444"/>
              <a:ext cx="1526" cy="666"/>
            </a:xfrm>
            <a:custGeom>
              <a:avLst/>
              <a:gdLst/>
              <a:ahLst/>
              <a:cxnLst>
                <a:cxn ang="0">
                  <a:pos x="0" y="290"/>
                </a:cxn>
                <a:cxn ang="0">
                  <a:pos x="166" y="0"/>
                </a:cxn>
                <a:cxn ang="0">
                  <a:pos x="500" y="0"/>
                </a:cxn>
                <a:cxn ang="0">
                  <a:pos x="666" y="290"/>
                </a:cxn>
                <a:cxn ang="0">
                  <a:pos x="0" y="290"/>
                </a:cxn>
              </a:cxnLst>
              <a:rect l="0" t="0" r="r" b="b"/>
              <a:pathLst>
                <a:path w="666" h="290">
                  <a:moveTo>
                    <a:pt x="0" y="290"/>
                  </a:moveTo>
                  <a:lnTo>
                    <a:pt x="166" y="0"/>
                  </a:lnTo>
                  <a:lnTo>
                    <a:pt x="500" y="0"/>
                  </a:lnTo>
                  <a:lnTo>
                    <a:pt x="666" y="290"/>
                  </a:lnTo>
                  <a:lnTo>
                    <a:pt x="0" y="290"/>
                  </a:lnTo>
                  <a:close/>
                </a:path>
              </a:pathLst>
            </a:custGeom>
            <a:gradFill rotWithShape="1">
              <a:gsLst>
                <a:gs pos="0">
                  <a:schemeClr val="tx1">
                    <a:alpha val="50000"/>
                  </a:schemeClr>
                </a:gs>
                <a:gs pos="100000">
                  <a:schemeClr val="tx1">
                    <a:gamma/>
                    <a:tint val="0"/>
                    <a:invGamma/>
                    <a:alpha val="0"/>
                  </a:schemeClr>
                </a:gs>
              </a:gsLst>
              <a:lin ang="5400000" scaled="1"/>
            </a:gradFill>
            <a:ln w="9525" cap="flat" cmpd="sng">
              <a:noFill/>
              <a:prstDash val="solid"/>
              <a:round/>
              <a:headEnd type="none" w="med" len="med"/>
              <a:tailEnd type="none" w="med" len="me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3558" name="Text Box 489"/>
            <p:cNvSpPr txBox="1">
              <a:spLocks noChangeArrowheads="1"/>
            </p:cNvSpPr>
            <p:nvPr/>
          </p:nvSpPr>
          <p:spPr bwMode="auto">
            <a:xfrm>
              <a:off x="2215" y="980"/>
              <a:ext cx="2703"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solidFill>
                    <a:srgbClr val="F6BB00"/>
                  </a:solidFill>
                  <a:latin typeface="Arial Black" pitchFamily="34" charset="0"/>
                </a:rPr>
                <a:t>Pictures speak 1,000 words!</a:t>
              </a:r>
            </a:p>
            <a:p>
              <a:pPr latinLnBrk="1"/>
              <a:r>
                <a:rPr lang="en-US" altLang="ko-KR" sz="1200">
                  <a:solidFill>
                    <a:srgbClr val="F6BB00"/>
                  </a:solidFill>
                  <a:latin typeface="Arial" pitchFamily="34" charset="0"/>
                </a:rPr>
                <a:t>Catch The feel of Design in contemporary colors and styles.</a:t>
              </a:r>
            </a:p>
          </p:txBody>
        </p:sp>
        <p:sp>
          <p:nvSpPr>
            <p:cNvPr id="23559" name="AutoShape 490"/>
            <p:cNvSpPr>
              <a:spLocks noChangeAspect="1" noChangeArrowheads="1" noTextEdit="1"/>
            </p:cNvSpPr>
            <p:nvPr/>
          </p:nvSpPr>
          <p:spPr bwMode="auto">
            <a:xfrm>
              <a:off x="575" y="1017"/>
              <a:ext cx="2270" cy="2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a:p>
          </p:txBody>
        </p:sp>
        <p:sp>
          <p:nvSpPr>
            <p:cNvPr id="42" name="Freeform 491"/>
            <p:cNvSpPr/>
            <p:nvPr/>
          </p:nvSpPr>
          <p:spPr bwMode="auto">
            <a:xfrm>
              <a:off x="1258" y="1806"/>
              <a:ext cx="903" cy="783"/>
            </a:xfrm>
            <a:custGeom>
              <a:avLst/>
              <a:gdLst/>
              <a:ahLst/>
              <a:cxnLst>
                <a:cxn ang="0">
                  <a:pos x="269" y="938"/>
                </a:cxn>
                <a:cxn ang="0">
                  <a:pos x="0" y="468"/>
                </a:cxn>
                <a:cxn ang="0">
                  <a:pos x="269" y="0"/>
                </a:cxn>
                <a:cxn ang="0">
                  <a:pos x="812" y="0"/>
                </a:cxn>
                <a:cxn ang="0">
                  <a:pos x="1081" y="468"/>
                </a:cxn>
                <a:cxn ang="0">
                  <a:pos x="812" y="938"/>
                </a:cxn>
                <a:cxn ang="0">
                  <a:pos x="269" y="938"/>
                </a:cxn>
              </a:cxnLst>
              <a:rect l="0" t="0" r="r" b="b"/>
              <a:pathLst>
                <a:path w="1081" h="938">
                  <a:moveTo>
                    <a:pt x="269" y="938"/>
                  </a:moveTo>
                  <a:lnTo>
                    <a:pt x="0" y="468"/>
                  </a:lnTo>
                  <a:lnTo>
                    <a:pt x="269" y="0"/>
                  </a:lnTo>
                  <a:lnTo>
                    <a:pt x="812" y="0"/>
                  </a:lnTo>
                  <a:lnTo>
                    <a:pt x="1081" y="468"/>
                  </a:lnTo>
                  <a:lnTo>
                    <a:pt x="812" y="938"/>
                  </a:lnTo>
                  <a:lnTo>
                    <a:pt x="269" y="938"/>
                  </a:lnTo>
                  <a:close/>
                </a:path>
              </a:pathLst>
            </a:custGeom>
            <a:gradFill rotWithShape="1">
              <a:gsLst>
                <a:gs pos="0">
                  <a:schemeClr val="bg2">
                    <a:gamma/>
                    <a:tint val="27451"/>
                    <a:invGamma/>
                  </a:schemeClr>
                </a:gs>
                <a:gs pos="100000">
                  <a:schemeClr val="bg2"/>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43" name="Freeform 492"/>
            <p:cNvSpPr/>
            <p:nvPr/>
          </p:nvSpPr>
          <p:spPr bwMode="auto">
            <a:xfrm>
              <a:off x="1258" y="980"/>
              <a:ext cx="903" cy="784"/>
            </a:xfrm>
            <a:custGeom>
              <a:avLst/>
              <a:gdLst/>
              <a:ahLst/>
              <a:cxnLst>
                <a:cxn ang="0">
                  <a:pos x="269" y="939"/>
                </a:cxn>
                <a:cxn ang="0">
                  <a:pos x="0" y="471"/>
                </a:cxn>
                <a:cxn ang="0">
                  <a:pos x="269" y="0"/>
                </a:cxn>
                <a:cxn ang="0">
                  <a:pos x="812" y="0"/>
                </a:cxn>
                <a:cxn ang="0">
                  <a:pos x="1081" y="471"/>
                </a:cxn>
                <a:cxn ang="0">
                  <a:pos x="812" y="939"/>
                </a:cxn>
                <a:cxn ang="0">
                  <a:pos x="269" y="939"/>
                </a:cxn>
              </a:cxnLst>
              <a:rect l="0" t="0" r="r" b="b"/>
              <a:pathLst>
                <a:path w="1081" h="939">
                  <a:moveTo>
                    <a:pt x="269" y="939"/>
                  </a:moveTo>
                  <a:lnTo>
                    <a:pt x="0" y="471"/>
                  </a:lnTo>
                  <a:lnTo>
                    <a:pt x="269" y="0"/>
                  </a:lnTo>
                  <a:lnTo>
                    <a:pt x="812" y="0"/>
                  </a:lnTo>
                  <a:lnTo>
                    <a:pt x="1081" y="471"/>
                  </a:lnTo>
                  <a:lnTo>
                    <a:pt x="812" y="939"/>
                  </a:lnTo>
                  <a:lnTo>
                    <a:pt x="269" y="939"/>
                  </a:lnTo>
                  <a:close/>
                </a:path>
              </a:pathLst>
            </a:custGeom>
            <a:gradFill rotWithShape="1">
              <a:gsLst>
                <a:gs pos="0">
                  <a:schemeClr val="bg2">
                    <a:gamma/>
                    <a:tint val="27451"/>
                    <a:invGamma/>
                  </a:schemeClr>
                </a:gs>
                <a:gs pos="100000">
                  <a:schemeClr val="bg2"/>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44" name="Freeform 493"/>
            <p:cNvSpPr/>
            <p:nvPr/>
          </p:nvSpPr>
          <p:spPr bwMode="auto">
            <a:xfrm>
              <a:off x="1258" y="2638"/>
              <a:ext cx="903" cy="784"/>
            </a:xfrm>
            <a:custGeom>
              <a:avLst/>
              <a:gdLst/>
              <a:ahLst/>
              <a:cxnLst>
                <a:cxn ang="0">
                  <a:pos x="269" y="939"/>
                </a:cxn>
                <a:cxn ang="0">
                  <a:pos x="0" y="468"/>
                </a:cxn>
                <a:cxn ang="0">
                  <a:pos x="269" y="0"/>
                </a:cxn>
                <a:cxn ang="0">
                  <a:pos x="812" y="0"/>
                </a:cxn>
                <a:cxn ang="0">
                  <a:pos x="1081" y="468"/>
                </a:cxn>
                <a:cxn ang="0">
                  <a:pos x="812" y="939"/>
                </a:cxn>
                <a:cxn ang="0">
                  <a:pos x="269" y="939"/>
                </a:cxn>
              </a:cxnLst>
              <a:rect l="0" t="0" r="r" b="b"/>
              <a:pathLst>
                <a:path w="1081" h="939">
                  <a:moveTo>
                    <a:pt x="269" y="939"/>
                  </a:moveTo>
                  <a:lnTo>
                    <a:pt x="0" y="468"/>
                  </a:lnTo>
                  <a:lnTo>
                    <a:pt x="269" y="0"/>
                  </a:lnTo>
                  <a:lnTo>
                    <a:pt x="812" y="0"/>
                  </a:lnTo>
                  <a:lnTo>
                    <a:pt x="1081" y="468"/>
                  </a:lnTo>
                  <a:lnTo>
                    <a:pt x="812" y="939"/>
                  </a:lnTo>
                  <a:lnTo>
                    <a:pt x="269" y="939"/>
                  </a:lnTo>
                  <a:close/>
                </a:path>
              </a:pathLst>
            </a:custGeom>
            <a:gradFill rotWithShape="1">
              <a:gsLst>
                <a:gs pos="0">
                  <a:schemeClr val="bg2">
                    <a:gamma/>
                    <a:tint val="27451"/>
                    <a:invGamma/>
                  </a:schemeClr>
                </a:gs>
                <a:gs pos="100000">
                  <a:schemeClr val="bg2"/>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45" name="Freeform 494"/>
            <p:cNvSpPr/>
            <p:nvPr/>
          </p:nvSpPr>
          <p:spPr bwMode="auto">
            <a:xfrm>
              <a:off x="1982" y="1396"/>
              <a:ext cx="903"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chemeClr val="bg2">
                    <a:gamma/>
                    <a:tint val="27451"/>
                    <a:invGamma/>
                  </a:schemeClr>
                </a:gs>
                <a:gs pos="100000">
                  <a:schemeClr val="bg2"/>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46" name="Freeform 495"/>
            <p:cNvSpPr/>
            <p:nvPr/>
          </p:nvSpPr>
          <p:spPr bwMode="auto">
            <a:xfrm>
              <a:off x="537" y="1396"/>
              <a:ext cx="904"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chemeClr val="bg2">
                    <a:gamma/>
                    <a:tint val="27451"/>
                    <a:invGamma/>
                  </a:schemeClr>
                </a:gs>
                <a:gs pos="100000">
                  <a:schemeClr val="bg2"/>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latinLnBrk="1">
                <a:buFontTx/>
                <a:buNone/>
                <a:defRPr/>
              </a:pPr>
              <a:endParaRPr kumimoji="1" lang="ko-KR" altLang="en-US" dirty="0">
                <a:latin typeface="굴림" pitchFamily="50" charset="-127"/>
                <a:ea typeface="굴림" pitchFamily="50" charset="-127"/>
              </a:endParaRPr>
            </a:p>
          </p:txBody>
        </p:sp>
        <p:sp>
          <p:nvSpPr>
            <p:cNvPr id="47" name="Freeform 496"/>
            <p:cNvSpPr/>
            <p:nvPr/>
          </p:nvSpPr>
          <p:spPr bwMode="auto">
            <a:xfrm>
              <a:off x="537" y="2222"/>
              <a:ext cx="904" cy="783"/>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chemeClr val="bg2">
                    <a:gamma/>
                    <a:tint val="27451"/>
                    <a:invGamma/>
                  </a:schemeClr>
                </a:gs>
                <a:gs pos="100000">
                  <a:schemeClr val="bg2"/>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3566" name="Freeform 497"/>
            <p:cNvSpPr>
              <a:spLocks noChangeArrowheads="1"/>
            </p:cNvSpPr>
            <p:nvPr/>
          </p:nvSpPr>
          <p:spPr bwMode="auto">
            <a:xfrm>
              <a:off x="1309" y="1010"/>
              <a:ext cx="816" cy="356"/>
            </a:xfrm>
            <a:custGeom>
              <a:avLst/>
              <a:gdLst>
                <a:gd name="T0" fmla="*/ 0 w 666"/>
                <a:gd name="T1" fmla="*/ 290 h 290"/>
                <a:gd name="T2" fmla="*/ 166 w 666"/>
                <a:gd name="T3" fmla="*/ 0 h 290"/>
                <a:gd name="T4" fmla="*/ 500 w 666"/>
                <a:gd name="T5" fmla="*/ 0 h 290"/>
                <a:gd name="T6" fmla="*/ 666 w 666"/>
                <a:gd name="T7" fmla="*/ 290 h 290"/>
                <a:gd name="T8" fmla="*/ 0 w 666"/>
                <a:gd name="T9" fmla="*/ 290 h 290"/>
              </a:gdLst>
              <a:ahLst/>
              <a:cxnLst>
                <a:cxn ang="0">
                  <a:pos x="T0" y="T1"/>
                </a:cxn>
                <a:cxn ang="0">
                  <a:pos x="T2" y="T3"/>
                </a:cxn>
                <a:cxn ang="0">
                  <a:pos x="T4" y="T5"/>
                </a:cxn>
                <a:cxn ang="0">
                  <a:pos x="T6" y="T7"/>
                </a:cxn>
                <a:cxn ang="0">
                  <a:pos x="T8" y="T9"/>
                </a:cxn>
              </a:cxnLst>
              <a:rect l="0" t="0" r="r" b="b"/>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3567" name="Freeform 498"/>
            <p:cNvSpPr>
              <a:spLocks noChangeArrowheads="1"/>
            </p:cNvSpPr>
            <p:nvPr/>
          </p:nvSpPr>
          <p:spPr bwMode="auto">
            <a:xfrm>
              <a:off x="582" y="1434"/>
              <a:ext cx="816" cy="356"/>
            </a:xfrm>
            <a:custGeom>
              <a:avLst/>
              <a:gdLst>
                <a:gd name="T0" fmla="*/ 0 w 666"/>
                <a:gd name="T1" fmla="*/ 290 h 290"/>
                <a:gd name="T2" fmla="*/ 166 w 666"/>
                <a:gd name="T3" fmla="*/ 0 h 290"/>
                <a:gd name="T4" fmla="*/ 500 w 666"/>
                <a:gd name="T5" fmla="*/ 0 h 290"/>
                <a:gd name="T6" fmla="*/ 666 w 666"/>
                <a:gd name="T7" fmla="*/ 290 h 290"/>
                <a:gd name="T8" fmla="*/ 0 w 666"/>
                <a:gd name="T9" fmla="*/ 290 h 290"/>
              </a:gdLst>
              <a:ahLst/>
              <a:cxnLst>
                <a:cxn ang="0">
                  <a:pos x="T0" y="T1"/>
                </a:cxn>
                <a:cxn ang="0">
                  <a:pos x="T2" y="T3"/>
                </a:cxn>
                <a:cxn ang="0">
                  <a:pos x="T4" y="T5"/>
                </a:cxn>
                <a:cxn ang="0">
                  <a:pos x="T6" y="T7"/>
                </a:cxn>
                <a:cxn ang="0">
                  <a:pos x="T8" y="T9"/>
                </a:cxn>
              </a:cxnLst>
              <a:rect l="0" t="0" r="r" b="b"/>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3568" name="Freeform 499"/>
            <p:cNvSpPr>
              <a:spLocks noChangeArrowheads="1"/>
            </p:cNvSpPr>
            <p:nvPr/>
          </p:nvSpPr>
          <p:spPr bwMode="auto">
            <a:xfrm>
              <a:off x="2011" y="1434"/>
              <a:ext cx="816" cy="356"/>
            </a:xfrm>
            <a:custGeom>
              <a:avLst/>
              <a:gdLst>
                <a:gd name="T0" fmla="*/ 0 w 666"/>
                <a:gd name="T1" fmla="*/ 290 h 290"/>
                <a:gd name="T2" fmla="*/ 166 w 666"/>
                <a:gd name="T3" fmla="*/ 0 h 290"/>
                <a:gd name="T4" fmla="*/ 500 w 666"/>
                <a:gd name="T5" fmla="*/ 0 h 290"/>
                <a:gd name="T6" fmla="*/ 666 w 666"/>
                <a:gd name="T7" fmla="*/ 290 h 290"/>
                <a:gd name="T8" fmla="*/ 0 w 666"/>
                <a:gd name="T9" fmla="*/ 290 h 290"/>
              </a:gdLst>
              <a:ahLst/>
              <a:cxnLst>
                <a:cxn ang="0">
                  <a:pos x="T0" y="T1"/>
                </a:cxn>
                <a:cxn ang="0">
                  <a:pos x="T2" y="T3"/>
                </a:cxn>
                <a:cxn ang="0">
                  <a:pos x="T4" y="T5"/>
                </a:cxn>
                <a:cxn ang="0">
                  <a:pos x="T6" y="T7"/>
                </a:cxn>
                <a:cxn ang="0">
                  <a:pos x="T8" y="T9"/>
                </a:cxn>
              </a:cxnLst>
              <a:rect l="0" t="0" r="r" b="b"/>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3569" name="Freeform 500"/>
            <p:cNvSpPr>
              <a:spLocks noChangeArrowheads="1"/>
            </p:cNvSpPr>
            <p:nvPr/>
          </p:nvSpPr>
          <p:spPr bwMode="auto">
            <a:xfrm>
              <a:off x="1309" y="1842"/>
              <a:ext cx="816" cy="356"/>
            </a:xfrm>
            <a:custGeom>
              <a:avLst/>
              <a:gdLst>
                <a:gd name="T0" fmla="*/ 0 w 666"/>
                <a:gd name="T1" fmla="*/ 290 h 290"/>
                <a:gd name="T2" fmla="*/ 166 w 666"/>
                <a:gd name="T3" fmla="*/ 0 h 290"/>
                <a:gd name="T4" fmla="*/ 500 w 666"/>
                <a:gd name="T5" fmla="*/ 0 h 290"/>
                <a:gd name="T6" fmla="*/ 666 w 666"/>
                <a:gd name="T7" fmla="*/ 290 h 290"/>
                <a:gd name="T8" fmla="*/ 0 w 666"/>
                <a:gd name="T9" fmla="*/ 290 h 290"/>
              </a:gdLst>
              <a:ahLst/>
              <a:cxnLst>
                <a:cxn ang="0">
                  <a:pos x="T0" y="T1"/>
                </a:cxn>
                <a:cxn ang="0">
                  <a:pos x="T2" y="T3"/>
                </a:cxn>
                <a:cxn ang="0">
                  <a:pos x="T4" y="T5"/>
                </a:cxn>
                <a:cxn ang="0">
                  <a:pos x="T6" y="T7"/>
                </a:cxn>
                <a:cxn ang="0">
                  <a:pos x="T8" y="T9"/>
                </a:cxn>
              </a:cxnLst>
              <a:rect l="0" t="0" r="r" b="b"/>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3570" name="Freeform 501"/>
            <p:cNvSpPr>
              <a:spLocks noChangeArrowheads="1"/>
            </p:cNvSpPr>
            <p:nvPr/>
          </p:nvSpPr>
          <p:spPr bwMode="auto">
            <a:xfrm>
              <a:off x="582" y="2250"/>
              <a:ext cx="816" cy="356"/>
            </a:xfrm>
            <a:custGeom>
              <a:avLst/>
              <a:gdLst>
                <a:gd name="T0" fmla="*/ 0 w 666"/>
                <a:gd name="T1" fmla="*/ 290 h 290"/>
                <a:gd name="T2" fmla="*/ 166 w 666"/>
                <a:gd name="T3" fmla="*/ 0 h 290"/>
                <a:gd name="T4" fmla="*/ 500 w 666"/>
                <a:gd name="T5" fmla="*/ 0 h 290"/>
                <a:gd name="T6" fmla="*/ 666 w 666"/>
                <a:gd name="T7" fmla="*/ 290 h 290"/>
                <a:gd name="T8" fmla="*/ 0 w 666"/>
                <a:gd name="T9" fmla="*/ 290 h 290"/>
              </a:gdLst>
              <a:ahLst/>
              <a:cxnLst>
                <a:cxn ang="0">
                  <a:pos x="T0" y="T1"/>
                </a:cxn>
                <a:cxn ang="0">
                  <a:pos x="T2" y="T3"/>
                </a:cxn>
                <a:cxn ang="0">
                  <a:pos x="T4" y="T5"/>
                </a:cxn>
                <a:cxn ang="0">
                  <a:pos x="T6" y="T7"/>
                </a:cxn>
                <a:cxn ang="0">
                  <a:pos x="T8" y="T9"/>
                </a:cxn>
              </a:cxnLst>
              <a:rect l="0" t="0" r="r" b="b"/>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3571" name="Freeform 502"/>
            <p:cNvSpPr>
              <a:spLocks noChangeArrowheads="1"/>
            </p:cNvSpPr>
            <p:nvPr/>
          </p:nvSpPr>
          <p:spPr bwMode="auto">
            <a:xfrm>
              <a:off x="1309" y="2681"/>
              <a:ext cx="816" cy="356"/>
            </a:xfrm>
            <a:custGeom>
              <a:avLst/>
              <a:gdLst>
                <a:gd name="T0" fmla="*/ 0 w 666"/>
                <a:gd name="T1" fmla="*/ 290 h 290"/>
                <a:gd name="T2" fmla="*/ 166 w 666"/>
                <a:gd name="T3" fmla="*/ 0 h 290"/>
                <a:gd name="T4" fmla="*/ 500 w 666"/>
                <a:gd name="T5" fmla="*/ 0 h 290"/>
                <a:gd name="T6" fmla="*/ 666 w 666"/>
                <a:gd name="T7" fmla="*/ 290 h 290"/>
                <a:gd name="T8" fmla="*/ 0 w 666"/>
                <a:gd name="T9" fmla="*/ 290 h 290"/>
              </a:gdLst>
              <a:ahLst/>
              <a:cxnLst>
                <a:cxn ang="0">
                  <a:pos x="T0" y="T1"/>
                </a:cxn>
                <a:cxn ang="0">
                  <a:pos x="T2" y="T3"/>
                </a:cxn>
                <a:cxn ang="0">
                  <a:pos x="T4" y="T5"/>
                </a:cxn>
                <a:cxn ang="0">
                  <a:pos x="T6" y="T7"/>
                </a:cxn>
                <a:cxn ang="0">
                  <a:pos x="T8" y="T9"/>
                </a:cxn>
              </a:cxnLst>
              <a:rect l="0" t="0" r="r" b="b"/>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3572" name="Freeform 503"/>
            <p:cNvSpPr>
              <a:spLocks noChangeArrowheads="1"/>
            </p:cNvSpPr>
            <p:nvPr/>
          </p:nvSpPr>
          <p:spPr bwMode="auto">
            <a:xfrm>
              <a:off x="1970" y="2216"/>
              <a:ext cx="903" cy="783"/>
            </a:xfrm>
            <a:custGeom>
              <a:avLst/>
              <a:gdLst>
                <a:gd name="T0" fmla="*/ 270 w 1082"/>
                <a:gd name="T1" fmla="*/ 938 h 938"/>
                <a:gd name="T2" fmla="*/ 0 w 1082"/>
                <a:gd name="T3" fmla="*/ 467 h 938"/>
                <a:gd name="T4" fmla="*/ 270 w 1082"/>
                <a:gd name="T5" fmla="*/ 0 h 938"/>
                <a:gd name="T6" fmla="*/ 812 w 1082"/>
                <a:gd name="T7" fmla="*/ 0 h 938"/>
                <a:gd name="T8" fmla="*/ 1082 w 1082"/>
                <a:gd name="T9" fmla="*/ 467 h 938"/>
                <a:gd name="T10" fmla="*/ 812 w 1082"/>
                <a:gd name="T11" fmla="*/ 938 h 938"/>
                <a:gd name="T12" fmla="*/ 270 w 1082"/>
                <a:gd name="T13" fmla="*/ 938 h 938"/>
              </a:gdLst>
              <a:ahLst/>
              <a:cxnLst>
                <a:cxn ang="0">
                  <a:pos x="T0" y="T1"/>
                </a:cxn>
                <a:cxn ang="0">
                  <a:pos x="T2" y="T3"/>
                </a:cxn>
                <a:cxn ang="0">
                  <a:pos x="T4" y="T5"/>
                </a:cxn>
                <a:cxn ang="0">
                  <a:pos x="T6" y="T7"/>
                </a:cxn>
                <a:cxn ang="0">
                  <a:pos x="T8" y="T9"/>
                </a:cxn>
                <a:cxn ang="0">
                  <a:pos x="T10" y="T11"/>
                </a:cxn>
                <a:cxn ang="0">
                  <a:pos x="T12" y="T13"/>
                </a:cxn>
              </a:cxnLst>
              <a:rect l="0" t="0" r="r" b="b"/>
              <a:pathLst>
                <a:path w="1082" h="938">
                  <a:moveTo>
                    <a:pt x="270" y="938"/>
                  </a:moveTo>
                  <a:lnTo>
                    <a:pt x="0" y="467"/>
                  </a:lnTo>
                  <a:lnTo>
                    <a:pt x="270" y="0"/>
                  </a:lnTo>
                  <a:lnTo>
                    <a:pt x="812" y="0"/>
                  </a:lnTo>
                  <a:lnTo>
                    <a:pt x="1082" y="467"/>
                  </a:lnTo>
                  <a:lnTo>
                    <a:pt x="812" y="938"/>
                  </a:lnTo>
                  <a:lnTo>
                    <a:pt x="270" y="938"/>
                  </a:lnTo>
                  <a:close/>
                </a:path>
              </a:pathLst>
            </a:custGeom>
            <a:solidFill>
              <a:schemeClr val="bg1">
                <a:alpha val="14902"/>
              </a:schemeClr>
            </a:solidFill>
            <a:ln w="22225" cap="rnd">
              <a:solidFill>
                <a:schemeClr val="bg1"/>
              </a:solidFill>
              <a:prstDash val="sysDot"/>
              <a:round/>
              <a:headEnd/>
              <a:tailEnd/>
            </a:ln>
          </p:spPr>
          <p:txBody>
            <a:bodyPr wrap="none" anchor="ctr"/>
            <a:lstStyle/>
            <a:p>
              <a:pPr latinLnBrk="1"/>
              <a:endParaRPr lang="ko-KR" altLang="en-US"/>
            </a:p>
          </p:txBody>
        </p:sp>
        <p:sp>
          <p:nvSpPr>
            <p:cNvPr id="23573" name="Line 504"/>
            <p:cNvSpPr>
              <a:spLocks noChangeShapeType="1"/>
            </p:cNvSpPr>
            <p:nvPr/>
          </p:nvSpPr>
          <p:spPr bwMode="auto">
            <a:xfrm>
              <a:off x="2419" y="2613"/>
              <a:ext cx="1044" cy="0"/>
            </a:xfrm>
            <a:prstGeom prst="line">
              <a:avLst/>
            </a:prstGeom>
            <a:noFill/>
            <a:ln w="63500">
              <a:solidFill>
                <a:schemeClr val="bg1"/>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a:lstStyle/>
            <a:p>
              <a:pPr latinLnBrk="1"/>
              <a:endParaRPr lang="zh-CN" altLang="en-US"/>
            </a:p>
          </p:txBody>
        </p:sp>
        <p:sp>
          <p:nvSpPr>
            <p:cNvPr id="23574" name="Text Box 505"/>
            <p:cNvSpPr txBox="1">
              <a:spLocks noChangeArrowheads="1"/>
            </p:cNvSpPr>
            <p:nvPr/>
          </p:nvSpPr>
          <p:spPr bwMode="auto">
            <a:xfrm>
              <a:off x="3833" y="2432"/>
              <a:ext cx="1072" cy="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lnSpc>
                  <a:spcPct val="110000"/>
                </a:lnSpc>
              </a:pPr>
              <a:r>
                <a:rPr lang="en-US" altLang="ko-KR" sz="1200">
                  <a:latin typeface="Arial Black" pitchFamily="34" charset="0"/>
                </a:rPr>
                <a:t>Design Inspiration</a:t>
              </a:r>
            </a:p>
            <a:p>
              <a:pPr latinLnBrk="1">
                <a:lnSpc>
                  <a:spcPct val="110000"/>
                </a:lnSpc>
              </a:pPr>
              <a:r>
                <a:rPr lang="en-US" altLang="ko-KR" sz="1200">
                  <a:latin typeface="Arial Black" pitchFamily="34" charset="0"/>
                </a:rPr>
                <a:t>Clarity &amp; Impact</a:t>
              </a:r>
            </a:p>
            <a:p>
              <a:pPr latinLnBrk="1">
                <a:lnSpc>
                  <a:spcPct val="110000"/>
                </a:lnSpc>
              </a:pPr>
              <a:r>
                <a:rPr lang="en-US" altLang="ko-KR" sz="1200">
                  <a:latin typeface="Arial Black" pitchFamily="34" charset="0"/>
                </a:rPr>
                <a:t>Premium Design</a:t>
              </a:r>
            </a:p>
            <a:p>
              <a:pPr latinLnBrk="1">
                <a:lnSpc>
                  <a:spcPct val="110000"/>
                </a:lnSpc>
              </a:pPr>
              <a:r>
                <a:rPr lang="en-US" altLang="ko-KR" sz="1200">
                  <a:latin typeface="Arial Black" pitchFamily="34" charset="0"/>
                </a:rPr>
                <a:t>Subtle Touch</a:t>
              </a:r>
            </a:p>
            <a:p>
              <a:pPr latinLnBrk="1">
                <a:lnSpc>
                  <a:spcPct val="110000"/>
                </a:lnSpc>
              </a:pPr>
              <a:r>
                <a:rPr lang="en-US" altLang="ko-KR" sz="1200">
                  <a:latin typeface="Arial Black" pitchFamily="34" charset="0"/>
                </a:rPr>
                <a:t>Visual Appealing</a:t>
              </a:r>
            </a:p>
          </p:txBody>
        </p:sp>
        <p:sp>
          <p:nvSpPr>
            <p:cNvPr id="57" name="Text Box 506"/>
            <p:cNvSpPr txBox="1">
              <a:spLocks noChangeArrowheads="1"/>
            </p:cNvSpPr>
            <p:nvPr/>
          </p:nvSpPr>
          <p:spPr bwMode="auto">
            <a:xfrm>
              <a:off x="2147" y="3021"/>
              <a:ext cx="1429" cy="407"/>
            </a:xfrm>
            <a:prstGeom prst="rect">
              <a:avLst/>
            </a:prstGeom>
            <a:noFill/>
            <a:ln w="9525">
              <a:noFill/>
              <a:miter lim="800000"/>
            </a:ln>
            <a:effectLst/>
          </p:spPr>
          <p:txBody>
            <a:bodyPr>
              <a:spAutoFit/>
            </a:bodyPr>
            <a:lstStyle/>
            <a:p>
              <a:pPr latinLnBrk="1">
                <a:buFontTx/>
                <a:buNone/>
                <a:defRPr/>
              </a:pPr>
              <a:r>
                <a:rPr kumimoji="1" lang="en-US" altLang="ko-KR" sz="1200" dirty="0">
                  <a:solidFill>
                    <a:schemeClr val="bg1">
                      <a:lumMod val="85000"/>
                    </a:schemeClr>
                  </a:solidFill>
                  <a:latin typeface="Arial Black" pitchFamily="34" charset="0"/>
                  <a:ea typeface="굴림" pitchFamily="50" charset="-127"/>
                </a:rPr>
                <a:t>Each work is</a:t>
              </a:r>
            </a:p>
            <a:p>
              <a:pPr latinLnBrk="1">
                <a:buFontTx/>
                <a:buNone/>
                <a:defRPr/>
              </a:pPr>
              <a:r>
                <a:rPr kumimoji="1" lang="en-US" altLang="ko-KR" sz="1200" dirty="0">
                  <a:solidFill>
                    <a:schemeClr val="bg1">
                      <a:lumMod val="85000"/>
                    </a:schemeClr>
                  </a:solidFill>
                  <a:latin typeface="Arial Black" pitchFamily="34" charset="0"/>
                  <a:ea typeface="굴림" pitchFamily="50" charset="-127"/>
                </a:rPr>
                <a:t>featured with simplicity</a:t>
              </a:r>
            </a:p>
            <a:p>
              <a:pPr latinLnBrk="1">
                <a:buFontTx/>
                <a:buNone/>
                <a:defRPr/>
              </a:pPr>
              <a:r>
                <a:rPr kumimoji="1" lang="en-US" altLang="ko-KR" sz="1200" dirty="0">
                  <a:solidFill>
                    <a:schemeClr val="bg1">
                      <a:lumMod val="85000"/>
                    </a:schemeClr>
                  </a:solidFill>
                  <a:latin typeface="Arial Black" pitchFamily="34" charset="0"/>
                  <a:ea typeface="굴림" pitchFamily="50" charset="-127"/>
                </a:rPr>
                <a:t>but supreme beauty.</a:t>
              </a:r>
            </a:p>
          </p:txBody>
        </p:sp>
        <p:sp>
          <p:nvSpPr>
            <p:cNvPr id="23576" name="Text Box 507"/>
            <p:cNvSpPr txBox="1">
              <a:spLocks noChangeArrowheads="1"/>
            </p:cNvSpPr>
            <p:nvPr/>
          </p:nvSpPr>
          <p:spPr bwMode="auto">
            <a:xfrm>
              <a:off x="1353" y="1229"/>
              <a:ext cx="7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200">
                  <a:latin typeface="Arial Black" pitchFamily="34" charset="0"/>
                </a:rPr>
                <a:t>Design</a:t>
              </a:r>
            </a:p>
            <a:p>
              <a:pPr algn="ctr" latinLnBrk="1"/>
              <a:r>
                <a:rPr lang="en-US" altLang="ko-KR" sz="1200">
                  <a:latin typeface="Arial Black" pitchFamily="34" charset="0"/>
                </a:rPr>
                <a:t>Inspiration</a:t>
              </a:r>
            </a:p>
          </p:txBody>
        </p:sp>
        <p:sp>
          <p:nvSpPr>
            <p:cNvPr id="23577" name="Text Box 508"/>
            <p:cNvSpPr txBox="1">
              <a:spLocks noChangeArrowheads="1"/>
            </p:cNvSpPr>
            <p:nvPr/>
          </p:nvSpPr>
          <p:spPr bwMode="auto">
            <a:xfrm>
              <a:off x="1353" y="2115"/>
              <a:ext cx="7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200">
                  <a:latin typeface="Arial Black" pitchFamily="34" charset="0"/>
                </a:rPr>
                <a:t>Subtle Touch</a:t>
              </a:r>
            </a:p>
          </p:txBody>
        </p:sp>
        <p:sp>
          <p:nvSpPr>
            <p:cNvPr id="23578" name="Text Box 509"/>
            <p:cNvSpPr txBox="1">
              <a:spLocks noChangeArrowheads="1"/>
            </p:cNvSpPr>
            <p:nvPr/>
          </p:nvSpPr>
          <p:spPr bwMode="auto">
            <a:xfrm>
              <a:off x="1353" y="2885"/>
              <a:ext cx="7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200">
                  <a:latin typeface="Arial Black" pitchFamily="34" charset="0"/>
                </a:rPr>
                <a:t>Stylish Design</a:t>
              </a:r>
            </a:p>
          </p:txBody>
        </p:sp>
        <p:sp>
          <p:nvSpPr>
            <p:cNvPr id="23579" name="Text Box 510"/>
            <p:cNvSpPr txBox="1">
              <a:spLocks noChangeArrowheads="1"/>
            </p:cNvSpPr>
            <p:nvPr/>
          </p:nvSpPr>
          <p:spPr bwMode="auto">
            <a:xfrm>
              <a:off x="628" y="1638"/>
              <a:ext cx="7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200">
                  <a:latin typeface="Arial Black" pitchFamily="34" charset="0"/>
                </a:rPr>
                <a:t>Clarity &amp; Impact</a:t>
              </a:r>
            </a:p>
          </p:txBody>
        </p:sp>
        <p:sp>
          <p:nvSpPr>
            <p:cNvPr id="23580" name="Text Box 511"/>
            <p:cNvSpPr txBox="1">
              <a:spLocks noChangeArrowheads="1"/>
            </p:cNvSpPr>
            <p:nvPr/>
          </p:nvSpPr>
          <p:spPr bwMode="auto">
            <a:xfrm>
              <a:off x="628" y="2477"/>
              <a:ext cx="7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200">
                  <a:latin typeface="Arial Black" pitchFamily="34" charset="0"/>
                </a:rPr>
                <a:t>Visual Appealing</a:t>
              </a:r>
            </a:p>
          </p:txBody>
        </p:sp>
        <p:sp>
          <p:nvSpPr>
            <p:cNvPr id="23581" name="Text Box 512"/>
            <p:cNvSpPr txBox="1">
              <a:spLocks noChangeArrowheads="1"/>
            </p:cNvSpPr>
            <p:nvPr/>
          </p:nvSpPr>
          <p:spPr bwMode="auto">
            <a:xfrm>
              <a:off x="2079" y="1638"/>
              <a:ext cx="7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200">
                  <a:latin typeface="Arial Black" pitchFamily="34" charset="0"/>
                </a:rPr>
                <a:t>Premium Design</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제목 22"/>
          <p:cNvSpPr>
            <a:spLocks noGrp="1" noChangeArrowheads="1"/>
          </p:cNvSpPr>
          <p:nvPr>
            <p:ph type="title"/>
          </p:nvPr>
        </p:nvSpPr>
        <p:spPr>
          <a:xfrm>
            <a:off x="428625" y="295275"/>
            <a:ext cx="8715375" cy="490538"/>
          </a:xfrm>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grpSp>
        <p:nvGrpSpPr>
          <p:cNvPr id="2" name="그룹 47"/>
          <p:cNvGrpSpPr>
            <a:grpSpLocks/>
          </p:cNvGrpSpPr>
          <p:nvPr/>
        </p:nvGrpSpPr>
        <p:grpSpPr bwMode="auto">
          <a:xfrm>
            <a:off x="0" y="1052513"/>
            <a:ext cx="9144000" cy="5805487"/>
            <a:chOff x="0" y="1052513"/>
            <a:chExt cx="9144000" cy="5805487"/>
          </a:xfrm>
        </p:grpSpPr>
        <p:pic>
          <p:nvPicPr>
            <p:cNvPr id="24579" name="Picture 4" descr="66"/>
            <p:cNvPicPr>
              <a:picLocks noChangeAspect="1" noChangeArrowheads="1"/>
            </p:cNvPicPr>
            <p:nvPr/>
          </p:nvPicPr>
          <p:blipFill>
            <a:blip r:embed="rId2">
              <a:lum bright="4000" contrast="18000"/>
              <a:grayscl/>
              <a:extLst>
                <a:ext uri="{28A0092B-C50C-407E-A947-70E740481C1C}">
                  <a14:useLocalDpi xmlns:a14="http://schemas.microsoft.com/office/drawing/2010/main" val="0"/>
                </a:ext>
              </a:extLst>
            </a:blip>
            <a:srcRect/>
            <a:stretch>
              <a:fillRect/>
            </a:stretch>
          </p:blipFill>
          <p:spPr bwMode="auto">
            <a:xfrm>
              <a:off x="0" y="2132013"/>
              <a:ext cx="91440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Group 5"/>
            <p:cNvGrpSpPr>
              <a:grpSpLocks/>
            </p:cNvGrpSpPr>
            <p:nvPr/>
          </p:nvGrpSpPr>
          <p:grpSpPr bwMode="auto">
            <a:xfrm>
              <a:off x="6516688" y="3141663"/>
              <a:ext cx="1387475" cy="633412"/>
              <a:chOff x="4105" y="1979"/>
              <a:chExt cx="874" cy="399"/>
            </a:xfrm>
          </p:grpSpPr>
          <p:sp>
            <p:nvSpPr>
              <p:cNvPr id="24581" name="Text Box 6"/>
              <p:cNvSpPr txBox="1">
                <a:spLocks noChangeArrowheads="1"/>
              </p:cNvSpPr>
              <p:nvPr/>
            </p:nvSpPr>
            <p:spPr bwMode="auto">
              <a:xfrm>
                <a:off x="4179" y="1979"/>
                <a:ext cx="7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800" b="1">
                    <a:solidFill>
                      <a:srgbClr val="C00000"/>
                    </a:solidFill>
                    <a:latin typeface="Times New Roman" pitchFamily="18" charset="0"/>
                  </a:rPr>
                  <a:t>TEXT</a:t>
                </a:r>
              </a:p>
            </p:txBody>
          </p:sp>
          <p:sp>
            <p:nvSpPr>
              <p:cNvPr id="24582" name="Text Box 7"/>
              <p:cNvSpPr txBox="1">
                <a:spLocks noChangeArrowheads="1"/>
              </p:cNvSpPr>
              <p:nvPr/>
            </p:nvSpPr>
            <p:spPr bwMode="auto">
              <a:xfrm>
                <a:off x="4105" y="2205"/>
                <a:ext cx="87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b="1">
                    <a:solidFill>
                      <a:srgbClr val="B84A00"/>
                    </a:solidFill>
                    <a:latin typeface="Times New Roman" pitchFamily="18" charset="0"/>
                  </a:rPr>
                  <a:t>ADD CONTENTS</a:t>
                </a:r>
              </a:p>
            </p:txBody>
          </p:sp>
        </p:grpSp>
        <p:grpSp>
          <p:nvGrpSpPr>
            <p:cNvPr id="24583" name="그룹 68"/>
            <p:cNvGrpSpPr>
              <a:grpSpLocks/>
            </p:cNvGrpSpPr>
            <p:nvPr/>
          </p:nvGrpSpPr>
          <p:grpSpPr bwMode="auto">
            <a:xfrm>
              <a:off x="133350" y="2809875"/>
              <a:ext cx="1593850" cy="2921000"/>
              <a:chOff x="133350" y="2809875"/>
              <a:chExt cx="1593850" cy="2921000"/>
            </a:xfrm>
          </p:grpSpPr>
          <p:sp>
            <p:nvSpPr>
              <p:cNvPr id="31" name="Oval 12"/>
              <p:cNvSpPr>
                <a:spLocks noChangeArrowheads="1"/>
              </p:cNvSpPr>
              <p:nvPr/>
            </p:nvSpPr>
            <p:spPr bwMode="auto">
              <a:xfrm>
                <a:off x="179388" y="4648200"/>
                <a:ext cx="1500187" cy="1082675"/>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2" name="Oval 13"/>
              <p:cNvSpPr>
                <a:spLocks noChangeArrowheads="1"/>
              </p:cNvSpPr>
              <p:nvPr/>
            </p:nvSpPr>
            <p:spPr bwMode="auto">
              <a:xfrm>
                <a:off x="250220" y="3968760"/>
                <a:ext cx="1356708" cy="1355613"/>
              </a:xfrm>
              <a:prstGeom prst="ellipse">
                <a:avLst/>
              </a:prstGeom>
              <a:gradFill flip="none" rotWithShape="1">
                <a:gsLst>
                  <a:gs pos="0">
                    <a:srgbClr val="969696">
                      <a:shade val="30000"/>
                      <a:satMod val="115000"/>
                    </a:srgbClr>
                  </a:gs>
                  <a:gs pos="50000">
                    <a:srgbClr val="969696">
                      <a:shade val="67500"/>
                      <a:satMod val="115000"/>
                    </a:srgbClr>
                  </a:gs>
                  <a:gs pos="100000">
                    <a:srgbClr val="969696">
                      <a:shade val="100000"/>
                      <a:satMod val="115000"/>
                    </a:srgbClr>
                  </a:gs>
                </a:gsLst>
                <a:lin ang="5400000" scaled="1"/>
                <a:tileRect/>
              </a:gradFill>
              <a:ln w="9525" algn="ctr">
                <a:noFill/>
                <a:round/>
              </a:ln>
              <a:effectLst/>
              <a:scene3d>
                <a:camera prst="orthographicFront"/>
                <a:lightRig rig="threePt" dir="t"/>
              </a:scene3d>
              <a:sp3d extrusionH="285750">
                <a:bevelT w="863600" h="19050" prst="angle"/>
                <a:bevelB w="0"/>
              </a:sp3d>
            </p:spPr>
            <p:txBody>
              <a:bodyPr wrap="none" anchor="ctr"/>
              <a:lstStyle/>
              <a:p>
                <a:pPr latinLnBrk="1">
                  <a:buFontTx/>
                  <a:buNone/>
                  <a:defRPr/>
                </a:pPr>
                <a:endParaRPr kumimoji="1" lang="ko-KR" altLang="en-US">
                  <a:solidFill>
                    <a:srgbClr val="FFFFFF"/>
                  </a:solidFill>
                  <a:latin typeface="굴림" pitchFamily="50" charset="-127"/>
                  <a:ea typeface="굴림" pitchFamily="50" charset="-127"/>
                </a:endParaRPr>
              </a:p>
            </p:txBody>
          </p:sp>
          <p:grpSp>
            <p:nvGrpSpPr>
              <p:cNvPr id="24586" name="Group 14"/>
              <p:cNvGrpSpPr>
                <a:grpSpLocks/>
              </p:cNvGrpSpPr>
              <p:nvPr/>
            </p:nvGrpSpPr>
            <p:grpSpPr bwMode="auto">
              <a:xfrm>
                <a:off x="215715" y="3910023"/>
                <a:ext cx="1427541" cy="1431834"/>
                <a:chOff x="2476" y="3153"/>
                <a:chExt cx="998" cy="999"/>
              </a:xfrm>
            </p:grpSpPr>
            <p:sp>
              <p:nvSpPr>
                <p:cNvPr id="24587" name="Oval 15"/>
                <p:cNvSpPr>
                  <a:spLocks noChangeArrowheads="1"/>
                </p:cNvSpPr>
                <p:nvPr/>
              </p:nvSpPr>
              <p:spPr bwMode="auto">
                <a:xfrm>
                  <a:off x="2815" y="3173"/>
                  <a:ext cx="264" cy="266"/>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a:p>
              </p:txBody>
            </p:sp>
            <p:pic>
              <p:nvPicPr>
                <p:cNvPr id="24588" name="Picture 16"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 y="3153"/>
                  <a:ext cx="998" cy="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89" name="Group 17"/>
              <p:cNvGrpSpPr>
                <a:grpSpLocks/>
              </p:cNvGrpSpPr>
              <p:nvPr/>
            </p:nvGrpSpPr>
            <p:grpSpPr bwMode="auto">
              <a:xfrm>
                <a:off x="334963" y="4365625"/>
                <a:ext cx="1189038" cy="603250"/>
                <a:chOff x="1672" y="890"/>
                <a:chExt cx="749" cy="380"/>
              </a:xfrm>
            </p:grpSpPr>
            <p:sp>
              <p:nvSpPr>
                <p:cNvPr id="24590" name="Text Box 18"/>
                <p:cNvSpPr txBox="1">
                  <a:spLocks noChangeArrowheads="1"/>
                </p:cNvSpPr>
                <p:nvPr/>
              </p:nvSpPr>
              <p:spPr bwMode="auto">
                <a:xfrm>
                  <a:off x="1727" y="890"/>
                  <a:ext cx="6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400" b="1">
                      <a:solidFill>
                        <a:srgbClr val="FFFFFF"/>
                      </a:solidFill>
                      <a:latin typeface="Times New Roman" pitchFamily="18" charset="0"/>
                    </a:rPr>
                    <a:t>TEXT</a:t>
                  </a:r>
                </a:p>
              </p:txBody>
            </p:sp>
            <p:sp>
              <p:nvSpPr>
                <p:cNvPr id="24591" name="Text Box 19"/>
                <p:cNvSpPr txBox="1">
                  <a:spLocks noChangeArrowheads="1"/>
                </p:cNvSpPr>
                <p:nvPr/>
              </p:nvSpPr>
              <p:spPr bwMode="auto">
                <a:xfrm>
                  <a:off x="1672" y="1116"/>
                  <a:ext cx="749"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b="1">
                      <a:solidFill>
                        <a:srgbClr val="FFFFFF"/>
                      </a:solidFill>
                      <a:latin typeface="Times New Roman" pitchFamily="18" charset="0"/>
                    </a:rPr>
                    <a:t>ADD CONTENTS</a:t>
                  </a:r>
                </a:p>
              </p:txBody>
            </p:sp>
          </p:grpSp>
          <p:sp>
            <p:nvSpPr>
              <p:cNvPr id="24592" name="Line 20"/>
              <p:cNvSpPr>
                <a:spLocks noChangeShapeType="1"/>
              </p:cNvSpPr>
              <p:nvPr/>
            </p:nvSpPr>
            <p:spPr bwMode="auto">
              <a:xfrm flipV="1">
                <a:off x="928688" y="3213100"/>
                <a:ext cx="0" cy="719138"/>
              </a:xfrm>
              <a:prstGeom prst="line">
                <a:avLst/>
              </a:prstGeom>
              <a:noFill/>
              <a:ln w="9525">
                <a:solidFill>
                  <a:schemeClr val="bg1"/>
                </a:solidFill>
                <a:prstDash val="dash"/>
                <a:round/>
                <a:headEnd/>
                <a:tailEnd type="oval" w="lg" len="lg"/>
              </a:ln>
              <a:extLst>
                <a:ext uri="{909E8E84-426E-40DD-AFC4-6F175D3DCCD1}">
                  <a14:hiddenFill xmlns:a14="http://schemas.microsoft.com/office/drawing/2010/main">
                    <a:noFill/>
                  </a14:hiddenFill>
                </a:ext>
              </a:extLst>
            </p:spPr>
            <p:txBody>
              <a:bodyPr/>
              <a:lstStyle/>
              <a:p>
                <a:pPr latinLnBrk="1"/>
                <a:endParaRPr lang="zh-CN" altLang="en-US"/>
              </a:p>
            </p:txBody>
          </p:sp>
          <p:sp>
            <p:nvSpPr>
              <p:cNvPr id="24593" name="Text Box 21"/>
              <p:cNvSpPr txBox="1">
                <a:spLocks noChangeArrowheads="1"/>
              </p:cNvSpPr>
              <p:nvPr/>
            </p:nvSpPr>
            <p:spPr bwMode="auto">
              <a:xfrm>
                <a:off x="133350" y="2809875"/>
                <a:ext cx="159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400" b="1">
                    <a:solidFill>
                      <a:schemeClr val="bg1"/>
                    </a:solidFill>
                    <a:latin typeface="Times New Roman" pitchFamily="18" charset="0"/>
                  </a:rPr>
                  <a:t>ADD CONTENTS</a:t>
                </a:r>
              </a:p>
            </p:txBody>
          </p:sp>
        </p:grpSp>
        <p:grpSp>
          <p:nvGrpSpPr>
            <p:cNvPr id="24594" name="그룹 67"/>
            <p:cNvGrpSpPr>
              <a:grpSpLocks/>
            </p:cNvGrpSpPr>
            <p:nvPr/>
          </p:nvGrpSpPr>
          <p:grpSpPr bwMode="auto">
            <a:xfrm>
              <a:off x="1331913" y="2044700"/>
              <a:ext cx="1611312" cy="3103563"/>
              <a:chOff x="1331913" y="2044700"/>
              <a:chExt cx="1611313" cy="3103562"/>
            </a:xfrm>
          </p:grpSpPr>
          <p:sp>
            <p:nvSpPr>
              <p:cNvPr id="24595" name="Line 24"/>
              <p:cNvSpPr>
                <a:spLocks noChangeShapeType="1"/>
              </p:cNvSpPr>
              <p:nvPr/>
            </p:nvSpPr>
            <p:spPr bwMode="auto">
              <a:xfrm flipV="1">
                <a:off x="2136776" y="2492375"/>
                <a:ext cx="0" cy="719137"/>
              </a:xfrm>
              <a:prstGeom prst="line">
                <a:avLst/>
              </a:prstGeom>
              <a:noFill/>
              <a:ln w="9525">
                <a:solidFill>
                  <a:schemeClr val="bg1"/>
                </a:solidFill>
                <a:prstDash val="dash"/>
                <a:round/>
                <a:headEnd/>
                <a:tailEnd type="oval" w="lg" len="lg"/>
              </a:ln>
              <a:extLst>
                <a:ext uri="{909E8E84-426E-40DD-AFC4-6F175D3DCCD1}">
                  <a14:hiddenFill xmlns:a14="http://schemas.microsoft.com/office/drawing/2010/main">
                    <a:noFill/>
                  </a14:hiddenFill>
                </a:ext>
              </a:extLst>
            </p:spPr>
            <p:txBody>
              <a:bodyPr/>
              <a:lstStyle/>
              <a:p>
                <a:pPr latinLnBrk="1"/>
                <a:endParaRPr lang="zh-CN" altLang="en-US"/>
              </a:p>
            </p:txBody>
          </p:sp>
          <p:sp>
            <p:nvSpPr>
              <p:cNvPr id="43" name="Oval 27"/>
              <p:cNvSpPr>
                <a:spLocks noChangeArrowheads="1"/>
              </p:cNvSpPr>
              <p:nvPr/>
            </p:nvSpPr>
            <p:spPr bwMode="auto">
              <a:xfrm>
                <a:off x="1331913" y="3983037"/>
                <a:ext cx="1611313" cy="1165225"/>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44" name="Oval 29"/>
              <p:cNvSpPr>
                <a:spLocks noChangeArrowheads="1"/>
              </p:cNvSpPr>
              <p:nvPr/>
            </p:nvSpPr>
            <p:spPr bwMode="auto">
              <a:xfrm>
                <a:off x="1407992" y="3253710"/>
                <a:ext cx="1457204" cy="1457498"/>
              </a:xfrm>
              <a:prstGeom prst="ellipse">
                <a:avLst/>
              </a:prstGeom>
              <a:gradFill flip="none" rotWithShape="1">
                <a:gsLst>
                  <a:gs pos="0">
                    <a:srgbClr val="969696">
                      <a:shade val="30000"/>
                      <a:satMod val="115000"/>
                    </a:srgbClr>
                  </a:gs>
                  <a:gs pos="50000">
                    <a:srgbClr val="969696">
                      <a:shade val="67500"/>
                      <a:satMod val="115000"/>
                    </a:srgbClr>
                  </a:gs>
                  <a:gs pos="100000">
                    <a:srgbClr val="969696">
                      <a:shade val="100000"/>
                      <a:satMod val="115000"/>
                    </a:srgbClr>
                  </a:gs>
                </a:gsLst>
                <a:lin ang="5400000" scaled="1"/>
                <a:tileRect/>
              </a:gradFill>
              <a:ln w="9525" algn="ctr">
                <a:noFill/>
                <a:round/>
              </a:ln>
              <a:effectLst/>
              <a:scene3d>
                <a:camera prst="orthographicFront"/>
                <a:lightRig rig="threePt" dir="t"/>
              </a:scene3d>
              <a:sp3d extrusionH="285750">
                <a:bevelT w="863600" h="19050" prst="angle"/>
                <a:bevelB w="0"/>
              </a:sp3d>
            </p:spPr>
            <p:txBody>
              <a:bodyPr wrap="none" anchor="ctr"/>
              <a:lstStyle/>
              <a:p>
                <a:pPr latinLnBrk="1">
                  <a:buFontTx/>
                  <a:buNone/>
                  <a:defRPr/>
                </a:pPr>
                <a:endParaRPr kumimoji="1" lang="ko-KR" altLang="en-US">
                  <a:solidFill>
                    <a:srgbClr val="FFFFFF"/>
                  </a:solidFill>
                  <a:latin typeface="굴림" pitchFamily="50" charset="-127"/>
                  <a:ea typeface="굴림" pitchFamily="50" charset="-127"/>
                </a:endParaRPr>
              </a:p>
            </p:txBody>
          </p:sp>
          <p:grpSp>
            <p:nvGrpSpPr>
              <p:cNvPr id="24598" name="Group 30"/>
              <p:cNvGrpSpPr>
                <a:grpSpLocks/>
              </p:cNvGrpSpPr>
              <p:nvPr/>
            </p:nvGrpSpPr>
            <p:grpSpPr bwMode="auto">
              <a:xfrm>
                <a:off x="1366798" y="3213109"/>
                <a:ext cx="1533283" cy="1539448"/>
                <a:chOff x="2467" y="3153"/>
                <a:chExt cx="998" cy="999"/>
              </a:xfrm>
            </p:grpSpPr>
            <p:sp>
              <p:nvSpPr>
                <p:cNvPr id="24599" name="Oval 31"/>
                <p:cNvSpPr>
                  <a:spLocks noChangeArrowheads="1"/>
                </p:cNvSpPr>
                <p:nvPr/>
              </p:nvSpPr>
              <p:spPr bwMode="auto">
                <a:xfrm>
                  <a:off x="2815" y="3173"/>
                  <a:ext cx="264" cy="266"/>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a:p>
              </p:txBody>
            </p:sp>
            <p:pic>
              <p:nvPicPr>
                <p:cNvPr id="24600" name="Picture 32"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7" y="3153"/>
                  <a:ext cx="998" cy="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1" name="Group 33"/>
              <p:cNvGrpSpPr>
                <a:grpSpLocks/>
              </p:cNvGrpSpPr>
              <p:nvPr/>
            </p:nvGrpSpPr>
            <p:grpSpPr bwMode="auto">
              <a:xfrm>
                <a:off x="1543051" y="3716337"/>
                <a:ext cx="1249363" cy="604838"/>
                <a:chOff x="1672" y="890"/>
                <a:chExt cx="787" cy="381"/>
              </a:xfrm>
            </p:grpSpPr>
            <p:sp>
              <p:nvSpPr>
                <p:cNvPr id="24602" name="Text Box 34"/>
                <p:cNvSpPr txBox="1">
                  <a:spLocks noChangeArrowheads="1"/>
                </p:cNvSpPr>
                <p:nvPr/>
              </p:nvSpPr>
              <p:spPr bwMode="auto">
                <a:xfrm>
                  <a:off x="1727" y="890"/>
                  <a:ext cx="6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400" b="1">
                      <a:solidFill>
                        <a:srgbClr val="FFFFFF"/>
                      </a:solidFill>
                      <a:latin typeface="Times New Roman" pitchFamily="18" charset="0"/>
                    </a:rPr>
                    <a:t>TEXT</a:t>
                  </a:r>
                </a:p>
              </p:txBody>
            </p:sp>
            <p:sp>
              <p:nvSpPr>
                <p:cNvPr id="24603" name="Text Box 35"/>
                <p:cNvSpPr txBox="1">
                  <a:spLocks noChangeArrowheads="1"/>
                </p:cNvSpPr>
                <p:nvPr/>
              </p:nvSpPr>
              <p:spPr bwMode="auto">
                <a:xfrm>
                  <a:off x="1672" y="1116"/>
                  <a:ext cx="78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b="1">
                      <a:solidFill>
                        <a:srgbClr val="FFFFFF"/>
                      </a:solidFill>
                      <a:latin typeface="Times New Roman" pitchFamily="18" charset="0"/>
                    </a:rPr>
                    <a:t>ADD COsNTENTS</a:t>
                  </a:r>
                </a:p>
              </p:txBody>
            </p:sp>
          </p:grpSp>
          <p:sp>
            <p:nvSpPr>
              <p:cNvPr id="24604" name="Text Box 36"/>
              <p:cNvSpPr txBox="1">
                <a:spLocks noChangeArrowheads="1"/>
              </p:cNvSpPr>
              <p:nvPr/>
            </p:nvSpPr>
            <p:spPr bwMode="auto">
              <a:xfrm>
                <a:off x="1341438" y="2044700"/>
                <a:ext cx="159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400" b="1">
                    <a:solidFill>
                      <a:schemeClr val="bg1"/>
                    </a:solidFill>
                    <a:latin typeface="Times New Roman" pitchFamily="18" charset="0"/>
                  </a:rPr>
                  <a:t>ADD CONTENTS</a:t>
                </a:r>
              </a:p>
            </p:txBody>
          </p:sp>
        </p:grpSp>
        <p:grpSp>
          <p:nvGrpSpPr>
            <p:cNvPr id="24605" name="그룹 69"/>
            <p:cNvGrpSpPr>
              <a:grpSpLocks/>
            </p:cNvGrpSpPr>
            <p:nvPr/>
          </p:nvGrpSpPr>
          <p:grpSpPr bwMode="auto">
            <a:xfrm>
              <a:off x="2627313" y="1484313"/>
              <a:ext cx="1792287" cy="3302000"/>
              <a:chOff x="2627313" y="1484313"/>
              <a:chExt cx="1792288" cy="3302001"/>
            </a:xfrm>
          </p:grpSpPr>
          <p:sp>
            <p:nvSpPr>
              <p:cNvPr id="53" name="Oval 41"/>
              <p:cNvSpPr>
                <a:spLocks noChangeArrowheads="1"/>
              </p:cNvSpPr>
              <p:nvPr/>
            </p:nvSpPr>
            <p:spPr bwMode="auto">
              <a:xfrm>
                <a:off x="2627313" y="3490914"/>
                <a:ext cx="1792288" cy="1295400"/>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54" name="Oval 43"/>
              <p:cNvSpPr>
                <a:spLocks noChangeArrowheads="1"/>
              </p:cNvSpPr>
              <p:nvPr/>
            </p:nvSpPr>
            <p:spPr bwMode="auto">
              <a:xfrm>
                <a:off x="2711937" y="2680635"/>
                <a:ext cx="1620870" cy="1619920"/>
              </a:xfrm>
              <a:prstGeom prst="ellipse">
                <a:avLst/>
              </a:prstGeom>
              <a:gradFill flip="none" rotWithShape="1">
                <a:gsLst>
                  <a:gs pos="0">
                    <a:srgbClr val="969696">
                      <a:shade val="30000"/>
                      <a:satMod val="115000"/>
                    </a:srgbClr>
                  </a:gs>
                  <a:gs pos="50000">
                    <a:srgbClr val="969696">
                      <a:shade val="67500"/>
                      <a:satMod val="115000"/>
                    </a:srgbClr>
                  </a:gs>
                  <a:gs pos="100000">
                    <a:srgbClr val="969696">
                      <a:shade val="100000"/>
                      <a:satMod val="115000"/>
                    </a:srgbClr>
                  </a:gs>
                </a:gsLst>
                <a:lin ang="5400000" scaled="1"/>
                <a:tileRect/>
              </a:gradFill>
              <a:ln w="9525" algn="ctr">
                <a:noFill/>
                <a:round/>
              </a:ln>
              <a:effectLst/>
              <a:scene3d>
                <a:camera prst="orthographicFront"/>
                <a:lightRig rig="threePt" dir="t"/>
              </a:scene3d>
              <a:sp3d extrusionH="285750">
                <a:bevelT w="863600" h="19050" prst="angle"/>
                <a:bevelB w="0"/>
              </a:sp3d>
            </p:spPr>
            <p:txBody>
              <a:bodyPr wrap="none" anchor="ctr"/>
              <a:lstStyle/>
              <a:p>
                <a:pPr latinLnBrk="1">
                  <a:buFontTx/>
                  <a:buNone/>
                  <a:defRPr/>
                </a:pPr>
                <a:endParaRPr kumimoji="1" lang="ko-KR" altLang="en-US">
                  <a:solidFill>
                    <a:srgbClr val="FFFFFF"/>
                  </a:solidFill>
                  <a:latin typeface="굴림" pitchFamily="50" charset="-127"/>
                  <a:ea typeface="굴림" pitchFamily="50" charset="-127"/>
                </a:endParaRPr>
              </a:p>
            </p:txBody>
          </p:sp>
          <p:grpSp>
            <p:nvGrpSpPr>
              <p:cNvPr id="24608" name="그룹 65"/>
              <p:cNvGrpSpPr>
                <a:grpSpLocks/>
              </p:cNvGrpSpPr>
              <p:nvPr/>
            </p:nvGrpSpPr>
            <p:grpSpPr bwMode="auto">
              <a:xfrm>
                <a:off x="2663722" y="2630492"/>
                <a:ext cx="1705494" cy="1708831"/>
                <a:chOff x="2663722" y="2630492"/>
                <a:chExt cx="1705494" cy="1708831"/>
              </a:xfrm>
            </p:grpSpPr>
            <p:sp>
              <p:nvSpPr>
                <p:cNvPr id="24609" name="Oval 45"/>
                <p:cNvSpPr>
                  <a:spLocks noChangeArrowheads="1"/>
                </p:cNvSpPr>
                <p:nvPr/>
              </p:nvSpPr>
              <p:spPr bwMode="auto">
                <a:xfrm>
                  <a:off x="3270386" y="2657888"/>
                  <a:ext cx="451153" cy="455460"/>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a:p>
              </p:txBody>
            </p:sp>
            <p:pic>
              <p:nvPicPr>
                <p:cNvPr id="24610" name="Picture 46"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3722" y="2630492"/>
                  <a:ext cx="1705494" cy="1708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11" name="Text Box 48"/>
                <p:cNvSpPr txBox="1">
                  <a:spLocks noChangeArrowheads="1"/>
                </p:cNvSpPr>
                <p:nvPr/>
              </p:nvSpPr>
              <p:spPr bwMode="auto">
                <a:xfrm>
                  <a:off x="3016251" y="3257551"/>
                  <a:ext cx="1014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400" b="1">
                      <a:solidFill>
                        <a:srgbClr val="FFFFFF"/>
                      </a:solidFill>
                      <a:latin typeface="Times New Roman" pitchFamily="18" charset="0"/>
                    </a:rPr>
                    <a:t>TEXT</a:t>
                  </a:r>
                </a:p>
              </p:txBody>
            </p:sp>
            <p:sp>
              <p:nvSpPr>
                <p:cNvPr id="24612" name="Text Box 49"/>
                <p:cNvSpPr txBox="1">
                  <a:spLocks noChangeArrowheads="1"/>
                </p:cNvSpPr>
                <p:nvPr/>
              </p:nvSpPr>
              <p:spPr bwMode="auto">
                <a:xfrm>
                  <a:off x="2928938" y="3616326"/>
                  <a:ext cx="11890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b="1">
                      <a:solidFill>
                        <a:srgbClr val="FFFFFF"/>
                      </a:solidFill>
                      <a:latin typeface="Times New Roman" pitchFamily="18" charset="0"/>
                    </a:rPr>
                    <a:t>ADD CONTENTS</a:t>
                  </a:r>
                </a:p>
              </p:txBody>
            </p:sp>
          </p:grpSp>
          <p:sp>
            <p:nvSpPr>
              <p:cNvPr id="24613" name="Line 50"/>
              <p:cNvSpPr>
                <a:spLocks noChangeShapeType="1"/>
              </p:cNvSpPr>
              <p:nvPr/>
            </p:nvSpPr>
            <p:spPr bwMode="auto">
              <a:xfrm flipV="1">
                <a:off x="3522663" y="1898651"/>
                <a:ext cx="0" cy="719138"/>
              </a:xfrm>
              <a:prstGeom prst="line">
                <a:avLst/>
              </a:prstGeom>
              <a:noFill/>
              <a:ln w="9525">
                <a:solidFill>
                  <a:schemeClr val="bg1"/>
                </a:solidFill>
                <a:prstDash val="dash"/>
                <a:round/>
                <a:headEnd/>
                <a:tailEnd type="oval" w="lg" len="lg"/>
              </a:ln>
              <a:extLst>
                <a:ext uri="{909E8E84-426E-40DD-AFC4-6F175D3DCCD1}">
                  <a14:hiddenFill xmlns:a14="http://schemas.microsoft.com/office/drawing/2010/main">
                    <a:noFill/>
                  </a14:hiddenFill>
                </a:ext>
              </a:extLst>
            </p:spPr>
            <p:txBody>
              <a:bodyPr/>
              <a:lstStyle/>
              <a:p>
                <a:pPr latinLnBrk="1"/>
                <a:endParaRPr lang="zh-CN" altLang="en-US"/>
              </a:p>
            </p:txBody>
          </p:sp>
          <p:sp>
            <p:nvSpPr>
              <p:cNvPr id="24614" name="Text Box 51"/>
              <p:cNvSpPr txBox="1">
                <a:spLocks noChangeArrowheads="1"/>
              </p:cNvSpPr>
              <p:nvPr/>
            </p:nvSpPr>
            <p:spPr bwMode="auto">
              <a:xfrm>
                <a:off x="2727326" y="1484313"/>
                <a:ext cx="159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400" b="1">
                    <a:solidFill>
                      <a:schemeClr val="bg1"/>
                    </a:solidFill>
                    <a:latin typeface="Times New Roman" pitchFamily="18" charset="0"/>
                  </a:rPr>
                  <a:t>ADD CONTENTS</a:t>
                </a:r>
              </a:p>
            </p:txBody>
          </p:sp>
        </p:grpSp>
        <p:sp>
          <p:nvSpPr>
            <p:cNvPr id="24615" name="Line 54"/>
            <p:cNvSpPr>
              <a:spLocks noChangeShapeType="1"/>
            </p:cNvSpPr>
            <p:nvPr/>
          </p:nvSpPr>
          <p:spPr bwMode="auto">
            <a:xfrm flipV="1">
              <a:off x="5081588" y="1412875"/>
              <a:ext cx="0" cy="719138"/>
            </a:xfrm>
            <a:prstGeom prst="line">
              <a:avLst/>
            </a:prstGeom>
            <a:noFill/>
            <a:ln w="9525">
              <a:solidFill>
                <a:schemeClr val="bg1"/>
              </a:solidFill>
              <a:prstDash val="dash"/>
              <a:round/>
              <a:headEnd/>
              <a:tailEnd type="oval" w="lg" len="lg"/>
            </a:ln>
            <a:extLst>
              <a:ext uri="{909E8E84-426E-40DD-AFC4-6F175D3DCCD1}">
                <a14:hiddenFill xmlns:a14="http://schemas.microsoft.com/office/drawing/2010/main">
                  <a:noFill/>
                </a14:hiddenFill>
              </a:ext>
            </a:extLst>
          </p:spPr>
          <p:txBody>
            <a:bodyPr/>
            <a:lstStyle/>
            <a:p>
              <a:pPr latinLnBrk="1"/>
              <a:endParaRPr lang="zh-CN" altLang="en-US"/>
            </a:p>
          </p:txBody>
        </p:sp>
        <p:sp>
          <p:nvSpPr>
            <p:cNvPr id="63" name="Oval 57"/>
            <p:cNvSpPr>
              <a:spLocks noChangeArrowheads="1"/>
            </p:cNvSpPr>
            <p:nvPr/>
          </p:nvSpPr>
          <p:spPr bwMode="auto">
            <a:xfrm>
              <a:off x="4067175" y="3092450"/>
              <a:ext cx="2028825" cy="1466850"/>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64" name="Oval 58"/>
            <p:cNvSpPr>
              <a:spLocks noChangeArrowheads="1"/>
            </p:cNvSpPr>
            <p:nvPr/>
          </p:nvSpPr>
          <p:spPr bwMode="auto">
            <a:xfrm>
              <a:off x="4162967" y="2173073"/>
              <a:ext cx="1834785" cy="1835749"/>
            </a:xfrm>
            <a:prstGeom prst="ellipse">
              <a:avLst/>
            </a:prstGeom>
            <a:gradFill rotWithShape="1">
              <a:gsLst>
                <a:gs pos="0">
                  <a:srgbClr val="FEDA02"/>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4618" name="Oval 60"/>
            <p:cNvSpPr>
              <a:spLocks noChangeArrowheads="1"/>
            </p:cNvSpPr>
            <p:nvPr/>
          </p:nvSpPr>
          <p:spPr bwMode="auto">
            <a:xfrm>
              <a:off x="4776788" y="2162175"/>
              <a:ext cx="511175" cy="515938"/>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a:p>
          </p:txBody>
        </p:sp>
        <p:pic>
          <p:nvPicPr>
            <p:cNvPr id="24619" name="Picture 61"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0038" y="2114550"/>
              <a:ext cx="193357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620" name="Group 62"/>
            <p:cNvGrpSpPr>
              <a:grpSpLocks/>
            </p:cNvGrpSpPr>
            <p:nvPr/>
          </p:nvGrpSpPr>
          <p:grpSpPr bwMode="auto">
            <a:xfrm>
              <a:off x="4487863" y="2825750"/>
              <a:ext cx="1189037" cy="603250"/>
              <a:chOff x="1672" y="890"/>
              <a:chExt cx="749" cy="380"/>
            </a:xfrm>
          </p:grpSpPr>
          <p:sp>
            <p:nvSpPr>
              <p:cNvPr id="24621" name="Text Box 63"/>
              <p:cNvSpPr txBox="1">
                <a:spLocks noChangeArrowheads="1"/>
              </p:cNvSpPr>
              <p:nvPr/>
            </p:nvSpPr>
            <p:spPr bwMode="auto">
              <a:xfrm>
                <a:off x="1727" y="890"/>
                <a:ext cx="6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400" b="1">
                    <a:solidFill>
                      <a:srgbClr val="FFFFFF"/>
                    </a:solidFill>
                    <a:latin typeface="Times New Roman" pitchFamily="18" charset="0"/>
                  </a:rPr>
                  <a:t>TEXT</a:t>
                </a:r>
              </a:p>
            </p:txBody>
          </p:sp>
          <p:sp>
            <p:nvSpPr>
              <p:cNvPr id="24622" name="Text Box 64"/>
              <p:cNvSpPr txBox="1">
                <a:spLocks noChangeArrowheads="1"/>
              </p:cNvSpPr>
              <p:nvPr/>
            </p:nvSpPr>
            <p:spPr bwMode="auto">
              <a:xfrm>
                <a:off x="1672" y="1116"/>
                <a:ext cx="749"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b="1">
                    <a:solidFill>
                      <a:srgbClr val="FFFFFF"/>
                    </a:solidFill>
                    <a:latin typeface="Times New Roman" pitchFamily="18" charset="0"/>
                  </a:rPr>
                  <a:t>ADD CONTENTS</a:t>
                </a:r>
              </a:p>
            </p:txBody>
          </p:sp>
        </p:grpSp>
        <p:sp>
          <p:nvSpPr>
            <p:cNvPr id="24623" name="Text Box 65"/>
            <p:cNvSpPr txBox="1">
              <a:spLocks noChangeArrowheads="1"/>
            </p:cNvSpPr>
            <p:nvPr/>
          </p:nvSpPr>
          <p:spPr bwMode="auto">
            <a:xfrm>
              <a:off x="4286250" y="1052513"/>
              <a:ext cx="159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400" b="1">
                  <a:solidFill>
                    <a:schemeClr val="bg1"/>
                  </a:solidFill>
                  <a:latin typeface="Times New Roman" pitchFamily="18" charset="0"/>
                </a:rPr>
                <a:t>ADD CONTENTS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제목 30"/>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grpSp>
        <p:nvGrpSpPr>
          <p:cNvPr id="2" name="그룹 49"/>
          <p:cNvGrpSpPr>
            <a:grpSpLocks/>
          </p:cNvGrpSpPr>
          <p:nvPr/>
        </p:nvGrpSpPr>
        <p:grpSpPr bwMode="auto">
          <a:xfrm>
            <a:off x="762000" y="1233488"/>
            <a:ext cx="7661275" cy="4552950"/>
            <a:chOff x="762282" y="1233488"/>
            <a:chExt cx="7661150" cy="4552966"/>
          </a:xfrm>
        </p:grpSpPr>
        <p:sp>
          <p:nvSpPr>
            <p:cNvPr id="31" name="AutoShape 127"/>
            <p:cNvSpPr>
              <a:spLocks noChangeArrowheads="1"/>
            </p:cNvSpPr>
            <p:nvPr/>
          </p:nvSpPr>
          <p:spPr bwMode="auto">
            <a:xfrm>
              <a:off x="762282" y="1233488"/>
              <a:ext cx="7661150" cy="4552966"/>
            </a:xfrm>
            <a:prstGeom prst="roundRect">
              <a:avLst>
                <a:gd name="adj" fmla="val 6928"/>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5604" name="AutoShape 44"/>
            <p:cNvSpPr>
              <a:spLocks noChangeArrowheads="1"/>
            </p:cNvSpPr>
            <p:nvPr/>
          </p:nvSpPr>
          <p:spPr bwMode="auto">
            <a:xfrm>
              <a:off x="4643657" y="1506539"/>
              <a:ext cx="3492443" cy="1931994"/>
            </a:xfrm>
            <a:prstGeom prst="roundRect">
              <a:avLst>
                <a:gd name="adj" fmla="val 8579"/>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endParaRPr lang="ko-KR" altLang="en-US">
                <a:solidFill>
                  <a:srgbClr val="333333"/>
                </a:solidFill>
                <a:latin typeface="HY헤드라인M" pitchFamily="2" charset="-127"/>
                <a:ea typeface="HY헤드라인M" pitchFamily="2" charset="-127"/>
              </a:endParaRPr>
            </a:p>
          </p:txBody>
        </p:sp>
        <p:sp>
          <p:nvSpPr>
            <p:cNvPr id="25605" name="AutoShape 45"/>
            <p:cNvSpPr>
              <a:spLocks noChangeArrowheads="1"/>
            </p:cNvSpPr>
            <p:nvPr/>
          </p:nvSpPr>
          <p:spPr bwMode="auto">
            <a:xfrm>
              <a:off x="1008341" y="1506539"/>
              <a:ext cx="3492443" cy="1931994"/>
            </a:xfrm>
            <a:prstGeom prst="roundRect">
              <a:avLst>
                <a:gd name="adj" fmla="val 8579"/>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endParaRPr lang="ko-KR" altLang="en-US">
                <a:solidFill>
                  <a:srgbClr val="333333"/>
                </a:solidFill>
                <a:latin typeface="HY헤드라인M" pitchFamily="2" charset="-127"/>
                <a:ea typeface="HY헤드라인M" pitchFamily="2" charset="-127"/>
              </a:endParaRPr>
            </a:p>
          </p:txBody>
        </p:sp>
        <p:sp>
          <p:nvSpPr>
            <p:cNvPr id="25606" name="AutoShape 46"/>
            <p:cNvSpPr>
              <a:spLocks noChangeArrowheads="1"/>
            </p:cNvSpPr>
            <p:nvPr/>
          </p:nvSpPr>
          <p:spPr bwMode="auto">
            <a:xfrm>
              <a:off x="1079500" y="1579563"/>
              <a:ext cx="3348038" cy="630237"/>
            </a:xfrm>
            <a:prstGeom prst="roundRect">
              <a:avLst>
                <a:gd name="adj" fmla="val 16884"/>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sp>
          <p:nvSpPr>
            <p:cNvPr id="25607" name="AutoShape 47"/>
            <p:cNvSpPr>
              <a:spLocks noChangeArrowheads="1"/>
            </p:cNvSpPr>
            <p:nvPr/>
          </p:nvSpPr>
          <p:spPr bwMode="auto">
            <a:xfrm>
              <a:off x="4643657" y="3524258"/>
              <a:ext cx="3492443" cy="1931995"/>
            </a:xfrm>
            <a:prstGeom prst="roundRect">
              <a:avLst>
                <a:gd name="adj" fmla="val 8579"/>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endParaRPr lang="ko-KR" altLang="en-US">
                <a:solidFill>
                  <a:srgbClr val="333333"/>
                </a:solidFill>
                <a:latin typeface="HY헤드라인M" pitchFamily="2" charset="-127"/>
                <a:ea typeface="HY헤드라인M" pitchFamily="2" charset="-127"/>
              </a:endParaRPr>
            </a:p>
          </p:txBody>
        </p:sp>
        <p:sp>
          <p:nvSpPr>
            <p:cNvPr id="25608" name="AutoShape 48"/>
            <p:cNvSpPr>
              <a:spLocks noChangeArrowheads="1"/>
            </p:cNvSpPr>
            <p:nvPr/>
          </p:nvSpPr>
          <p:spPr bwMode="auto">
            <a:xfrm>
              <a:off x="1008341" y="3524258"/>
              <a:ext cx="3492443" cy="1931995"/>
            </a:xfrm>
            <a:prstGeom prst="roundRect">
              <a:avLst>
                <a:gd name="adj" fmla="val 8579"/>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endParaRPr lang="ko-KR" altLang="en-US">
                <a:solidFill>
                  <a:srgbClr val="333333"/>
                </a:solidFill>
                <a:latin typeface="HY헤드라인M" pitchFamily="2" charset="-127"/>
                <a:ea typeface="HY헤드라인M" pitchFamily="2" charset="-127"/>
              </a:endParaRPr>
            </a:p>
          </p:txBody>
        </p:sp>
        <p:sp>
          <p:nvSpPr>
            <p:cNvPr id="25609" name="AutoShape 49"/>
            <p:cNvSpPr>
              <a:spLocks noChangeArrowheads="1"/>
            </p:cNvSpPr>
            <p:nvPr/>
          </p:nvSpPr>
          <p:spPr bwMode="auto">
            <a:xfrm>
              <a:off x="4716463" y="1579563"/>
              <a:ext cx="3348037" cy="630237"/>
            </a:xfrm>
            <a:prstGeom prst="roundRect">
              <a:avLst>
                <a:gd name="adj" fmla="val 16884"/>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sp>
          <p:nvSpPr>
            <p:cNvPr id="25610" name="AutoShape 50"/>
            <p:cNvSpPr>
              <a:spLocks noChangeArrowheads="1"/>
            </p:cNvSpPr>
            <p:nvPr/>
          </p:nvSpPr>
          <p:spPr bwMode="auto">
            <a:xfrm>
              <a:off x="1079500" y="3595688"/>
              <a:ext cx="3348038" cy="630237"/>
            </a:xfrm>
            <a:prstGeom prst="roundRect">
              <a:avLst>
                <a:gd name="adj" fmla="val 16884"/>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sp>
          <p:nvSpPr>
            <p:cNvPr id="25611" name="AutoShape 51"/>
            <p:cNvSpPr>
              <a:spLocks noChangeArrowheads="1"/>
            </p:cNvSpPr>
            <p:nvPr/>
          </p:nvSpPr>
          <p:spPr bwMode="auto">
            <a:xfrm>
              <a:off x="4716463" y="3595688"/>
              <a:ext cx="3348037" cy="630237"/>
            </a:xfrm>
            <a:prstGeom prst="roundRect">
              <a:avLst>
                <a:gd name="adj" fmla="val 16884"/>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sp>
          <p:nvSpPr>
            <p:cNvPr id="25612" name="Oval 52"/>
            <p:cNvSpPr>
              <a:spLocks noChangeArrowheads="1"/>
            </p:cNvSpPr>
            <p:nvPr/>
          </p:nvSpPr>
          <p:spPr bwMode="auto">
            <a:xfrm>
              <a:off x="2771775" y="1651000"/>
              <a:ext cx="3600450" cy="3716338"/>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41" name="Oval 54"/>
            <p:cNvSpPr>
              <a:spLocks noChangeArrowheads="1"/>
            </p:cNvSpPr>
            <p:nvPr/>
          </p:nvSpPr>
          <p:spPr bwMode="auto">
            <a:xfrm>
              <a:off x="3417888" y="2298701"/>
              <a:ext cx="2314575" cy="2376450"/>
            </a:xfrm>
            <a:prstGeom prst="ellipse">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5614" name="Oval 55"/>
            <p:cNvSpPr>
              <a:spLocks noChangeArrowheads="1"/>
            </p:cNvSpPr>
            <p:nvPr/>
          </p:nvSpPr>
          <p:spPr bwMode="auto">
            <a:xfrm>
              <a:off x="3875088" y="2597150"/>
              <a:ext cx="388937" cy="398463"/>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25615" name="Freeform 56"/>
            <p:cNvSpPr>
              <a:spLocks noChangeArrowheads="1"/>
            </p:cNvSpPr>
            <p:nvPr/>
          </p:nvSpPr>
          <p:spPr bwMode="auto">
            <a:xfrm>
              <a:off x="3540125" y="2335213"/>
              <a:ext cx="2073275" cy="71437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25616" name="Text Box 57"/>
            <p:cNvSpPr txBox="1">
              <a:spLocks noChangeArrowheads="1"/>
            </p:cNvSpPr>
            <p:nvPr/>
          </p:nvSpPr>
          <p:spPr bwMode="auto">
            <a:xfrm>
              <a:off x="3600450" y="3079750"/>
              <a:ext cx="19605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lgn="ctr" latinLnBrk="1"/>
              <a:r>
                <a:rPr lang="en-US" altLang="ko-KR" sz="2800">
                  <a:solidFill>
                    <a:schemeClr val="bg1"/>
                  </a:solidFill>
                  <a:latin typeface="Arial Black" pitchFamily="34" charset="0"/>
                </a:rPr>
                <a:t>Immense</a:t>
              </a:r>
            </a:p>
            <a:p>
              <a:pPr algn="ctr" latinLnBrk="1"/>
              <a:r>
                <a:rPr lang="en-US" altLang="ko-KR" sz="1400">
                  <a:solidFill>
                    <a:schemeClr val="bg1"/>
                  </a:solidFill>
                  <a:latin typeface="Arial Black" pitchFamily="34" charset="0"/>
                </a:rPr>
                <a:t>Visual Appeal</a:t>
              </a:r>
              <a:endParaRPr lang="ko-KR" altLang="ko-KR">
                <a:solidFill>
                  <a:schemeClr val="bg1"/>
                </a:solidFill>
              </a:endParaRPr>
            </a:p>
          </p:txBody>
        </p:sp>
        <p:sp>
          <p:nvSpPr>
            <p:cNvPr id="25617" name="Text Box 58"/>
            <p:cNvSpPr txBox="1">
              <a:spLocks noChangeArrowheads="1"/>
            </p:cNvSpPr>
            <p:nvPr/>
          </p:nvSpPr>
          <p:spPr bwMode="auto">
            <a:xfrm>
              <a:off x="1117600" y="3630613"/>
              <a:ext cx="24098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latin typeface="Arial Black" pitchFamily="34" charset="0"/>
                </a:rPr>
                <a:t>Subtle Touch</a:t>
              </a:r>
            </a:p>
            <a:p>
              <a:pPr latinLnBrk="1"/>
              <a:r>
                <a:rPr lang="en-US" altLang="ko-KR" sz="1200">
                  <a:latin typeface="Arial" pitchFamily="34" charset="0"/>
                </a:rPr>
                <a:t>Trendy Design in contemporary colors and styles - PowerPoint Templates &amp; Backgrounds, PowerPoint Diagrams &amp; Charts for your Presentation</a:t>
              </a:r>
              <a:endParaRPr lang="ko-KR" altLang="ko-KR"/>
            </a:p>
          </p:txBody>
        </p:sp>
        <p:sp>
          <p:nvSpPr>
            <p:cNvPr id="25618" name="Text Box 59"/>
            <p:cNvSpPr txBox="1">
              <a:spLocks noChangeArrowheads="1"/>
            </p:cNvSpPr>
            <p:nvPr/>
          </p:nvSpPr>
          <p:spPr bwMode="auto">
            <a:xfrm>
              <a:off x="1117600" y="1598613"/>
              <a:ext cx="2914650"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latin typeface="Arial Black" pitchFamily="34" charset="0"/>
                </a:rPr>
                <a:t>Visual Appealing</a:t>
              </a:r>
            </a:p>
            <a:p>
              <a:pPr latinLnBrk="1"/>
              <a:r>
                <a:rPr lang="en-US" altLang="ko-KR" sz="1200">
                  <a:latin typeface="Arial" pitchFamily="34" charset="0"/>
                </a:rPr>
                <a:t>Captivate your viewing audience - PowerPoint Templates &amp; Backgrounds, Sleek Diagram &amp; Charts For Your Presentation</a:t>
              </a:r>
              <a:endParaRPr lang="ko-KR" altLang="ko-KR"/>
            </a:p>
          </p:txBody>
        </p:sp>
        <p:sp>
          <p:nvSpPr>
            <p:cNvPr id="25619" name="Text Box 60"/>
            <p:cNvSpPr txBox="1">
              <a:spLocks noChangeArrowheads="1"/>
            </p:cNvSpPr>
            <p:nvPr/>
          </p:nvSpPr>
          <p:spPr bwMode="auto">
            <a:xfrm>
              <a:off x="5759450" y="3630613"/>
              <a:ext cx="22669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latinLnBrk="1"/>
              <a:r>
                <a:rPr lang="en-US" altLang="ko-KR">
                  <a:latin typeface="Arial Black" pitchFamily="34" charset="0"/>
                </a:rPr>
                <a:t>Ready to Use</a:t>
              </a:r>
            </a:p>
            <a:p>
              <a:pPr algn="r" latinLnBrk="1"/>
              <a:r>
                <a:rPr lang="en-US" altLang="ko-KR" sz="1200">
                  <a:latin typeface="Arial" pitchFamily="34" charset="0"/>
                </a:rPr>
                <a:t>Immense visual appeal - Premade PowerPoint Templates, Professional quality templates in a couple of clicks away!</a:t>
              </a:r>
              <a:endParaRPr lang="ko-KR" altLang="ko-KR"/>
            </a:p>
          </p:txBody>
        </p:sp>
        <p:sp>
          <p:nvSpPr>
            <p:cNvPr id="25620" name="Text Box 61"/>
            <p:cNvSpPr txBox="1">
              <a:spLocks noChangeArrowheads="1"/>
            </p:cNvSpPr>
            <p:nvPr/>
          </p:nvSpPr>
          <p:spPr bwMode="auto">
            <a:xfrm>
              <a:off x="4895850" y="1598613"/>
              <a:ext cx="3130550"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latinLnBrk="1"/>
              <a:r>
                <a:rPr lang="en-US" altLang="ko-KR">
                  <a:latin typeface="Arial Black" pitchFamily="34" charset="0"/>
                </a:rPr>
                <a:t>Animation PowerPoint</a:t>
              </a:r>
            </a:p>
            <a:p>
              <a:pPr algn="r" latinLnBrk="1"/>
              <a:r>
                <a:rPr lang="en-US" altLang="ko-KR" sz="1200">
                  <a:latin typeface="Arial" pitchFamily="34" charset="0"/>
                </a:rPr>
                <a:t>Dynamic look to your presentation - Animation PowerPoint Templates &amp; Backgrounds for Your Impressive Presentation</a:t>
              </a:r>
              <a:endParaRPr lang="ko-KR" altLang="ko-K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29"/>
          <p:cNvGrpSpPr>
            <a:grpSpLocks/>
          </p:cNvGrpSpPr>
          <p:nvPr/>
        </p:nvGrpSpPr>
        <p:grpSpPr bwMode="auto">
          <a:xfrm>
            <a:off x="4629150" y="1466850"/>
            <a:ext cx="4411663" cy="4357688"/>
            <a:chOff x="4629150" y="1466850"/>
            <a:chExt cx="4411663" cy="4357688"/>
          </a:xfrm>
        </p:grpSpPr>
        <p:sp>
          <p:nvSpPr>
            <p:cNvPr id="26626" name="AutoShape 810"/>
            <p:cNvSpPr>
              <a:spLocks noChangeArrowheads="1"/>
            </p:cNvSpPr>
            <p:nvPr/>
          </p:nvSpPr>
          <p:spPr bwMode="auto">
            <a:xfrm>
              <a:off x="4629150" y="1466850"/>
              <a:ext cx="4411663" cy="4357688"/>
            </a:xfrm>
            <a:prstGeom prst="roundRect">
              <a:avLst>
                <a:gd name="adj" fmla="val 4481"/>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endParaRPr lang="ko-KR" altLang="en-US">
                <a:solidFill>
                  <a:srgbClr val="333333"/>
                </a:solidFill>
                <a:latin typeface="HY헤드라인M" pitchFamily="2" charset="-127"/>
                <a:ea typeface="HY헤드라인M" pitchFamily="2" charset="-127"/>
              </a:endParaRPr>
            </a:p>
          </p:txBody>
        </p:sp>
        <p:sp>
          <p:nvSpPr>
            <p:cNvPr id="26627" name="AutoShape 811"/>
            <p:cNvSpPr>
              <a:spLocks noChangeArrowheads="1"/>
            </p:cNvSpPr>
            <p:nvPr/>
          </p:nvSpPr>
          <p:spPr bwMode="auto">
            <a:xfrm>
              <a:off x="4697413" y="1538288"/>
              <a:ext cx="4273550" cy="420687"/>
            </a:xfrm>
            <a:prstGeom prst="roundRect">
              <a:avLst>
                <a:gd name="adj" fmla="val 26472"/>
              </a:avLst>
            </a:prstGeom>
            <a:gradFill rotWithShape="1">
              <a:gsLst>
                <a:gs pos="0">
                  <a:srgbClr val="FFFFFF">
                    <a:alpha val="79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tIns="0" bIns="118800"/>
            <a:lstStyle/>
            <a:p>
              <a:pPr algn="ctr" latinLnBrk="1">
                <a:lnSpc>
                  <a:spcPct val="130000"/>
                </a:lnSpc>
                <a:spcBef>
                  <a:spcPct val="20000"/>
                </a:spcBef>
                <a:buFont typeface="Wingdings" pitchFamily="2" charset="2"/>
                <a:buNone/>
              </a:pPr>
              <a:endParaRPr lang="ko-KR" altLang="ko-KR" b="1">
                <a:solidFill>
                  <a:srgbClr val="FFFF00"/>
                </a:solidFill>
                <a:latin typeface="Arial" pitchFamily="34" charset="0"/>
                <a:ea typeface="HY견고딕" pitchFamily="18" charset="-127"/>
              </a:endParaRPr>
            </a:p>
          </p:txBody>
        </p:sp>
      </p:grpSp>
      <p:grpSp>
        <p:nvGrpSpPr>
          <p:cNvPr id="3" name="그룹 28"/>
          <p:cNvGrpSpPr>
            <a:grpSpLocks/>
          </p:cNvGrpSpPr>
          <p:nvPr/>
        </p:nvGrpSpPr>
        <p:grpSpPr bwMode="auto">
          <a:xfrm>
            <a:off x="107950" y="1466850"/>
            <a:ext cx="4392613" cy="4357688"/>
            <a:chOff x="107950" y="1466850"/>
            <a:chExt cx="4392613" cy="4357688"/>
          </a:xfrm>
        </p:grpSpPr>
        <p:sp>
          <p:nvSpPr>
            <p:cNvPr id="26629" name="AutoShape 812"/>
            <p:cNvSpPr>
              <a:spLocks noChangeArrowheads="1"/>
            </p:cNvSpPr>
            <p:nvPr/>
          </p:nvSpPr>
          <p:spPr bwMode="auto">
            <a:xfrm>
              <a:off x="107950" y="1466850"/>
              <a:ext cx="4392613" cy="4357688"/>
            </a:xfrm>
            <a:prstGeom prst="roundRect">
              <a:avLst>
                <a:gd name="adj" fmla="val 4481"/>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endParaRPr lang="ko-KR" altLang="en-US">
                <a:solidFill>
                  <a:srgbClr val="333333"/>
                </a:solidFill>
                <a:latin typeface="HY헤드라인M" pitchFamily="2" charset="-127"/>
                <a:ea typeface="HY헤드라인M" pitchFamily="2" charset="-127"/>
              </a:endParaRPr>
            </a:p>
          </p:txBody>
        </p:sp>
        <p:sp>
          <p:nvSpPr>
            <p:cNvPr id="26630" name="AutoShape 813"/>
            <p:cNvSpPr>
              <a:spLocks noChangeArrowheads="1"/>
            </p:cNvSpPr>
            <p:nvPr/>
          </p:nvSpPr>
          <p:spPr bwMode="auto">
            <a:xfrm>
              <a:off x="177800" y="1538288"/>
              <a:ext cx="4254500" cy="420687"/>
            </a:xfrm>
            <a:prstGeom prst="roundRect">
              <a:avLst>
                <a:gd name="adj" fmla="val 26472"/>
              </a:avLst>
            </a:prstGeom>
            <a:gradFill rotWithShape="1">
              <a:gsLst>
                <a:gs pos="0">
                  <a:srgbClr val="FFFFFF">
                    <a:alpha val="79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tIns="0" bIns="118800"/>
            <a:lstStyle/>
            <a:p>
              <a:pPr algn="ctr" latinLnBrk="1">
                <a:lnSpc>
                  <a:spcPct val="130000"/>
                </a:lnSpc>
                <a:spcBef>
                  <a:spcPct val="20000"/>
                </a:spcBef>
                <a:buFont typeface="Wingdings" pitchFamily="2" charset="2"/>
                <a:buNone/>
              </a:pPr>
              <a:endParaRPr lang="ko-KR" altLang="ko-KR" b="1">
                <a:solidFill>
                  <a:srgbClr val="FFFF00"/>
                </a:solidFill>
                <a:latin typeface="Arial" pitchFamily="34" charset="0"/>
                <a:ea typeface="HY견고딕" pitchFamily="18" charset="-127"/>
              </a:endParaRPr>
            </a:p>
          </p:txBody>
        </p:sp>
      </p:grpSp>
      <p:pic>
        <p:nvPicPr>
          <p:cNvPr id="22534" name="Picture 869" descr="7"/>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3594100" y="2930525"/>
            <a:ext cx="1873250" cy="183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AutoShape 871"/>
          <p:cNvSpPr>
            <a:spLocks noChangeArrowheads="1"/>
          </p:cNvSpPr>
          <p:nvPr/>
        </p:nvSpPr>
        <p:spPr bwMode="auto">
          <a:xfrm>
            <a:off x="2771775" y="2058988"/>
            <a:ext cx="3516313" cy="3514725"/>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74" name="AutoShape 860"/>
          <p:cNvSpPr>
            <a:spLocks noChangeArrowheads="1"/>
          </p:cNvSpPr>
          <p:nvPr/>
        </p:nvSpPr>
        <p:spPr bwMode="auto">
          <a:xfrm>
            <a:off x="5219699" y="2551113"/>
            <a:ext cx="1944688" cy="454025"/>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r>
              <a:rPr lang="en-US" altLang="ko-KR" sz="2000" b="1" kern="0" dirty="0">
                <a:solidFill>
                  <a:schemeClr val="bg1"/>
                </a:solidFill>
                <a:latin typeface="Times New Roman" pitchFamily="18" charset="0"/>
                <a:ea typeface="+mn-ea"/>
                <a:cs typeface="Times New Roman" pitchFamily="18" charset="0"/>
              </a:rPr>
              <a:t>CONTENTS</a:t>
            </a:r>
          </a:p>
        </p:txBody>
      </p:sp>
      <p:sp>
        <p:nvSpPr>
          <p:cNvPr id="75" name="AutoShape 864"/>
          <p:cNvSpPr>
            <a:spLocks noChangeArrowheads="1"/>
          </p:cNvSpPr>
          <p:nvPr/>
        </p:nvSpPr>
        <p:spPr bwMode="auto">
          <a:xfrm>
            <a:off x="1908175" y="2549525"/>
            <a:ext cx="1960563" cy="454025"/>
          </a:xfrm>
          <a:prstGeom prst="roundRect">
            <a:avLst>
              <a:gd name="adj" fmla="val 50000"/>
            </a:avLst>
          </a:prstGeom>
          <a:gradFill rotWithShape="1">
            <a:gsLst>
              <a:gs pos="0">
                <a:srgbClr val="C00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r>
              <a:rPr lang="en-US" altLang="ko-KR" sz="2000" b="1" kern="0" dirty="0">
                <a:solidFill>
                  <a:schemeClr val="bg1"/>
                </a:solidFill>
                <a:latin typeface="Times New Roman" pitchFamily="18" charset="0"/>
                <a:ea typeface="+mn-ea"/>
                <a:cs typeface="Times New Roman" pitchFamily="18" charset="0"/>
              </a:rPr>
              <a:t>CONTENTS</a:t>
            </a:r>
          </a:p>
        </p:txBody>
      </p:sp>
      <p:sp>
        <p:nvSpPr>
          <p:cNvPr id="76" name="AutoShape 873"/>
          <p:cNvSpPr>
            <a:spLocks noChangeArrowheads="1"/>
          </p:cNvSpPr>
          <p:nvPr/>
        </p:nvSpPr>
        <p:spPr bwMode="auto">
          <a:xfrm>
            <a:off x="5722938" y="3608387"/>
            <a:ext cx="1944688" cy="454025"/>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r>
              <a:rPr lang="en-US" altLang="ko-KR" sz="2000" b="1" kern="0" dirty="0">
                <a:solidFill>
                  <a:schemeClr val="bg1"/>
                </a:solidFill>
                <a:latin typeface="Times New Roman" pitchFamily="18" charset="0"/>
                <a:ea typeface="+mn-ea"/>
                <a:cs typeface="Times New Roman" pitchFamily="18" charset="0"/>
              </a:rPr>
              <a:t>CONTENTS</a:t>
            </a:r>
          </a:p>
        </p:txBody>
      </p:sp>
      <p:sp>
        <p:nvSpPr>
          <p:cNvPr id="77" name="AutoShape 876"/>
          <p:cNvSpPr>
            <a:spLocks noChangeArrowheads="1"/>
          </p:cNvSpPr>
          <p:nvPr/>
        </p:nvSpPr>
        <p:spPr bwMode="auto">
          <a:xfrm>
            <a:off x="1403349" y="3606799"/>
            <a:ext cx="1960563" cy="454025"/>
          </a:xfrm>
          <a:prstGeom prst="roundRect">
            <a:avLst>
              <a:gd name="adj" fmla="val 50000"/>
            </a:avLst>
          </a:prstGeom>
          <a:gradFill rotWithShape="1">
            <a:gsLst>
              <a:gs pos="0">
                <a:srgbClr val="C00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r>
              <a:rPr lang="en-US" altLang="ko-KR" sz="2000" b="1" kern="0" dirty="0">
                <a:solidFill>
                  <a:schemeClr val="bg1"/>
                </a:solidFill>
                <a:latin typeface="Times New Roman" pitchFamily="18" charset="0"/>
                <a:ea typeface="+mn-ea"/>
                <a:cs typeface="Times New Roman" pitchFamily="18" charset="0"/>
              </a:rPr>
              <a:t>CONTENTS</a:t>
            </a:r>
          </a:p>
        </p:txBody>
      </p:sp>
      <p:sp>
        <p:nvSpPr>
          <p:cNvPr id="78" name="AutoShape 879"/>
          <p:cNvSpPr>
            <a:spLocks noChangeArrowheads="1"/>
          </p:cNvSpPr>
          <p:nvPr/>
        </p:nvSpPr>
        <p:spPr bwMode="auto">
          <a:xfrm>
            <a:off x="5219699" y="4687888"/>
            <a:ext cx="1944688" cy="454025"/>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r>
              <a:rPr lang="en-US" altLang="ko-KR" sz="2000" b="1" kern="0" dirty="0">
                <a:solidFill>
                  <a:schemeClr val="bg1"/>
                </a:solidFill>
                <a:latin typeface="Times New Roman" pitchFamily="18" charset="0"/>
                <a:ea typeface="+mn-ea"/>
                <a:cs typeface="Times New Roman" pitchFamily="18" charset="0"/>
              </a:rPr>
              <a:t>CONTENTS</a:t>
            </a:r>
          </a:p>
        </p:txBody>
      </p:sp>
      <p:sp>
        <p:nvSpPr>
          <p:cNvPr id="79" name="AutoShape 882"/>
          <p:cNvSpPr>
            <a:spLocks noChangeArrowheads="1"/>
          </p:cNvSpPr>
          <p:nvPr/>
        </p:nvSpPr>
        <p:spPr bwMode="auto">
          <a:xfrm>
            <a:off x="1908175" y="4686300"/>
            <a:ext cx="1960563" cy="454025"/>
          </a:xfrm>
          <a:prstGeom prst="roundRect">
            <a:avLst>
              <a:gd name="adj" fmla="val 50000"/>
            </a:avLst>
          </a:prstGeom>
          <a:gradFill rotWithShape="1">
            <a:gsLst>
              <a:gs pos="0">
                <a:srgbClr val="C00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r>
              <a:rPr lang="en-US" altLang="ko-KR" sz="2000" b="1" kern="0" dirty="0">
                <a:solidFill>
                  <a:schemeClr val="bg1"/>
                </a:solidFill>
                <a:latin typeface="Times New Roman" pitchFamily="18" charset="0"/>
                <a:ea typeface="+mn-ea"/>
                <a:cs typeface="Times New Roman" pitchFamily="18" charset="0"/>
              </a:rPr>
              <a:t>CONTENTS</a:t>
            </a:r>
          </a:p>
        </p:txBody>
      </p:sp>
      <p:sp>
        <p:nvSpPr>
          <p:cNvPr id="81" name="오른쪽 화살표 80"/>
          <p:cNvSpPr/>
          <p:nvPr/>
        </p:nvSpPr>
        <p:spPr bwMode="auto">
          <a:xfrm rot="10800000">
            <a:off x="5305425" y="3667125"/>
            <a:ext cx="357188" cy="277813"/>
          </a:xfrm>
          <a:prstGeom prst="rightArrow">
            <a:avLst>
              <a:gd name="adj1" fmla="val 33239"/>
              <a:gd name="adj2" fmla="val 76667"/>
            </a:avLst>
          </a:prstGeom>
          <a:solidFill>
            <a:srgbClr val="FD7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2" name="오른쪽 화살표 81"/>
          <p:cNvSpPr/>
          <p:nvPr/>
        </p:nvSpPr>
        <p:spPr bwMode="auto">
          <a:xfrm rot="8233560">
            <a:off x="4852988" y="2874963"/>
            <a:ext cx="357187" cy="277812"/>
          </a:xfrm>
          <a:prstGeom prst="rightArrow">
            <a:avLst>
              <a:gd name="adj1" fmla="val 33239"/>
              <a:gd name="adj2" fmla="val 76667"/>
            </a:avLst>
          </a:prstGeom>
          <a:solidFill>
            <a:srgbClr val="FD7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3" name="오른쪽 화살표 82"/>
          <p:cNvSpPr/>
          <p:nvPr/>
        </p:nvSpPr>
        <p:spPr bwMode="auto">
          <a:xfrm rot="13500000">
            <a:off x="4892675" y="4513263"/>
            <a:ext cx="277813" cy="357187"/>
          </a:xfrm>
          <a:prstGeom prst="rightArrow">
            <a:avLst>
              <a:gd name="adj1" fmla="val 33239"/>
              <a:gd name="adj2" fmla="val 76667"/>
            </a:avLst>
          </a:prstGeom>
          <a:solidFill>
            <a:srgbClr val="FD7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5" name="오른쪽 화살표 84"/>
          <p:cNvSpPr/>
          <p:nvPr/>
        </p:nvSpPr>
        <p:spPr bwMode="auto">
          <a:xfrm rot="10800000" flipH="1">
            <a:off x="3405188" y="3667125"/>
            <a:ext cx="357187" cy="277813"/>
          </a:xfrm>
          <a:prstGeom prst="rightArrow">
            <a:avLst>
              <a:gd name="adj1" fmla="val 33239"/>
              <a:gd name="adj2" fmla="val 7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sp>
        <p:nvSpPr>
          <p:cNvPr id="86" name="오른쪽 화살표 85"/>
          <p:cNvSpPr/>
          <p:nvPr/>
        </p:nvSpPr>
        <p:spPr bwMode="auto">
          <a:xfrm rot="13366440" flipH="1">
            <a:off x="3857625" y="2874963"/>
            <a:ext cx="357188" cy="277812"/>
          </a:xfrm>
          <a:prstGeom prst="rightArrow">
            <a:avLst>
              <a:gd name="adj1" fmla="val 33239"/>
              <a:gd name="adj2" fmla="val 7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sp>
        <p:nvSpPr>
          <p:cNvPr id="87" name="오른쪽 화살표 86"/>
          <p:cNvSpPr/>
          <p:nvPr/>
        </p:nvSpPr>
        <p:spPr bwMode="auto">
          <a:xfrm rot="8100000" flipH="1">
            <a:off x="3897312" y="4513263"/>
            <a:ext cx="277813" cy="357188"/>
          </a:xfrm>
          <a:prstGeom prst="rightArrow">
            <a:avLst>
              <a:gd name="adj1" fmla="val 33239"/>
              <a:gd name="adj2" fmla="val 7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grpSp>
        <p:nvGrpSpPr>
          <p:cNvPr id="4" name="그룹 54"/>
          <p:cNvGrpSpPr>
            <a:grpSpLocks/>
          </p:cNvGrpSpPr>
          <p:nvPr/>
        </p:nvGrpSpPr>
        <p:grpSpPr bwMode="auto">
          <a:xfrm>
            <a:off x="1601788" y="1038225"/>
            <a:ext cx="5929312" cy="930275"/>
            <a:chOff x="2500298" y="1061088"/>
            <a:chExt cx="5929354" cy="930728"/>
          </a:xfrm>
        </p:grpSpPr>
        <p:sp>
          <p:nvSpPr>
            <p:cNvPr id="89" name="AutoShape 864"/>
            <p:cNvSpPr>
              <a:spLocks noChangeArrowheads="1"/>
            </p:cNvSpPr>
            <p:nvPr/>
          </p:nvSpPr>
          <p:spPr bwMode="auto">
            <a:xfrm>
              <a:off x="2500298" y="1094894"/>
              <a:ext cx="5929354" cy="784434"/>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en-US" altLang="ko-KR" sz="2000" b="1" kern="0" dirty="0">
                <a:solidFill>
                  <a:schemeClr val="bg1"/>
                </a:solidFill>
                <a:latin typeface="Times New Roman" pitchFamily="18" charset="0"/>
                <a:ea typeface="+mn-ea"/>
                <a:cs typeface="Times New Roman" pitchFamily="18" charset="0"/>
              </a:endParaRPr>
            </a:p>
          </p:txBody>
        </p:sp>
        <p:grpSp>
          <p:nvGrpSpPr>
            <p:cNvPr id="26647" name="Group 48"/>
            <p:cNvGrpSpPr>
              <a:grpSpLocks/>
            </p:cNvGrpSpPr>
            <p:nvPr/>
          </p:nvGrpSpPr>
          <p:grpSpPr bwMode="auto">
            <a:xfrm>
              <a:off x="2732481" y="1061088"/>
              <a:ext cx="5464988" cy="930728"/>
              <a:chOff x="1383" y="890"/>
              <a:chExt cx="2948" cy="549"/>
            </a:xfrm>
          </p:grpSpPr>
          <p:pic>
            <p:nvPicPr>
              <p:cNvPr id="26648" name="Picture 49" descr="그림자"/>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9" name="AutoShape 50"/>
              <p:cNvSpPr>
                <a:spLocks noChangeArrowheads="1"/>
              </p:cNvSpPr>
              <p:nvPr/>
            </p:nvSpPr>
            <p:spPr bwMode="auto">
              <a:xfrm>
                <a:off x="1460" y="972"/>
                <a:ext cx="2789" cy="330"/>
              </a:xfrm>
              <a:prstGeom prst="roundRect">
                <a:avLst>
                  <a:gd name="adj" fmla="val 50000"/>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algn="ctr" latinLnBrk="1"/>
                <a:r>
                  <a:rPr lang="en-US" altLang="en-US">
                    <a:solidFill>
                      <a:srgbClr val="333333"/>
                    </a:solidFill>
                    <a:latin typeface="HY헤드라인M" pitchFamily="2" charset="-127"/>
                    <a:ea typeface="HY헤드라인M" pitchFamily="2" charset="-127"/>
                  </a:rPr>
                  <a:t>CLICK TO EDIT TITLE STYLE</a:t>
                </a:r>
                <a:endParaRPr lang="en-US" altLang="ko-KR">
                  <a:solidFill>
                    <a:srgbClr val="333333"/>
                  </a:solidFill>
                  <a:latin typeface="HY헤드라인M" pitchFamily="2" charset="-127"/>
                  <a:ea typeface="HY헤드라인M" pitchFamily="2" charset="-127"/>
                </a:endParaRPr>
              </a:p>
            </p:txBody>
          </p:sp>
          <p:sp>
            <p:nvSpPr>
              <p:cNvPr id="26650" name="AutoShape 51"/>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lgn="ctr" latinLnBrk="1"/>
                <a:endParaRPr lang="ko-KR" altLang="en-US"/>
              </a:p>
            </p:txBody>
          </p:sp>
        </p:grpSp>
      </p:grpSp>
      <p:sp>
        <p:nvSpPr>
          <p:cNvPr id="26651" name="제목 93"/>
          <p:cNvSpPr>
            <a:spLocks noGrp="1" noChangeArrowheads="1"/>
          </p:cNvSpPr>
          <p:nvPr>
            <p:ph type="title"/>
          </p:nvPr>
        </p:nvSpPr>
        <p:spPr>
          <a:xfrm>
            <a:off x="357188" y="285750"/>
            <a:ext cx="8715375" cy="490538"/>
          </a:xfrm>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535"/>
                                        </p:tgtEl>
                                        <p:attrNameLst>
                                          <p:attrName>style.visibility</p:attrName>
                                        </p:attrNameLst>
                                      </p:cBhvr>
                                      <p:to>
                                        <p:strVal val="visible"/>
                                      </p:to>
                                    </p:set>
                                    <p:animEffect transition="in" filter="fade">
                                      <p:cBhvr>
                                        <p:cTn id="19" dur="500"/>
                                        <p:tgtEl>
                                          <p:spTgt spid="22535"/>
                                        </p:tgtEl>
                                      </p:cBhvr>
                                    </p:animEffect>
                                  </p:childTnLst>
                                </p:cTn>
                              </p:par>
                            </p:childTnLst>
                          </p:cTn>
                        </p:par>
                        <p:par>
                          <p:cTn id="20" fill="hold" nodeType="afterGroup">
                            <p:stCondLst>
                              <p:cond delay="2000"/>
                            </p:stCondLst>
                            <p:childTnLst>
                              <p:par>
                                <p:cTn id="21" presetID="6" presetClass="entr" presetSubtype="16" fill="hold" nodeType="after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circle(in)">
                                      <p:cBhvr>
                                        <p:cTn id="23" dur="500"/>
                                        <p:tgtEl>
                                          <p:spTgt spid="22534"/>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left)">
                                      <p:cBhvr>
                                        <p:cTn id="27" dur="500"/>
                                        <p:tgtEl>
                                          <p:spTgt spid="75"/>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fade">
                                      <p:cBhvr>
                                        <p:cTn id="31" dur="500"/>
                                        <p:tgtEl>
                                          <p:spTgt spid="86"/>
                                        </p:tgtEl>
                                      </p:cBhvr>
                                    </p:animEffect>
                                  </p:childTnLst>
                                </p:cTn>
                              </p:par>
                            </p:childTnLst>
                          </p:cTn>
                        </p:par>
                        <p:par>
                          <p:cTn id="32" fill="hold" nodeType="afterGroup">
                            <p:stCondLst>
                              <p:cond delay="3500"/>
                            </p:stCondLst>
                            <p:childTnLst>
                              <p:par>
                                <p:cTn id="33" presetID="22" presetClass="entr" presetSubtype="8"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wipe(left)">
                                      <p:cBhvr>
                                        <p:cTn id="35" dur="500"/>
                                        <p:tgtEl>
                                          <p:spTgt spid="77"/>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nodeType="afterGroup">
                            <p:stCondLst>
                              <p:cond delay="4500"/>
                            </p:stCondLst>
                            <p:childTnLst>
                              <p:par>
                                <p:cTn id="41" presetID="22" presetClass="entr" presetSubtype="8"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500"/>
                                        <p:tgtEl>
                                          <p:spTgt spid="79"/>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childTnLst>
                          </p:cTn>
                        </p:par>
                        <p:par>
                          <p:cTn id="48" fill="hold" nodeType="afterGroup">
                            <p:stCondLst>
                              <p:cond delay="5500"/>
                            </p:stCondLst>
                            <p:childTnLst>
                              <p:par>
                                <p:cTn id="49" presetID="22" presetClass="entr" presetSubtype="8" fill="hold"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left)">
                                      <p:cBhvr>
                                        <p:cTn id="51" dur="500"/>
                                        <p:tgtEl>
                                          <p:spTgt spid="74"/>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500"/>
                                        <p:tgtEl>
                                          <p:spTgt spid="82"/>
                                        </p:tgtEl>
                                      </p:cBhvr>
                                    </p:animEffect>
                                  </p:childTnLst>
                                </p:cTn>
                              </p:par>
                            </p:childTnLst>
                          </p:cTn>
                        </p:par>
                        <p:par>
                          <p:cTn id="56" fill="hold" nodeType="afterGroup">
                            <p:stCondLst>
                              <p:cond delay="6500"/>
                            </p:stCondLst>
                            <p:childTnLst>
                              <p:par>
                                <p:cTn id="57" presetID="22" presetClass="entr" presetSubtype="8"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nodeType="afterGroup">
                            <p:stCondLst>
                              <p:cond delay="7500"/>
                            </p:stCondLst>
                            <p:childTnLst>
                              <p:par>
                                <p:cTn id="65" presetID="22" presetClass="entr" presetSubtype="8" fill="hold"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wipe(left)">
                                      <p:cBhvr>
                                        <p:cTn id="67" dur="500"/>
                                        <p:tgtEl>
                                          <p:spTgt spid="78"/>
                                        </p:tgtEl>
                                      </p:cBhvr>
                                    </p:animEffect>
                                  </p:childTnLst>
                                </p:cTn>
                              </p:par>
                            </p:childTnLst>
                          </p:cTn>
                        </p:par>
                        <p:par>
                          <p:cTn id="68" fill="hold" nodeType="afterGroup">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animBg="1"/>
      <p:bldP spid="81" grpId="0" animBg="1"/>
      <p:bldP spid="82" grpId="0" animBg="1"/>
      <p:bldP spid="83" grpId="0" animBg="1"/>
      <p:bldP spid="85" grpId="0" animBg="1"/>
      <p:bldP spid="86" grpId="0" animBg="1"/>
      <p:bldP spid="8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제목 62"/>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grpSp>
        <p:nvGrpSpPr>
          <p:cNvPr id="2" name="그룹 110"/>
          <p:cNvGrpSpPr>
            <a:grpSpLocks/>
          </p:cNvGrpSpPr>
          <p:nvPr/>
        </p:nvGrpSpPr>
        <p:grpSpPr bwMode="auto">
          <a:xfrm>
            <a:off x="849313" y="1500188"/>
            <a:ext cx="7281862" cy="4249737"/>
            <a:chOff x="849313" y="1500188"/>
            <a:chExt cx="7281862" cy="4249737"/>
          </a:xfrm>
        </p:grpSpPr>
        <p:sp>
          <p:nvSpPr>
            <p:cNvPr id="28675" name="Rectangle 57"/>
            <p:cNvSpPr>
              <a:spLocks noChangeArrowheads="1"/>
            </p:cNvSpPr>
            <p:nvPr/>
          </p:nvSpPr>
          <p:spPr bwMode="auto">
            <a:xfrm>
              <a:off x="1685925" y="4668838"/>
              <a:ext cx="6408738" cy="358775"/>
            </a:xfrm>
            <a:prstGeom prst="rect">
              <a:avLst/>
            </a:prstGeom>
            <a:solidFill>
              <a:schemeClr val="tx1">
                <a:alpha val="25098"/>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latinLnBrk="1"/>
              <a:endParaRPr lang="ko-KR" altLang="en-US"/>
            </a:p>
          </p:txBody>
        </p:sp>
        <p:sp>
          <p:nvSpPr>
            <p:cNvPr id="28676" name="Rectangle 58"/>
            <p:cNvSpPr>
              <a:spLocks noChangeArrowheads="1"/>
            </p:cNvSpPr>
            <p:nvPr/>
          </p:nvSpPr>
          <p:spPr bwMode="auto">
            <a:xfrm>
              <a:off x="1685925" y="3948113"/>
              <a:ext cx="6408738" cy="358775"/>
            </a:xfrm>
            <a:prstGeom prst="rect">
              <a:avLst/>
            </a:prstGeom>
            <a:solidFill>
              <a:schemeClr val="tx1">
                <a:alpha val="25098"/>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latinLnBrk="1"/>
              <a:endParaRPr lang="ko-KR" altLang="en-US"/>
            </a:p>
          </p:txBody>
        </p:sp>
        <p:sp>
          <p:nvSpPr>
            <p:cNvPr id="28677" name="Rectangle 59"/>
            <p:cNvSpPr>
              <a:spLocks noChangeArrowheads="1"/>
            </p:cNvSpPr>
            <p:nvPr/>
          </p:nvSpPr>
          <p:spPr bwMode="auto">
            <a:xfrm>
              <a:off x="1685925" y="3227388"/>
              <a:ext cx="6408738" cy="358775"/>
            </a:xfrm>
            <a:prstGeom prst="rect">
              <a:avLst/>
            </a:prstGeom>
            <a:solidFill>
              <a:schemeClr val="tx1">
                <a:alpha val="25098"/>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latinLnBrk="1"/>
              <a:endParaRPr lang="ko-KR" altLang="en-US"/>
            </a:p>
          </p:txBody>
        </p:sp>
        <p:sp>
          <p:nvSpPr>
            <p:cNvPr id="28678" name="Rectangle 60"/>
            <p:cNvSpPr>
              <a:spLocks noChangeArrowheads="1"/>
            </p:cNvSpPr>
            <p:nvPr/>
          </p:nvSpPr>
          <p:spPr bwMode="auto">
            <a:xfrm>
              <a:off x="1685925" y="2508250"/>
              <a:ext cx="6408738" cy="358775"/>
            </a:xfrm>
            <a:prstGeom prst="rect">
              <a:avLst/>
            </a:prstGeom>
            <a:solidFill>
              <a:schemeClr val="tx1">
                <a:alpha val="25098"/>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latinLnBrk="1"/>
              <a:endParaRPr lang="ko-KR" altLang="en-US"/>
            </a:p>
          </p:txBody>
        </p:sp>
        <p:sp>
          <p:nvSpPr>
            <p:cNvPr id="28679" name="Rectangle 61"/>
            <p:cNvSpPr>
              <a:spLocks noChangeArrowheads="1"/>
            </p:cNvSpPr>
            <p:nvPr/>
          </p:nvSpPr>
          <p:spPr bwMode="auto">
            <a:xfrm>
              <a:off x="1685925" y="1787525"/>
              <a:ext cx="6408738" cy="358775"/>
            </a:xfrm>
            <a:prstGeom prst="rect">
              <a:avLst/>
            </a:prstGeom>
            <a:solidFill>
              <a:schemeClr val="tx1">
                <a:alpha val="25098"/>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latinLnBrk="1"/>
              <a:endParaRPr lang="ko-KR" altLang="en-US"/>
            </a:p>
          </p:txBody>
        </p:sp>
        <p:sp>
          <p:nvSpPr>
            <p:cNvPr id="30" name="Rectangle 62"/>
            <p:cNvSpPr>
              <a:spLocks noChangeArrowheads="1"/>
            </p:cNvSpPr>
            <p:nvPr/>
          </p:nvSpPr>
          <p:spPr bwMode="auto">
            <a:xfrm>
              <a:off x="2406623" y="4668824"/>
              <a:ext cx="720725"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1" name="Rectangle 63"/>
            <p:cNvSpPr>
              <a:spLocks noChangeArrowheads="1"/>
            </p:cNvSpPr>
            <p:nvPr/>
          </p:nvSpPr>
          <p:spPr bwMode="auto">
            <a:xfrm>
              <a:off x="3125761" y="4308462"/>
              <a:ext cx="720725"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2" name="Rectangle 64"/>
            <p:cNvSpPr>
              <a:spLocks noChangeArrowheads="1"/>
            </p:cNvSpPr>
            <p:nvPr/>
          </p:nvSpPr>
          <p:spPr bwMode="auto">
            <a:xfrm>
              <a:off x="3846486" y="3948099"/>
              <a:ext cx="720725"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3" name="Rectangle 65"/>
            <p:cNvSpPr>
              <a:spLocks noChangeArrowheads="1"/>
            </p:cNvSpPr>
            <p:nvPr/>
          </p:nvSpPr>
          <p:spPr bwMode="auto">
            <a:xfrm>
              <a:off x="4567211" y="3587737"/>
              <a:ext cx="720725"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4" name="Rectangle 66"/>
            <p:cNvSpPr>
              <a:spLocks noChangeArrowheads="1"/>
            </p:cNvSpPr>
            <p:nvPr/>
          </p:nvSpPr>
          <p:spPr bwMode="auto">
            <a:xfrm>
              <a:off x="5286380" y="3228962"/>
              <a:ext cx="720693"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5" name="Rectangle 67"/>
            <p:cNvSpPr>
              <a:spLocks noChangeArrowheads="1"/>
            </p:cNvSpPr>
            <p:nvPr/>
          </p:nvSpPr>
          <p:spPr bwMode="auto">
            <a:xfrm>
              <a:off x="6367436" y="2508237"/>
              <a:ext cx="720725"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6" name="Rectangle 68"/>
            <p:cNvSpPr>
              <a:spLocks noChangeArrowheads="1"/>
            </p:cNvSpPr>
            <p:nvPr/>
          </p:nvSpPr>
          <p:spPr bwMode="auto">
            <a:xfrm>
              <a:off x="6007073" y="2868599"/>
              <a:ext cx="360363"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8" name="Rectangle 69"/>
            <p:cNvSpPr>
              <a:spLocks noChangeArrowheads="1"/>
            </p:cNvSpPr>
            <p:nvPr/>
          </p:nvSpPr>
          <p:spPr bwMode="auto">
            <a:xfrm>
              <a:off x="7086573" y="2147874"/>
              <a:ext cx="360363"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9" name="Rectangle 70"/>
            <p:cNvSpPr>
              <a:spLocks noChangeArrowheads="1"/>
            </p:cNvSpPr>
            <p:nvPr/>
          </p:nvSpPr>
          <p:spPr bwMode="auto">
            <a:xfrm>
              <a:off x="7446936" y="1787512"/>
              <a:ext cx="360362"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40" name="Rectangle 71"/>
            <p:cNvSpPr>
              <a:spLocks noChangeArrowheads="1"/>
            </p:cNvSpPr>
            <p:nvPr/>
          </p:nvSpPr>
          <p:spPr bwMode="auto">
            <a:xfrm>
              <a:off x="1685898" y="5029187"/>
              <a:ext cx="720725" cy="358775"/>
            </a:xfrm>
            <a:prstGeom prst="rect">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grpSp>
          <p:nvGrpSpPr>
            <p:cNvPr id="28690" name="Group 72"/>
            <p:cNvGrpSpPr>
              <a:grpSpLocks/>
            </p:cNvGrpSpPr>
            <p:nvPr/>
          </p:nvGrpSpPr>
          <p:grpSpPr bwMode="auto">
            <a:xfrm>
              <a:off x="1687513" y="1500188"/>
              <a:ext cx="6443662" cy="3889375"/>
              <a:chOff x="1089" y="1094"/>
              <a:chExt cx="4059" cy="2450"/>
            </a:xfrm>
          </p:grpSpPr>
          <p:sp>
            <p:nvSpPr>
              <p:cNvPr id="28691" name="Freeform 73"/>
              <p:cNvSpPr>
                <a:spLocks noChangeArrowheads="1"/>
              </p:cNvSpPr>
              <p:nvPr/>
            </p:nvSpPr>
            <p:spPr bwMode="auto">
              <a:xfrm>
                <a:off x="1089" y="1094"/>
                <a:ext cx="4059" cy="2449"/>
              </a:xfrm>
              <a:custGeom>
                <a:avLst/>
                <a:gdLst>
                  <a:gd name="T0" fmla="*/ 0 w 3016"/>
                  <a:gd name="T1" fmla="*/ 0 h 2767"/>
                  <a:gd name="T2" fmla="*/ 0 w 3016"/>
                  <a:gd name="T3" fmla="*/ 2767 h 2767"/>
                  <a:gd name="T4" fmla="*/ 3016 w 3016"/>
                  <a:gd name="T5" fmla="*/ 2767 h 2767"/>
                </a:gdLst>
                <a:ahLst/>
                <a:cxnLst>
                  <a:cxn ang="0">
                    <a:pos x="T0" y="T1"/>
                  </a:cxn>
                  <a:cxn ang="0">
                    <a:pos x="T2" y="T3"/>
                  </a:cxn>
                  <a:cxn ang="0">
                    <a:pos x="T4" y="T5"/>
                  </a:cxn>
                </a:cxnLst>
                <a:rect l="0" t="0" r="r" b="b"/>
                <a:pathLst>
                  <a:path w="3016" h="2767">
                    <a:moveTo>
                      <a:pt x="0" y="0"/>
                    </a:moveTo>
                    <a:lnTo>
                      <a:pt x="0" y="2767"/>
                    </a:lnTo>
                    <a:lnTo>
                      <a:pt x="3016" y="2767"/>
                    </a:lnTo>
                  </a:path>
                </a:pathLst>
              </a:custGeom>
              <a:noFill/>
              <a:ln w="25400">
                <a:solidFill>
                  <a:srgbClr val="969696"/>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endParaRPr lang="ko-KR" altLang="en-US"/>
              </a:p>
            </p:txBody>
          </p:sp>
          <p:sp>
            <p:nvSpPr>
              <p:cNvPr id="28692" name="Line 74"/>
              <p:cNvSpPr>
                <a:spLocks noChangeShapeType="1"/>
              </p:cNvSpPr>
              <p:nvPr/>
            </p:nvSpPr>
            <p:spPr bwMode="auto">
              <a:xfrm>
                <a:off x="1089" y="3317"/>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693" name="Line 75"/>
              <p:cNvSpPr>
                <a:spLocks noChangeShapeType="1"/>
              </p:cNvSpPr>
              <p:nvPr/>
            </p:nvSpPr>
            <p:spPr bwMode="auto">
              <a:xfrm>
                <a:off x="1089" y="3090"/>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694" name="Line 76"/>
              <p:cNvSpPr>
                <a:spLocks noChangeShapeType="1"/>
              </p:cNvSpPr>
              <p:nvPr/>
            </p:nvSpPr>
            <p:spPr bwMode="auto">
              <a:xfrm>
                <a:off x="1089" y="2863"/>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695" name="Line 77"/>
              <p:cNvSpPr>
                <a:spLocks noChangeShapeType="1"/>
              </p:cNvSpPr>
              <p:nvPr/>
            </p:nvSpPr>
            <p:spPr bwMode="auto">
              <a:xfrm>
                <a:off x="1089" y="2636"/>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696" name="Line 78"/>
              <p:cNvSpPr>
                <a:spLocks noChangeShapeType="1"/>
              </p:cNvSpPr>
              <p:nvPr/>
            </p:nvSpPr>
            <p:spPr bwMode="auto">
              <a:xfrm>
                <a:off x="1089" y="2410"/>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697" name="Line 79"/>
              <p:cNvSpPr>
                <a:spLocks noChangeShapeType="1"/>
              </p:cNvSpPr>
              <p:nvPr/>
            </p:nvSpPr>
            <p:spPr bwMode="auto">
              <a:xfrm>
                <a:off x="1089" y="2183"/>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698" name="Line 80"/>
              <p:cNvSpPr>
                <a:spLocks noChangeShapeType="1"/>
              </p:cNvSpPr>
              <p:nvPr/>
            </p:nvSpPr>
            <p:spPr bwMode="auto">
              <a:xfrm>
                <a:off x="1089" y="1956"/>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699" name="Line 81"/>
              <p:cNvSpPr>
                <a:spLocks noChangeShapeType="1"/>
              </p:cNvSpPr>
              <p:nvPr/>
            </p:nvSpPr>
            <p:spPr bwMode="auto">
              <a:xfrm>
                <a:off x="1089" y="1729"/>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0" name="Line 82"/>
              <p:cNvSpPr>
                <a:spLocks noChangeShapeType="1"/>
              </p:cNvSpPr>
              <p:nvPr/>
            </p:nvSpPr>
            <p:spPr bwMode="auto">
              <a:xfrm>
                <a:off x="1089" y="1503"/>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1" name="Line 83"/>
              <p:cNvSpPr>
                <a:spLocks noChangeShapeType="1"/>
              </p:cNvSpPr>
              <p:nvPr/>
            </p:nvSpPr>
            <p:spPr bwMode="auto">
              <a:xfrm>
                <a:off x="1089" y="1276"/>
                <a:ext cx="4037" cy="0"/>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2" name="Line 84"/>
              <p:cNvSpPr>
                <a:spLocks noChangeShapeType="1"/>
              </p:cNvSpPr>
              <p:nvPr/>
            </p:nvSpPr>
            <p:spPr bwMode="auto">
              <a:xfrm flipV="1">
                <a:off x="1315"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3" name="Line 85"/>
              <p:cNvSpPr>
                <a:spLocks noChangeShapeType="1"/>
              </p:cNvSpPr>
              <p:nvPr/>
            </p:nvSpPr>
            <p:spPr bwMode="auto">
              <a:xfrm flipV="1">
                <a:off x="1542"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4" name="Line 86"/>
              <p:cNvSpPr>
                <a:spLocks noChangeShapeType="1"/>
              </p:cNvSpPr>
              <p:nvPr/>
            </p:nvSpPr>
            <p:spPr bwMode="auto">
              <a:xfrm flipV="1">
                <a:off x="1769"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5" name="Line 87"/>
              <p:cNvSpPr>
                <a:spLocks noChangeShapeType="1"/>
              </p:cNvSpPr>
              <p:nvPr/>
            </p:nvSpPr>
            <p:spPr bwMode="auto">
              <a:xfrm flipV="1">
                <a:off x="1996"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6" name="Line 88"/>
              <p:cNvSpPr>
                <a:spLocks noChangeShapeType="1"/>
              </p:cNvSpPr>
              <p:nvPr/>
            </p:nvSpPr>
            <p:spPr bwMode="auto">
              <a:xfrm flipV="1">
                <a:off x="2222"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7" name="Line 89"/>
              <p:cNvSpPr>
                <a:spLocks noChangeShapeType="1"/>
              </p:cNvSpPr>
              <p:nvPr/>
            </p:nvSpPr>
            <p:spPr bwMode="auto">
              <a:xfrm flipV="1">
                <a:off x="2449"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8" name="Line 90"/>
              <p:cNvSpPr>
                <a:spLocks noChangeShapeType="1"/>
              </p:cNvSpPr>
              <p:nvPr/>
            </p:nvSpPr>
            <p:spPr bwMode="auto">
              <a:xfrm flipV="1">
                <a:off x="2676"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09" name="Line 91"/>
              <p:cNvSpPr>
                <a:spLocks noChangeShapeType="1"/>
              </p:cNvSpPr>
              <p:nvPr/>
            </p:nvSpPr>
            <p:spPr bwMode="auto">
              <a:xfrm flipV="1">
                <a:off x="2903"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0" name="Line 92"/>
              <p:cNvSpPr>
                <a:spLocks noChangeShapeType="1"/>
              </p:cNvSpPr>
              <p:nvPr/>
            </p:nvSpPr>
            <p:spPr bwMode="auto">
              <a:xfrm flipV="1">
                <a:off x="3129"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1" name="Line 93"/>
              <p:cNvSpPr>
                <a:spLocks noChangeShapeType="1"/>
              </p:cNvSpPr>
              <p:nvPr/>
            </p:nvSpPr>
            <p:spPr bwMode="auto">
              <a:xfrm flipV="1">
                <a:off x="3356"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2" name="Line 94"/>
              <p:cNvSpPr>
                <a:spLocks noChangeShapeType="1"/>
              </p:cNvSpPr>
              <p:nvPr/>
            </p:nvSpPr>
            <p:spPr bwMode="auto">
              <a:xfrm flipV="1">
                <a:off x="3583"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3" name="Line 95"/>
              <p:cNvSpPr>
                <a:spLocks noChangeShapeType="1"/>
              </p:cNvSpPr>
              <p:nvPr/>
            </p:nvSpPr>
            <p:spPr bwMode="auto">
              <a:xfrm flipV="1">
                <a:off x="3810"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4" name="Line 96"/>
              <p:cNvSpPr>
                <a:spLocks noChangeShapeType="1"/>
              </p:cNvSpPr>
              <p:nvPr/>
            </p:nvSpPr>
            <p:spPr bwMode="auto">
              <a:xfrm flipV="1">
                <a:off x="4036"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5" name="Line 97"/>
              <p:cNvSpPr>
                <a:spLocks noChangeShapeType="1"/>
              </p:cNvSpPr>
              <p:nvPr/>
            </p:nvSpPr>
            <p:spPr bwMode="auto">
              <a:xfrm flipV="1">
                <a:off x="4263"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6" name="Line 98"/>
              <p:cNvSpPr>
                <a:spLocks noChangeShapeType="1"/>
              </p:cNvSpPr>
              <p:nvPr/>
            </p:nvSpPr>
            <p:spPr bwMode="auto">
              <a:xfrm flipV="1">
                <a:off x="4490"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7" name="Line 99"/>
              <p:cNvSpPr>
                <a:spLocks noChangeShapeType="1"/>
              </p:cNvSpPr>
              <p:nvPr/>
            </p:nvSpPr>
            <p:spPr bwMode="auto">
              <a:xfrm flipV="1">
                <a:off x="4717"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8718" name="Line 100"/>
              <p:cNvSpPr>
                <a:spLocks noChangeShapeType="1"/>
              </p:cNvSpPr>
              <p:nvPr/>
            </p:nvSpPr>
            <p:spPr bwMode="auto">
              <a:xfrm flipV="1">
                <a:off x="4944" y="1117"/>
                <a:ext cx="0" cy="2427"/>
              </a:xfrm>
              <a:prstGeom prst="line">
                <a:avLst/>
              </a:prstGeom>
              <a:noFill/>
              <a:ln w="12700" cap="rnd">
                <a:solidFill>
                  <a:schemeClr val="bg1"/>
                </a:solidFill>
                <a:prstDash val="sysDot"/>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grpSp>
        <p:grpSp>
          <p:nvGrpSpPr>
            <p:cNvPr id="28719" name="Group 101"/>
            <p:cNvGrpSpPr>
              <a:grpSpLocks/>
            </p:cNvGrpSpPr>
            <p:nvPr/>
          </p:nvGrpSpPr>
          <p:grpSpPr bwMode="auto">
            <a:xfrm>
              <a:off x="1839913" y="5473700"/>
              <a:ext cx="6140450" cy="276225"/>
              <a:chOff x="1185" y="3597"/>
              <a:chExt cx="3868" cy="174"/>
            </a:xfrm>
          </p:grpSpPr>
          <p:sp>
            <p:nvSpPr>
              <p:cNvPr id="28720" name="Text Box 102"/>
              <p:cNvSpPr txBox="1">
                <a:spLocks noChangeArrowheads="1"/>
              </p:cNvSpPr>
              <p:nvPr/>
            </p:nvSpPr>
            <p:spPr bwMode="auto">
              <a:xfrm>
                <a:off x="1185"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01</a:t>
                </a:r>
                <a:endParaRPr lang="ko-KR" altLang="ko-KR">
                  <a:solidFill>
                    <a:schemeClr val="bg1"/>
                  </a:solidFill>
                </a:endParaRPr>
              </a:p>
            </p:txBody>
          </p:sp>
          <p:sp>
            <p:nvSpPr>
              <p:cNvPr id="28721" name="Text Box 103"/>
              <p:cNvSpPr txBox="1">
                <a:spLocks noChangeArrowheads="1"/>
              </p:cNvSpPr>
              <p:nvPr/>
            </p:nvSpPr>
            <p:spPr bwMode="auto">
              <a:xfrm>
                <a:off x="1411"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02</a:t>
                </a:r>
                <a:endParaRPr lang="ko-KR" altLang="ko-KR">
                  <a:solidFill>
                    <a:schemeClr val="bg1"/>
                  </a:solidFill>
                </a:endParaRPr>
              </a:p>
            </p:txBody>
          </p:sp>
          <p:sp>
            <p:nvSpPr>
              <p:cNvPr id="28722" name="Text Box 104"/>
              <p:cNvSpPr txBox="1">
                <a:spLocks noChangeArrowheads="1"/>
              </p:cNvSpPr>
              <p:nvPr/>
            </p:nvSpPr>
            <p:spPr bwMode="auto">
              <a:xfrm>
                <a:off x="1633"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03</a:t>
                </a:r>
                <a:endParaRPr lang="ko-KR" altLang="ko-KR">
                  <a:solidFill>
                    <a:schemeClr val="bg1"/>
                  </a:solidFill>
                </a:endParaRPr>
              </a:p>
            </p:txBody>
          </p:sp>
          <p:sp>
            <p:nvSpPr>
              <p:cNvPr id="28723" name="Text Box 105"/>
              <p:cNvSpPr txBox="1">
                <a:spLocks noChangeArrowheads="1"/>
              </p:cNvSpPr>
              <p:nvPr/>
            </p:nvSpPr>
            <p:spPr bwMode="auto">
              <a:xfrm>
                <a:off x="1865"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04</a:t>
                </a:r>
                <a:endParaRPr lang="ko-KR" altLang="ko-KR">
                  <a:solidFill>
                    <a:schemeClr val="bg1"/>
                  </a:solidFill>
                </a:endParaRPr>
              </a:p>
            </p:txBody>
          </p:sp>
          <p:sp>
            <p:nvSpPr>
              <p:cNvPr id="28724" name="Text Box 106"/>
              <p:cNvSpPr txBox="1">
                <a:spLocks noChangeArrowheads="1"/>
              </p:cNvSpPr>
              <p:nvPr/>
            </p:nvSpPr>
            <p:spPr bwMode="auto">
              <a:xfrm>
                <a:off x="2092"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05</a:t>
                </a:r>
                <a:endParaRPr lang="ko-KR" altLang="ko-KR">
                  <a:solidFill>
                    <a:schemeClr val="bg1"/>
                  </a:solidFill>
                </a:endParaRPr>
              </a:p>
            </p:txBody>
          </p:sp>
          <p:sp>
            <p:nvSpPr>
              <p:cNvPr id="28725" name="Text Box 107"/>
              <p:cNvSpPr txBox="1">
                <a:spLocks noChangeArrowheads="1"/>
              </p:cNvSpPr>
              <p:nvPr/>
            </p:nvSpPr>
            <p:spPr bwMode="auto">
              <a:xfrm>
                <a:off x="2318"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06</a:t>
                </a:r>
                <a:endParaRPr lang="ko-KR" altLang="ko-KR">
                  <a:solidFill>
                    <a:schemeClr val="bg1"/>
                  </a:solidFill>
                </a:endParaRPr>
              </a:p>
            </p:txBody>
          </p:sp>
          <p:sp>
            <p:nvSpPr>
              <p:cNvPr id="28726" name="Text Box 108"/>
              <p:cNvSpPr txBox="1">
                <a:spLocks noChangeArrowheads="1"/>
              </p:cNvSpPr>
              <p:nvPr/>
            </p:nvSpPr>
            <p:spPr bwMode="auto">
              <a:xfrm>
                <a:off x="2540"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07</a:t>
                </a:r>
                <a:endParaRPr lang="ko-KR" altLang="ko-KR">
                  <a:solidFill>
                    <a:schemeClr val="bg1"/>
                  </a:solidFill>
                </a:endParaRPr>
              </a:p>
            </p:txBody>
          </p:sp>
          <p:sp>
            <p:nvSpPr>
              <p:cNvPr id="28727" name="Text Box 109"/>
              <p:cNvSpPr txBox="1">
                <a:spLocks noChangeArrowheads="1"/>
              </p:cNvSpPr>
              <p:nvPr/>
            </p:nvSpPr>
            <p:spPr bwMode="auto">
              <a:xfrm>
                <a:off x="2772"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08</a:t>
                </a:r>
                <a:endParaRPr lang="ko-KR" altLang="ko-KR">
                  <a:solidFill>
                    <a:schemeClr val="bg1"/>
                  </a:solidFill>
                </a:endParaRPr>
              </a:p>
            </p:txBody>
          </p:sp>
          <p:sp>
            <p:nvSpPr>
              <p:cNvPr id="28728" name="Text Box 110"/>
              <p:cNvSpPr txBox="1">
                <a:spLocks noChangeArrowheads="1"/>
              </p:cNvSpPr>
              <p:nvPr/>
            </p:nvSpPr>
            <p:spPr bwMode="auto">
              <a:xfrm>
                <a:off x="2999"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09</a:t>
                </a:r>
                <a:endParaRPr lang="ko-KR" altLang="ko-KR">
                  <a:solidFill>
                    <a:schemeClr val="bg1"/>
                  </a:solidFill>
                </a:endParaRPr>
              </a:p>
            </p:txBody>
          </p:sp>
          <p:sp>
            <p:nvSpPr>
              <p:cNvPr id="28729" name="Text Box 111"/>
              <p:cNvSpPr txBox="1">
                <a:spLocks noChangeArrowheads="1"/>
              </p:cNvSpPr>
              <p:nvPr/>
            </p:nvSpPr>
            <p:spPr bwMode="auto">
              <a:xfrm>
                <a:off x="3225"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10</a:t>
                </a:r>
                <a:endParaRPr lang="ko-KR" altLang="ko-KR">
                  <a:solidFill>
                    <a:schemeClr val="bg1"/>
                  </a:solidFill>
                </a:endParaRPr>
              </a:p>
            </p:txBody>
          </p:sp>
          <p:sp>
            <p:nvSpPr>
              <p:cNvPr id="28730" name="Text Box 112"/>
              <p:cNvSpPr txBox="1">
                <a:spLocks noChangeArrowheads="1"/>
              </p:cNvSpPr>
              <p:nvPr/>
            </p:nvSpPr>
            <p:spPr bwMode="auto">
              <a:xfrm>
                <a:off x="3447" y="3597"/>
                <a:ext cx="21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11</a:t>
                </a:r>
                <a:endParaRPr lang="ko-KR" altLang="ko-KR">
                  <a:solidFill>
                    <a:schemeClr val="bg1"/>
                  </a:solidFill>
                </a:endParaRPr>
              </a:p>
            </p:txBody>
          </p:sp>
          <p:sp>
            <p:nvSpPr>
              <p:cNvPr id="28731" name="Text Box 113"/>
              <p:cNvSpPr txBox="1">
                <a:spLocks noChangeArrowheads="1"/>
              </p:cNvSpPr>
              <p:nvPr/>
            </p:nvSpPr>
            <p:spPr bwMode="auto">
              <a:xfrm>
                <a:off x="3679"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12</a:t>
                </a:r>
                <a:endParaRPr lang="ko-KR" altLang="ko-KR">
                  <a:solidFill>
                    <a:schemeClr val="bg1"/>
                  </a:solidFill>
                </a:endParaRPr>
              </a:p>
            </p:txBody>
          </p:sp>
          <p:sp>
            <p:nvSpPr>
              <p:cNvPr id="28732" name="Text Box 114"/>
              <p:cNvSpPr txBox="1">
                <a:spLocks noChangeArrowheads="1"/>
              </p:cNvSpPr>
              <p:nvPr/>
            </p:nvSpPr>
            <p:spPr bwMode="auto">
              <a:xfrm>
                <a:off x="3906"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13</a:t>
                </a:r>
                <a:endParaRPr lang="ko-KR" altLang="ko-KR">
                  <a:solidFill>
                    <a:schemeClr val="bg1"/>
                  </a:solidFill>
                </a:endParaRPr>
              </a:p>
            </p:txBody>
          </p:sp>
          <p:sp>
            <p:nvSpPr>
              <p:cNvPr id="28733" name="Text Box 115"/>
              <p:cNvSpPr txBox="1">
                <a:spLocks noChangeArrowheads="1"/>
              </p:cNvSpPr>
              <p:nvPr/>
            </p:nvSpPr>
            <p:spPr bwMode="auto">
              <a:xfrm>
                <a:off x="4132"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14</a:t>
                </a:r>
                <a:endParaRPr lang="ko-KR" altLang="ko-KR">
                  <a:solidFill>
                    <a:schemeClr val="bg1"/>
                  </a:solidFill>
                </a:endParaRPr>
              </a:p>
            </p:txBody>
          </p:sp>
          <p:sp>
            <p:nvSpPr>
              <p:cNvPr id="28734" name="Text Box 116"/>
              <p:cNvSpPr txBox="1">
                <a:spLocks noChangeArrowheads="1"/>
              </p:cNvSpPr>
              <p:nvPr/>
            </p:nvSpPr>
            <p:spPr bwMode="auto">
              <a:xfrm>
                <a:off x="4354"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15</a:t>
                </a:r>
                <a:endParaRPr lang="ko-KR" altLang="ko-KR">
                  <a:solidFill>
                    <a:schemeClr val="bg1"/>
                  </a:solidFill>
                </a:endParaRPr>
              </a:p>
            </p:txBody>
          </p:sp>
          <p:sp>
            <p:nvSpPr>
              <p:cNvPr id="28735" name="Text Box 117"/>
              <p:cNvSpPr txBox="1">
                <a:spLocks noChangeArrowheads="1"/>
              </p:cNvSpPr>
              <p:nvPr/>
            </p:nvSpPr>
            <p:spPr bwMode="auto">
              <a:xfrm>
                <a:off x="4586"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16</a:t>
                </a:r>
                <a:endParaRPr lang="ko-KR" altLang="ko-KR">
                  <a:solidFill>
                    <a:schemeClr val="bg1"/>
                  </a:solidFill>
                </a:endParaRPr>
              </a:p>
            </p:txBody>
          </p:sp>
          <p:sp>
            <p:nvSpPr>
              <p:cNvPr id="28736" name="Text Box 118"/>
              <p:cNvSpPr txBox="1">
                <a:spLocks noChangeArrowheads="1"/>
              </p:cNvSpPr>
              <p:nvPr/>
            </p:nvSpPr>
            <p:spPr bwMode="auto">
              <a:xfrm>
                <a:off x="4830" y="3597"/>
                <a:ext cx="22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solidFill>
                      <a:schemeClr val="bg1"/>
                    </a:solidFill>
                    <a:latin typeface="Arial Black" pitchFamily="34" charset="0"/>
                  </a:rPr>
                  <a:t>17</a:t>
                </a:r>
                <a:endParaRPr lang="ko-KR" altLang="ko-KR">
                  <a:solidFill>
                    <a:schemeClr val="bg1"/>
                  </a:solidFill>
                </a:endParaRPr>
              </a:p>
            </p:txBody>
          </p:sp>
        </p:grpSp>
        <p:grpSp>
          <p:nvGrpSpPr>
            <p:cNvPr id="28737" name="Group 119"/>
            <p:cNvGrpSpPr>
              <a:grpSpLocks/>
            </p:cNvGrpSpPr>
            <p:nvPr/>
          </p:nvGrpSpPr>
          <p:grpSpPr bwMode="auto">
            <a:xfrm>
              <a:off x="849313" y="1500188"/>
              <a:ext cx="777875" cy="3854450"/>
              <a:chOff x="561" y="1094"/>
              <a:chExt cx="490" cy="2428"/>
            </a:xfrm>
          </p:grpSpPr>
          <p:sp>
            <p:nvSpPr>
              <p:cNvPr id="28738" name="Text Box 120"/>
              <p:cNvSpPr txBox="1">
                <a:spLocks noChangeArrowheads="1"/>
              </p:cNvSpPr>
              <p:nvPr/>
            </p:nvSpPr>
            <p:spPr bwMode="auto">
              <a:xfrm>
                <a:off x="561" y="3348"/>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01</a:t>
                </a:r>
                <a:endParaRPr lang="ko-KR" altLang="ko-KR">
                  <a:solidFill>
                    <a:schemeClr val="bg1"/>
                  </a:solidFill>
                </a:endParaRPr>
              </a:p>
            </p:txBody>
          </p:sp>
          <p:sp>
            <p:nvSpPr>
              <p:cNvPr id="28739" name="Text Box 121"/>
              <p:cNvSpPr txBox="1">
                <a:spLocks noChangeArrowheads="1"/>
              </p:cNvSpPr>
              <p:nvPr/>
            </p:nvSpPr>
            <p:spPr bwMode="auto">
              <a:xfrm>
                <a:off x="561" y="3122"/>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02</a:t>
                </a:r>
                <a:endParaRPr lang="ko-KR" altLang="ko-KR">
                  <a:solidFill>
                    <a:schemeClr val="bg1"/>
                  </a:solidFill>
                </a:endParaRPr>
              </a:p>
            </p:txBody>
          </p:sp>
          <p:sp>
            <p:nvSpPr>
              <p:cNvPr id="28740" name="Text Box 122"/>
              <p:cNvSpPr txBox="1">
                <a:spLocks noChangeArrowheads="1"/>
              </p:cNvSpPr>
              <p:nvPr/>
            </p:nvSpPr>
            <p:spPr bwMode="auto">
              <a:xfrm>
                <a:off x="561" y="2895"/>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03</a:t>
                </a:r>
                <a:endParaRPr lang="ko-KR" altLang="ko-KR">
                  <a:solidFill>
                    <a:schemeClr val="bg1"/>
                  </a:solidFill>
                </a:endParaRPr>
              </a:p>
            </p:txBody>
          </p:sp>
          <p:sp>
            <p:nvSpPr>
              <p:cNvPr id="28741" name="Text Box 123"/>
              <p:cNvSpPr txBox="1">
                <a:spLocks noChangeArrowheads="1"/>
              </p:cNvSpPr>
              <p:nvPr/>
            </p:nvSpPr>
            <p:spPr bwMode="auto">
              <a:xfrm>
                <a:off x="561" y="2667"/>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04</a:t>
                </a:r>
                <a:endParaRPr lang="ko-KR" altLang="ko-KR">
                  <a:solidFill>
                    <a:schemeClr val="bg1"/>
                  </a:solidFill>
                </a:endParaRPr>
              </a:p>
            </p:txBody>
          </p:sp>
          <p:sp>
            <p:nvSpPr>
              <p:cNvPr id="28742" name="Text Box 124"/>
              <p:cNvSpPr txBox="1">
                <a:spLocks noChangeArrowheads="1"/>
              </p:cNvSpPr>
              <p:nvPr/>
            </p:nvSpPr>
            <p:spPr bwMode="auto">
              <a:xfrm>
                <a:off x="561" y="2441"/>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05</a:t>
                </a:r>
                <a:endParaRPr lang="ko-KR" altLang="ko-KR">
                  <a:solidFill>
                    <a:schemeClr val="bg1"/>
                  </a:solidFill>
                </a:endParaRPr>
              </a:p>
            </p:txBody>
          </p:sp>
          <p:sp>
            <p:nvSpPr>
              <p:cNvPr id="28743" name="Text Box 125"/>
              <p:cNvSpPr txBox="1">
                <a:spLocks noChangeArrowheads="1"/>
              </p:cNvSpPr>
              <p:nvPr/>
            </p:nvSpPr>
            <p:spPr bwMode="auto">
              <a:xfrm>
                <a:off x="561" y="2214"/>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06</a:t>
                </a:r>
                <a:endParaRPr lang="ko-KR" altLang="ko-KR">
                  <a:solidFill>
                    <a:schemeClr val="bg1"/>
                  </a:solidFill>
                </a:endParaRPr>
              </a:p>
            </p:txBody>
          </p:sp>
          <p:sp>
            <p:nvSpPr>
              <p:cNvPr id="28744" name="Text Box 126"/>
              <p:cNvSpPr txBox="1">
                <a:spLocks noChangeArrowheads="1"/>
              </p:cNvSpPr>
              <p:nvPr/>
            </p:nvSpPr>
            <p:spPr bwMode="auto">
              <a:xfrm>
                <a:off x="561" y="1988"/>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07</a:t>
                </a:r>
                <a:endParaRPr lang="ko-KR" altLang="ko-KR">
                  <a:solidFill>
                    <a:schemeClr val="bg1"/>
                  </a:solidFill>
                </a:endParaRPr>
              </a:p>
            </p:txBody>
          </p:sp>
          <p:sp>
            <p:nvSpPr>
              <p:cNvPr id="28745" name="Text Box 127"/>
              <p:cNvSpPr txBox="1">
                <a:spLocks noChangeArrowheads="1"/>
              </p:cNvSpPr>
              <p:nvPr/>
            </p:nvSpPr>
            <p:spPr bwMode="auto">
              <a:xfrm>
                <a:off x="561" y="1762"/>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08</a:t>
                </a:r>
                <a:endParaRPr lang="ko-KR" altLang="ko-KR">
                  <a:solidFill>
                    <a:schemeClr val="bg1"/>
                  </a:solidFill>
                </a:endParaRPr>
              </a:p>
            </p:txBody>
          </p:sp>
          <p:sp>
            <p:nvSpPr>
              <p:cNvPr id="28746" name="Text Box 128"/>
              <p:cNvSpPr txBox="1">
                <a:spLocks noChangeArrowheads="1"/>
              </p:cNvSpPr>
              <p:nvPr/>
            </p:nvSpPr>
            <p:spPr bwMode="auto">
              <a:xfrm>
                <a:off x="561" y="1535"/>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09</a:t>
                </a:r>
                <a:endParaRPr lang="ko-KR" altLang="ko-KR">
                  <a:solidFill>
                    <a:schemeClr val="bg1"/>
                  </a:solidFill>
                </a:endParaRPr>
              </a:p>
            </p:txBody>
          </p:sp>
          <p:sp>
            <p:nvSpPr>
              <p:cNvPr id="28747" name="Text Box 129"/>
              <p:cNvSpPr txBox="1">
                <a:spLocks noChangeArrowheads="1"/>
              </p:cNvSpPr>
              <p:nvPr/>
            </p:nvSpPr>
            <p:spPr bwMode="auto">
              <a:xfrm>
                <a:off x="561" y="1307"/>
                <a:ext cx="49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10</a:t>
                </a:r>
                <a:endParaRPr lang="ko-KR" altLang="ko-KR">
                  <a:solidFill>
                    <a:schemeClr val="bg1"/>
                  </a:solidFill>
                </a:endParaRPr>
              </a:p>
            </p:txBody>
          </p:sp>
          <p:sp>
            <p:nvSpPr>
              <p:cNvPr id="28748" name="Text Box 130"/>
              <p:cNvSpPr txBox="1">
                <a:spLocks noChangeArrowheads="1"/>
              </p:cNvSpPr>
              <p:nvPr/>
            </p:nvSpPr>
            <p:spPr bwMode="auto">
              <a:xfrm>
                <a:off x="568" y="1094"/>
                <a:ext cx="48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200">
                    <a:solidFill>
                      <a:schemeClr val="bg1"/>
                    </a:solidFill>
                    <a:latin typeface="Arial Black" pitchFamily="34" charset="0"/>
                  </a:rPr>
                  <a:t>Value 11</a:t>
                </a:r>
                <a:endParaRPr lang="ko-KR" altLang="ko-KR">
                  <a:solidFill>
                    <a:schemeClr val="bg1"/>
                  </a:solidFill>
                </a:endParaRPr>
              </a:p>
            </p:txBody>
          </p:sp>
        </p:grpSp>
        <p:sp>
          <p:nvSpPr>
            <p:cNvPr id="28749" name="Rectangle 131"/>
            <p:cNvSpPr>
              <a:spLocks noChangeArrowheads="1"/>
            </p:cNvSpPr>
            <p:nvPr/>
          </p:nvSpPr>
          <p:spPr bwMode="auto">
            <a:xfrm>
              <a:off x="2046288" y="1787525"/>
              <a:ext cx="2881312" cy="1441450"/>
            </a:xfrm>
            <a:prstGeom prst="rect">
              <a:avLst/>
            </a:prstGeom>
            <a:solidFill>
              <a:schemeClr val="tx1">
                <a:alpha val="50195"/>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latinLnBrk="1"/>
              <a:endParaRPr lang="ko-KR" altLang="en-US"/>
            </a:p>
          </p:txBody>
        </p:sp>
        <p:sp>
          <p:nvSpPr>
            <p:cNvPr id="28750" name="Text Box 132"/>
            <p:cNvSpPr txBox="1">
              <a:spLocks noChangeArrowheads="1"/>
            </p:cNvSpPr>
            <p:nvPr/>
          </p:nvSpPr>
          <p:spPr bwMode="auto">
            <a:xfrm>
              <a:off x="2154238" y="1897063"/>
              <a:ext cx="25209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solidFill>
                    <a:srgbClr val="FF9900"/>
                  </a:solidFill>
                  <a:latin typeface="Arial Black" pitchFamily="34" charset="0"/>
                </a:rPr>
                <a:t>Visual Appealing</a:t>
              </a:r>
            </a:p>
            <a:p>
              <a:pPr latinLnBrk="1"/>
              <a:r>
                <a:rPr lang="en-US" altLang="ko-KR" sz="1200">
                  <a:solidFill>
                    <a:schemeClr val="bg1"/>
                  </a:solidFill>
                  <a:latin typeface="Arial" pitchFamily="34" charset="0"/>
                </a:rPr>
                <a:t>Captivate your viewing audience - PowerPoint Templates &amp; Backgrounds, Sleek Diagram &amp; Charts For Your Presentation</a:t>
              </a:r>
              <a:endParaRPr lang="ko-KR" altLang="ko-K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제목 38"/>
          <p:cNvSpPr>
            <a:spLocks noGrp="1" noChangeArrowheads="1"/>
          </p:cNvSpPr>
          <p:nvPr>
            <p:ph type="title"/>
          </p:nvPr>
        </p:nvSpPr>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grpSp>
        <p:nvGrpSpPr>
          <p:cNvPr id="2" name="Group 518"/>
          <p:cNvGrpSpPr>
            <a:grpSpLocks/>
          </p:cNvGrpSpPr>
          <p:nvPr/>
        </p:nvGrpSpPr>
        <p:grpSpPr bwMode="auto">
          <a:xfrm>
            <a:off x="611188" y="1557338"/>
            <a:ext cx="7667625" cy="4960937"/>
            <a:chOff x="385" y="981"/>
            <a:chExt cx="4830" cy="3125"/>
          </a:xfrm>
        </p:grpSpPr>
        <p:grpSp>
          <p:nvGrpSpPr>
            <p:cNvPr id="29699" name="Group 448"/>
            <p:cNvGrpSpPr>
              <a:grpSpLocks/>
            </p:cNvGrpSpPr>
            <p:nvPr/>
          </p:nvGrpSpPr>
          <p:grpSpPr bwMode="auto">
            <a:xfrm>
              <a:off x="1201" y="3358"/>
              <a:ext cx="4014" cy="272"/>
              <a:chOff x="1247" y="3453"/>
              <a:chExt cx="4014" cy="272"/>
            </a:xfrm>
          </p:grpSpPr>
          <p:sp>
            <p:nvSpPr>
              <p:cNvPr id="29700" name="Line 449"/>
              <p:cNvSpPr>
                <a:spLocks noChangeShapeType="1"/>
              </p:cNvSpPr>
              <p:nvPr/>
            </p:nvSpPr>
            <p:spPr bwMode="auto">
              <a:xfrm>
                <a:off x="1247" y="3453"/>
                <a:ext cx="4014"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109" name="Rectangle 450"/>
              <p:cNvSpPr>
                <a:spLocks noChangeArrowheads="1"/>
              </p:cNvSpPr>
              <p:nvPr/>
            </p:nvSpPr>
            <p:spPr bwMode="auto">
              <a:xfrm>
                <a:off x="1247" y="3453"/>
                <a:ext cx="4014" cy="272"/>
              </a:xfrm>
              <a:prstGeom prst="rect">
                <a:avLst/>
              </a:prstGeom>
              <a:gradFill rotWithShape="1">
                <a:gsLst>
                  <a:gs pos="0">
                    <a:schemeClr val="bg1">
                      <a:alpha val="20000"/>
                    </a:schemeClr>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grpSp>
          <p:nvGrpSpPr>
            <p:cNvPr id="29702" name="Group 451"/>
            <p:cNvGrpSpPr>
              <a:grpSpLocks/>
            </p:cNvGrpSpPr>
            <p:nvPr/>
          </p:nvGrpSpPr>
          <p:grpSpPr bwMode="auto">
            <a:xfrm>
              <a:off x="1201" y="2813"/>
              <a:ext cx="4014" cy="272"/>
              <a:chOff x="1247" y="3453"/>
              <a:chExt cx="4014" cy="272"/>
            </a:xfrm>
          </p:grpSpPr>
          <p:sp>
            <p:nvSpPr>
              <p:cNvPr id="29703" name="Line 452"/>
              <p:cNvSpPr>
                <a:spLocks noChangeShapeType="1"/>
              </p:cNvSpPr>
              <p:nvPr/>
            </p:nvSpPr>
            <p:spPr bwMode="auto">
              <a:xfrm>
                <a:off x="1247" y="3453"/>
                <a:ext cx="4014"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107" name="Rectangle 453"/>
              <p:cNvSpPr>
                <a:spLocks noChangeArrowheads="1"/>
              </p:cNvSpPr>
              <p:nvPr/>
            </p:nvSpPr>
            <p:spPr bwMode="auto">
              <a:xfrm>
                <a:off x="1247" y="3453"/>
                <a:ext cx="4014" cy="272"/>
              </a:xfrm>
              <a:prstGeom prst="rect">
                <a:avLst/>
              </a:prstGeom>
              <a:gradFill rotWithShape="1">
                <a:gsLst>
                  <a:gs pos="0">
                    <a:schemeClr val="bg1">
                      <a:alpha val="20000"/>
                    </a:schemeClr>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grpSp>
          <p:nvGrpSpPr>
            <p:cNvPr id="29705" name="Group 454"/>
            <p:cNvGrpSpPr>
              <a:grpSpLocks/>
            </p:cNvGrpSpPr>
            <p:nvPr/>
          </p:nvGrpSpPr>
          <p:grpSpPr bwMode="auto">
            <a:xfrm>
              <a:off x="1201" y="2269"/>
              <a:ext cx="4014" cy="272"/>
              <a:chOff x="1247" y="3453"/>
              <a:chExt cx="4014" cy="272"/>
            </a:xfrm>
          </p:grpSpPr>
          <p:sp>
            <p:nvSpPr>
              <p:cNvPr id="29706" name="Line 455"/>
              <p:cNvSpPr>
                <a:spLocks noChangeShapeType="1"/>
              </p:cNvSpPr>
              <p:nvPr/>
            </p:nvSpPr>
            <p:spPr bwMode="auto">
              <a:xfrm>
                <a:off x="1247" y="3453"/>
                <a:ext cx="4014"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105" name="Rectangle 456"/>
              <p:cNvSpPr>
                <a:spLocks noChangeArrowheads="1"/>
              </p:cNvSpPr>
              <p:nvPr/>
            </p:nvSpPr>
            <p:spPr bwMode="auto">
              <a:xfrm>
                <a:off x="1247" y="3453"/>
                <a:ext cx="4014" cy="272"/>
              </a:xfrm>
              <a:prstGeom prst="rect">
                <a:avLst/>
              </a:prstGeom>
              <a:gradFill rotWithShape="1">
                <a:gsLst>
                  <a:gs pos="0">
                    <a:schemeClr val="bg1">
                      <a:alpha val="20000"/>
                    </a:schemeClr>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grpSp>
          <p:nvGrpSpPr>
            <p:cNvPr id="29708" name="Group 457"/>
            <p:cNvGrpSpPr>
              <a:grpSpLocks/>
            </p:cNvGrpSpPr>
            <p:nvPr/>
          </p:nvGrpSpPr>
          <p:grpSpPr bwMode="auto">
            <a:xfrm>
              <a:off x="1201" y="1725"/>
              <a:ext cx="4014" cy="272"/>
              <a:chOff x="1247" y="3453"/>
              <a:chExt cx="4014" cy="272"/>
            </a:xfrm>
          </p:grpSpPr>
          <p:sp>
            <p:nvSpPr>
              <p:cNvPr id="29709" name="Line 458"/>
              <p:cNvSpPr>
                <a:spLocks noChangeShapeType="1"/>
              </p:cNvSpPr>
              <p:nvPr/>
            </p:nvSpPr>
            <p:spPr bwMode="auto">
              <a:xfrm>
                <a:off x="1247" y="3453"/>
                <a:ext cx="4014"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103" name="Rectangle 459"/>
              <p:cNvSpPr>
                <a:spLocks noChangeArrowheads="1"/>
              </p:cNvSpPr>
              <p:nvPr/>
            </p:nvSpPr>
            <p:spPr bwMode="auto">
              <a:xfrm>
                <a:off x="1247" y="3453"/>
                <a:ext cx="4014" cy="272"/>
              </a:xfrm>
              <a:prstGeom prst="rect">
                <a:avLst/>
              </a:prstGeom>
              <a:gradFill rotWithShape="1">
                <a:gsLst>
                  <a:gs pos="0">
                    <a:schemeClr val="bg1">
                      <a:alpha val="20000"/>
                    </a:schemeClr>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grpSp>
          <p:nvGrpSpPr>
            <p:cNvPr id="29711" name="Group 460"/>
            <p:cNvGrpSpPr>
              <a:grpSpLocks/>
            </p:cNvGrpSpPr>
            <p:nvPr/>
          </p:nvGrpSpPr>
          <p:grpSpPr bwMode="auto">
            <a:xfrm>
              <a:off x="1201" y="1180"/>
              <a:ext cx="4014" cy="272"/>
              <a:chOff x="1247" y="3453"/>
              <a:chExt cx="4014" cy="272"/>
            </a:xfrm>
          </p:grpSpPr>
          <p:sp>
            <p:nvSpPr>
              <p:cNvPr id="29712" name="Line 461"/>
              <p:cNvSpPr>
                <a:spLocks noChangeShapeType="1"/>
              </p:cNvSpPr>
              <p:nvPr/>
            </p:nvSpPr>
            <p:spPr bwMode="auto">
              <a:xfrm>
                <a:off x="1247" y="3453"/>
                <a:ext cx="4014"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101" name="Rectangle 462"/>
              <p:cNvSpPr>
                <a:spLocks noChangeArrowheads="1"/>
              </p:cNvSpPr>
              <p:nvPr/>
            </p:nvSpPr>
            <p:spPr bwMode="auto">
              <a:xfrm>
                <a:off x="1247" y="3453"/>
                <a:ext cx="4014" cy="272"/>
              </a:xfrm>
              <a:prstGeom prst="rect">
                <a:avLst/>
              </a:prstGeom>
              <a:gradFill rotWithShape="1">
                <a:gsLst>
                  <a:gs pos="0">
                    <a:schemeClr val="bg1">
                      <a:alpha val="20000"/>
                    </a:schemeClr>
                  </a:gs>
                  <a:gs pos="100000">
                    <a:schemeClr val="bg1">
                      <a:gamma/>
                      <a:tint val="0"/>
                      <a:invGamma/>
                      <a:alpha val="0"/>
                    </a:schemeClr>
                  </a:gs>
                </a:gsLst>
                <a:lin ang="5400000" scaled="1"/>
              </a:gradFill>
              <a:ln w="9525" algn="ctr">
                <a:noFill/>
                <a:miter lim="800000"/>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sp>
          <p:nvSpPr>
            <p:cNvPr id="29714" name="Text Box 463"/>
            <p:cNvSpPr txBox="1">
              <a:spLocks noChangeArrowheads="1"/>
            </p:cNvSpPr>
            <p:nvPr/>
          </p:nvSpPr>
          <p:spPr bwMode="auto">
            <a:xfrm>
              <a:off x="385" y="1090"/>
              <a:ext cx="75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rgbClr val="EAEAEA"/>
                  </a:solidFill>
                  <a:latin typeface="Arial Black" pitchFamily="34" charset="0"/>
                </a:rPr>
                <a:t>Top Quality 05</a:t>
              </a:r>
            </a:p>
          </p:txBody>
        </p:sp>
        <p:sp>
          <p:nvSpPr>
            <p:cNvPr id="29715" name="Text Box 464"/>
            <p:cNvSpPr txBox="1">
              <a:spLocks noChangeArrowheads="1"/>
            </p:cNvSpPr>
            <p:nvPr/>
          </p:nvSpPr>
          <p:spPr bwMode="auto">
            <a:xfrm>
              <a:off x="385" y="1634"/>
              <a:ext cx="75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rgbClr val="EAEAEA"/>
                  </a:solidFill>
                  <a:latin typeface="Arial Black" pitchFamily="34" charset="0"/>
                </a:rPr>
                <a:t>Top Quality 04</a:t>
              </a:r>
            </a:p>
          </p:txBody>
        </p:sp>
        <p:sp>
          <p:nvSpPr>
            <p:cNvPr id="29716" name="Text Box 465"/>
            <p:cNvSpPr txBox="1">
              <a:spLocks noChangeArrowheads="1"/>
            </p:cNvSpPr>
            <p:nvPr/>
          </p:nvSpPr>
          <p:spPr bwMode="auto">
            <a:xfrm>
              <a:off x="385" y="2178"/>
              <a:ext cx="75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rgbClr val="EAEAEA"/>
                  </a:solidFill>
                  <a:latin typeface="Arial Black" pitchFamily="34" charset="0"/>
                </a:rPr>
                <a:t>Top Quality 03</a:t>
              </a:r>
            </a:p>
          </p:txBody>
        </p:sp>
        <p:sp>
          <p:nvSpPr>
            <p:cNvPr id="29717" name="Text Box 466"/>
            <p:cNvSpPr txBox="1">
              <a:spLocks noChangeArrowheads="1"/>
            </p:cNvSpPr>
            <p:nvPr/>
          </p:nvSpPr>
          <p:spPr bwMode="auto">
            <a:xfrm>
              <a:off x="385" y="2723"/>
              <a:ext cx="75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rgbClr val="EAEAEA"/>
                  </a:solidFill>
                  <a:latin typeface="Arial Black" pitchFamily="34" charset="0"/>
                </a:rPr>
                <a:t>Top Quality 02</a:t>
              </a:r>
            </a:p>
          </p:txBody>
        </p:sp>
        <p:sp>
          <p:nvSpPr>
            <p:cNvPr id="29718" name="Text Box 467"/>
            <p:cNvSpPr txBox="1">
              <a:spLocks noChangeArrowheads="1"/>
            </p:cNvSpPr>
            <p:nvPr/>
          </p:nvSpPr>
          <p:spPr bwMode="auto">
            <a:xfrm>
              <a:off x="385" y="3267"/>
              <a:ext cx="75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rgbClr val="EAEAEA"/>
                  </a:solidFill>
                  <a:latin typeface="Arial Black" pitchFamily="34" charset="0"/>
                </a:rPr>
                <a:t>Top Quality 01</a:t>
              </a:r>
            </a:p>
          </p:txBody>
        </p:sp>
        <p:grpSp>
          <p:nvGrpSpPr>
            <p:cNvPr id="29719" name="Group 468"/>
            <p:cNvGrpSpPr>
              <a:grpSpLocks/>
            </p:cNvGrpSpPr>
            <p:nvPr/>
          </p:nvGrpSpPr>
          <p:grpSpPr bwMode="auto">
            <a:xfrm>
              <a:off x="1314" y="2926"/>
              <a:ext cx="817" cy="1180"/>
              <a:chOff x="1292" y="2998"/>
              <a:chExt cx="817" cy="1180"/>
            </a:xfrm>
          </p:grpSpPr>
          <p:sp>
            <p:nvSpPr>
              <p:cNvPr id="93" name="Rectangle 469"/>
              <p:cNvSpPr>
                <a:spLocks noChangeArrowheads="1"/>
              </p:cNvSpPr>
              <p:nvPr/>
            </p:nvSpPr>
            <p:spPr bwMode="auto">
              <a:xfrm>
                <a:off x="1474" y="3271"/>
                <a:ext cx="453" cy="907"/>
              </a:xfrm>
              <a:prstGeom prst="rect">
                <a:avLst/>
              </a:prstGeom>
              <a:gradFill rotWithShape="1">
                <a:gsLst>
                  <a:gs pos="0">
                    <a:schemeClr val="tx1">
                      <a:alpha val="50000"/>
                    </a:schemeClr>
                  </a:gs>
                  <a:gs pos="100000">
                    <a:schemeClr val="tx1">
                      <a:gamma/>
                      <a:shade val="46275"/>
                      <a:invGamma/>
                      <a:alpha val="0"/>
                    </a:schemeClr>
                  </a:gs>
                </a:gsLst>
                <a:lin ang="5400000" scaled="1"/>
              </a:gradFill>
              <a:ln w="12700" algn="ctr">
                <a:noFill/>
                <a:miter lim="800000"/>
              </a:ln>
              <a:effectLst/>
            </p:spPr>
            <p:txBody>
              <a:bodyPr/>
              <a:lstStyle/>
              <a:p>
                <a:pPr latinLnBrk="1">
                  <a:buFontTx/>
                  <a:buNone/>
                  <a:defRPr/>
                </a:pPr>
                <a:endParaRPr kumimoji="1" lang="ko-KR" altLang="en-US">
                  <a:latin typeface="굴림" pitchFamily="50" charset="-127"/>
                  <a:ea typeface="굴림" pitchFamily="50" charset="-127"/>
                </a:endParaRPr>
              </a:p>
            </p:txBody>
          </p:sp>
          <p:sp>
            <p:nvSpPr>
              <p:cNvPr id="29721" name="Oval 470"/>
              <p:cNvSpPr>
                <a:spLocks noChangeArrowheads="1"/>
              </p:cNvSpPr>
              <p:nvPr/>
            </p:nvSpPr>
            <p:spPr bwMode="auto">
              <a:xfrm>
                <a:off x="1292" y="3298"/>
                <a:ext cx="817" cy="348"/>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29722" name="Group 471"/>
              <p:cNvGrpSpPr>
                <a:grpSpLocks/>
              </p:cNvGrpSpPr>
              <p:nvPr/>
            </p:nvGrpSpPr>
            <p:grpSpPr bwMode="auto">
              <a:xfrm>
                <a:off x="1474" y="2998"/>
                <a:ext cx="453" cy="522"/>
                <a:chOff x="1542" y="3021"/>
                <a:chExt cx="454" cy="522"/>
              </a:xfrm>
            </p:grpSpPr>
            <p:sp>
              <p:nvSpPr>
                <p:cNvPr id="98" name="AutoShape 472"/>
                <p:cNvSpPr>
                  <a:spLocks noChangeArrowheads="1"/>
                </p:cNvSpPr>
                <p:nvPr/>
              </p:nvSpPr>
              <p:spPr bwMode="auto">
                <a:xfrm>
                  <a:off x="1542" y="3021"/>
                  <a:ext cx="454" cy="522"/>
                </a:xfrm>
                <a:prstGeom prst="can">
                  <a:avLst>
                    <a:gd name="adj" fmla="val 41632"/>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9724" name="Oval 473"/>
                <p:cNvSpPr>
                  <a:spLocks noChangeArrowheads="1"/>
                </p:cNvSpPr>
                <p:nvPr/>
              </p:nvSpPr>
              <p:spPr bwMode="auto">
                <a:xfrm>
                  <a:off x="1542" y="3022"/>
                  <a:ext cx="453" cy="181"/>
                </a:xfrm>
                <a:prstGeom prst="ellipse">
                  <a:avLst/>
                </a:pr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sp>
            <p:nvSpPr>
              <p:cNvPr id="29725" name="Text Box 474"/>
              <p:cNvSpPr txBox="1">
                <a:spLocks noChangeArrowheads="1"/>
              </p:cNvSpPr>
              <p:nvPr/>
            </p:nvSpPr>
            <p:spPr bwMode="auto">
              <a:xfrm>
                <a:off x="1578" y="3565"/>
                <a:ext cx="22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solidFill>
                      <a:schemeClr val="bg1"/>
                    </a:solidFill>
                    <a:latin typeface="Arial Black" pitchFamily="34" charset="0"/>
                  </a:rPr>
                  <a:t>01</a:t>
                </a:r>
              </a:p>
            </p:txBody>
          </p:sp>
          <p:sp>
            <p:nvSpPr>
              <p:cNvPr id="29726" name="Text Box 475"/>
              <p:cNvSpPr txBox="1">
                <a:spLocks noChangeArrowheads="1"/>
              </p:cNvSpPr>
              <p:nvPr/>
            </p:nvSpPr>
            <p:spPr bwMode="auto">
              <a:xfrm>
                <a:off x="1519" y="3225"/>
                <a:ext cx="3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Value</a:t>
                </a:r>
              </a:p>
              <a:p>
                <a:pPr algn="ctr" latinLnBrk="1"/>
                <a:r>
                  <a:rPr lang="en-US" altLang="ko-KR" sz="1000">
                    <a:latin typeface="Arial Black" pitchFamily="34" charset="0"/>
                  </a:rPr>
                  <a:t>01</a:t>
                </a:r>
              </a:p>
            </p:txBody>
          </p:sp>
        </p:grpSp>
        <p:grpSp>
          <p:nvGrpSpPr>
            <p:cNvPr id="29727" name="Group 476"/>
            <p:cNvGrpSpPr>
              <a:grpSpLocks/>
            </p:cNvGrpSpPr>
            <p:nvPr/>
          </p:nvGrpSpPr>
          <p:grpSpPr bwMode="auto">
            <a:xfrm>
              <a:off x="1904" y="2813"/>
              <a:ext cx="817" cy="1293"/>
              <a:chOff x="1882" y="2885"/>
              <a:chExt cx="817" cy="1293"/>
            </a:xfrm>
          </p:grpSpPr>
          <p:sp>
            <p:nvSpPr>
              <p:cNvPr id="86" name="Rectangle 477"/>
              <p:cNvSpPr>
                <a:spLocks noChangeArrowheads="1"/>
              </p:cNvSpPr>
              <p:nvPr/>
            </p:nvSpPr>
            <p:spPr bwMode="auto">
              <a:xfrm>
                <a:off x="2064" y="3271"/>
                <a:ext cx="453" cy="907"/>
              </a:xfrm>
              <a:prstGeom prst="rect">
                <a:avLst/>
              </a:prstGeom>
              <a:gradFill rotWithShape="1">
                <a:gsLst>
                  <a:gs pos="0">
                    <a:schemeClr val="tx1">
                      <a:alpha val="50000"/>
                    </a:schemeClr>
                  </a:gs>
                  <a:gs pos="100000">
                    <a:schemeClr val="tx1">
                      <a:gamma/>
                      <a:shade val="46275"/>
                      <a:invGamma/>
                      <a:alpha val="0"/>
                    </a:schemeClr>
                  </a:gs>
                </a:gsLst>
                <a:lin ang="5400000" scaled="1"/>
              </a:gradFill>
              <a:ln w="12700" algn="ctr">
                <a:noFill/>
                <a:miter lim="800000"/>
              </a:ln>
              <a:effectLst/>
            </p:spPr>
            <p:txBody>
              <a:bodyPr/>
              <a:lstStyle/>
              <a:p>
                <a:pPr latinLnBrk="1">
                  <a:buFontTx/>
                  <a:buNone/>
                  <a:defRPr/>
                </a:pPr>
                <a:endParaRPr kumimoji="1" lang="ko-KR" altLang="en-US">
                  <a:latin typeface="굴림" pitchFamily="50" charset="-127"/>
                  <a:ea typeface="굴림" pitchFamily="50" charset="-127"/>
                </a:endParaRPr>
              </a:p>
            </p:txBody>
          </p:sp>
          <p:sp>
            <p:nvSpPr>
              <p:cNvPr id="29729" name="Oval 478"/>
              <p:cNvSpPr>
                <a:spLocks noChangeArrowheads="1"/>
              </p:cNvSpPr>
              <p:nvPr/>
            </p:nvSpPr>
            <p:spPr bwMode="auto">
              <a:xfrm>
                <a:off x="1882" y="3298"/>
                <a:ext cx="817" cy="348"/>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29730" name="Group 479"/>
              <p:cNvGrpSpPr>
                <a:grpSpLocks/>
              </p:cNvGrpSpPr>
              <p:nvPr/>
            </p:nvGrpSpPr>
            <p:grpSpPr bwMode="auto">
              <a:xfrm>
                <a:off x="2064" y="2885"/>
                <a:ext cx="454" cy="635"/>
                <a:chOff x="2132" y="2908"/>
                <a:chExt cx="454" cy="635"/>
              </a:xfrm>
            </p:grpSpPr>
            <p:sp>
              <p:nvSpPr>
                <p:cNvPr id="29731" name="AutoShape 480"/>
                <p:cNvSpPr>
                  <a:spLocks noChangeArrowheads="1"/>
                </p:cNvSpPr>
                <p:nvPr/>
              </p:nvSpPr>
              <p:spPr bwMode="auto">
                <a:xfrm>
                  <a:off x="2132" y="2908"/>
                  <a:ext cx="454" cy="635"/>
                </a:xfrm>
                <a:prstGeom prst="can">
                  <a:avLst>
                    <a:gd name="adj" fmla="val 40089"/>
                  </a:avLst>
                </a:prstGeom>
                <a:gradFill rotWithShape="1">
                  <a:gsLst>
                    <a:gs pos="0">
                      <a:srgbClr val="DDDDDD"/>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29732" name="Oval 481"/>
                <p:cNvSpPr>
                  <a:spLocks noChangeArrowheads="1"/>
                </p:cNvSpPr>
                <p:nvPr/>
              </p:nvSpPr>
              <p:spPr bwMode="auto">
                <a:xfrm>
                  <a:off x="2132" y="2908"/>
                  <a:ext cx="453" cy="181"/>
                </a:xfrm>
                <a:prstGeom prst="ellipse">
                  <a:avLst/>
                </a:pr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sp>
            <p:nvSpPr>
              <p:cNvPr id="29733" name="Text Box 482"/>
              <p:cNvSpPr txBox="1">
                <a:spLocks noChangeArrowheads="1"/>
              </p:cNvSpPr>
              <p:nvPr/>
            </p:nvSpPr>
            <p:spPr bwMode="auto">
              <a:xfrm>
                <a:off x="2177" y="3565"/>
                <a:ext cx="22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solidFill>
                      <a:schemeClr val="bg1"/>
                    </a:solidFill>
                    <a:latin typeface="Arial Black" pitchFamily="34" charset="0"/>
                  </a:rPr>
                  <a:t>02</a:t>
                </a:r>
              </a:p>
            </p:txBody>
          </p:sp>
          <p:sp>
            <p:nvSpPr>
              <p:cNvPr id="29734" name="Text Box 483"/>
              <p:cNvSpPr txBox="1">
                <a:spLocks noChangeArrowheads="1"/>
              </p:cNvSpPr>
              <p:nvPr/>
            </p:nvSpPr>
            <p:spPr bwMode="auto">
              <a:xfrm>
                <a:off x="2109" y="3111"/>
                <a:ext cx="3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Value</a:t>
                </a:r>
              </a:p>
              <a:p>
                <a:pPr algn="ctr" latinLnBrk="1"/>
                <a:r>
                  <a:rPr lang="en-US" altLang="ko-KR" sz="1000">
                    <a:latin typeface="Arial Black" pitchFamily="34" charset="0"/>
                  </a:rPr>
                  <a:t>02</a:t>
                </a:r>
              </a:p>
            </p:txBody>
          </p:sp>
        </p:grpSp>
        <p:grpSp>
          <p:nvGrpSpPr>
            <p:cNvPr id="29735" name="Group 484"/>
            <p:cNvGrpSpPr>
              <a:grpSpLocks/>
            </p:cNvGrpSpPr>
            <p:nvPr/>
          </p:nvGrpSpPr>
          <p:grpSpPr bwMode="auto">
            <a:xfrm>
              <a:off x="2494" y="2541"/>
              <a:ext cx="817" cy="1565"/>
              <a:chOff x="2472" y="2613"/>
              <a:chExt cx="817" cy="1565"/>
            </a:xfrm>
          </p:grpSpPr>
          <p:sp>
            <p:nvSpPr>
              <p:cNvPr id="79" name="Rectangle 485"/>
              <p:cNvSpPr>
                <a:spLocks noChangeArrowheads="1"/>
              </p:cNvSpPr>
              <p:nvPr/>
            </p:nvSpPr>
            <p:spPr bwMode="auto">
              <a:xfrm>
                <a:off x="2653" y="3271"/>
                <a:ext cx="454" cy="907"/>
              </a:xfrm>
              <a:prstGeom prst="rect">
                <a:avLst/>
              </a:prstGeom>
              <a:gradFill rotWithShape="1">
                <a:gsLst>
                  <a:gs pos="0">
                    <a:schemeClr val="tx1">
                      <a:alpha val="50000"/>
                    </a:schemeClr>
                  </a:gs>
                  <a:gs pos="100000">
                    <a:schemeClr val="tx1">
                      <a:gamma/>
                      <a:shade val="46275"/>
                      <a:invGamma/>
                      <a:alpha val="0"/>
                    </a:schemeClr>
                  </a:gs>
                </a:gsLst>
                <a:lin ang="5400000" scaled="1"/>
              </a:gradFill>
              <a:ln w="12700" algn="ctr">
                <a:noFill/>
                <a:miter lim="800000"/>
              </a:ln>
              <a:effectLst/>
            </p:spPr>
            <p:txBody>
              <a:bodyPr/>
              <a:lstStyle/>
              <a:p>
                <a:pPr latinLnBrk="1">
                  <a:buFontTx/>
                  <a:buNone/>
                  <a:defRPr/>
                </a:pPr>
                <a:endParaRPr kumimoji="1" lang="ko-KR" altLang="en-US">
                  <a:latin typeface="굴림" pitchFamily="50" charset="-127"/>
                  <a:ea typeface="굴림" pitchFamily="50" charset="-127"/>
                </a:endParaRPr>
              </a:p>
            </p:txBody>
          </p:sp>
          <p:sp>
            <p:nvSpPr>
              <p:cNvPr id="29737" name="Oval 486"/>
              <p:cNvSpPr>
                <a:spLocks noChangeArrowheads="1"/>
              </p:cNvSpPr>
              <p:nvPr/>
            </p:nvSpPr>
            <p:spPr bwMode="auto">
              <a:xfrm>
                <a:off x="2472" y="3298"/>
                <a:ext cx="817" cy="348"/>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29738" name="Group 487"/>
              <p:cNvGrpSpPr>
                <a:grpSpLocks/>
              </p:cNvGrpSpPr>
              <p:nvPr/>
            </p:nvGrpSpPr>
            <p:grpSpPr bwMode="auto">
              <a:xfrm>
                <a:off x="2653" y="2613"/>
                <a:ext cx="454" cy="907"/>
                <a:chOff x="2721" y="2636"/>
                <a:chExt cx="454" cy="907"/>
              </a:xfrm>
            </p:grpSpPr>
            <p:sp>
              <p:nvSpPr>
                <p:cNvPr id="29739" name="AutoShape 488"/>
                <p:cNvSpPr>
                  <a:spLocks noChangeArrowheads="1"/>
                </p:cNvSpPr>
                <p:nvPr/>
              </p:nvSpPr>
              <p:spPr bwMode="auto">
                <a:xfrm>
                  <a:off x="2721" y="2636"/>
                  <a:ext cx="454" cy="907"/>
                </a:xfrm>
                <a:prstGeom prst="can">
                  <a:avLst>
                    <a:gd name="adj" fmla="val 40529"/>
                  </a:avLst>
                </a:prstGeom>
                <a:gradFill rotWithShape="1">
                  <a:gsLst>
                    <a:gs pos="0">
                      <a:srgbClr val="DDDDDD"/>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29740" name="Oval 489"/>
                <p:cNvSpPr>
                  <a:spLocks noChangeArrowheads="1"/>
                </p:cNvSpPr>
                <p:nvPr/>
              </p:nvSpPr>
              <p:spPr bwMode="auto">
                <a:xfrm>
                  <a:off x="2721" y="2636"/>
                  <a:ext cx="453" cy="181"/>
                </a:xfrm>
                <a:prstGeom prst="ellipse">
                  <a:avLst/>
                </a:pr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sp>
            <p:nvSpPr>
              <p:cNvPr id="29741" name="Text Box 490"/>
              <p:cNvSpPr txBox="1">
                <a:spLocks noChangeArrowheads="1"/>
              </p:cNvSpPr>
              <p:nvPr/>
            </p:nvSpPr>
            <p:spPr bwMode="auto">
              <a:xfrm>
                <a:off x="2767" y="3565"/>
                <a:ext cx="22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solidFill>
                      <a:schemeClr val="bg1"/>
                    </a:solidFill>
                    <a:latin typeface="Arial Black" pitchFamily="34" charset="0"/>
                  </a:rPr>
                  <a:t>03</a:t>
                </a:r>
              </a:p>
            </p:txBody>
          </p:sp>
          <p:sp>
            <p:nvSpPr>
              <p:cNvPr id="29742" name="Text Box 491"/>
              <p:cNvSpPr txBox="1">
                <a:spLocks noChangeArrowheads="1"/>
              </p:cNvSpPr>
              <p:nvPr/>
            </p:nvSpPr>
            <p:spPr bwMode="auto">
              <a:xfrm>
                <a:off x="2699" y="2817"/>
                <a:ext cx="3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Value</a:t>
                </a:r>
              </a:p>
              <a:p>
                <a:pPr algn="ctr" latinLnBrk="1"/>
                <a:r>
                  <a:rPr lang="en-US" altLang="ko-KR" sz="1000">
                    <a:latin typeface="Arial Black" pitchFamily="34" charset="0"/>
                  </a:rPr>
                  <a:t>03</a:t>
                </a:r>
              </a:p>
            </p:txBody>
          </p:sp>
        </p:grpSp>
        <p:grpSp>
          <p:nvGrpSpPr>
            <p:cNvPr id="29743" name="Group 492"/>
            <p:cNvGrpSpPr>
              <a:grpSpLocks/>
            </p:cNvGrpSpPr>
            <p:nvPr/>
          </p:nvGrpSpPr>
          <p:grpSpPr bwMode="auto">
            <a:xfrm>
              <a:off x="3083" y="2110"/>
              <a:ext cx="817" cy="1996"/>
              <a:chOff x="3061" y="2182"/>
              <a:chExt cx="817" cy="1996"/>
            </a:xfrm>
          </p:grpSpPr>
          <p:sp>
            <p:nvSpPr>
              <p:cNvPr id="72" name="Rectangle 493"/>
              <p:cNvSpPr>
                <a:spLocks noChangeArrowheads="1"/>
              </p:cNvSpPr>
              <p:nvPr/>
            </p:nvSpPr>
            <p:spPr bwMode="auto">
              <a:xfrm>
                <a:off x="3243" y="3271"/>
                <a:ext cx="453" cy="907"/>
              </a:xfrm>
              <a:prstGeom prst="rect">
                <a:avLst/>
              </a:prstGeom>
              <a:gradFill rotWithShape="1">
                <a:gsLst>
                  <a:gs pos="0">
                    <a:schemeClr val="tx1">
                      <a:alpha val="50000"/>
                    </a:schemeClr>
                  </a:gs>
                  <a:gs pos="100000">
                    <a:schemeClr val="tx1">
                      <a:gamma/>
                      <a:shade val="46275"/>
                      <a:invGamma/>
                      <a:alpha val="0"/>
                    </a:schemeClr>
                  </a:gs>
                </a:gsLst>
                <a:lin ang="5400000" scaled="1"/>
              </a:gradFill>
              <a:ln w="12700" algn="ctr">
                <a:noFill/>
                <a:miter lim="800000"/>
              </a:ln>
              <a:effectLst/>
            </p:spPr>
            <p:txBody>
              <a:bodyPr/>
              <a:lstStyle/>
              <a:p>
                <a:pPr latinLnBrk="1">
                  <a:buFontTx/>
                  <a:buNone/>
                  <a:defRPr/>
                </a:pPr>
                <a:endParaRPr kumimoji="1" lang="ko-KR" altLang="en-US">
                  <a:latin typeface="굴림" pitchFamily="50" charset="-127"/>
                  <a:ea typeface="굴림" pitchFamily="50" charset="-127"/>
                </a:endParaRPr>
              </a:p>
            </p:txBody>
          </p:sp>
          <p:sp>
            <p:nvSpPr>
              <p:cNvPr id="29745" name="Oval 494"/>
              <p:cNvSpPr>
                <a:spLocks noChangeArrowheads="1"/>
              </p:cNvSpPr>
              <p:nvPr/>
            </p:nvSpPr>
            <p:spPr bwMode="auto">
              <a:xfrm>
                <a:off x="3061" y="3298"/>
                <a:ext cx="817" cy="348"/>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29746" name="Group 495"/>
              <p:cNvGrpSpPr>
                <a:grpSpLocks/>
              </p:cNvGrpSpPr>
              <p:nvPr/>
            </p:nvGrpSpPr>
            <p:grpSpPr bwMode="auto">
              <a:xfrm>
                <a:off x="3243" y="2182"/>
                <a:ext cx="454" cy="1338"/>
                <a:chOff x="3311" y="2205"/>
                <a:chExt cx="454" cy="1338"/>
              </a:xfrm>
            </p:grpSpPr>
            <p:sp>
              <p:nvSpPr>
                <p:cNvPr id="29747" name="AutoShape 496"/>
                <p:cNvSpPr>
                  <a:spLocks noChangeArrowheads="1"/>
                </p:cNvSpPr>
                <p:nvPr/>
              </p:nvSpPr>
              <p:spPr bwMode="auto">
                <a:xfrm>
                  <a:off x="3311" y="2205"/>
                  <a:ext cx="454" cy="1338"/>
                </a:xfrm>
                <a:prstGeom prst="can">
                  <a:avLst>
                    <a:gd name="adj" fmla="val 40523"/>
                  </a:avLst>
                </a:prstGeom>
                <a:gradFill rotWithShape="1">
                  <a:gsLst>
                    <a:gs pos="0">
                      <a:srgbClr val="DDDDDD"/>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29748" name="Oval 497"/>
                <p:cNvSpPr>
                  <a:spLocks noChangeArrowheads="1"/>
                </p:cNvSpPr>
                <p:nvPr/>
              </p:nvSpPr>
              <p:spPr bwMode="auto">
                <a:xfrm>
                  <a:off x="3311" y="2205"/>
                  <a:ext cx="453" cy="181"/>
                </a:xfrm>
                <a:prstGeom prst="ellipse">
                  <a:avLst/>
                </a:pr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sp>
            <p:nvSpPr>
              <p:cNvPr id="29749" name="Text Box 498"/>
              <p:cNvSpPr txBox="1">
                <a:spLocks noChangeArrowheads="1"/>
              </p:cNvSpPr>
              <p:nvPr/>
            </p:nvSpPr>
            <p:spPr bwMode="auto">
              <a:xfrm>
                <a:off x="3356" y="3565"/>
                <a:ext cx="22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solidFill>
                      <a:schemeClr val="bg1"/>
                    </a:solidFill>
                    <a:latin typeface="Arial Black" pitchFamily="34" charset="0"/>
                  </a:rPr>
                  <a:t>04</a:t>
                </a:r>
              </a:p>
            </p:txBody>
          </p:sp>
          <p:sp>
            <p:nvSpPr>
              <p:cNvPr id="29750" name="Text Box 499"/>
              <p:cNvSpPr txBox="1">
                <a:spLocks noChangeArrowheads="1"/>
              </p:cNvSpPr>
              <p:nvPr/>
            </p:nvSpPr>
            <p:spPr bwMode="auto">
              <a:xfrm>
                <a:off x="3288" y="2386"/>
                <a:ext cx="3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Value</a:t>
                </a:r>
              </a:p>
              <a:p>
                <a:pPr algn="ctr" latinLnBrk="1"/>
                <a:r>
                  <a:rPr lang="en-US" altLang="ko-KR" sz="1000">
                    <a:latin typeface="Arial Black" pitchFamily="34" charset="0"/>
                  </a:rPr>
                  <a:t>04</a:t>
                </a:r>
              </a:p>
            </p:txBody>
          </p:sp>
        </p:grpSp>
        <p:grpSp>
          <p:nvGrpSpPr>
            <p:cNvPr id="29751" name="Group 500"/>
            <p:cNvGrpSpPr>
              <a:grpSpLocks/>
            </p:cNvGrpSpPr>
            <p:nvPr/>
          </p:nvGrpSpPr>
          <p:grpSpPr bwMode="auto">
            <a:xfrm>
              <a:off x="3673" y="1589"/>
              <a:ext cx="817" cy="2517"/>
              <a:chOff x="3651" y="1661"/>
              <a:chExt cx="817" cy="2517"/>
            </a:xfrm>
          </p:grpSpPr>
          <p:sp>
            <p:nvSpPr>
              <p:cNvPr id="65" name="Rectangle 501"/>
              <p:cNvSpPr>
                <a:spLocks noChangeArrowheads="1"/>
              </p:cNvSpPr>
              <p:nvPr/>
            </p:nvSpPr>
            <p:spPr bwMode="auto">
              <a:xfrm>
                <a:off x="3833" y="3271"/>
                <a:ext cx="453" cy="907"/>
              </a:xfrm>
              <a:prstGeom prst="rect">
                <a:avLst/>
              </a:prstGeom>
              <a:gradFill rotWithShape="1">
                <a:gsLst>
                  <a:gs pos="0">
                    <a:schemeClr val="tx1">
                      <a:alpha val="50000"/>
                    </a:schemeClr>
                  </a:gs>
                  <a:gs pos="100000">
                    <a:schemeClr val="tx1">
                      <a:gamma/>
                      <a:shade val="46275"/>
                      <a:invGamma/>
                      <a:alpha val="0"/>
                    </a:schemeClr>
                  </a:gs>
                </a:gsLst>
                <a:lin ang="5400000" scaled="1"/>
              </a:gradFill>
              <a:ln w="12700" algn="ctr">
                <a:noFill/>
                <a:miter lim="800000"/>
              </a:ln>
              <a:effectLst/>
            </p:spPr>
            <p:txBody>
              <a:bodyPr/>
              <a:lstStyle/>
              <a:p>
                <a:pPr latinLnBrk="1">
                  <a:buFontTx/>
                  <a:buNone/>
                  <a:defRPr/>
                </a:pPr>
                <a:endParaRPr kumimoji="1" lang="ko-KR" altLang="en-US">
                  <a:latin typeface="굴림" pitchFamily="50" charset="-127"/>
                  <a:ea typeface="굴림" pitchFamily="50" charset="-127"/>
                </a:endParaRPr>
              </a:p>
            </p:txBody>
          </p:sp>
          <p:sp>
            <p:nvSpPr>
              <p:cNvPr id="29753" name="Oval 502"/>
              <p:cNvSpPr>
                <a:spLocks noChangeArrowheads="1"/>
              </p:cNvSpPr>
              <p:nvPr/>
            </p:nvSpPr>
            <p:spPr bwMode="auto">
              <a:xfrm>
                <a:off x="3651" y="3298"/>
                <a:ext cx="817" cy="348"/>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29754" name="Group 503"/>
              <p:cNvGrpSpPr>
                <a:grpSpLocks/>
              </p:cNvGrpSpPr>
              <p:nvPr/>
            </p:nvGrpSpPr>
            <p:grpSpPr bwMode="auto">
              <a:xfrm>
                <a:off x="3832" y="1661"/>
                <a:ext cx="454" cy="1859"/>
                <a:chOff x="3900" y="1684"/>
                <a:chExt cx="454" cy="1859"/>
              </a:xfrm>
            </p:grpSpPr>
            <p:sp>
              <p:nvSpPr>
                <p:cNvPr id="29755" name="AutoShape 504"/>
                <p:cNvSpPr>
                  <a:spLocks noChangeArrowheads="1"/>
                </p:cNvSpPr>
                <p:nvPr/>
              </p:nvSpPr>
              <p:spPr bwMode="auto">
                <a:xfrm>
                  <a:off x="3900" y="1684"/>
                  <a:ext cx="454" cy="1859"/>
                </a:xfrm>
                <a:prstGeom prst="can">
                  <a:avLst>
                    <a:gd name="adj" fmla="val 39867"/>
                  </a:avLst>
                </a:prstGeom>
                <a:gradFill rotWithShape="1">
                  <a:gsLst>
                    <a:gs pos="0">
                      <a:srgbClr val="DDDDDD"/>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29756" name="Oval 505"/>
                <p:cNvSpPr>
                  <a:spLocks noChangeArrowheads="1"/>
                </p:cNvSpPr>
                <p:nvPr/>
              </p:nvSpPr>
              <p:spPr bwMode="auto">
                <a:xfrm>
                  <a:off x="3901" y="1684"/>
                  <a:ext cx="453" cy="181"/>
                </a:xfrm>
                <a:prstGeom prst="ellipse">
                  <a:avLst/>
                </a:pr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sp>
            <p:nvSpPr>
              <p:cNvPr id="29757" name="Text Box 506"/>
              <p:cNvSpPr txBox="1">
                <a:spLocks noChangeArrowheads="1"/>
              </p:cNvSpPr>
              <p:nvPr/>
            </p:nvSpPr>
            <p:spPr bwMode="auto">
              <a:xfrm>
                <a:off x="3946" y="3565"/>
                <a:ext cx="22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solidFill>
                      <a:schemeClr val="bg1"/>
                    </a:solidFill>
                    <a:latin typeface="Arial Black" pitchFamily="34" charset="0"/>
                  </a:rPr>
                  <a:t>05</a:t>
                </a:r>
              </a:p>
            </p:txBody>
          </p:sp>
          <p:sp>
            <p:nvSpPr>
              <p:cNvPr id="29758" name="Text Box 507"/>
              <p:cNvSpPr txBox="1">
                <a:spLocks noChangeArrowheads="1"/>
              </p:cNvSpPr>
              <p:nvPr/>
            </p:nvSpPr>
            <p:spPr bwMode="auto">
              <a:xfrm>
                <a:off x="3878" y="1864"/>
                <a:ext cx="3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Value</a:t>
                </a:r>
              </a:p>
              <a:p>
                <a:pPr algn="ctr" latinLnBrk="1"/>
                <a:r>
                  <a:rPr lang="en-US" altLang="ko-KR" sz="1000">
                    <a:latin typeface="Arial Black" pitchFamily="34" charset="0"/>
                  </a:rPr>
                  <a:t>05</a:t>
                </a:r>
              </a:p>
            </p:txBody>
          </p:sp>
        </p:grpSp>
        <p:sp>
          <p:nvSpPr>
            <p:cNvPr id="57" name="Rectangle 509"/>
            <p:cNvSpPr>
              <a:spLocks noChangeArrowheads="1"/>
            </p:cNvSpPr>
            <p:nvPr/>
          </p:nvSpPr>
          <p:spPr bwMode="auto">
            <a:xfrm>
              <a:off x="4444" y="3199"/>
              <a:ext cx="454" cy="907"/>
            </a:xfrm>
            <a:prstGeom prst="rect">
              <a:avLst/>
            </a:prstGeom>
            <a:gradFill rotWithShape="1">
              <a:gsLst>
                <a:gs pos="0">
                  <a:schemeClr val="tx1">
                    <a:alpha val="50000"/>
                  </a:schemeClr>
                </a:gs>
                <a:gs pos="100000">
                  <a:schemeClr val="tx1">
                    <a:gamma/>
                    <a:shade val="46275"/>
                    <a:invGamma/>
                    <a:alpha val="0"/>
                  </a:schemeClr>
                </a:gs>
              </a:gsLst>
              <a:lin ang="5400000" scaled="1"/>
            </a:gradFill>
            <a:ln w="12700" algn="ctr">
              <a:noFill/>
              <a:miter lim="800000"/>
            </a:ln>
            <a:effectLst/>
          </p:spPr>
          <p:txBody>
            <a:bodyPr/>
            <a:lstStyle/>
            <a:p>
              <a:pPr latinLnBrk="1">
                <a:buFontTx/>
                <a:buNone/>
                <a:defRPr/>
              </a:pPr>
              <a:endParaRPr kumimoji="1" lang="ko-KR" altLang="en-US">
                <a:latin typeface="굴림" pitchFamily="50" charset="-127"/>
                <a:ea typeface="굴림" pitchFamily="50" charset="-127"/>
              </a:endParaRPr>
            </a:p>
          </p:txBody>
        </p:sp>
        <p:sp>
          <p:nvSpPr>
            <p:cNvPr id="29760" name="Oval 510"/>
            <p:cNvSpPr>
              <a:spLocks noChangeArrowheads="1"/>
            </p:cNvSpPr>
            <p:nvPr/>
          </p:nvSpPr>
          <p:spPr bwMode="auto">
            <a:xfrm>
              <a:off x="4263" y="3226"/>
              <a:ext cx="817" cy="348"/>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59" name="AutoShape 512"/>
            <p:cNvSpPr>
              <a:spLocks noChangeArrowheads="1"/>
            </p:cNvSpPr>
            <p:nvPr/>
          </p:nvSpPr>
          <p:spPr bwMode="auto">
            <a:xfrm>
              <a:off x="4444" y="999"/>
              <a:ext cx="454" cy="2449"/>
            </a:xfrm>
            <a:prstGeom prst="can">
              <a:avLst>
                <a:gd name="adj" fmla="val 40757"/>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9762" name="Oval 513"/>
            <p:cNvSpPr>
              <a:spLocks noChangeArrowheads="1"/>
            </p:cNvSpPr>
            <p:nvPr/>
          </p:nvSpPr>
          <p:spPr bwMode="auto">
            <a:xfrm>
              <a:off x="4444" y="999"/>
              <a:ext cx="453" cy="181"/>
            </a:xfrm>
            <a:prstGeom prst="ellipse">
              <a:avLst/>
            </a:pr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sp>
          <p:nvSpPr>
            <p:cNvPr id="29763" name="Text Box 514"/>
            <p:cNvSpPr txBox="1">
              <a:spLocks noChangeArrowheads="1"/>
            </p:cNvSpPr>
            <p:nvPr/>
          </p:nvSpPr>
          <p:spPr bwMode="auto">
            <a:xfrm>
              <a:off x="4580" y="3493"/>
              <a:ext cx="22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solidFill>
                    <a:schemeClr val="bg1"/>
                  </a:solidFill>
                  <a:latin typeface="Arial Black" pitchFamily="34" charset="0"/>
                </a:rPr>
                <a:t>06</a:t>
              </a:r>
            </a:p>
          </p:txBody>
        </p:sp>
        <p:sp>
          <p:nvSpPr>
            <p:cNvPr id="29764" name="Text Box 515"/>
            <p:cNvSpPr txBox="1">
              <a:spLocks noChangeArrowheads="1"/>
            </p:cNvSpPr>
            <p:nvPr/>
          </p:nvSpPr>
          <p:spPr bwMode="auto">
            <a:xfrm rot="-5400000">
              <a:off x="3691" y="2168"/>
              <a:ext cx="196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a:latin typeface="Arial Black" pitchFamily="34" charset="0"/>
                </a:rPr>
                <a:t>Immense Visual Appeal</a:t>
              </a:r>
            </a:p>
          </p:txBody>
        </p:sp>
        <p:sp>
          <p:nvSpPr>
            <p:cNvPr id="29765" name="Line 516"/>
            <p:cNvSpPr>
              <a:spLocks noChangeShapeType="1"/>
            </p:cNvSpPr>
            <p:nvPr/>
          </p:nvSpPr>
          <p:spPr bwMode="auto">
            <a:xfrm flipV="1">
              <a:off x="1723" y="999"/>
              <a:ext cx="0" cy="2019"/>
            </a:xfrm>
            <a:prstGeom prst="line">
              <a:avLst/>
            </a:prstGeom>
            <a:noFill/>
            <a:ln w="19050" cap="rnd">
              <a:solidFill>
                <a:schemeClr val="bg1"/>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29766" name="Text Box 517"/>
            <p:cNvSpPr txBox="1">
              <a:spLocks noChangeArrowheads="1"/>
            </p:cNvSpPr>
            <p:nvPr/>
          </p:nvSpPr>
          <p:spPr bwMode="auto">
            <a:xfrm>
              <a:off x="1745" y="981"/>
              <a:ext cx="202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000">
                  <a:solidFill>
                    <a:srgbClr val="EAEAEA"/>
                  </a:solidFill>
                  <a:latin typeface="Arial Black" pitchFamily="34" charset="0"/>
                </a:rPr>
                <a:t>To offer you what you want, when you want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제목 79"/>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grpSp>
        <p:nvGrpSpPr>
          <p:cNvPr id="2" name="그룹 31"/>
          <p:cNvGrpSpPr>
            <a:grpSpLocks/>
          </p:cNvGrpSpPr>
          <p:nvPr/>
        </p:nvGrpSpPr>
        <p:grpSpPr bwMode="auto">
          <a:xfrm>
            <a:off x="827088" y="1260475"/>
            <a:ext cx="7596187" cy="4716463"/>
            <a:chOff x="827088" y="1260475"/>
            <a:chExt cx="7596187" cy="4716463"/>
          </a:xfrm>
        </p:grpSpPr>
        <p:sp>
          <p:nvSpPr>
            <p:cNvPr id="30723" name="Line 454"/>
            <p:cNvSpPr>
              <a:spLocks noChangeShapeType="1"/>
            </p:cNvSpPr>
            <p:nvPr/>
          </p:nvSpPr>
          <p:spPr bwMode="auto">
            <a:xfrm>
              <a:off x="4606925" y="1873250"/>
              <a:ext cx="0" cy="12954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0724" name="Freeform 455"/>
            <p:cNvSpPr>
              <a:spLocks noChangeArrowheads="1"/>
            </p:cNvSpPr>
            <p:nvPr/>
          </p:nvSpPr>
          <p:spPr bwMode="auto">
            <a:xfrm>
              <a:off x="2051050" y="2125663"/>
              <a:ext cx="5148263" cy="1042987"/>
            </a:xfrm>
            <a:custGeom>
              <a:avLst/>
              <a:gdLst>
                <a:gd name="T0" fmla="*/ 0 w 3289"/>
                <a:gd name="T1" fmla="*/ 113 h 113"/>
                <a:gd name="T2" fmla="*/ 0 w 3289"/>
                <a:gd name="T3" fmla="*/ 0 h 113"/>
                <a:gd name="T4" fmla="*/ 3289 w 3289"/>
                <a:gd name="T5" fmla="*/ 0 h 113"/>
                <a:gd name="T6" fmla="*/ 3289 w 3289"/>
                <a:gd name="T7" fmla="*/ 113 h 113"/>
              </a:gdLst>
              <a:ahLst/>
              <a:cxnLst>
                <a:cxn ang="0">
                  <a:pos x="T0" y="T1"/>
                </a:cxn>
                <a:cxn ang="0">
                  <a:pos x="T2" y="T3"/>
                </a:cxn>
                <a:cxn ang="0">
                  <a:pos x="T4" y="T5"/>
                </a:cxn>
                <a:cxn ang="0">
                  <a:pos x="T6" y="T7"/>
                </a:cxn>
              </a:cxnLst>
              <a:rect l="0" t="0" r="r" b="b"/>
              <a:pathLst>
                <a:path w="3289" h="113">
                  <a:moveTo>
                    <a:pt x="0" y="113"/>
                  </a:moveTo>
                  <a:lnTo>
                    <a:pt x="0" y="0"/>
                  </a:lnTo>
                  <a:lnTo>
                    <a:pt x="3289" y="0"/>
                  </a:lnTo>
                  <a:lnTo>
                    <a:pt x="3289" y="113"/>
                  </a:lnTo>
                </a:path>
              </a:pathLst>
            </a:cu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atinLnBrk="1"/>
              <a:endParaRPr lang="ko-KR" altLang="en-US"/>
            </a:p>
          </p:txBody>
        </p:sp>
        <p:sp>
          <p:nvSpPr>
            <p:cNvPr id="30725" name="AutoShape 456"/>
            <p:cNvSpPr>
              <a:spLocks noChangeArrowheads="1"/>
            </p:cNvSpPr>
            <p:nvPr/>
          </p:nvSpPr>
          <p:spPr bwMode="auto">
            <a:xfrm>
              <a:off x="827088" y="3168650"/>
              <a:ext cx="2411412" cy="2808288"/>
            </a:xfrm>
            <a:prstGeom prst="roundRect">
              <a:avLst>
                <a:gd name="adj" fmla="val 5528"/>
              </a:avLst>
            </a:prstGeom>
            <a:solidFill>
              <a:schemeClr val="bg1">
                <a:alpha val="25098"/>
              </a:schemeClr>
            </a:solidFill>
            <a:ln w="19050">
              <a:solidFill>
                <a:schemeClr val="bg1"/>
              </a:solidFill>
              <a:round/>
              <a:headEnd/>
              <a:tailEnd/>
            </a:ln>
          </p:spPr>
          <p:txBody>
            <a:bodyPr wrap="none" anchor="ctr"/>
            <a:lstStyle/>
            <a:p>
              <a:pPr latinLnBrk="1"/>
              <a:endParaRPr lang="ko-KR" altLang="en-US"/>
            </a:p>
          </p:txBody>
        </p:sp>
        <p:sp>
          <p:nvSpPr>
            <p:cNvPr id="64" name="AutoShape 457"/>
            <p:cNvSpPr>
              <a:spLocks noChangeArrowheads="1"/>
            </p:cNvSpPr>
            <p:nvPr/>
          </p:nvSpPr>
          <p:spPr bwMode="auto">
            <a:xfrm>
              <a:off x="3421063" y="1260475"/>
              <a:ext cx="2409825" cy="684213"/>
            </a:xfrm>
            <a:prstGeom prst="roundRect">
              <a:avLst>
                <a:gd name="adj" fmla="val 16667"/>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65" name="AutoShape 458"/>
            <p:cNvSpPr>
              <a:spLocks noChangeArrowheads="1"/>
            </p:cNvSpPr>
            <p:nvPr/>
          </p:nvSpPr>
          <p:spPr bwMode="auto">
            <a:xfrm>
              <a:off x="3454400" y="1296988"/>
              <a:ext cx="2339975" cy="323850"/>
            </a:xfrm>
            <a:prstGeom prst="roundRect">
              <a:avLst>
                <a:gd name="adj" fmla="val 25981"/>
              </a:avLst>
            </a:prstGeom>
            <a:gradFill rotWithShape="1">
              <a:gsLst>
                <a:gs pos="0">
                  <a:schemeClr val="bg1"/>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0728" name="Text Box 459"/>
            <p:cNvSpPr txBox="1">
              <a:spLocks noChangeArrowheads="1"/>
            </p:cNvSpPr>
            <p:nvPr/>
          </p:nvSpPr>
          <p:spPr bwMode="auto">
            <a:xfrm>
              <a:off x="3454400" y="1403350"/>
              <a:ext cx="23050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2000">
                  <a:latin typeface="Arial Black" pitchFamily="34" charset="0"/>
                </a:rPr>
                <a:t>Stylish Design</a:t>
              </a:r>
            </a:p>
          </p:txBody>
        </p:sp>
        <p:sp>
          <p:nvSpPr>
            <p:cNvPr id="30729" name="AutoShape 460"/>
            <p:cNvSpPr>
              <a:spLocks noChangeArrowheads="1"/>
            </p:cNvSpPr>
            <p:nvPr/>
          </p:nvSpPr>
          <p:spPr bwMode="auto">
            <a:xfrm>
              <a:off x="896938" y="3241675"/>
              <a:ext cx="2266950" cy="684213"/>
            </a:xfrm>
            <a:prstGeom prst="roundRect">
              <a:avLst>
                <a:gd name="adj" fmla="val 16667"/>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68" name="AutoShape 461"/>
            <p:cNvSpPr>
              <a:spLocks noChangeArrowheads="1"/>
            </p:cNvSpPr>
            <p:nvPr/>
          </p:nvSpPr>
          <p:spPr bwMode="auto">
            <a:xfrm>
              <a:off x="935038" y="3276600"/>
              <a:ext cx="2195512" cy="323850"/>
            </a:xfrm>
            <a:prstGeom prst="roundRect">
              <a:avLst>
                <a:gd name="adj" fmla="val 25981"/>
              </a:avLst>
            </a:prstGeom>
            <a:gradFill rotWithShape="1">
              <a:gsLst>
                <a:gs pos="0">
                  <a:schemeClr val="bg1">
                    <a:alpha val="50000"/>
                  </a:schemeClr>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0731" name="Text Box 462"/>
            <p:cNvSpPr txBox="1">
              <a:spLocks noChangeArrowheads="1"/>
            </p:cNvSpPr>
            <p:nvPr/>
          </p:nvSpPr>
          <p:spPr bwMode="auto">
            <a:xfrm>
              <a:off x="862013" y="3989388"/>
              <a:ext cx="2339975"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sz="1200">
                  <a:solidFill>
                    <a:srgbClr val="DDDDDD"/>
                  </a:solidFill>
                  <a:latin typeface="Arial" pitchFamily="34" charset="0"/>
                </a:rPr>
                <a:t>It’s about giving you the variety you need to meet the design on your mind. </a:t>
              </a:r>
            </a:p>
            <a:p>
              <a:pPr latinLnBrk="1"/>
              <a:r>
                <a:rPr lang="en-US" altLang="ko-KR" sz="1200">
                  <a:solidFill>
                    <a:srgbClr val="DDDDDD"/>
                  </a:solidFill>
                  <a:latin typeface="Arial" pitchFamily="34" charset="0"/>
                </a:rPr>
                <a:t>We create powerpoint templates based on new visual trends that’s fresh, relevant and always on the cutting edge.</a:t>
              </a:r>
            </a:p>
          </p:txBody>
        </p:sp>
        <p:sp>
          <p:nvSpPr>
            <p:cNvPr id="30732" name="Text Box 463"/>
            <p:cNvSpPr txBox="1">
              <a:spLocks noChangeArrowheads="1"/>
            </p:cNvSpPr>
            <p:nvPr/>
          </p:nvSpPr>
          <p:spPr bwMode="auto">
            <a:xfrm>
              <a:off x="898525" y="3335338"/>
              <a:ext cx="22320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400">
                  <a:solidFill>
                    <a:schemeClr val="bg1"/>
                  </a:solidFill>
                  <a:latin typeface="Arial Black" pitchFamily="34" charset="0"/>
                </a:rPr>
                <a:t>More choices and</a:t>
              </a:r>
            </a:p>
            <a:p>
              <a:pPr algn="ctr" latinLnBrk="1"/>
              <a:r>
                <a:rPr lang="en-US" altLang="ko-KR" sz="1400">
                  <a:solidFill>
                    <a:schemeClr val="bg1"/>
                  </a:solidFill>
                  <a:latin typeface="Arial Black" pitchFamily="34" charset="0"/>
                </a:rPr>
                <a:t>visual trends</a:t>
              </a:r>
            </a:p>
          </p:txBody>
        </p:sp>
        <p:sp>
          <p:nvSpPr>
            <p:cNvPr id="30733" name="AutoShape 464"/>
            <p:cNvSpPr>
              <a:spLocks noChangeArrowheads="1"/>
            </p:cNvSpPr>
            <p:nvPr/>
          </p:nvSpPr>
          <p:spPr bwMode="auto">
            <a:xfrm>
              <a:off x="3419475" y="3168650"/>
              <a:ext cx="2411413" cy="2808288"/>
            </a:xfrm>
            <a:prstGeom prst="roundRect">
              <a:avLst>
                <a:gd name="adj" fmla="val 5134"/>
              </a:avLst>
            </a:prstGeom>
            <a:solidFill>
              <a:schemeClr val="bg1">
                <a:alpha val="25098"/>
              </a:schemeClr>
            </a:solidFill>
            <a:ln w="19050">
              <a:solidFill>
                <a:schemeClr val="bg1"/>
              </a:solidFill>
              <a:round/>
              <a:headEnd/>
              <a:tailEnd/>
            </a:ln>
          </p:spPr>
          <p:txBody>
            <a:bodyPr wrap="none" anchor="ctr"/>
            <a:lstStyle/>
            <a:p>
              <a:pPr latinLnBrk="1"/>
              <a:endParaRPr lang="ko-KR" altLang="en-US"/>
            </a:p>
          </p:txBody>
        </p:sp>
        <p:sp>
          <p:nvSpPr>
            <p:cNvPr id="30734" name="AutoShape 465"/>
            <p:cNvSpPr>
              <a:spLocks noChangeArrowheads="1"/>
            </p:cNvSpPr>
            <p:nvPr/>
          </p:nvSpPr>
          <p:spPr bwMode="auto">
            <a:xfrm>
              <a:off x="3490913" y="3240088"/>
              <a:ext cx="2266950" cy="684212"/>
            </a:xfrm>
            <a:prstGeom prst="roundRect">
              <a:avLst>
                <a:gd name="adj" fmla="val 16667"/>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73" name="AutoShape 466"/>
            <p:cNvSpPr>
              <a:spLocks noChangeArrowheads="1"/>
            </p:cNvSpPr>
            <p:nvPr/>
          </p:nvSpPr>
          <p:spPr bwMode="auto">
            <a:xfrm>
              <a:off x="3527425" y="3276600"/>
              <a:ext cx="2195513" cy="323850"/>
            </a:xfrm>
            <a:prstGeom prst="roundRect">
              <a:avLst>
                <a:gd name="adj" fmla="val 25981"/>
              </a:avLst>
            </a:prstGeom>
            <a:gradFill rotWithShape="1">
              <a:gsLst>
                <a:gs pos="0">
                  <a:schemeClr val="bg1">
                    <a:alpha val="50000"/>
                  </a:schemeClr>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0736" name="Text Box 467"/>
            <p:cNvSpPr txBox="1">
              <a:spLocks noChangeArrowheads="1"/>
            </p:cNvSpPr>
            <p:nvPr/>
          </p:nvSpPr>
          <p:spPr bwMode="auto">
            <a:xfrm>
              <a:off x="3454400" y="3989388"/>
              <a:ext cx="2339975" cy="173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sz="1200">
                  <a:solidFill>
                    <a:srgbClr val="DDDDDD"/>
                  </a:solidFill>
                  <a:latin typeface="Arial" pitchFamily="34" charset="0"/>
                </a:rPr>
                <a:t>PresenterTemplates provides the themes that surrounds you every day. We cover a wide range of subjects including business, IT, lifestyle, nature, travel, technology, school, culture and much more   for you to choose from and about 200 are added  every month.</a:t>
              </a:r>
            </a:p>
          </p:txBody>
        </p:sp>
        <p:sp>
          <p:nvSpPr>
            <p:cNvPr id="30737" name="Text Box 468"/>
            <p:cNvSpPr txBox="1">
              <a:spLocks noChangeArrowheads="1"/>
            </p:cNvSpPr>
            <p:nvPr/>
          </p:nvSpPr>
          <p:spPr bwMode="auto">
            <a:xfrm>
              <a:off x="3490913" y="3335338"/>
              <a:ext cx="22320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400">
                  <a:solidFill>
                    <a:schemeClr val="bg1"/>
                  </a:solidFill>
                  <a:latin typeface="Arial Black" pitchFamily="34" charset="0"/>
                </a:rPr>
                <a:t>A wide range of subjects</a:t>
              </a:r>
            </a:p>
          </p:txBody>
        </p:sp>
        <p:sp>
          <p:nvSpPr>
            <p:cNvPr id="30738" name="AutoShape 469"/>
            <p:cNvSpPr>
              <a:spLocks noChangeArrowheads="1"/>
            </p:cNvSpPr>
            <p:nvPr/>
          </p:nvSpPr>
          <p:spPr bwMode="auto">
            <a:xfrm>
              <a:off x="6011863" y="3168650"/>
              <a:ext cx="2411412" cy="2808288"/>
            </a:xfrm>
            <a:prstGeom prst="roundRect">
              <a:avLst>
                <a:gd name="adj" fmla="val 5134"/>
              </a:avLst>
            </a:prstGeom>
            <a:solidFill>
              <a:schemeClr val="bg1">
                <a:alpha val="25098"/>
              </a:schemeClr>
            </a:solidFill>
            <a:ln w="19050">
              <a:solidFill>
                <a:schemeClr val="bg1"/>
              </a:solidFill>
              <a:round/>
              <a:headEnd/>
              <a:tailEnd/>
            </a:ln>
          </p:spPr>
          <p:txBody>
            <a:bodyPr wrap="none" anchor="ctr"/>
            <a:lstStyle/>
            <a:p>
              <a:pPr latinLnBrk="1"/>
              <a:endParaRPr lang="ko-KR" altLang="en-US"/>
            </a:p>
          </p:txBody>
        </p:sp>
        <p:sp>
          <p:nvSpPr>
            <p:cNvPr id="30739" name="AutoShape 470"/>
            <p:cNvSpPr>
              <a:spLocks noChangeArrowheads="1"/>
            </p:cNvSpPr>
            <p:nvPr/>
          </p:nvSpPr>
          <p:spPr bwMode="auto">
            <a:xfrm>
              <a:off x="6083300" y="3240088"/>
              <a:ext cx="2266950" cy="684212"/>
            </a:xfrm>
            <a:prstGeom prst="roundRect">
              <a:avLst>
                <a:gd name="adj" fmla="val 16667"/>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78" name="AutoShape 471"/>
            <p:cNvSpPr>
              <a:spLocks noChangeArrowheads="1"/>
            </p:cNvSpPr>
            <p:nvPr/>
          </p:nvSpPr>
          <p:spPr bwMode="auto">
            <a:xfrm>
              <a:off x="6119813" y="3276600"/>
              <a:ext cx="2195512" cy="323850"/>
            </a:xfrm>
            <a:prstGeom prst="roundRect">
              <a:avLst>
                <a:gd name="adj" fmla="val 25981"/>
              </a:avLst>
            </a:prstGeom>
            <a:gradFill rotWithShape="1">
              <a:gsLst>
                <a:gs pos="0">
                  <a:schemeClr val="bg1">
                    <a:alpha val="50000"/>
                  </a:schemeClr>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0741" name="Text Box 472"/>
            <p:cNvSpPr txBox="1">
              <a:spLocks noChangeArrowheads="1"/>
            </p:cNvSpPr>
            <p:nvPr/>
          </p:nvSpPr>
          <p:spPr bwMode="auto">
            <a:xfrm>
              <a:off x="6046788" y="3989388"/>
              <a:ext cx="2339975"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sz="1200">
                  <a:solidFill>
                    <a:srgbClr val="DDDDDD"/>
                  </a:solidFill>
                  <a:latin typeface="Arial" pitchFamily="34" charset="0"/>
                </a:rPr>
                <a:t>PowerPoint is a complete presentation graphics package. It gives you everything you need to produce a professional-looking presentation. PowerPoint offers word processing, outlining, drawing, graphing, and presentation management tools- all designed to be easy to use and learn.</a:t>
              </a:r>
            </a:p>
          </p:txBody>
        </p:sp>
        <p:sp>
          <p:nvSpPr>
            <p:cNvPr id="30742" name="Text Box 473"/>
            <p:cNvSpPr txBox="1">
              <a:spLocks noChangeArrowheads="1"/>
            </p:cNvSpPr>
            <p:nvPr/>
          </p:nvSpPr>
          <p:spPr bwMode="auto">
            <a:xfrm>
              <a:off x="6083300" y="3335338"/>
              <a:ext cx="22320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400">
                  <a:solidFill>
                    <a:schemeClr val="bg1"/>
                  </a:solidFill>
                  <a:latin typeface="Arial Black" pitchFamily="34" charset="0"/>
                </a:rPr>
                <a:t>PowerPoint Presentation</a:t>
              </a:r>
            </a:p>
          </p:txBody>
        </p:sp>
        <p:sp>
          <p:nvSpPr>
            <p:cNvPr id="81" name="AutoShape 474"/>
            <p:cNvSpPr>
              <a:spLocks noChangeArrowheads="1"/>
            </p:cNvSpPr>
            <p:nvPr/>
          </p:nvSpPr>
          <p:spPr bwMode="auto">
            <a:xfrm>
              <a:off x="3421063" y="2303463"/>
              <a:ext cx="2409825" cy="684212"/>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2" name="AutoShape 475"/>
            <p:cNvSpPr>
              <a:spLocks noChangeArrowheads="1"/>
            </p:cNvSpPr>
            <p:nvPr/>
          </p:nvSpPr>
          <p:spPr bwMode="auto">
            <a:xfrm>
              <a:off x="3454400" y="2339975"/>
              <a:ext cx="2339975" cy="323850"/>
            </a:xfrm>
            <a:prstGeom prst="roundRect">
              <a:avLst>
                <a:gd name="adj" fmla="val 25981"/>
              </a:avLst>
            </a:prstGeom>
            <a:gradFill rotWithShape="1">
              <a:gsLst>
                <a:gs pos="0">
                  <a:schemeClr val="bg1"/>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0745" name="Text Box 476"/>
            <p:cNvSpPr txBox="1">
              <a:spLocks noChangeArrowheads="1"/>
            </p:cNvSpPr>
            <p:nvPr/>
          </p:nvSpPr>
          <p:spPr bwMode="auto">
            <a:xfrm>
              <a:off x="3454400" y="2398713"/>
              <a:ext cx="23050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400">
                  <a:latin typeface="Arial Black" pitchFamily="34" charset="0"/>
                </a:rPr>
                <a:t>Eye-Catching</a:t>
              </a:r>
            </a:p>
            <a:p>
              <a:pPr algn="ctr" latinLnBrk="1"/>
              <a:r>
                <a:rPr lang="en-US" altLang="ko-KR" sz="1400">
                  <a:latin typeface="Arial Black" pitchFamily="34" charset="0"/>
                </a:rPr>
                <a:t>Visual</a:t>
              </a:r>
            </a:p>
          </p:txBody>
        </p:sp>
        <p:sp>
          <p:nvSpPr>
            <p:cNvPr id="84" name="AutoShape 477"/>
            <p:cNvSpPr>
              <a:spLocks noChangeArrowheads="1"/>
            </p:cNvSpPr>
            <p:nvPr/>
          </p:nvSpPr>
          <p:spPr bwMode="auto">
            <a:xfrm>
              <a:off x="827088" y="2303463"/>
              <a:ext cx="2409825" cy="684212"/>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9" name="AutoShape 478"/>
            <p:cNvSpPr>
              <a:spLocks noChangeArrowheads="1"/>
            </p:cNvSpPr>
            <p:nvPr/>
          </p:nvSpPr>
          <p:spPr bwMode="auto">
            <a:xfrm>
              <a:off x="860425" y="2339975"/>
              <a:ext cx="2339975" cy="323850"/>
            </a:xfrm>
            <a:prstGeom prst="roundRect">
              <a:avLst>
                <a:gd name="adj" fmla="val 25981"/>
              </a:avLst>
            </a:prstGeom>
            <a:gradFill rotWithShape="1">
              <a:gsLst>
                <a:gs pos="0">
                  <a:schemeClr val="bg1"/>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0748" name="Text Box 479"/>
            <p:cNvSpPr txBox="1">
              <a:spLocks noChangeArrowheads="1"/>
            </p:cNvSpPr>
            <p:nvPr/>
          </p:nvSpPr>
          <p:spPr bwMode="auto">
            <a:xfrm>
              <a:off x="860425" y="2398713"/>
              <a:ext cx="23050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400">
                  <a:latin typeface="Arial Black" pitchFamily="34" charset="0"/>
                </a:rPr>
                <a:t>Immense Visual Appeal</a:t>
              </a:r>
            </a:p>
          </p:txBody>
        </p:sp>
        <p:sp>
          <p:nvSpPr>
            <p:cNvPr id="91" name="AutoShape 480"/>
            <p:cNvSpPr>
              <a:spLocks noChangeArrowheads="1"/>
            </p:cNvSpPr>
            <p:nvPr/>
          </p:nvSpPr>
          <p:spPr bwMode="auto">
            <a:xfrm>
              <a:off x="6013450" y="2303463"/>
              <a:ext cx="2409825" cy="684212"/>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2" name="AutoShape 481"/>
            <p:cNvSpPr>
              <a:spLocks noChangeArrowheads="1"/>
            </p:cNvSpPr>
            <p:nvPr/>
          </p:nvSpPr>
          <p:spPr bwMode="auto">
            <a:xfrm>
              <a:off x="6046788" y="2339975"/>
              <a:ext cx="2339975" cy="323850"/>
            </a:xfrm>
            <a:prstGeom prst="roundRect">
              <a:avLst>
                <a:gd name="adj" fmla="val 25981"/>
              </a:avLst>
            </a:prstGeom>
            <a:gradFill rotWithShape="1">
              <a:gsLst>
                <a:gs pos="0">
                  <a:schemeClr val="bg1"/>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0751" name="Text Box 482"/>
            <p:cNvSpPr txBox="1">
              <a:spLocks noChangeArrowheads="1"/>
            </p:cNvSpPr>
            <p:nvPr/>
          </p:nvSpPr>
          <p:spPr bwMode="auto">
            <a:xfrm>
              <a:off x="6046788" y="2398713"/>
              <a:ext cx="23050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400">
                  <a:latin typeface="Arial Black" pitchFamily="34" charset="0"/>
                </a:rPr>
                <a:t>Sleek Diagram &amp; Chart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제목 27"/>
          <p:cNvSpPr>
            <a:spLocks noGrp="1" noChangeArrowheads="1"/>
          </p:cNvSpPr>
          <p:nvPr>
            <p:ph type="title"/>
          </p:nvPr>
        </p:nvSpPr>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grpSp>
        <p:nvGrpSpPr>
          <p:cNvPr id="2" name="Group 693"/>
          <p:cNvGrpSpPr>
            <a:grpSpLocks/>
          </p:cNvGrpSpPr>
          <p:nvPr/>
        </p:nvGrpSpPr>
        <p:grpSpPr bwMode="auto">
          <a:xfrm>
            <a:off x="-908050" y="1339850"/>
            <a:ext cx="9583738" cy="6265863"/>
            <a:chOff x="-572" y="844"/>
            <a:chExt cx="6037" cy="3947"/>
          </a:xfrm>
        </p:grpSpPr>
        <p:sp>
          <p:nvSpPr>
            <p:cNvPr id="31747" name="Freeform 668"/>
            <p:cNvSpPr>
              <a:spLocks noEditPoints="1" noChangeArrowheads="1"/>
            </p:cNvSpPr>
            <p:nvPr/>
          </p:nvSpPr>
          <p:spPr bwMode="auto">
            <a:xfrm>
              <a:off x="2785" y="1048"/>
              <a:ext cx="1632" cy="1167"/>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1">
                <a:alpha val="50195"/>
              </a:schemeClr>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pPr latinLnBrk="1"/>
              <a:endParaRPr lang="ko-KR" altLang="en-US"/>
            </a:p>
          </p:txBody>
        </p:sp>
        <p:sp>
          <p:nvSpPr>
            <p:cNvPr id="31748" name="Freeform 669"/>
            <p:cNvSpPr>
              <a:spLocks noEditPoints="1" noChangeArrowheads="1"/>
            </p:cNvSpPr>
            <p:nvPr/>
          </p:nvSpPr>
          <p:spPr bwMode="auto">
            <a:xfrm>
              <a:off x="607" y="1139"/>
              <a:ext cx="2267" cy="1620"/>
            </a:xfrm>
            <a:custGeom>
              <a:avLst/>
              <a:gdLst>
                <a:gd name="T0" fmla="*/ 2512 w 2622"/>
                <a:gd name="T1" fmla="*/ 1152 h 2622"/>
                <a:gd name="T2" fmla="*/ 2460 w 2622"/>
                <a:gd name="T3" fmla="*/ 930 h 2622"/>
                <a:gd name="T4" fmla="*/ 2482 w 2622"/>
                <a:gd name="T5" fmla="*/ 718 h 2622"/>
                <a:gd name="T6" fmla="*/ 2244 w 2622"/>
                <a:gd name="T7" fmla="*/ 540 h 2622"/>
                <a:gd name="T8" fmla="*/ 2082 w 2622"/>
                <a:gd name="T9" fmla="*/ 378 h 2622"/>
                <a:gd name="T10" fmla="*/ 1906 w 2622"/>
                <a:gd name="T11" fmla="*/ 140 h 2622"/>
                <a:gd name="T12" fmla="*/ 1694 w 2622"/>
                <a:gd name="T13" fmla="*/ 162 h 2622"/>
                <a:gd name="T14" fmla="*/ 1470 w 2622"/>
                <a:gd name="T15" fmla="*/ 112 h 2622"/>
                <a:gd name="T16" fmla="*/ 1240 w 2622"/>
                <a:gd name="T17" fmla="*/ 104 h 2622"/>
                <a:gd name="T18" fmla="*/ 1042 w 2622"/>
                <a:gd name="T19" fmla="*/ 26 h 2622"/>
                <a:gd name="T20" fmla="*/ 808 w 2622"/>
                <a:gd name="T21" fmla="*/ 210 h 2622"/>
                <a:gd name="T22" fmla="*/ 610 w 2622"/>
                <a:gd name="T23" fmla="*/ 326 h 2622"/>
                <a:gd name="T24" fmla="*/ 334 w 2622"/>
                <a:gd name="T25" fmla="*/ 434 h 2622"/>
                <a:gd name="T26" fmla="*/ 302 w 2622"/>
                <a:gd name="T27" fmla="*/ 646 h 2622"/>
                <a:gd name="T28" fmla="*/ 194 w 2622"/>
                <a:gd name="T29" fmla="*/ 848 h 2622"/>
                <a:gd name="T30" fmla="*/ 126 w 2622"/>
                <a:gd name="T31" fmla="*/ 1068 h 2622"/>
                <a:gd name="T32" fmla="*/ 0 w 2622"/>
                <a:gd name="T33" fmla="*/ 1240 h 2622"/>
                <a:gd name="T34" fmla="*/ 118 w 2622"/>
                <a:gd name="T35" fmla="*/ 1512 h 2622"/>
                <a:gd name="T36" fmla="*/ 178 w 2622"/>
                <a:gd name="T37" fmla="*/ 1734 h 2622"/>
                <a:gd name="T38" fmla="*/ 212 w 2622"/>
                <a:gd name="T39" fmla="*/ 2028 h 2622"/>
                <a:gd name="T40" fmla="*/ 408 w 2622"/>
                <a:gd name="T41" fmla="*/ 2116 h 2622"/>
                <a:gd name="T42" fmla="*/ 576 w 2622"/>
                <a:gd name="T43" fmla="*/ 2272 h 2622"/>
                <a:gd name="T44" fmla="*/ 770 w 2622"/>
                <a:gd name="T45" fmla="*/ 2394 h 2622"/>
                <a:gd name="T46" fmla="*/ 904 w 2622"/>
                <a:gd name="T47" fmla="*/ 2560 h 2622"/>
                <a:gd name="T48" fmla="*/ 1196 w 2622"/>
                <a:gd name="T49" fmla="*/ 2516 h 2622"/>
                <a:gd name="T50" fmla="*/ 1426 w 2622"/>
                <a:gd name="T51" fmla="*/ 2516 h 2622"/>
                <a:gd name="T52" fmla="*/ 1720 w 2622"/>
                <a:gd name="T53" fmla="*/ 2560 h 2622"/>
                <a:gd name="T54" fmla="*/ 1854 w 2622"/>
                <a:gd name="T55" fmla="*/ 2394 h 2622"/>
                <a:gd name="T56" fmla="*/ 2048 w 2622"/>
                <a:gd name="T57" fmla="*/ 2272 h 2622"/>
                <a:gd name="T58" fmla="*/ 2216 w 2622"/>
                <a:gd name="T59" fmla="*/ 2116 h 2622"/>
                <a:gd name="T60" fmla="*/ 2412 w 2622"/>
                <a:gd name="T61" fmla="*/ 2028 h 2622"/>
                <a:gd name="T62" fmla="*/ 2446 w 2622"/>
                <a:gd name="T63" fmla="*/ 1734 h 2622"/>
                <a:gd name="T64" fmla="*/ 2506 w 2622"/>
                <a:gd name="T65" fmla="*/ 1512 h 2622"/>
                <a:gd name="T66" fmla="*/ 1312 w 2622"/>
                <a:gd name="T67" fmla="*/ 2420 h 2622"/>
                <a:gd name="T68" fmla="*/ 1088 w 2622"/>
                <a:gd name="T69" fmla="*/ 2398 h 2622"/>
                <a:gd name="T70" fmla="*/ 830 w 2622"/>
                <a:gd name="T71" fmla="*/ 2312 h 2622"/>
                <a:gd name="T72" fmla="*/ 606 w 2622"/>
                <a:gd name="T73" fmla="*/ 2168 h 2622"/>
                <a:gd name="T74" fmla="*/ 422 w 2622"/>
                <a:gd name="T75" fmla="*/ 1976 h 2622"/>
                <a:gd name="T76" fmla="*/ 290 w 2622"/>
                <a:gd name="T77" fmla="*/ 1744 h 2622"/>
                <a:gd name="T78" fmla="*/ 216 w 2622"/>
                <a:gd name="T79" fmla="*/ 1480 h 2622"/>
                <a:gd name="T80" fmla="*/ 208 w 2622"/>
                <a:gd name="T81" fmla="*/ 1198 h 2622"/>
                <a:gd name="T82" fmla="*/ 270 w 2622"/>
                <a:gd name="T83" fmla="*/ 930 h 2622"/>
                <a:gd name="T84" fmla="*/ 392 w 2622"/>
                <a:gd name="T85" fmla="*/ 692 h 2622"/>
                <a:gd name="T86" fmla="*/ 566 w 2622"/>
                <a:gd name="T87" fmla="*/ 490 h 2622"/>
                <a:gd name="T88" fmla="*/ 782 w 2622"/>
                <a:gd name="T89" fmla="*/ 336 h 2622"/>
                <a:gd name="T90" fmla="*/ 1034 w 2622"/>
                <a:gd name="T91" fmla="*/ 236 h 2622"/>
                <a:gd name="T92" fmla="*/ 1312 w 2622"/>
                <a:gd name="T93" fmla="*/ 202 h 2622"/>
                <a:gd name="T94" fmla="*/ 1588 w 2622"/>
                <a:gd name="T95" fmla="*/ 236 h 2622"/>
                <a:gd name="T96" fmla="*/ 1840 w 2622"/>
                <a:gd name="T97" fmla="*/ 336 h 2622"/>
                <a:gd name="T98" fmla="*/ 2058 w 2622"/>
                <a:gd name="T99" fmla="*/ 490 h 2622"/>
                <a:gd name="T100" fmla="*/ 2232 w 2622"/>
                <a:gd name="T101" fmla="*/ 692 h 2622"/>
                <a:gd name="T102" fmla="*/ 2354 w 2622"/>
                <a:gd name="T103" fmla="*/ 930 h 2622"/>
                <a:gd name="T104" fmla="*/ 2416 w 2622"/>
                <a:gd name="T105" fmla="*/ 1198 h 2622"/>
                <a:gd name="T106" fmla="*/ 2408 w 2622"/>
                <a:gd name="T107" fmla="*/ 1480 h 2622"/>
                <a:gd name="T108" fmla="*/ 2334 w 2622"/>
                <a:gd name="T109" fmla="*/ 1744 h 2622"/>
                <a:gd name="T110" fmla="*/ 2200 w 2622"/>
                <a:gd name="T111" fmla="*/ 1976 h 2622"/>
                <a:gd name="T112" fmla="*/ 2018 w 2622"/>
                <a:gd name="T113" fmla="*/ 2168 h 2622"/>
                <a:gd name="T114" fmla="*/ 1792 w 2622"/>
                <a:gd name="T115" fmla="*/ 2312 h 2622"/>
                <a:gd name="T116" fmla="*/ 1536 w 2622"/>
                <a:gd name="T117" fmla="*/ 2398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tx1">
                <a:alpha val="50195"/>
              </a:schemeClr>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pPr latinLnBrk="1"/>
              <a:endParaRPr lang="ko-KR" altLang="en-US"/>
            </a:p>
          </p:txBody>
        </p:sp>
        <p:sp>
          <p:nvSpPr>
            <p:cNvPr id="31749" name="Freeform 670"/>
            <p:cNvSpPr>
              <a:spLocks noEditPoints="1" noChangeArrowheads="1"/>
            </p:cNvSpPr>
            <p:nvPr/>
          </p:nvSpPr>
          <p:spPr bwMode="auto">
            <a:xfrm>
              <a:off x="4282" y="1631"/>
              <a:ext cx="907" cy="648"/>
            </a:xfrm>
            <a:custGeom>
              <a:avLst/>
              <a:gdLst>
                <a:gd name="T0" fmla="*/ 902 w 1010"/>
                <a:gd name="T1" fmla="*/ 432 h 1008"/>
                <a:gd name="T2" fmla="*/ 878 w 1010"/>
                <a:gd name="T3" fmla="*/ 348 h 1008"/>
                <a:gd name="T4" fmla="*/ 912 w 1010"/>
                <a:gd name="T5" fmla="*/ 198 h 1008"/>
                <a:gd name="T6" fmla="*/ 698 w 1010"/>
                <a:gd name="T7" fmla="*/ 150 h 1008"/>
                <a:gd name="T8" fmla="*/ 598 w 1010"/>
                <a:gd name="T9" fmla="*/ 112 h 1008"/>
                <a:gd name="T10" fmla="*/ 434 w 1010"/>
                <a:gd name="T11" fmla="*/ 0 h 1008"/>
                <a:gd name="T12" fmla="*/ 390 w 1010"/>
                <a:gd name="T13" fmla="*/ 116 h 1008"/>
                <a:gd name="T14" fmla="*/ 274 w 1010"/>
                <a:gd name="T15" fmla="*/ 172 h 1008"/>
                <a:gd name="T16" fmla="*/ 174 w 1010"/>
                <a:gd name="T17" fmla="*/ 274 h 1008"/>
                <a:gd name="T18" fmla="*/ 118 w 1010"/>
                <a:gd name="T19" fmla="*/ 390 h 1008"/>
                <a:gd name="T20" fmla="*/ 0 w 1010"/>
                <a:gd name="T21" fmla="*/ 432 h 1008"/>
                <a:gd name="T22" fmla="*/ 112 w 1010"/>
                <a:gd name="T23" fmla="*/ 596 h 1008"/>
                <a:gd name="T24" fmla="*/ 152 w 1010"/>
                <a:gd name="T25" fmla="*/ 698 h 1008"/>
                <a:gd name="T26" fmla="*/ 198 w 1010"/>
                <a:gd name="T27" fmla="*/ 910 h 1008"/>
                <a:gd name="T28" fmla="*/ 350 w 1010"/>
                <a:gd name="T29" fmla="*/ 876 h 1008"/>
                <a:gd name="T30" fmla="*/ 434 w 1010"/>
                <a:gd name="T31" fmla="*/ 900 h 1008"/>
                <a:gd name="T32" fmla="*/ 576 w 1010"/>
                <a:gd name="T33" fmla="*/ 900 h 1008"/>
                <a:gd name="T34" fmla="*/ 660 w 1010"/>
                <a:gd name="T35" fmla="*/ 876 h 1008"/>
                <a:gd name="T36" fmla="*/ 812 w 1010"/>
                <a:gd name="T37" fmla="*/ 910 h 1008"/>
                <a:gd name="T38" fmla="*/ 858 w 1010"/>
                <a:gd name="T39" fmla="*/ 698 h 1008"/>
                <a:gd name="T40" fmla="*/ 898 w 1010"/>
                <a:gd name="T41" fmla="*/ 596 h 1008"/>
                <a:gd name="T42" fmla="*/ 504 w 1010"/>
                <a:gd name="T43" fmla="*/ 806 h 1008"/>
                <a:gd name="T44" fmla="*/ 444 w 1010"/>
                <a:gd name="T45" fmla="*/ 800 h 1008"/>
                <a:gd name="T46" fmla="*/ 360 w 1010"/>
                <a:gd name="T47" fmla="*/ 770 h 1008"/>
                <a:gd name="T48" fmla="*/ 292 w 1010"/>
                <a:gd name="T49" fmla="*/ 718 h 1008"/>
                <a:gd name="T50" fmla="*/ 238 w 1010"/>
                <a:gd name="T51" fmla="*/ 648 h 1008"/>
                <a:gd name="T52" fmla="*/ 208 w 1010"/>
                <a:gd name="T53" fmla="*/ 564 h 1008"/>
                <a:gd name="T54" fmla="*/ 204 w 1010"/>
                <a:gd name="T55" fmla="*/ 472 h 1008"/>
                <a:gd name="T56" fmla="*/ 226 w 1010"/>
                <a:gd name="T57" fmla="*/ 386 h 1008"/>
                <a:gd name="T58" fmla="*/ 272 w 1010"/>
                <a:gd name="T59" fmla="*/ 312 h 1008"/>
                <a:gd name="T60" fmla="*/ 336 w 1010"/>
                <a:gd name="T61" fmla="*/ 252 h 1008"/>
                <a:gd name="T62" fmla="*/ 414 w 1010"/>
                <a:gd name="T63" fmla="*/ 214 h 1008"/>
                <a:gd name="T64" fmla="*/ 504 w 1010"/>
                <a:gd name="T65" fmla="*/ 202 h 1008"/>
                <a:gd name="T66" fmla="*/ 594 w 1010"/>
                <a:gd name="T67" fmla="*/ 214 h 1008"/>
                <a:gd name="T68" fmla="*/ 674 w 1010"/>
                <a:gd name="T69" fmla="*/ 252 h 1008"/>
                <a:gd name="T70" fmla="*/ 738 w 1010"/>
                <a:gd name="T71" fmla="*/ 312 h 1008"/>
                <a:gd name="T72" fmla="*/ 784 w 1010"/>
                <a:gd name="T73" fmla="*/ 386 h 1008"/>
                <a:gd name="T74" fmla="*/ 806 w 1010"/>
                <a:gd name="T75" fmla="*/ 472 h 1008"/>
                <a:gd name="T76" fmla="*/ 802 w 1010"/>
                <a:gd name="T77" fmla="*/ 564 h 1008"/>
                <a:gd name="T78" fmla="*/ 770 w 1010"/>
                <a:gd name="T79" fmla="*/ 648 h 1008"/>
                <a:gd name="T80" fmla="*/ 718 w 1010"/>
                <a:gd name="T81" fmla="*/ 718 h 1008"/>
                <a:gd name="T82" fmla="*/ 650 w 1010"/>
                <a:gd name="T83" fmla="*/ 770 h 1008"/>
                <a:gd name="T84" fmla="*/ 566 w 1010"/>
                <a:gd name="T85" fmla="*/ 80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0" h="1008">
                  <a:moveTo>
                    <a:pt x="1010" y="574"/>
                  </a:moveTo>
                  <a:lnTo>
                    <a:pt x="1010" y="432"/>
                  </a:lnTo>
                  <a:lnTo>
                    <a:pt x="902" y="432"/>
                  </a:lnTo>
                  <a:lnTo>
                    <a:pt x="898" y="410"/>
                  </a:lnTo>
                  <a:lnTo>
                    <a:pt x="892" y="390"/>
                  </a:lnTo>
                  <a:lnTo>
                    <a:pt x="878" y="348"/>
                  </a:lnTo>
                  <a:lnTo>
                    <a:pt x="858" y="310"/>
                  </a:lnTo>
                  <a:lnTo>
                    <a:pt x="836" y="274"/>
                  </a:lnTo>
                  <a:lnTo>
                    <a:pt x="912" y="198"/>
                  </a:lnTo>
                  <a:lnTo>
                    <a:pt x="812" y="96"/>
                  </a:lnTo>
                  <a:lnTo>
                    <a:pt x="736" y="172"/>
                  </a:lnTo>
                  <a:lnTo>
                    <a:pt x="698" y="150"/>
                  </a:lnTo>
                  <a:lnTo>
                    <a:pt x="660" y="132"/>
                  </a:lnTo>
                  <a:lnTo>
                    <a:pt x="620" y="116"/>
                  </a:lnTo>
                  <a:lnTo>
                    <a:pt x="598" y="112"/>
                  </a:lnTo>
                  <a:lnTo>
                    <a:pt x="576" y="106"/>
                  </a:lnTo>
                  <a:lnTo>
                    <a:pt x="576" y="0"/>
                  </a:lnTo>
                  <a:lnTo>
                    <a:pt x="434" y="0"/>
                  </a:lnTo>
                  <a:lnTo>
                    <a:pt x="434" y="106"/>
                  </a:lnTo>
                  <a:lnTo>
                    <a:pt x="412" y="112"/>
                  </a:lnTo>
                  <a:lnTo>
                    <a:pt x="390" y="116"/>
                  </a:lnTo>
                  <a:lnTo>
                    <a:pt x="350" y="132"/>
                  </a:lnTo>
                  <a:lnTo>
                    <a:pt x="310" y="150"/>
                  </a:lnTo>
                  <a:lnTo>
                    <a:pt x="274" y="172"/>
                  </a:lnTo>
                  <a:lnTo>
                    <a:pt x="198" y="96"/>
                  </a:lnTo>
                  <a:lnTo>
                    <a:pt x="98" y="198"/>
                  </a:lnTo>
                  <a:lnTo>
                    <a:pt x="174" y="274"/>
                  </a:lnTo>
                  <a:lnTo>
                    <a:pt x="152" y="310"/>
                  </a:lnTo>
                  <a:lnTo>
                    <a:pt x="132" y="348"/>
                  </a:lnTo>
                  <a:lnTo>
                    <a:pt x="118" y="390"/>
                  </a:lnTo>
                  <a:lnTo>
                    <a:pt x="112" y="410"/>
                  </a:lnTo>
                  <a:lnTo>
                    <a:pt x="108" y="432"/>
                  </a:lnTo>
                  <a:lnTo>
                    <a:pt x="0" y="432"/>
                  </a:lnTo>
                  <a:lnTo>
                    <a:pt x="0" y="574"/>
                  </a:lnTo>
                  <a:lnTo>
                    <a:pt x="108" y="574"/>
                  </a:lnTo>
                  <a:lnTo>
                    <a:pt x="112" y="596"/>
                  </a:lnTo>
                  <a:lnTo>
                    <a:pt x="118" y="618"/>
                  </a:lnTo>
                  <a:lnTo>
                    <a:pt x="132" y="658"/>
                  </a:lnTo>
                  <a:lnTo>
                    <a:pt x="152" y="698"/>
                  </a:lnTo>
                  <a:lnTo>
                    <a:pt x="174" y="734"/>
                  </a:lnTo>
                  <a:lnTo>
                    <a:pt x="98" y="810"/>
                  </a:lnTo>
                  <a:lnTo>
                    <a:pt x="198" y="910"/>
                  </a:lnTo>
                  <a:lnTo>
                    <a:pt x="274" y="834"/>
                  </a:lnTo>
                  <a:lnTo>
                    <a:pt x="310" y="858"/>
                  </a:lnTo>
                  <a:lnTo>
                    <a:pt x="350" y="876"/>
                  </a:lnTo>
                  <a:lnTo>
                    <a:pt x="390" y="890"/>
                  </a:lnTo>
                  <a:lnTo>
                    <a:pt x="412" y="896"/>
                  </a:lnTo>
                  <a:lnTo>
                    <a:pt x="434" y="900"/>
                  </a:lnTo>
                  <a:lnTo>
                    <a:pt x="434" y="1008"/>
                  </a:lnTo>
                  <a:lnTo>
                    <a:pt x="576" y="1008"/>
                  </a:lnTo>
                  <a:lnTo>
                    <a:pt x="576" y="900"/>
                  </a:lnTo>
                  <a:lnTo>
                    <a:pt x="598" y="896"/>
                  </a:lnTo>
                  <a:lnTo>
                    <a:pt x="620" y="890"/>
                  </a:lnTo>
                  <a:lnTo>
                    <a:pt x="660" y="876"/>
                  </a:lnTo>
                  <a:lnTo>
                    <a:pt x="698" y="858"/>
                  </a:lnTo>
                  <a:lnTo>
                    <a:pt x="736" y="834"/>
                  </a:lnTo>
                  <a:lnTo>
                    <a:pt x="812" y="910"/>
                  </a:lnTo>
                  <a:lnTo>
                    <a:pt x="912" y="810"/>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close/>
                </a:path>
              </a:pathLst>
            </a:custGeom>
            <a:solidFill>
              <a:schemeClr val="tx1">
                <a:alpha val="50195"/>
              </a:schemeClr>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pPr latinLnBrk="1"/>
              <a:endParaRPr lang="ko-KR" altLang="en-US"/>
            </a:p>
          </p:txBody>
        </p:sp>
        <p:sp>
          <p:nvSpPr>
            <p:cNvPr id="31750" name="Freeform 671"/>
            <p:cNvSpPr>
              <a:spLocks noEditPoints="1" noChangeArrowheads="1"/>
            </p:cNvSpPr>
            <p:nvPr/>
          </p:nvSpPr>
          <p:spPr bwMode="auto">
            <a:xfrm>
              <a:off x="-572" y="2636"/>
              <a:ext cx="3015" cy="2155"/>
            </a:xfrm>
            <a:custGeom>
              <a:avLst/>
              <a:gdLst>
                <a:gd name="T0" fmla="*/ 2512 w 2622"/>
                <a:gd name="T1" fmla="*/ 1152 h 2622"/>
                <a:gd name="T2" fmla="*/ 2460 w 2622"/>
                <a:gd name="T3" fmla="*/ 930 h 2622"/>
                <a:gd name="T4" fmla="*/ 2482 w 2622"/>
                <a:gd name="T5" fmla="*/ 718 h 2622"/>
                <a:gd name="T6" fmla="*/ 2244 w 2622"/>
                <a:gd name="T7" fmla="*/ 540 h 2622"/>
                <a:gd name="T8" fmla="*/ 2082 w 2622"/>
                <a:gd name="T9" fmla="*/ 378 h 2622"/>
                <a:gd name="T10" fmla="*/ 1906 w 2622"/>
                <a:gd name="T11" fmla="*/ 140 h 2622"/>
                <a:gd name="T12" fmla="*/ 1694 w 2622"/>
                <a:gd name="T13" fmla="*/ 162 h 2622"/>
                <a:gd name="T14" fmla="*/ 1470 w 2622"/>
                <a:gd name="T15" fmla="*/ 112 h 2622"/>
                <a:gd name="T16" fmla="*/ 1240 w 2622"/>
                <a:gd name="T17" fmla="*/ 104 h 2622"/>
                <a:gd name="T18" fmla="*/ 1042 w 2622"/>
                <a:gd name="T19" fmla="*/ 26 h 2622"/>
                <a:gd name="T20" fmla="*/ 808 w 2622"/>
                <a:gd name="T21" fmla="*/ 210 h 2622"/>
                <a:gd name="T22" fmla="*/ 610 w 2622"/>
                <a:gd name="T23" fmla="*/ 326 h 2622"/>
                <a:gd name="T24" fmla="*/ 334 w 2622"/>
                <a:gd name="T25" fmla="*/ 434 h 2622"/>
                <a:gd name="T26" fmla="*/ 302 w 2622"/>
                <a:gd name="T27" fmla="*/ 646 h 2622"/>
                <a:gd name="T28" fmla="*/ 194 w 2622"/>
                <a:gd name="T29" fmla="*/ 848 h 2622"/>
                <a:gd name="T30" fmla="*/ 126 w 2622"/>
                <a:gd name="T31" fmla="*/ 1068 h 2622"/>
                <a:gd name="T32" fmla="*/ 0 w 2622"/>
                <a:gd name="T33" fmla="*/ 1240 h 2622"/>
                <a:gd name="T34" fmla="*/ 118 w 2622"/>
                <a:gd name="T35" fmla="*/ 1512 h 2622"/>
                <a:gd name="T36" fmla="*/ 178 w 2622"/>
                <a:gd name="T37" fmla="*/ 1734 h 2622"/>
                <a:gd name="T38" fmla="*/ 212 w 2622"/>
                <a:gd name="T39" fmla="*/ 2028 h 2622"/>
                <a:gd name="T40" fmla="*/ 408 w 2622"/>
                <a:gd name="T41" fmla="*/ 2116 h 2622"/>
                <a:gd name="T42" fmla="*/ 576 w 2622"/>
                <a:gd name="T43" fmla="*/ 2272 h 2622"/>
                <a:gd name="T44" fmla="*/ 770 w 2622"/>
                <a:gd name="T45" fmla="*/ 2394 h 2622"/>
                <a:gd name="T46" fmla="*/ 904 w 2622"/>
                <a:gd name="T47" fmla="*/ 2560 h 2622"/>
                <a:gd name="T48" fmla="*/ 1196 w 2622"/>
                <a:gd name="T49" fmla="*/ 2516 h 2622"/>
                <a:gd name="T50" fmla="*/ 1426 w 2622"/>
                <a:gd name="T51" fmla="*/ 2516 h 2622"/>
                <a:gd name="T52" fmla="*/ 1720 w 2622"/>
                <a:gd name="T53" fmla="*/ 2560 h 2622"/>
                <a:gd name="T54" fmla="*/ 1854 w 2622"/>
                <a:gd name="T55" fmla="*/ 2394 h 2622"/>
                <a:gd name="T56" fmla="*/ 2048 w 2622"/>
                <a:gd name="T57" fmla="*/ 2272 h 2622"/>
                <a:gd name="T58" fmla="*/ 2216 w 2622"/>
                <a:gd name="T59" fmla="*/ 2116 h 2622"/>
                <a:gd name="T60" fmla="*/ 2412 w 2622"/>
                <a:gd name="T61" fmla="*/ 2028 h 2622"/>
                <a:gd name="T62" fmla="*/ 2446 w 2622"/>
                <a:gd name="T63" fmla="*/ 1734 h 2622"/>
                <a:gd name="T64" fmla="*/ 2506 w 2622"/>
                <a:gd name="T65" fmla="*/ 1512 h 2622"/>
                <a:gd name="T66" fmla="*/ 1312 w 2622"/>
                <a:gd name="T67" fmla="*/ 2420 h 2622"/>
                <a:gd name="T68" fmla="*/ 1088 w 2622"/>
                <a:gd name="T69" fmla="*/ 2398 h 2622"/>
                <a:gd name="T70" fmla="*/ 830 w 2622"/>
                <a:gd name="T71" fmla="*/ 2312 h 2622"/>
                <a:gd name="T72" fmla="*/ 606 w 2622"/>
                <a:gd name="T73" fmla="*/ 2168 h 2622"/>
                <a:gd name="T74" fmla="*/ 422 w 2622"/>
                <a:gd name="T75" fmla="*/ 1976 h 2622"/>
                <a:gd name="T76" fmla="*/ 290 w 2622"/>
                <a:gd name="T77" fmla="*/ 1744 h 2622"/>
                <a:gd name="T78" fmla="*/ 216 w 2622"/>
                <a:gd name="T79" fmla="*/ 1480 h 2622"/>
                <a:gd name="T80" fmla="*/ 208 w 2622"/>
                <a:gd name="T81" fmla="*/ 1198 h 2622"/>
                <a:gd name="T82" fmla="*/ 270 w 2622"/>
                <a:gd name="T83" fmla="*/ 930 h 2622"/>
                <a:gd name="T84" fmla="*/ 392 w 2622"/>
                <a:gd name="T85" fmla="*/ 692 h 2622"/>
                <a:gd name="T86" fmla="*/ 566 w 2622"/>
                <a:gd name="T87" fmla="*/ 490 h 2622"/>
                <a:gd name="T88" fmla="*/ 782 w 2622"/>
                <a:gd name="T89" fmla="*/ 336 h 2622"/>
                <a:gd name="T90" fmla="*/ 1034 w 2622"/>
                <a:gd name="T91" fmla="*/ 236 h 2622"/>
                <a:gd name="T92" fmla="*/ 1312 w 2622"/>
                <a:gd name="T93" fmla="*/ 202 h 2622"/>
                <a:gd name="T94" fmla="*/ 1588 w 2622"/>
                <a:gd name="T95" fmla="*/ 236 h 2622"/>
                <a:gd name="T96" fmla="*/ 1840 w 2622"/>
                <a:gd name="T97" fmla="*/ 336 h 2622"/>
                <a:gd name="T98" fmla="*/ 2058 w 2622"/>
                <a:gd name="T99" fmla="*/ 490 h 2622"/>
                <a:gd name="T100" fmla="*/ 2232 w 2622"/>
                <a:gd name="T101" fmla="*/ 692 h 2622"/>
                <a:gd name="T102" fmla="*/ 2354 w 2622"/>
                <a:gd name="T103" fmla="*/ 930 h 2622"/>
                <a:gd name="T104" fmla="*/ 2416 w 2622"/>
                <a:gd name="T105" fmla="*/ 1198 h 2622"/>
                <a:gd name="T106" fmla="*/ 2408 w 2622"/>
                <a:gd name="T107" fmla="*/ 1480 h 2622"/>
                <a:gd name="T108" fmla="*/ 2334 w 2622"/>
                <a:gd name="T109" fmla="*/ 1744 h 2622"/>
                <a:gd name="T110" fmla="*/ 2200 w 2622"/>
                <a:gd name="T111" fmla="*/ 1976 h 2622"/>
                <a:gd name="T112" fmla="*/ 2018 w 2622"/>
                <a:gd name="T113" fmla="*/ 2168 h 2622"/>
                <a:gd name="T114" fmla="*/ 1792 w 2622"/>
                <a:gd name="T115" fmla="*/ 2312 h 2622"/>
                <a:gd name="T116" fmla="*/ 1536 w 2622"/>
                <a:gd name="T117" fmla="*/ 2398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tx1">
                <a:alpha val="50195"/>
              </a:schemeClr>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pPr latinLnBrk="1"/>
              <a:endParaRPr lang="ko-KR" altLang="en-US"/>
            </a:p>
          </p:txBody>
        </p:sp>
        <p:sp>
          <p:nvSpPr>
            <p:cNvPr id="93" name="Freeform 672"/>
            <p:cNvSpPr>
              <a:spLocks noEditPoints="1"/>
            </p:cNvSpPr>
            <p:nvPr/>
          </p:nvSpPr>
          <p:spPr bwMode="auto">
            <a:xfrm>
              <a:off x="2785" y="844"/>
              <a:ext cx="1632" cy="1167"/>
            </a:xfrm>
            <a:custGeom>
              <a:avLst/>
              <a:gdLst/>
              <a:ahLst/>
              <a:cxnLst>
                <a:cxn ang="0">
                  <a:pos x="1706" y="792"/>
                </a:cxn>
                <a:cxn ang="0">
                  <a:pos x="1718" y="494"/>
                </a:cxn>
                <a:cxn ang="0">
                  <a:pos x="1552" y="424"/>
                </a:cxn>
                <a:cxn ang="0">
                  <a:pos x="1426" y="290"/>
                </a:cxn>
                <a:cxn ang="0">
                  <a:pos x="1320" y="96"/>
                </a:cxn>
                <a:cxn ang="0">
                  <a:pos x="1066" y="116"/>
                </a:cxn>
                <a:cxn ang="0">
                  <a:pos x="836" y="104"/>
                </a:cxn>
                <a:cxn ang="0">
                  <a:pos x="666" y="138"/>
                </a:cxn>
                <a:cxn ang="0">
                  <a:pos x="496" y="214"/>
                </a:cxn>
                <a:cxn ang="0">
                  <a:pos x="216" y="316"/>
                </a:cxn>
                <a:cxn ang="0">
                  <a:pos x="214" y="496"/>
                </a:cxn>
                <a:cxn ang="0">
                  <a:pos x="138" y="666"/>
                </a:cxn>
                <a:cxn ang="0">
                  <a:pos x="0" y="836"/>
                </a:cxn>
                <a:cxn ang="0">
                  <a:pos x="116" y="1066"/>
                </a:cxn>
                <a:cxn ang="0">
                  <a:pos x="192" y="1280"/>
                </a:cxn>
                <a:cxn ang="0">
                  <a:pos x="288" y="1426"/>
                </a:cxn>
                <a:cxn ang="0">
                  <a:pos x="424" y="1554"/>
                </a:cxn>
                <a:cxn ang="0">
                  <a:pos x="626" y="1774"/>
                </a:cxn>
                <a:cxn ang="0">
                  <a:pos x="792" y="1706"/>
                </a:cxn>
                <a:cxn ang="0">
                  <a:pos x="978" y="1712"/>
                </a:cxn>
                <a:cxn ang="0">
                  <a:pos x="1188" y="1774"/>
                </a:cxn>
                <a:cxn ang="0">
                  <a:pos x="1356" y="1578"/>
                </a:cxn>
                <a:cxn ang="0">
                  <a:pos x="1526" y="1426"/>
                </a:cxn>
                <a:cxn ang="0">
                  <a:pos x="1622" y="1280"/>
                </a:cxn>
                <a:cxn ang="0">
                  <a:pos x="1688" y="1108"/>
                </a:cxn>
                <a:cxn ang="0">
                  <a:pos x="908" y="1614"/>
                </a:cxn>
                <a:cxn ang="0">
                  <a:pos x="766" y="1600"/>
                </a:cxn>
                <a:cxn ang="0">
                  <a:pos x="602" y="1544"/>
                </a:cxn>
                <a:cxn ang="0">
                  <a:pos x="458" y="1452"/>
                </a:cxn>
                <a:cxn ang="0">
                  <a:pos x="342" y="1330"/>
                </a:cxn>
                <a:cxn ang="0">
                  <a:pos x="256" y="1182"/>
                </a:cxn>
                <a:cxn ang="0">
                  <a:pos x="210" y="1016"/>
                </a:cxn>
                <a:cxn ang="0">
                  <a:pos x="202" y="872"/>
                </a:cxn>
                <a:cxn ang="0">
                  <a:pos x="234" y="698"/>
                </a:cxn>
                <a:cxn ang="0">
                  <a:pos x="304" y="542"/>
                </a:cxn>
                <a:cxn ang="0">
                  <a:pos x="408" y="408"/>
                </a:cxn>
                <a:cxn ang="0">
                  <a:pos x="542" y="304"/>
                </a:cxn>
                <a:cxn ang="0">
                  <a:pos x="698" y="234"/>
                </a:cxn>
                <a:cxn ang="0">
                  <a:pos x="872" y="202"/>
                </a:cxn>
                <a:cxn ang="0">
                  <a:pos x="1014" y="210"/>
                </a:cxn>
                <a:cxn ang="0">
                  <a:pos x="1182" y="258"/>
                </a:cxn>
                <a:cxn ang="0">
                  <a:pos x="1330" y="342"/>
                </a:cxn>
                <a:cxn ang="0">
                  <a:pos x="1452" y="458"/>
                </a:cxn>
                <a:cxn ang="0">
                  <a:pos x="1544" y="602"/>
                </a:cxn>
                <a:cxn ang="0">
                  <a:pos x="1598" y="766"/>
                </a:cxn>
                <a:cxn ang="0">
                  <a:pos x="1614" y="908"/>
                </a:cxn>
                <a:cxn ang="0">
                  <a:pos x="1592" y="1084"/>
                </a:cxn>
                <a:cxn ang="0">
                  <a:pos x="1528" y="1244"/>
                </a:cxn>
                <a:cxn ang="0">
                  <a:pos x="1430" y="1382"/>
                </a:cxn>
                <a:cxn ang="0">
                  <a:pos x="1302" y="1492"/>
                </a:cxn>
                <a:cxn ang="0">
                  <a:pos x="1150" y="1570"/>
                </a:cxn>
                <a:cxn ang="0">
                  <a:pos x="980" y="1610"/>
                </a:cxn>
              </a:cxnLst>
              <a:rect l="0" t="0" r="r" b="b"/>
              <a:pathLst>
                <a:path w="1816" h="1816">
                  <a:moveTo>
                    <a:pt x="1816" y="978"/>
                  </a:moveTo>
                  <a:lnTo>
                    <a:pt x="1816" y="836"/>
                  </a:lnTo>
                  <a:lnTo>
                    <a:pt x="1710" y="836"/>
                  </a:lnTo>
                  <a:lnTo>
                    <a:pt x="1710" y="836"/>
                  </a:lnTo>
                  <a:lnTo>
                    <a:pt x="1706" y="792"/>
                  </a:lnTo>
                  <a:lnTo>
                    <a:pt x="1698" y="750"/>
                  </a:lnTo>
                  <a:lnTo>
                    <a:pt x="1688" y="708"/>
                  </a:lnTo>
                  <a:lnTo>
                    <a:pt x="1678" y="666"/>
                  </a:lnTo>
                  <a:lnTo>
                    <a:pt x="1774" y="626"/>
                  </a:lnTo>
                  <a:lnTo>
                    <a:pt x="1718" y="494"/>
                  </a:lnTo>
                  <a:lnTo>
                    <a:pt x="1622" y="534"/>
                  </a:lnTo>
                  <a:lnTo>
                    <a:pt x="1622" y="534"/>
                  </a:lnTo>
                  <a:lnTo>
                    <a:pt x="1602" y="496"/>
                  </a:lnTo>
                  <a:lnTo>
                    <a:pt x="1578" y="460"/>
                  </a:lnTo>
                  <a:lnTo>
                    <a:pt x="1552" y="424"/>
                  </a:lnTo>
                  <a:lnTo>
                    <a:pt x="1526" y="390"/>
                  </a:lnTo>
                  <a:lnTo>
                    <a:pt x="1600" y="316"/>
                  </a:lnTo>
                  <a:lnTo>
                    <a:pt x="1498" y="216"/>
                  </a:lnTo>
                  <a:lnTo>
                    <a:pt x="1426" y="290"/>
                  </a:lnTo>
                  <a:lnTo>
                    <a:pt x="1426" y="290"/>
                  </a:lnTo>
                  <a:lnTo>
                    <a:pt x="1392" y="262"/>
                  </a:lnTo>
                  <a:lnTo>
                    <a:pt x="1356" y="236"/>
                  </a:lnTo>
                  <a:lnTo>
                    <a:pt x="1318" y="214"/>
                  </a:lnTo>
                  <a:lnTo>
                    <a:pt x="1280" y="192"/>
                  </a:lnTo>
                  <a:lnTo>
                    <a:pt x="1320" y="96"/>
                  </a:lnTo>
                  <a:lnTo>
                    <a:pt x="1188" y="42"/>
                  </a:lnTo>
                  <a:lnTo>
                    <a:pt x="1150" y="138"/>
                  </a:lnTo>
                  <a:lnTo>
                    <a:pt x="1150" y="138"/>
                  </a:lnTo>
                  <a:lnTo>
                    <a:pt x="1108" y="126"/>
                  </a:lnTo>
                  <a:lnTo>
                    <a:pt x="1066" y="116"/>
                  </a:lnTo>
                  <a:lnTo>
                    <a:pt x="1022" y="110"/>
                  </a:lnTo>
                  <a:lnTo>
                    <a:pt x="978" y="104"/>
                  </a:lnTo>
                  <a:lnTo>
                    <a:pt x="978" y="0"/>
                  </a:lnTo>
                  <a:lnTo>
                    <a:pt x="836" y="0"/>
                  </a:lnTo>
                  <a:lnTo>
                    <a:pt x="836" y="104"/>
                  </a:lnTo>
                  <a:lnTo>
                    <a:pt x="836" y="104"/>
                  </a:lnTo>
                  <a:lnTo>
                    <a:pt x="792" y="110"/>
                  </a:lnTo>
                  <a:lnTo>
                    <a:pt x="750" y="116"/>
                  </a:lnTo>
                  <a:lnTo>
                    <a:pt x="706" y="126"/>
                  </a:lnTo>
                  <a:lnTo>
                    <a:pt x="666" y="138"/>
                  </a:lnTo>
                  <a:lnTo>
                    <a:pt x="626" y="42"/>
                  </a:lnTo>
                  <a:lnTo>
                    <a:pt x="494" y="96"/>
                  </a:lnTo>
                  <a:lnTo>
                    <a:pt x="534" y="192"/>
                  </a:lnTo>
                  <a:lnTo>
                    <a:pt x="534" y="192"/>
                  </a:lnTo>
                  <a:lnTo>
                    <a:pt x="496" y="214"/>
                  </a:lnTo>
                  <a:lnTo>
                    <a:pt x="460" y="236"/>
                  </a:lnTo>
                  <a:lnTo>
                    <a:pt x="424" y="262"/>
                  </a:lnTo>
                  <a:lnTo>
                    <a:pt x="390" y="290"/>
                  </a:lnTo>
                  <a:lnTo>
                    <a:pt x="316" y="216"/>
                  </a:lnTo>
                  <a:lnTo>
                    <a:pt x="216" y="316"/>
                  </a:lnTo>
                  <a:lnTo>
                    <a:pt x="288" y="390"/>
                  </a:lnTo>
                  <a:lnTo>
                    <a:pt x="288" y="390"/>
                  </a:lnTo>
                  <a:lnTo>
                    <a:pt x="262" y="424"/>
                  </a:lnTo>
                  <a:lnTo>
                    <a:pt x="236" y="460"/>
                  </a:lnTo>
                  <a:lnTo>
                    <a:pt x="214" y="496"/>
                  </a:lnTo>
                  <a:lnTo>
                    <a:pt x="192" y="534"/>
                  </a:lnTo>
                  <a:lnTo>
                    <a:pt x="96" y="494"/>
                  </a:lnTo>
                  <a:lnTo>
                    <a:pt x="42" y="626"/>
                  </a:lnTo>
                  <a:lnTo>
                    <a:pt x="138" y="666"/>
                  </a:lnTo>
                  <a:lnTo>
                    <a:pt x="138" y="666"/>
                  </a:lnTo>
                  <a:lnTo>
                    <a:pt x="126" y="708"/>
                  </a:lnTo>
                  <a:lnTo>
                    <a:pt x="116" y="750"/>
                  </a:lnTo>
                  <a:lnTo>
                    <a:pt x="108" y="792"/>
                  </a:lnTo>
                  <a:lnTo>
                    <a:pt x="104" y="836"/>
                  </a:lnTo>
                  <a:lnTo>
                    <a:pt x="0" y="836"/>
                  </a:lnTo>
                  <a:lnTo>
                    <a:pt x="0" y="978"/>
                  </a:lnTo>
                  <a:lnTo>
                    <a:pt x="104" y="978"/>
                  </a:lnTo>
                  <a:lnTo>
                    <a:pt x="104" y="978"/>
                  </a:lnTo>
                  <a:lnTo>
                    <a:pt x="108" y="1022"/>
                  </a:lnTo>
                  <a:lnTo>
                    <a:pt x="116" y="1066"/>
                  </a:lnTo>
                  <a:lnTo>
                    <a:pt x="126" y="1108"/>
                  </a:lnTo>
                  <a:lnTo>
                    <a:pt x="138" y="1150"/>
                  </a:lnTo>
                  <a:lnTo>
                    <a:pt x="42" y="1190"/>
                  </a:lnTo>
                  <a:lnTo>
                    <a:pt x="96" y="1320"/>
                  </a:lnTo>
                  <a:lnTo>
                    <a:pt x="192" y="1280"/>
                  </a:lnTo>
                  <a:lnTo>
                    <a:pt x="192" y="1280"/>
                  </a:lnTo>
                  <a:lnTo>
                    <a:pt x="214" y="1320"/>
                  </a:lnTo>
                  <a:lnTo>
                    <a:pt x="236" y="1356"/>
                  </a:lnTo>
                  <a:lnTo>
                    <a:pt x="262" y="1392"/>
                  </a:lnTo>
                  <a:lnTo>
                    <a:pt x="288" y="1426"/>
                  </a:lnTo>
                  <a:lnTo>
                    <a:pt x="216" y="1500"/>
                  </a:lnTo>
                  <a:lnTo>
                    <a:pt x="316" y="1600"/>
                  </a:lnTo>
                  <a:lnTo>
                    <a:pt x="390" y="1526"/>
                  </a:lnTo>
                  <a:lnTo>
                    <a:pt x="390" y="1526"/>
                  </a:lnTo>
                  <a:lnTo>
                    <a:pt x="424" y="1554"/>
                  </a:lnTo>
                  <a:lnTo>
                    <a:pt x="460" y="1578"/>
                  </a:lnTo>
                  <a:lnTo>
                    <a:pt x="496" y="1602"/>
                  </a:lnTo>
                  <a:lnTo>
                    <a:pt x="534" y="1622"/>
                  </a:lnTo>
                  <a:lnTo>
                    <a:pt x="494" y="1718"/>
                  </a:lnTo>
                  <a:lnTo>
                    <a:pt x="626" y="1774"/>
                  </a:lnTo>
                  <a:lnTo>
                    <a:pt x="666" y="1678"/>
                  </a:lnTo>
                  <a:lnTo>
                    <a:pt x="666" y="1678"/>
                  </a:lnTo>
                  <a:lnTo>
                    <a:pt x="706" y="1690"/>
                  </a:lnTo>
                  <a:lnTo>
                    <a:pt x="750" y="1698"/>
                  </a:lnTo>
                  <a:lnTo>
                    <a:pt x="792" y="1706"/>
                  </a:lnTo>
                  <a:lnTo>
                    <a:pt x="836" y="1712"/>
                  </a:lnTo>
                  <a:lnTo>
                    <a:pt x="836" y="1816"/>
                  </a:lnTo>
                  <a:lnTo>
                    <a:pt x="978" y="1816"/>
                  </a:lnTo>
                  <a:lnTo>
                    <a:pt x="978" y="1712"/>
                  </a:lnTo>
                  <a:lnTo>
                    <a:pt x="978" y="1712"/>
                  </a:lnTo>
                  <a:lnTo>
                    <a:pt x="1022" y="1706"/>
                  </a:lnTo>
                  <a:lnTo>
                    <a:pt x="1066" y="1698"/>
                  </a:lnTo>
                  <a:lnTo>
                    <a:pt x="1108" y="1690"/>
                  </a:lnTo>
                  <a:lnTo>
                    <a:pt x="1150" y="1678"/>
                  </a:lnTo>
                  <a:lnTo>
                    <a:pt x="1188" y="1774"/>
                  </a:lnTo>
                  <a:lnTo>
                    <a:pt x="1320" y="1718"/>
                  </a:lnTo>
                  <a:lnTo>
                    <a:pt x="1280" y="1622"/>
                  </a:lnTo>
                  <a:lnTo>
                    <a:pt x="1280" y="1622"/>
                  </a:lnTo>
                  <a:lnTo>
                    <a:pt x="1318" y="1602"/>
                  </a:lnTo>
                  <a:lnTo>
                    <a:pt x="1356" y="1578"/>
                  </a:lnTo>
                  <a:lnTo>
                    <a:pt x="1392" y="1554"/>
                  </a:lnTo>
                  <a:lnTo>
                    <a:pt x="1426" y="1526"/>
                  </a:lnTo>
                  <a:lnTo>
                    <a:pt x="1498" y="1600"/>
                  </a:lnTo>
                  <a:lnTo>
                    <a:pt x="1600" y="1500"/>
                  </a:lnTo>
                  <a:lnTo>
                    <a:pt x="1526" y="1426"/>
                  </a:lnTo>
                  <a:lnTo>
                    <a:pt x="1526" y="1426"/>
                  </a:lnTo>
                  <a:lnTo>
                    <a:pt x="1552" y="1392"/>
                  </a:lnTo>
                  <a:lnTo>
                    <a:pt x="1578" y="1356"/>
                  </a:lnTo>
                  <a:lnTo>
                    <a:pt x="1602" y="1320"/>
                  </a:lnTo>
                  <a:lnTo>
                    <a:pt x="1622" y="1280"/>
                  </a:lnTo>
                  <a:lnTo>
                    <a:pt x="1718" y="1320"/>
                  </a:lnTo>
                  <a:lnTo>
                    <a:pt x="1774" y="1190"/>
                  </a:lnTo>
                  <a:lnTo>
                    <a:pt x="1678" y="115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lnTo>
                    <a:pt x="908" y="1614"/>
                  </a:lnTo>
                  <a:close/>
                </a:path>
              </a:pathLst>
            </a:custGeom>
            <a:gradFill rotWithShape="1">
              <a:gsLst>
                <a:gs pos="0">
                  <a:schemeClr val="bg1">
                    <a:gamma/>
                    <a:shade val="66667"/>
                    <a:invGamma/>
                  </a:schemeClr>
                </a:gs>
                <a:gs pos="50000">
                  <a:schemeClr val="bg1"/>
                </a:gs>
                <a:gs pos="100000">
                  <a:schemeClr val="bg1">
                    <a:gamma/>
                    <a:shade val="66667"/>
                    <a:invGamma/>
                  </a:schemeClr>
                </a:gs>
              </a:gsLst>
              <a:lin ang="5400000" scaled="1"/>
            </a:gradFill>
            <a:ln w="19050" cap="rnd">
              <a:noFill/>
              <a:prstDash val="sysDot"/>
              <a:round/>
            </a:ln>
            <a:effectLst/>
            <a:scene3d>
              <a:camera prst="legacyObliqueBottom"/>
              <a:lightRig rig="legacyFlat3" dir="b"/>
            </a:scene3d>
            <a:sp3d extrusionH="430200" prstMaterial="legacyMatte">
              <a:bevelT w="13500" h="13500" prst="angle"/>
              <a:bevelB w="13500" h="13500" prst="angle"/>
              <a:extrusionClr>
                <a:srgbClr val="B2B2B2"/>
              </a:extrusionClr>
            </a:sp3d>
          </p:spPr>
          <p:txBody>
            <a:bodyPr>
              <a:flatTx/>
            </a:bodyPr>
            <a:lstStyle/>
            <a:p>
              <a:pPr latinLnBrk="1">
                <a:buFontTx/>
                <a:buNone/>
                <a:defRPr/>
              </a:pPr>
              <a:endParaRPr kumimoji="1" lang="ko-KR" altLang="en-US">
                <a:latin typeface="굴림" pitchFamily="50" charset="-127"/>
                <a:ea typeface="굴림" pitchFamily="50" charset="-127"/>
              </a:endParaRPr>
            </a:p>
          </p:txBody>
        </p:sp>
        <p:sp>
          <p:nvSpPr>
            <p:cNvPr id="94" name="Freeform 673"/>
            <p:cNvSpPr>
              <a:spLocks noEditPoints="1"/>
            </p:cNvSpPr>
            <p:nvPr/>
          </p:nvSpPr>
          <p:spPr bwMode="auto">
            <a:xfrm>
              <a:off x="607" y="935"/>
              <a:ext cx="2267" cy="1620"/>
            </a:xfrm>
            <a:custGeom>
              <a:avLst/>
              <a:gdLst/>
              <a:ahLst/>
              <a:cxnLst>
                <a:cxn ang="0">
                  <a:pos x="2512" y="1152"/>
                </a:cxn>
                <a:cxn ang="0">
                  <a:pos x="2460" y="930"/>
                </a:cxn>
                <a:cxn ang="0">
                  <a:pos x="2412" y="594"/>
                </a:cxn>
                <a:cxn ang="0">
                  <a:pos x="2216" y="508"/>
                </a:cxn>
                <a:cxn ang="0">
                  <a:pos x="2048" y="352"/>
                </a:cxn>
                <a:cxn ang="0">
                  <a:pos x="1854" y="230"/>
                </a:cxn>
                <a:cxn ang="0">
                  <a:pos x="1582" y="26"/>
                </a:cxn>
                <a:cxn ang="0">
                  <a:pos x="1382" y="104"/>
                </a:cxn>
                <a:cxn ang="0">
                  <a:pos x="1154" y="112"/>
                </a:cxn>
                <a:cxn ang="0">
                  <a:pos x="930" y="162"/>
                </a:cxn>
                <a:cxn ang="0">
                  <a:pos x="594" y="212"/>
                </a:cxn>
                <a:cxn ang="0">
                  <a:pos x="508" y="406"/>
                </a:cxn>
                <a:cxn ang="0">
                  <a:pos x="352" y="574"/>
                </a:cxn>
                <a:cxn ang="0">
                  <a:pos x="230" y="768"/>
                </a:cxn>
                <a:cxn ang="0">
                  <a:pos x="26" y="1040"/>
                </a:cxn>
                <a:cxn ang="0">
                  <a:pos x="104" y="1240"/>
                </a:cxn>
                <a:cxn ang="0">
                  <a:pos x="112" y="1470"/>
                </a:cxn>
                <a:cxn ang="0">
                  <a:pos x="164" y="1692"/>
                </a:cxn>
                <a:cxn ang="0">
                  <a:pos x="212" y="2028"/>
                </a:cxn>
                <a:cxn ang="0">
                  <a:pos x="408" y="2116"/>
                </a:cxn>
                <a:cxn ang="0">
                  <a:pos x="576" y="2272"/>
                </a:cxn>
                <a:cxn ang="0">
                  <a:pos x="770" y="2394"/>
                </a:cxn>
                <a:cxn ang="0">
                  <a:pos x="1042" y="2596"/>
                </a:cxn>
                <a:cxn ang="0">
                  <a:pos x="1240" y="2520"/>
                </a:cxn>
                <a:cxn ang="0">
                  <a:pos x="1470" y="2512"/>
                </a:cxn>
                <a:cxn ang="0">
                  <a:pos x="1694" y="2460"/>
                </a:cxn>
                <a:cxn ang="0">
                  <a:pos x="2028" y="2412"/>
                </a:cxn>
                <a:cxn ang="0">
                  <a:pos x="2116" y="2216"/>
                </a:cxn>
                <a:cxn ang="0">
                  <a:pos x="2272" y="2048"/>
                </a:cxn>
                <a:cxn ang="0">
                  <a:pos x="2394" y="1854"/>
                </a:cxn>
                <a:cxn ang="0">
                  <a:pos x="2596" y="1582"/>
                </a:cxn>
                <a:cxn ang="0">
                  <a:pos x="2520" y="1382"/>
                </a:cxn>
                <a:cxn ang="0">
                  <a:pos x="1142" y="2408"/>
                </a:cxn>
                <a:cxn ang="0">
                  <a:pos x="830" y="2312"/>
                </a:cxn>
                <a:cxn ang="0">
                  <a:pos x="566" y="2132"/>
                </a:cxn>
                <a:cxn ang="0">
                  <a:pos x="362" y="1886"/>
                </a:cxn>
                <a:cxn ang="0">
                  <a:pos x="238" y="1588"/>
                </a:cxn>
                <a:cxn ang="0">
                  <a:pos x="202" y="1312"/>
                </a:cxn>
                <a:cxn ang="0">
                  <a:pos x="252" y="982"/>
                </a:cxn>
                <a:cxn ang="0">
                  <a:pos x="392" y="692"/>
                </a:cxn>
                <a:cxn ang="0">
                  <a:pos x="606" y="456"/>
                </a:cxn>
                <a:cxn ang="0">
                  <a:pos x="880" y="290"/>
                </a:cxn>
                <a:cxn ang="0">
                  <a:pos x="1198" y="208"/>
                </a:cxn>
                <a:cxn ang="0">
                  <a:pos x="1480" y="214"/>
                </a:cxn>
                <a:cxn ang="0">
                  <a:pos x="1792" y="312"/>
                </a:cxn>
                <a:cxn ang="0">
                  <a:pos x="2058" y="490"/>
                </a:cxn>
                <a:cxn ang="0">
                  <a:pos x="2260" y="736"/>
                </a:cxn>
                <a:cxn ang="0">
                  <a:pos x="2386" y="1034"/>
                </a:cxn>
                <a:cxn ang="0">
                  <a:pos x="2422" y="1312"/>
                </a:cxn>
                <a:cxn ang="0">
                  <a:pos x="2372" y="1642"/>
                </a:cxn>
                <a:cxn ang="0">
                  <a:pos x="2232" y="1932"/>
                </a:cxn>
                <a:cxn ang="0">
                  <a:pos x="2018" y="2168"/>
                </a:cxn>
                <a:cxn ang="0">
                  <a:pos x="1744" y="2334"/>
                </a:cxn>
                <a:cxn ang="0">
                  <a:pos x="1426" y="2416"/>
                </a:cxn>
              </a:cxnLst>
              <a:rect l="0" t="0" r="r" b="b"/>
              <a:pathLst>
                <a:path w="2622" h="2622">
                  <a:moveTo>
                    <a:pt x="2622" y="1382"/>
                  </a:moveTo>
                  <a:lnTo>
                    <a:pt x="2622" y="1240"/>
                  </a:lnTo>
                  <a:lnTo>
                    <a:pt x="2520" y="1240"/>
                  </a:lnTo>
                  <a:lnTo>
                    <a:pt x="2520" y="1240"/>
                  </a:lnTo>
                  <a:lnTo>
                    <a:pt x="2516" y="1196"/>
                  </a:lnTo>
                  <a:lnTo>
                    <a:pt x="2512" y="1152"/>
                  </a:lnTo>
                  <a:lnTo>
                    <a:pt x="2506" y="1110"/>
                  </a:lnTo>
                  <a:lnTo>
                    <a:pt x="2498" y="1068"/>
                  </a:lnTo>
                  <a:lnTo>
                    <a:pt x="2596" y="1040"/>
                  </a:lnTo>
                  <a:lnTo>
                    <a:pt x="2560" y="904"/>
                  </a:lnTo>
                  <a:lnTo>
                    <a:pt x="2460" y="930"/>
                  </a:lnTo>
                  <a:lnTo>
                    <a:pt x="2460" y="930"/>
                  </a:lnTo>
                  <a:lnTo>
                    <a:pt x="2446" y="888"/>
                  </a:lnTo>
                  <a:lnTo>
                    <a:pt x="2430" y="848"/>
                  </a:lnTo>
                  <a:lnTo>
                    <a:pt x="2412" y="808"/>
                  </a:lnTo>
                  <a:lnTo>
                    <a:pt x="2394" y="768"/>
                  </a:lnTo>
                  <a:lnTo>
                    <a:pt x="2482" y="718"/>
                  </a:lnTo>
                  <a:lnTo>
                    <a:pt x="2412" y="594"/>
                  </a:lnTo>
                  <a:lnTo>
                    <a:pt x="2322" y="646"/>
                  </a:lnTo>
                  <a:lnTo>
                    <a:pt x="2322" y="646"/>
                  </a:lnTo>
                  <a:lnTo>
                    <a:pt x="2298" y="610"/>
                  </a:lnTo>
                  <a:lnTo>
                    <a:pt x="2272" y="574"/>
                  </a:lnTo>
                  <a:lnTo>
                    <a:pt x="2244" y="540"/>
                  </a:lnTo>
                  <a:lnTo>
                    <a:pt x="2216" y="508"/>
                  </a:lnTo>
                  <a:lnTo>
                    <a:pt x="2290" y="434"/>
                  </a:lnTo>
                  <a:lnTo>
                    <a:pt x="2188" y="334"/>
                  </a:lnTo>
                  <a:lnTo>
                    <a:pt x="2116" y="406"/>
                  </a:lnTo>
                  <a:lnTo>
                    <a:pt x="2116" y="406"/>
                  </a:lnTo>
                  <a:lnTo>
                    <a:pt x="2082" y="378"/>
                  </a:lnTo>
                  <a:lnTo>
                    <a:pt x="2048" y="352"/>
                  </a:lnTo>
                  <a:lnTo>
                    <a:pt x="2014" y="326"/>
                  </a:lnTo>
                  <a:lnTo>
                    <a:pt x="1978" y="300"/>
                  </a:lnTo>
                  <a:lnTo>
                    <a:pt x="2028" y="212"/>
                  </a:lnTo>
                  <a:lnTo>
                    <a:pt x="1906" y="140"/>
                  </a:lnTo>
                  <a:lnTo>
                    <a:pt x="1854" y="230"/>
                  </a:lnTo>
                  <a:lnTo>
                    <a:pt x="1854" y="230"/>
                  </a:lnTo>
                  <a:lnTo>
                    <a:pt x="1816" y="210"/>
                  </a:lnTo>
                  <a:lnTo>
                    <a:pt x="1776" y="194"/>
                  </a:lnTo>
                  <a:lnTo>
                    <a:pt x="1734" y="178"/>
                  </a:lnTo>
                  <a:lnTo>
                    <a:pt x="1694" y="162"/>
                  </a:lnTo>
                  <a:lnTo>
                    <a:pt x="1720" y="64"/>
                  </a:lnTo>
                  <a:lnTo>
                    <a:pt x="1582" y="26"/>
                  </a:lnTo>
                  <a:lnTo>
                    <a:pt x="1556" y="126"/>
                  </a:lnTo>
                  <a:lnTo>
                    <a:pt x="1556" y="126"/>
                  </a:lnTo>
                  <a:lnTo>
                    <a:pt x="1514" y="118"/>
                  </a:lnTo>
                  <a:lnTo>
                    <a:pt x="1470" y="112"/>
                  </a:lnTo>
                  <a:lnTo>
                    <a:pt x="1426" y="106"/>
                  </a:lnTo>
                  <a:lnTo>
                    <a:pt x="1382" y="104"/>
                  </a:lnTo>
                  <a:lnTo>
                    <a:pt x="1382" y="0"/>
                  </a:lnTo>
                  <a:lnTo>
                    <a:pt x="1240" y="0"/>
                  </a:lnTo>
                  <a:lnTo>
                    <a:pt x="1240" y="104"/>
                  </a:lnTo>
                  <a:lnTo>
                    <a:pt x="1240" y="104"/>
                  </a:lnTo>
                  <a:lnTo>
                    <a:pt x="1196" y="106"/>
                  </a:lnTo>
                  <a:lnTo>
                    <a:pt x="1154" y="112"/>
                  </a:lnTo>
                  <a:lnTo>
                    <a:pt x="1110" y="118"/>
                  </a:lnTo>
                  <a:lnTo>
                    <a:pt x="1068" y="126"/>
                  </a:lnTo>
                  <a:lnTo>
                    <a:pt x="1042" y="26"/>
                  </a:lnTo>
                  <a:lnTo>
                    <a:pt x="904" y="64"/>
                  </a:lnTo>
                  <a:lnTo>
                    <a:pt x="930" y="162"/>
                  </a:lnTo>
                  <a:lnTo>
                    <a:pt x="930" y="162"/>
                  </a:lnTo>
                  <a:lnTo>
                    <a:pt x="890" y="178"/>
                  </a:lnTo>
                  <a:lnTo>
                    <a:pt x="848" y="194"/>
                  </a:lnTo>
                  <a:lnTo>
                    <a:pt x="808" y="210"/>
                  </a:lnTo>
                  <a:lnTo>
                    <a:pt x="770" y="230"/>
                  </a:lnTo>
                  <a:lnTo>
                    <a:pt x="718" y="140"/>
                  </a:lnTo>
                  <a:lnTo>
                    <a:pt x="594" y="212"/>
                  </a:lnTo>
                  <a:lnTo>
                    <a:pt x="646" y="300"/>
                  </a:lnTo>
                  <a:lnTo>
                    <a:pt x="646" y="300"/>
                  </a:lnTo>
                  <a:lnTo>
                    <a:pt x="610" y="326"/>
                  </a:lnTo>
                  <a:lnTo>
                    <a:pt x="576" y="352"/>
                  </a:lnTo>
                  <a:lnTo>
                    <a:pt x="542" y="378"/>
                  </a:lnTo>
                  <a:lnTo>
                    <a:pt x="508" y="406"/>
                  </a:lnTo>
                  <a:lnTo>
                    <a:pt x="436" y="334"/>
                  </a:lnTo>
                  <a:lnTo>
                    <a:pt x="334" y="434"/>
                  </a:lnTo>
                  <a:lnTo>
                    <a:pt x="408" y="508"/>
                  </a:lnTo>
                  <a:lnTo>
                    <a:pt x="408" y="508"/>
                  </a:lnTo>
                  <a:lnTo>
                    <a:pt x="378" y="540"/>
                  </a:lnTo>
                  <a:lnTo>
                    <a:pt x="352" y="574"/>
                  </a:lnTo>
                  <a:lnTo>
                    <a:pt x="326" y="610"/>
                  </a:lnTo>
                  <a:lnTo>
                    <a:pt x="302" y="646"/>
                  </a:lnTo>
                  <a:lnTo>
                    <a:pt x="212" y="594"/>
                  </a:lnTo>
                  <a:lnTo>
                    <a:pt x="140" y="718"/>
                  </a:lnTo>
                  <a:lnTo>
                    <a:pt x="230" y="768"/>
                  </a:lnTo>
                  <a:lnTo>
                    <a:pt x="230" y="768"/>
                  </a:lnTo>
                  <a:lnTo>
                    <a:pt x="212" y="808"/>
                  </a:lnTo>
                  <a:lnTo>
                    <a:pt x="194" y="848"/>
                  </a:lnTo>
                  <a:lnTo>
                    <a:pt x="178" y="888"/>
                  </a:lnTo>
                  <a:lnTo>
                    <a:pt x="164" y="930"/>
                  </a:lnTo>
                  <a:lnTo>
                    <a:pt x="64" y="904"/>
                  </a:lnTo>
                  <a:lnTo>
                    <a:pt x="26" y="1040"/>
                  </a:lnTo>
                  <a:lnTo>
                    <a:pt x="126" y="1068"/>
                  </a:lnTo>
                  <a:lnTo>
                    <a:pt x="126" y="1068"/>
                  </a:lnTo>
                  <a:lnTo>
                    <a:pt x="118" y="1110"/>
                  </a:lnTo>
                  <a:lnTo>
                    <a:pt x="112" y="1152"/>
                  </a:lnTo>
                  <a:lnTo>
                    <a:pt x="108" y="1196"/>
                  </a:lnTo>
                  <a:lnTo>
                    <a:pt x="104" y="1240"/>
                  </a:lnTo>
                  <a:lnTo>
                    <a:pt x="0" y="1240"/>
                  </a:lnTo>
                  <a:lnTo>
                    <a:pt x="0" y="1382"/>
                  </a:lnTo>
                  <a:lnTo>
                    <a:pt x="104" y="1382"/>
                  </a:lnTo>
                  <a:lnTo>
                    <a:pt x="104" y="1382"/>
                  </a:lnTo>
                  <a:lnTo>
                    <a:pt x="108" y="1426"/>
                  </a:lnTo>
                  <a:lnTo>
                    <a:pt x="112" y="1470"/>
                  </a:lnTo>
                  <a:lnTo>
                    <a:pt x="118" y="1512"/>
                  </a:lnTo>
                  <a:lnTo>
                    <a:pt x="126" y="1556"/>
                  </a:lnTo>
                  <a:lnTo>
                    <a:pt x="26" y="1582"/>
                  </a:lnTo>
                  <a:lnTo>
                    <a:pt x="64" y="1720"/>
                  </a:lnTo>
                  <a:lnTo>
                    <a:pt x="164" y="1692"/>
                  </a:lnTo>
                  <a:lnTo>
                    <a:pt x="164" y="1692"/>
                  </a:lnTo>
                  <a:lnTo>
                    <a:pt x="178" y="1734"/>
                  </a:lnTo>
                  <a:lnTo>
                    <a:pt x="194" y="1774"/>
                  </a:lnTo>
                  <a:lnTo>
                    <a:pt x="212" y="1814"/>
                  </a:lnTo>
                  <a:lnTo>
                    <a:pt x="230" y="1854"/>
                  </a:lnTo>
                  <a:lnTo>
                    <a:pt x="140" y="1906"/>
                  </a:lnTo>
                  <a:lnTo>
                    <a:pt x="212" y="2028"/>
                  </a:lnTo>
                  <a:lnTo>
                    <a:pt x="302" y="1978"/>
                  </a:lnTo>
                  <a:lnTo>
                    <a:pt x="302" y="1978"/>
                  </a:lnTo>
                  <a:lnTo>
                    <a:pt x="326" y="2014"/>
                  </a:lnTo>
                  <a:lnTo>
                    <a:pt x="352" y="2048"/>
                  </a:lnTo>
                  <a:lnTo>
                    <a:pt x="378" y="2082"/>
                  </a:lnTo>
                  <a:lnTo>
                    <a:pt x="408" y="2116"/>
                  </a:lnTo>
                  <a:lnTo>
                    <a:pt x="334" y="2188"/>
                  </a:lnTo>
                  <a:lnTo>
                    <a:pt x="436" y="2288"/>
                  </a:lnTo>
                  <a:lnTo>
                    <a:pt x="508" y="2216"/>
                  </a:lnTo>
                  <a:lnTo>
                    <a:pt x="508" y="2216"/>
                  </a:lnTo>
                  <a:lnTo>
                    <a:pt x="542" y="2244"/>
                  </a:lnTo>
                  <a:lnTo>
                    <a:pt x="576" y="2272"/>
                  </a:lnTo>
                  <a:lnTo>
                    <a:pt x="610" y="2298"/>
                  </a:lnTo>
                  <a:lnTo>
                    <a:pt x="646" y="2322"/>
                  </a:lnTo>
                  <a:lnTo>
                    <a:pt x="594" y="2412"/>
                  </a:lnTo>
                  <a:lnTo>
                    <a:pt x="718" y="2482"/>
                  </a:lnTo>
                  <a:lnTo>
                    <a:pt x="770" y="2394"/>
                  </a:lnTo>
                  <a:lnTo>
                    <a:pt x="770" y="2394"/>
                  </a:lnTo>
                  <a:lnTo>
                    <a:pt x="808" y="2412"/>
                  </a:lnTo>
                  <a:lnTo>
                    <a:pt x="848" y="2430"/>
                  </a:lnTo>
                  <a:lnTo>
                    <a:pt x="890" y="2446"/>
                  </a:lnTo>
                  <a:lnTo>
                    <a:pt x="930" y="2460"/>
                  </a:lnTo>
                  <a:lnTo>
                    <a:pt x="904" y="2560"/>
                  </a:lnTo>
                  <a:lnTo>
                    <a:pt x="1042" y="2596"/>
                  </a:lnTo>
                  <a:lnTo>
                    <a:pt x="1068" y="2498"/>
                  </a:lnTo>
                  <a:lnTo>
                    <a:pt x="1068" y="2498"/>
                  </a:lnTo>
                  <a:lnTo>
                    <a:pt x="1110" y="2504"/>
                  </a:lnTo>
                  <a:lnTo>
                    <a:pt x="1154" y="2512"/>
                  </a:lnTo>
                  <a:lnTo>
                    <a:pt x="1196" y="2516"/>
                  </a:lnTo>
                  <a:lnTo>
                    <a:pt x="1240" y="2520"/>
                  </a:lnTo>
                  <a:lnTo>
                    <a:pt x="1240" y="2622"/>
                  </a:lnTo>
                  <a:lnTo>
                    <a:pt x="1382" y="2622"/>
                  </a:lnTo>
                  <a:lnTo>
                    <a:pt x="1382" y="2520"/>
                  </a:lnTo>
                  <a:lnTo>
                    <a:pt x="1382" y="2520"/>
                  </a:lnTo>
                  <a:lnTo>
                    <a:pt x="1426" y="2516"/>
                  </a:lnTo>
                  <a:lnTo>
                    <a:pt x="1470" y="2512"/>
                  </a:lnTo>
                  <a:lnTo>
                    <a:pt x="1514" y="2504"/>
                  </a:lnTo>
                  <a:lnTo>
                    <a:pt x="1556" y="2498"/>
                  </a:lnTo>
                  <a:lnTo>
                    <a:pt x="1582" y="2596"/>
                  </a:lnTo>
                  <a:lnTo>
                    <a:pt x="1720" y="2560"/>
                  </a:lnTo>
                  <a:lnTo>
                    <a:pt x="1694" y="2460"/>
                  </a:lnTo>
                  <a:lnTo>
                    <a:pt x="1694" y="2460"/>
                  </a:lnTo>
                  <a:lnTo>
                    <a:pt x="1734" y="2446"/>
                  </a:lnTo>
                  <a:lnTo>
                    <a:pt x="1776" y="2430"/>
                  </a:lnTo>
                  <a:lnTo>
                    <a:pt x="1816" y="2412"/>
                  </a:lnTo>
                  <a:lnTo>
                    <a:pt x="1854" y="2394"/>
                  </a:lnTo>
                  <a:lnTo>
                    <a:pt x="1906" y="2482"/>
                  </a:lnTo>
                  <a:lnTo>
                    <a:pt x="2028" y="2412"/>
                  </a:lnTo>
                  <a:lnTo>
                    <a:pt x="1978" y="2322"/>
                  </a:lnTo>
                  <a:lnTo>
                    <a:pt x="1978" y="2322"/>
                  </a:lnTo>
                  <a:lnTo>
                    <a:pt x="2014" y="2298"/>
                  </a:lnTo>
                  <a:lnTo>
                    <a:pt x="2048" y="2272"/>
                  </a:lnTo>
                  <a:lnTo>
                    <a:pt x="2082" y="2244"/>
                  </a:lnTo>
                  <a:lnTo>
                    <a:pt x="2116" y="2216"/>
                  </a:lnTo>
                  <a:lnTo>
                    <a:pt x="2188" y="2288"/>
                  </a:lnTo>
                  <a:lnTo>
                    <a:pt x="2290" y="2188"/>
                  </a:lnTo>
                  <a:lnTo>
                    <a:pt x="2216" y="2116"/>
                  </a:lnTo>
                  <a:lnTo>
                    <a:pt x="2216" y="2116"/>
                  </a:lnTo>
                  <a:lnTo>
                    <a:pt x="2244" y="2082"/>
                  </a:lnTo>
                  <a:lnTo>
                    <a:pt x="2272" y="2048"/>
                  </a:lnTo>
                  <a:lnTo>
                    <a:pt x="2298" y="2014"/>
                  </a:lnTo>
                  <a:lnTo>
                    <a:pt x="2322" y="1978"/>
                  </a:lnTo>
                  <a:lnTo>
                    <a:pt x="2412" y="2028"/>
                  </a:lnTo>
                  <a:lnTo>
                    <a:pt x="2482" y="1906"/>
                  </a:lnTo>
                  <a:lnTo>
                    <a:pt x="2394" y="1854"/>
                  </a:lnTo>
                  <a:lnTo>
                    <a:pt x="2394" y="1854"/>
                  </a:lnTo>
                  <a:lnTo>
                    <a:pt x="2412" y="1814"/>
                  </a:lnTo>
                  <a:lnTo>
                    <a:pt x="2430" y="1774"/>
                  </a:lnTo>
                  <a:lnTo>
                    <a:pt x="2446" y="1734"/>
                  </a:lnTo>
                  <a:lnTo>
                    <a:pt x="2460" y="1692"/>
                  </a:lnTo>
                  <a:lnTo>
                    <a:pt x="2560" y="1720"/>
                  </a:lnTo>
                  <a:lnTo>
                    <a:pt x="2596" y="1582"/>
                  </a:lnTo>
                  <a:lnTo>
                    <a:pt x="2498" y="1556"/>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lnTo>
                    <a:pt x="1312" y="2420"/>
                  </a:lnTo>
                  <a:close/>
                </a:path>
              </a:pathLst>
            </a:custGeom>
            <a:gradFill rotWithShape="1">
              <a:gsLst>
                <a:gs pos="0">
                  <a:schemeClr val="bg1">
                    <a:gamma/>
                    <a:shade val="66667"/>
                    <a:invGamma/>
                  </a:schemeClr>
                </a:gs>
                <a:gs pos="50000">
                  <a:schemeClr val="bg1"/>
                </a:gs>
                <a:gs pos="100000">
                  <a:schemeClr val="bg1">
                    <a:gamma/>
                    <a:shade val="66667"/>
                    <a:invGamma/>
                  </a:schemeClr>
                </a:gs>
              </a:gsLst>
              <a:lin ang="5400000" scaled="1"/>
            </a:gradFill>
            <a:ln w="19050" cap="rnd">
              <a:noFill/>
              <a:prstDash val="sysDot"/>
              <a:round/>
            </a:ln>
            <a:effectLst/>
            <a:scene3d>
              <a:camera prst="legacyObliqueBottom"/>
              <a:lightRig rig="legacyFlat3" dir="b"/>
            </a:scene3d>
            <a:sp3d extrusionH="430200" prstMaterial="legacyMatte">
              <a:bevelT w="13500" h="13500" prst="angle"/>
              <a:bevelB w="13500" h="13500" prst="angle"/>
              <a:extrusionClr>
                <a:srgbClr val="B2B2B2"/>
              </a:extrusionClr>
            </a:sp3d>
          </p:spPr>
          <p:txBody>
            <a:bodyPr>
              <a:flatTx/>
            </a:bodyPr>
            <a:lstStyle/>
            <a:p>
              <a:pPr latinLnBrk="1">
                <a:buFontTx/>
                <a:buNone/>
                <a:defRPr/>
              </a:pPr>
              <a:endParaRPr kumimoji="1" lang="ko-KR" altLang="en-US">
                <a:latin typeface="굴림" pitchFamily="50" charset="-127"/>
                <a:ea typeface="굴림" pitchFamily="50" charset="-127"/>
              </a:endParaRPr>
            </a:p>
          </p:txBody>
        </p:sp>
        <p:sp>
          <p:nvSpPr>
            <p:cNvPr id="95" name="Freeform 674"/>
            <p:cNvSpPr>
              <a:spLocks noEditPoints="1"/>
            </p:cNvSpPr>
            <p:nvPr/>
          </p:nvSpPr>
          <p:spPr bwMode="auto">
            <a:xfrm>
              <a:off x="4282" y="1427"/>
              <a:ext cx="907" cy="648"/>
            </a:xfrm>
            <a:custGeom>
              <a:avLst/>
              <a:gdLst/>
              <a:ahLst/>
              <a:cxnLst>
                <a:cxn ang="0">
                  <a:pos x="902" y="432"/>
                </a:cxn>
                <a:cxn ang="0">
                  <a:pos x="892" y="390"/>
                </a:cxn>
                <a:cxn ang="0">
                  <a:pos x="836" y="274"/>
                </a:cxn>
                <a:cxn ang="0">
                  <a:pos x="736" y="172"/>
                </a:cxn>
                <a:cxn ang="0">
                  <a:pos x="660" y="132"/>
                </a:cxn>
                <a:cxn ang="0">
                  <a:pos x="576" y="106"/>
                </a:cxn>
                <a:cxn ang="0">
                  <a:pos x="434" y="106"/>
                </a:cxn>
                <a:cxn ang="0">
                  <a:pos x="390" y="116"/>
                </a:cxn>
                <a:cxn ang="0">
                  <a:pos x="274" y="172"/>
                </a:cxn>
                <a:cxn ang="0">
                  <a:pos x="174" y="274"/>
                </a:cxn>
                <a:cxn ang="0">
                  <a:pos x="132" y="348"/>
                </a:cxn>
                <a:cxn ang="0">
                  <a:pos x="108" y="432"/>
                </a:cxn>
                <a:cxn ang="0">
                  <a:pos x="108" y="574"/>
                </a:cxn>
                <a:cxn ang="0">
                  <a:pos x="118" y="618"/>
                </a:cxn>
                <a:cxn ang="0">
                  <a:pos x="174" y="734"/>
                </a:cxn>
                <a:cxn ang="0">
                  <a:pos x="274" y="834"/>
                </a:cxn>
                <a:cxn ang="0">
                  <a:pos x="350" y="876"/>
                </a:cxn>
                <a:cxn ang="0">
                  <a:pos x="434" y="900"/>
                </a:cxn>
                <a:cxn ang="0">
                  <a:pos x="576" y="900"/>
                </a:cxn>
                <a:cxn ang="0">
                  <a:pos x="620" y="890"/>
                </a:cxn>
                <a:cxn ang="0">
                  <a:pos x="736" y="834"/>
                </a:cxn>
                <a:cxn ang="0">
                  <a:pos x="836" y="734"/>
                </a:cxn>
                <a:cxn ang="0">
                  <a:pos x="878" y="658"/>
                </a:cxn>
                <a:cxn ang="0">
                  <a:pos x="902" y="574"/>
                </a:cxn>
                <a:cxn ang="0">
                  <a:pos x="504" y="806"/>
                </a:cxn>
                <a:cxn ang="0">
                  <a:pos x="414" y="792"/>
                </a:cxn>
                <a:cxn ang="0">
                  <a:pos x="336" y="754"/>
                </a:cxn>
                <a:cxn ang="0">
                  <a:pos x="272" y="696"/>
                </a:cxn>
                <a:cxn ang="0">
                  <a:pos x="226" y="622"/>
                </a:cxn>
                <a:cxn ang="0">
                  <a:pos x="204" y="534"/>
                </a:cxn>
                <a:cxn ang="0">
                  <a:pos x="204" y="472"/>
                </a:cxn>
                <a:cxn ang="0">
                  <a:pos x="226" y="386"/>
                </a:cxn>
                <a:cxn ang="0">
                  <a:pos x="272" y="312"/>
                </a:cxn>
                <a:cxn ang="0">
                  <a:pos x="336" y="252"/>
                </a:cxn>
                <a:cxn ang="0">
                  <a:pos x="414" y="214"/>
                </a:cxn>
                <a:cxn ang="0">
                  <a:pos x="504" y="202"/>
                </a:cxn>
                <a:cxn ang="0">
                  <a:pos x="566" y="208"/>
                </a:cxn>
                <a:cxn ang="0">
                  <a:pos x="650" y="238"/>
                </a:cxn>
                <a:cxn ang="0">
                  <a:pos x="718" y="290"/>
                </a:cxn>
                <a:cxn ang="0">
                  <a:pos x="770" y="360"/>
                </a:cxn>
                <a:cxn ang="0">
                  <a:pos x="802" y="442"/>
                </a:cxn>
                <a:cxn ang="0">
                  <a:pos x="808" y="504"/>
                </a:cxn>
                <a:cxn ang="0">
                  <a:pos x="794" y="594"/>
                </a:cxn>
                <a:cxn ang="0">
                  <a:pos x="756" y="672"/>
                </a:cxn>
                <a:cxn ang="0">
                  <a:pos x="698" y="738"/>
                </a:cxn>
                <a:cxn ang="0">
                  <a:pos x="622" y="782"/>
                </a:cxn>
                <a:cxn ang="0">
                  <a:pos x="536" y="804"/>
                </a:cxn>
              </a:cxnLst>
              <a:rect l="0" t="0" r="r" b="b"/>
              <a:pathLst>
                <a:path w="1010" h="1008">
                  <a:moveTo>
                    <a:pt x="1010" y="574"/>
                  </a:moveTo>
                  <a:lnTo>
                    <a:pt x="1010" y="432"/>
                  </a:lnTo>
                  <a:lnTo>
                    <a:pt x="902" y="432"/>
                  </a:lnTo>
                  <a:lnTo>
                    <a:pt x="902" y="432"/>
                  </a:lnTo>
                  <a:lnTo>
                    <a:pt x="898" y="410"/>
                  </a:lnTo>
                  <a:lnTo>
                    <a:pt x="892" y="390"/>
                  </a:lnTo>
                  <a:lnTo>
                    <a:pt x="878" y="348"/>
                  </a:lnTo>
                  <a:lnTo>
                    <a:pt x="858" y="310"/>
                  </a:lnTo>
                  <a:lnTo>
                    <a:pt x="836" y="274"/>
                  </a:lnTo>
                  <a:lnTo>
                    <a:pt x="912" y="198"/>
                  </a:lnTo>
                  <a:lnTo>
                    <a:pt x="812" y="96"/>
                  </a:lnTo>
                  <a:lnTo>
                    <a:pt x="736" y="172"/>
                  </a:lnTo>
                  <a:lnTo>
                    <a:pt x="736" y="172"/>
                  </a:lnTo>
                  <a:lnTo>
                    <a:pt x="698" y="150"/>
                  </a:lnTo>
                  <a:lnTo>
                    <a:pt x="660" y="132"/>
                  </a:lnTo>
                  <a:lnTo>
                    <a:pt x="620" y="116"/>
                  </a:lnTo>
                  <a:lnTo>
                    <a:pt x="598" y="112"/>
                  </a:lnTo>
                  <a:lnTo>
                    <a:pt x="576" y="106"/>
                  </a:lnTo>
                  <a:lnTo>
                    <a:pt x="576" y="0"/>
                  </a:lnTo>
                  <a:lnTo>
                    <a:pt x="434" y="0"/>
                  </a:lnTo>
                  <a:lnTo>
                    <a:pt x="434" y="106"/>
                  </a:lnTo>
                  <a:lnTo>
                    <a:pt x="434" y="106"/>
                  </a:lnTo>
                  <a:lnTo>
                    <a:pt x="412" y="112"/>
                  </a:lnTo>
                  <a:lnTo>
                    <a:pt x="390" y="116"/>
                  </a:lnTo>
                  <a:lnTo>
                    <a:pt x="350" y="132"/>
                  </a:lnTo>
                  <a:lnTo>
                    <a:pt x="310" y="150"/>
                  </a:lnTo>
                  <a:lnTo>
                    <a:pt x="274" y="172"/>
                  </a:lnTo>
                  <a:lnTo>
                    <a:pt x="198" y="96"/>
                  </a:lnTo>
                  <a:lnTo>
                    <a:pt x="98" y="198"/>
                  </a:lnTo>
                  <a:lnTo>
                    <a:pt x="174" y="274"/>
                  </a:lnTo>
                  <a:lnTo>
                    <a:pt x="174" y="274"/>
                  </a:lnTo>
                  <a:lnTo>
                    <a:pt x="152" y="310"/>
                  </a:lnTo>
                  <a:lnTo>
                    <a:pt x="132" y="348"/>
                  </a:lnTo>
                  <a:lnTo>
                    <a:pt x="118" y="390"/>
                  </a:lnTo>
                  <a:lnTo>
                    <a:pt x="112" y="410"/>
                  </a:lnTo>
                  <a:lnTo>
                    <a:pt x="108" y="432"/>
                  </a:lnTo>
                  <a:lnTo>
                    <a:pt x="0" y="432"/>
                  </a:lnTo>
                  <a:lnTo>
                    <a:pt x="0" y="574"/>
                  </a:lnTo>
                  <a:lnTo>
                    <a:pt x="108" y="574"/>
                  </a:lnTo>
                  <a:lnTo>
                    <a:pt x="108" y="574"/>
                  </a:lnTo>
                  <a:lnTo>
                    <a:pt x="112" y="596"/>
                  </a:lnTo>
                  <a:lnTo>
                    <a:pt x="118" y="618"/>
                  </a:lnTo>
                  <a:lnTo>
                    <a:pt x="132" y="658"/>
                  </a:lnTo>
                  <a:lnTo>
                    <a:pt x="152" y="698"/>
                  </a:lnTo>
                  <a:lnTo>
                    <a:pt x="174" y="734"/>
                  </a:lnTo>
                  <a:lnTo>
                    <a:pt x="98" y="810"/>
                  </a:lnTo>
                  <a:lnTo>
                    <a:pt x="198" y="910"/>
                  </a:lnTo>
                  <a:lnTo>
                    <a:pt x="274" y="834"/>
                  </a:lnTo>
                  <a:lnTo>
                    <a:pt x="274" y="834"/>
                  </a:lnTo>
                  <a:lnTo>
                    <a:pt x="310" y="858"/>
                  </a:lnTo>
                  <a:lnTo>
                    <a:pt x="350" y="876"/>
                  </a:lnTo>
                  <a:lnTo>
                    <a:pt x="390" y="890"/>
                  </a:lnTo>
                  <a:lnTo>
                    <a:pt x="412" y="896"/>
                  </a:lnTo>
                  <a:lnTo>
                    <a:pt x="434" y="900"/>
                  </a:lnTo>
                  <a:lnTo>
                    <a:pt x="434" y="1008"/>
                  </a:lnTo>
                  <a:lnTo>
                    <a:pt x="576" y="1008"/>
                  </a:lnTo>
                  <a:lnTo>
                    <a:pt x="576" y="900"/>
                  </a:lnTo>
                  <a:lnTo>
                    <a:pt x="576" y="900"/>
                  </a:lnTo>
                  <a:lnTo>
                    <a:pt x="598" y="896"/>
                  </a:lnTo>
                  <a:lnTo>
                    <a:pt x="620" y="890"/>
                  </a:lnTo>
                  <a:lnTo>
                    <a:pt x="660" y="876"/>
                  </a:lnTo>
                  <a:lnTo>
                    <a:pt x="698" y="858"/>
                  </a:lnTo>
                  <a:lnTo>
                    <a:pt x="736" y="834"/>
                  </a:lnTo>
                  <a:lnTo>
                    <a:pt x="812" y="910"/>
                  </a:lnTo>
                  <a:lnTo>
                    <a:pt x="912" y="810"/>
                  </a:lnTo>
                  <a:lnTo>
                    <a:pt x="836" y="734"/>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lnTo>
                    <a:pt x="504" y="806"/>
                  </a:lnTo>
                  <a:close/>
                </a:path>
              </a:pathLst>
            </a:custGeom>
            <a:gradFill rotWithShape="1">
              <a:gsLst>
                <a:gs pos="0">
                  <a:schemeClr val="bg1">
                    <a:gamma/>
                    <a:shade val="66667"/>
                    <a:invGamma/>
                  </a:schemeClr>
                </a:gs>
                <a:gs pos="50000">
                  <a:schemeClr val="bg1"/>
                </a:gs>
                <a:gs pos="100000">
                  <a:schemeClr val="bg1">
                    <a:gamma/>
                    <a:shade val="66667"/>
                    <a:invGamma/>
                  </a:schemeClr>
                </a:gs>
              </a:gsLst>
              <a:lin ang="5400000" scaled="1"/>
            </a:gradFill>
            <a:ln w="19050" cap="rnd">
              <a:noFill/>
              <a:prstDash val="sysDot"/>
              <a:round/>
            </a:ln>
            <a:effectLst/>
            <a:scene3d>
              <a:camera prst="legacyObliqueBottom"/>
              <a:lightRig rig="legacyFlat3" dir="b"/>
            </a:scene3d>
            <a:sp3d extrusionH="430200" prstMaterial="legacyMatte">
              <a:bevelT w="13500" h="13500" prst="angle"/>
              <a:bevelB w="13500" h="13500" prst="angle"/>
              <a:extrusionClr>
                <a:srgbClr val="B2B2B2"/>
              </a:extrusionClr>
            </a:sp3d>
          </p:spPr>
          <p:txBody>
            <a:bodyPr>
              <a:flatTx/>
            </a:bodyPr>
            <a:lstStyle/>
            <a:p>
              <a:pPr latinLnBrk="1">
                <a:buFontTx/>
                <a:buNone/>
                <a:defRPr/>
              </a:pPr>
              <a:endParaRPr kumimoji="1" lang="ko-KR" altLang="en-US">
                <a:latin typeface="굴림" pitchFamily="50" charset="-127"/>
                <a:ea typeface="굴림" pitchFamily="50" charset="-127"/>
              </a:endParaRPr>
            </a:p>
          </p:txBody>
        </p:sp>
        <p:sp>
          <p:nvSpPr>
            <p:cNvPr id="96" name="Freeform 675"/>
            <p:cNvSpPr>
              <a:spLocks noEditPoints="1"/>
            </p:cNvSpPr>
            <p:nvPr/>
          </p:nvSpPr>
          <p:spPr bwMode="auto">
            <a:xfrm>
              <a:off x="-572" y="2432"/>
              <a:ext cx="3015" cy="2155"/>
            </a:xfrm>
            <a:custGeom>
              <a:avLst/>
              <a:gdLst/>
              <a:ahLst/>
              <a:cxnLst>
                <a:cxn ang="0">
                  <a:pos x="2512" y="1152"/>
                </a:cxn>
                <a:cxn ang="0">
                  <a:pos x="2460" y="930"/>
                </a:cxn>
                <a:cxn ang="0">
                  <a:pos x="2412" y="594"/>
                </a:cxn>
                <a:cxn ang="0">
                  <a:pos x="2216" y="508"/>
                </a:cxn>
                <a:cxn ang="0">
                  <a:pos x="2048" y="352"/>
                </a:cxn>
                <a:cxn ang="0">
                  <a:pos x="1854" y="230"/>
                </a:cxn>
                <a:cxn ang="0">
                  <a:pos x="1582" y="26"/>
                </a:cxn>
                <a:cxn ang="0">
                  <a:pos x="1382" y="104"/>
                </a:cxn>
                <a:cxn ang="0">
                  <a:pos x="1154" y="112"/>
                </a:cxn>
                <a:cxn ang="0">
                  <a:pos x="930" y="162"/>
                </a:cxn>
                <a:cxn ang="0">
                  <a:pos x="594" y="212"/>
                </a:cxn>
                <a:cxn ang="0">
                  <a:pos x="508" y="406"/>
                </a:cxn>
                <a:cxn ang="0">
                  <a:pos x="352" y="574"/>
                </a:cxn>
                <a:cxn ang="0">
                  <a:pos x="230" y="768"/>
                </a:cxn>
                <a:cxn ang="0">
                  <a:pos x="26" y="1040"/>
                </a:cxn>
                <a:cxn ang="0">
                  <a:pos x="104" y="1240"/>
                </a:cxn>
                <a:cxn ang="0">
                  <a:pos x="112" y="1470"/>
                </a:cxn>
                <a:cxn ang="0">
                  <a:pos x="164" y="1692"/>
                </a:cxn>
                <a:cxn ang="0">
                  <a:pos x="212" y="2028"/>
                </a:cxn>
                <a:cxn ang="0">
                  <a:pos x="408" y="2116"/>
                </a:cxn>
                <a:cxn ang="0">
                  <a:pos x="576" y="2272"/>
                </a:cxn>
                <a:cxn ang="0">
                  <a:pos x="770" y="2394"/>
                </a:cxn>
                <a:cxn ang="0">
                  <a:pos x="1042" y="2596"/>
                </a:cxn>
                <a:cxn ang="0">
                  <a:pos x="1240" y="2520"/>
                </a:cxn>
                <a:cxn ang="0">
                  <a:pos x="1470" y="2512"/>
                </a:cxn>
                <a:cxn ang="0">
                  <a:pos x="1694" y="2460"/>
                </a:cxn>
                <a:cxn ang="0">
                  <a:pos x="2028" y="2412"/>
                </a:cxn>
                <a:cxn ang="0">
                  <a:pos x="2116" y="2216"/>
                </a:cxn>
                <a:cxn ang="0">
                  <a:pos x="2272" y="2048"/>
                </a:cxn>
                <a:cxn ang="0">
                  <a:pos x="2394" y="1854"/>
                </a:cxn>
                <a:cxn ang="0">
                  <a:pos x="2596" y="1582"/>
                </a:cxn>
                <a:cxn ang="0">
                  <a:pos x="2520" y="1382"/>
                </a:cxn>
                <a:cxn ang="0">
                  <a:pos x="1142" y="2408"/>
                </a:cxn>
                <a:cxn ang="0">
                  <a:pos x="830" y="2312"/>
                </a:cxn>
                <a:cxn ang="0">
                  <a:pos x="566" y="2132"/>
                </a:cxn>
                <a:cxn ang="0">
                  <a:pos x="362" y="1886"/>
                </a:cxn>
                <a:cxn ang="0">
                  <a:pos x="238" y="1588"/>
                </a:cxn>
                <a:cxn ang="0">
                  <a:pos x="202" y="1312"/>
                </a:cxn>
                <a:cxn ang="0">
                  <a:pos x="252" y="982"/>
                </a:cxn>
                <a:cxn ang="0">
                  <a:pos x="392" y="692"/>
                </a:cxn>
                <a:cxn ang="0">
                  <a:pos x="606" y="456"/>
                </a:cxn>
                <a:cxn ang="0">
                  <a:pos x="880" y="290"/>
                </a:cxn>
                <a:cxn ang="0">
                  <a:pos x="1198" y="208"/>
                </a:cxn>
                <a:cxn ang="0">
                  <a:pos x="1480" y="214"/>
                </a:cxn>
                <a:cxn ang="0">
                  <a:pos x="1792" y="312"/>
                </a:cxn>
                <a:cxn ang="0">
                  <a:pos x="2058" y="490"/>
                </a:cxn>
                <a:cxn ang="0">
                  <a:pos x="2260" y="736"/>
                </a:cxn>
                <a:cxn ang="0">
                  <a:pos x="2386" y="1034"/>
                </a:cxn>
                <a:cxn ang="0">
                  <a:pos x="2422" y="1312"/>
                </a:cxn>
                <a:cxn ang="0">
                  <a:pos x="2372" y="1642"/>
                </a:cxn>
                <a:cxn ang="0">
                  <a:pos x="2232" y="1932"/>
                </a:cxn>
                <a:cxn ang="0">
                  <a:pos x="2018" y="2168"/>
                </a:cxn>
                <a:cxn ang="0">
                  <a:pos x="1744" y="2334"/>
                </a:cxn>
                <a:cxn ang="0">
                  <a:pos x="1426" y="2416"/>
                </a:cxn>
              </a:cxnLst>
              <a:rect l="0" t="0" r="r" b="b"/>
              <a:pathLst>
                <a:path w="2622" h="2622">
                  <a:moveTo>
                    <a:pt x="2622" y="1382"/>
                  </a:moveTo>
                  <a:lnTo>
                    <a:pt x="2622" y="1240"/>
                  </a:lnTo>
                  <a:lnTo>
                    <a:pt x="2520" y="1240"/>
                  </a:lnTo>
                  <a:lnTo>
                    <a:pt x="2520" y="1240"/>
                  </a:lnTo>
                  <a:lnTo>
                    <a:pt x="2516" y="1196"/>
                  </a:lnTo>
                  <a:lnTo>
                    <a:pt x="2512" y="1152"/>
                  </a:lnTo>
                  <a:lnTo>
                    <a:pt x="2506" y="1110"/>
                  </a:lnTo>
                  <a:lnTo>
                    <a:pt x="2498" y="1068"/>
                  </a:lnTo>
                  <a:lnTo>
                    <a:pt x="2596" y="1040"/>
                  </a:lnTo>
                  <a:lnTo>
                    <a:pt x="2560" y="904"/>
                  </a:lnTo>
                  <a:lnTo>
                    <a:pt x="2460" y="930"/>
                  </a:lnTo>
                  <a:lnTo>
                    <a:pt x="2460" y="930"/>
                  </a:lnTo>
                  <a:lnTo>
                    <a:pt x="2446" y="888"/>
                  </a:lnTo>
                  <a:lnTo>
                    <a:pt x="2430" y="848"/>
                  </a:lnTo>
                  <a:lnTo>
                    <a:pt x="2412" y="808"/>
                  </a:lnTo>
                  <a:lnTo>
                    <a:pt x="2394" y="768"/>
                  </a:lnTo>
                  <a:lnTo>
                    <a:pt x="2482" y="718"/>
                  </a:lnTo>
                  <a:lnTo>
                    <a:pt x="2412" y="594"/>
                  </a:lnTo>
                  <a:lnTo>
                    <a:pt x="2322" y="646"/>
                  </a:lnTo>
                  <a:lnTo>
                    <a:pt x="2322" y="646"/>
                  </a:lnTo>
                  <a:lnTo>
                    <a:pt x="2298" y="610"/>
                  </a:lnTo>
                  <a:lnTo>
                    <a:pt x="2272" y="574"/>
                  </a:lnTo>
                  <a:lnTo>
                    <a:pt x="2244" y="540"/>
                  </a:lnTo>
                  <a:lnTo>
                    <a:pt x="2216" y="508"/>
                  </a:lnTo>
                  <a:lnTo>
                    <a:pt x="2290" y="434"/>
                  </a:lnTo>
                  <a:lnTo>
                    <a:pt x="2188" y="334"/>
                  </a:lnTo>
                  <a:lnTo>
                    <a:pt x="2116" y="406"/>
                  </a:lnTo>
                  <a:lnTo>
                    <a:pt x="2116" y="406"/>
                  </a:lnTo>
                  <a:lnTo>
                    <a:pt x="2082" y="378"/>
                  </a:lnTo>
                  <a:lnTo>
                    <a:pt x="2048" y="352"/>
                  </a:lnTo>
                  <a:lnTo>
                    <a:pt x="2014" y="326"/>
                  </a:lnTo>
                  <a:lnTo>
                    <a:pt x="1978" y="300"/>
                  </a:lnTo>
                  <a:lnTo>
                    <a:pt x="2028" y="212"/>
                  </a:lnTo>
                  <a:lnTo>
                    <a:pt x="1906" y="140"/>
                  </a:lnTo>
                  <a:lnTo>
                    <a:pt x="1854" y="230"/>
                  </a:lnTo>
                  <a:lnTo>
                    <a:pt x="1854" y="230"/>
                  </a:lnTo>
                  <a:lnTo>
                    <a:pt x="1816" y="210"/>
                  </a:lnTo>
                  <a:lnTo>
                    <a:pt x="1776" y="194"/>
                  </a:lnTo>
                  <a:lnTo>
                    <a:pt x="1734" y="178"/>
                  </a:lnTo>
                  <a:lnTo>
                    <a:pt x="1694" y="162"/>
                  </a:lnTo>
                  <a:lnTo>
                    <a:pt x="1720" y="64"/>
                  </a:lnTo>
                  <a:lnTo>
                    <a:pt x="1582" y="26"/>
                  </a:lnTo>
                  <a:lnTo>
                    <a:pt x="1556" y="126"/>
                  </a:lnTo>
                  <a:lnTo>
                    <a:pt x="1556" y="126"/>
                  </a:lnTo>
                  <a:lnTo>
                    <a:pt x="1514" y="118"/>
                  </a:lnTo>
                  <a:lnTo>
                    <a:pt x="1470" y="112"/>
                  </a:lnTo>
                  <a:lnTo>
                    <a:pt x="1426" y="106"/>
                  </a:lnTo>
                  <a:lnTo>
                    <a:pt x="1382" y="104"/>
                  </a:lnTo>
                  <a:lnTo>
                    <a:pt x="1382" y="0"/>
                  </a:lnTo>
                  <a:lnTo>
                    <a:pt x="1240" y="0"/>
                  </a:lnTo>
                  <a:lnTo>
                    <a:pt x="1240" y="104"/>
                  </a:lnTo>
                  <a:lnTo>
                    <a:pt x="1240" y="104"/>
                  </a:lnTo>
                  <a:lnTo>
                    <a:pt x="1196" y="106"/>
                  </a:lnTo>
                  <a:lnTo>
                    <a:pt x="1154" y="112"/>
                  </a:lnTo>
                  <a:lnTo>
                    <a:pt x="1110" y="118"/>
                  </a:lnTo>
                  <a:lnTo>
                    <a:pt x="1068" y="126"/>
                  </a:lnTo>
                  <a:lnTo>
                    <a:pt x="1042" y="26"/>
                  </a:lnTo>
                  <a:lnTo>
                    <a:pt x="904" y="64"/>
                  </a:lnTo>
                  <a:lnTo>
                    <a:pt x="930" y="162"/>
                  </a:lnTo>
                  <a:lnTo>
                    <a:pt x="930" y="162"/>
                  </a:lnTo>
                  <a:lnTo>
                    <a:pt x="890" y="178"/>
                  </a:lnTo>
                  <a:lnTo>
                    <a:pt x="848" y="194"/>
                  </a:lnTo>
                  <a:lnTo>
                    <a:pt x="808" y="210"/>
                  </a:lnTo>
                  <a:lnTo>
                    <a:pt x="770" y="230"/>
                  </a:lnTo>
                  <a:lnTo>
                    <a:pt x="718" y="140"/>
                  </a:lnTo>
                  <a:lnTo>
                    <a:pt x="594" y="212"/>
                  </a:lnTo>
                  <a:lnTo>
                    <a:pt x="646" y="300"/>
                  </a:lnTo>
                  <a:lnTo>
                    <a:pt x="646" y="300"/>
                  </a:lnTo>
                  <a:lnTo>
                    <a:pt x="610" y="326"/>
                  </a:lnTo>
                  <a:lnTo>
                    <a:pt x="576" y="352"/>
                  </a:lnTo>
                  <a:lnTo>
                    <a:pt x="542" y="378"/>
                  </a:lnTo>
                  <a:lnTo>
                    <a:pt x="508" y="406"/>
                  </a:lnTo>
                  <a:lnTo>
                    <a:pt x="436" y="334"/>
                  </a:lnTo>
                  <a:lnTo>
                    <a:pt x="334" y="434"/>
                  </a:lnTo>
                  <a:lnTo>
                    <a:pt x="408" y="508"/>
                  </a:lnTo>
                  <a:lnTo>
                    <a:pt x="408" y="508"/>
                  </a:lnTo>
                  <a:lnTo>
                    <a:pt x="378" y="540"/>
                  </a:lnTo>
                  <a:lnTo>
                    <a:pt x="352" y="574"/>
                  </a:lnTo>
                  <a:lnTo>
                    <a:pt x="326" y="610"/>
                  </a:lnTo>
                  <a:lnTo>
                    <a:pt x="302" y="646"/>
                  </a:lnTo>
                  <a:lnTo>
                    <a:pt x="212" y="594"/>
                  </a:lnTo>
                  <a:lnTo>
                    <a:pt x="140" y="718"/>
                  </a:lnTo>
                  <a:lnTo>
                    <a:pt x="230" y="768"/>
                  </a:lnTo>
                  <a:lnTo>
                    <a:pt x="230" y="768"/>
                  </a:lnTo>
                  <a:lnTo>
                    <a:pt x="212" y="808"/>
                  </a:lnTo>
                  <a:lnTo>
                    <a:pt x="194" y="848"/>
                  </a:lnTo>
                  <a:lnTo>
                    <a:pt x="178" y="888"/>
                  </a:lnTo>
                  <a:lnTo>
                    <a:pt x="164" y="930"/>
                  </a:lnTo>
                  <a:lnTo>
                    <a:pt x="64" y="904"/>
                  </a:lnTo>
                  <a:lnTo>
                    <a:pt x="26" y="1040"/>
                  </a:lnTo>
                  <a:lnTo>
                    <a:pt x="126" y="1068"/>
                  </a:lnTo>
                  <a:lnTo>
                    <a:pt x="126" y="1068"/>
                  </a:lnTo>
                  <a:lnTo>
                    <a:pt x="118" y="1110"/>
                  </a:lnTo>
                  <a:lnTo>
                    <a:pt x="112" y="1152"/>
                  </a:lnTo>
                  <a:lnTo>
                    <a:pt x="108" y="1196"/>
                  </a:lnTo>
                  <a:lnTo>
                    <a:pt x="104" y="1240"/>
                  </a:lnTo>
                  <a:lnTo>
                    <a:pt x="0" y="1240"/>
                  </a:lnTo>
                  <a:lnTo>
                    <a:pt x="0" y="1382"/>
                  </a:lnTo>
                  <a:lnTo>
                    <a:pt x="104" y="1382"/>
                  </a:lnTo>
                  <a:lnTo>
                    <a:pt x="104" y="1382"/>
                  </a:lnTo>
                  <a:lnTo>
                    <a:pt x="108" y="1426"/>
                  </a:lnTo>
                  <a:lnTo>
                    <a:pt x="112" y="1470"/>
                  </a:lnTo>
                  <a:lnTo>
                    <a:pt x="118" y="1512"/>
                  </a:lnTo>
                  <a:lnTo>
                    <a:pt x="126" y="1556"/>
                  </a:lnTo>
                  <a:lnTo>
                    <a:pt x="26" y="1582"/>
                  </a:lnTo>
                  <a:lnTo>
                    <a:pt x="64" y="1720"/>
                  </a:lnTo>
                  <a:lnTo>
                    <a:pt x="164" y="1692"/>
                  </a:lnTo>
                  <a:lnTo>
                    <a:pt x="164" y="1692"/>
                  </a:lnTo>
                  <a:lnTo>
                    <a:pt x="178" y="1734"/>
                  </a:lnTo>
                  <a:lnTo>
                    <a:pt x="194" y="1774"/>
                  </a:lnTo>
                  <a:lnTo>
                    <a:pt x="212" y="1814"/>
                  </a:lnTo>
                  <a:lnTo>
                    <a:pt x="230" y="1854"/>
                  </a:lnTo>
                  <a:lnTo>
                    <a:pt x="140" y="1906"/>
                  </a:lnTo>
                  <a:lnTo>
                    <a:pt x="212" y="2028"/>
                  </a:lnTo>
                  <a:lnTo>
                    <a:pt x="302" y="1978"/>
                  </a:lnTo>
                  <a:lnTo>
                    <a:pt x="302" y="1978"/>
                  </a:lnTo>
                  <a:lnTo>
                    <a:pt x="326" y="2014"/>
                  </a:lnTo>
                  <a:lnTo>
                    <a:pt x="352" y="2048"/>
                  </a:lnTo>
                  <a:lnTo>
                    <a:pt x="378" y="2082"/>
                  </a:lnTo>
                  <a:lnTo>
                    <a:pt x="408" y="2116"/>
                  </a:lnTo>
                  <a:lnTo>
                    <a:pt x="334" y="2188"/>
                  </a:lnTo>
                  <a:lnTo>
                    <a:pt x="436" y="2288"/>
                  </a:lnTo>
                  <a:lnTo>
                    <a:pt x="508" y="2216"/>
                  </a:lnTo>
                  <a:lnTo>
                    <a:pt x="508" y="2216"/>
                  </a:lnTo>
                  <a:lnTo>
                    <a:pt x="542" y="2244"/>
                  </a:lnTo>
                  <a:lnTo>
                    <a:pt x="576" y="2272"/>
                  </a:lnTo>
                  <a:lnTo>
                    <a:pt x="610" y="2298"/>
                  </a:lnTo>
                  <a:lnTo>
                    <a:pt x="646" y="2322"/>
                  </a:lnTo>
                  <a:lnTo>
                    <a:pt x="594" y="2412"/>
                  </a:lnTo>
                  <a:lnTo>
                    <a:pt x="718" y="2482"/>
                  </a:lnTo>
                  <a:lnTo>
                    <a:pt x="770" y="2394"/>
                  </a:lnTo>
                  <a:lnTo>
                    <a:pt x="770" y="2394"/>
                  </a:lnTo>
                  <a:lnTo>
                    <a:pt x="808" y="2412"/>
                  </a:lnTo>
                  <a:lnTo>
                    <a:pt x="848" y="2430"/>
                  </a:lnTo>
                  <a:lnTo>
                    <a:pt x="890" y="2446"/>
                  </a:lnTo>
                  <a:lnTo>
                    <a:pt x="930" y="2460"/>
                  </a:lnTo>
                  <a:lnTo>
                    <a:pt x="904" y="2560"/>
                  </a:lnTo>
                  <a:lnTo>
                    <a:pt x="1042" y="2596"/>
                  </a:lnTo>
                  <a:lnTo>
                    <a:pt x="1068" y="2498"/>
                  </a:lnTo>
                  <a:lnTo>
                    <a:pt x="1068" y="2498"/>
                  </a:lnTo>
                  <a:lnTo>
                    <a:pt x="1110" y="2504"/>
                  </a:lnTo>
                  <a:lnTo>
                    <a:pt x="1154" y="2512"/>
                  </a:lnTo>
                  <a:lnTo>
                    <a:pt x="1196" y="2516"/>
                  </a:lnTo>
                  <a:lnTo>
                    <a:pt x="1240" y="2520"/>
                  </a:lnTo>
                  <a:lnTo>
                    <a:pt x="1240" y="2622"/>
                  </a:lnTo>
                  <a:lnTo>
                    <a:pt x="1382" y="2622"/>
                  </a:lnTo>
                  <a:lnTo>
                    <a:pt x="1382" y="2520"/>
                  </a:lnTo>
                  <a:lnTo>
                    <a:pt x="1382" y="2520"/>
                  </a:lnTo>
                  <a:lnTo>
                    <a:pt x="1426" y="2516"/>
                  </a:lnTo>
                  <a:lnTo>
                    <a:pt x="1470" y="2512"/>
                  </a:lnTo>
                  <a:lnTo>
                    <a:pt x="1514" y="2504"/>
                  </a:lnTo>
                  <a:lnTo>
                    <a:pt x="1556" y="2498"/>
                  </a:lnTo>
                  <a:lnTo>
                    <a:pt x="1582" y="2596"/>
                  </a:lnTo>
                  <a:lnTo>
                    <a:pt x="1720" y="2560"/>
                  </a:lnTo>
                  <a:lnTo>
                    <a:pt x="1694" y="2460"/>
                  </a:lnTo>
                  <a:lnTo>
                    <a:pt x="1694" y="2460"/>
                  </a:lnTo>
                  <a:lnTo>
                    <a:pt x="1734" y="2446"/>
                  </a:lnTo>
                  <a:lnTo>
                    <a:pt x="1776" y="2430"/>
                  </a:lnTo>
                  <a:lnTo>
                    <a:pt x="1816" y="2412"/>
                  </a:lnTo>
                  <a:lnTo>
                    <a:pt x="1854" y="2394"/>
                  </a:lnTo>
                  <a:lnTo>
                    <a:pt x="1906" y="2482"/>
                  </a:lnTo>
                  <a:lnTo>
                    <a:pt x="2028" y="2412"/>
                  </a:lnTo>
                  <a:lnTo>
                    <a:pt x="1978" y="2322"/>
                  </a:lnTo>
                  <a:lnTo>
                    <a:pt x="1978" y="2322"/>
                  </a:lnTo>
                  <a:lnTo>
                    <a:pt x="2014" y="2298"/>
                  </a:lnTo>
                  <a:lnTo>
                    <a:pt x="2048" y="2272"/>
                  </a:lnTo>
                  <a:lnTo>
                    <a:pt x="2082" y="2244"/>
                  </a:lnTo>
                  <a:lnTo>
                    <a:pt x="2116" y="2216"/>
                  </a:lnTo>
                  <a:lnTo>
                    <a:pt x="2188" y="2288"/>
                  </a:lnTo>
                  <a:lnTo>
                    <a:pt x="2290" y="2188"/>
                  </a:lnTo>
                  <a:lnTo>
                    <a:pt x="2216" y="2116"/>
                  </a:lnTo>
                  <a:lnTo>
                    <a:pt x="2216" y="2116"/>
                  </a:lnTo>
                  <a:lnTo>
                    <a:pt x="2244" y="2082"/>
                  </a:lnTo>
                  <a:lnTo>
                    <a:pt x="2272" y="2048"/>
                  </a:lnTo>
                  <a:lnTo>
                    <a:pt x="2298" y="2014"/>
                  </a:lnTo>
                  <a:lnTo>
                    <a:pt x="2322" y="1978"/>
                  </a:lnTo>
                  <a:lnTo>
                    <a:pt x="2412" y="2028"/>
                  </a:lnTo>
                  <a:lnTo>
                    <a:pt x="2482" y="1906"/>
                  </a:lnTo>
                  <a:lnTo>
                    <a:pt x="2394" y="1854"/>
                  </a:lnTo>
                  <a:lnTo>
                    <a:pt x="2394" y="1854"/>
                  </a:lnTo>
                  <a:lnTo>
                    <a:pt x="2412" y="1814"/>
                  </a:lnTo>
                  <a:lnTo>
                    <a:pt x="2430" y="1774"/>
                  </a:lnTo>
                  <a:lnTo>
                    <a:pt x="2446" y="1734"/>
                  </a:lnTo>
                  <a:lnTo>
                    <a:pt x="2460" y="1692"/>
                  </a:lnTo>
                  <a:lnTo>
                    <a:pt x="2560" y="1720"/>
                  </a:lnTo>
                  <a:lnTo>
                    <a:pt x="2596" y="1582"/>
                  </a:lnTo>
                  <a:lnTo>
                    <a:pt x="2498" y="1556"/>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lnTo>
                    <a:pt x="1312" y="2420"/>
                  </a:lnTo>
                  <a:close/>
                </a:path>
              </a:pathLst>
            </a:custGeom>
            <a:gradFill rotWithShape="1">
              <a:gsLst>
                <a:gs pos="0">
                  <a:schemeClr val="bg1">
                    <a:gamma/>
                    <a:shade val="66667"/>
                    <a:invGamma/>
                  </a:schemeClr>
                </a:gs>
                <a:gs pos="50000">
                  <a:schemeClr val="bg1"/>
                </a:gs>
                <a:gs pos="100000">
                  <a:schemeClr val="bg1">
                    <a:gamma/>
                    <a:shade val="66667"/>
                    <a:invGamma/>
                  </a:schemeClr>
                </a:gs>
              </a:gsLst>
              <a:lin ang="5400000" scaled="1"/>
            </a:gradFill>
            <a:ln w="19050" cap="rnd">
              <a:noFill/>
              <a:prstDash val="sysDot"/>
              <a:round/>
            </a:ln>
            <a:effectLst/>
            <a:scene3d>
              <a:camera prst="legacyObliqueBottom"/>
              <a:lightRig rig="legacyFlat3" dir="b"/>
            </a:scene3d>
            <a:sp3d extrusionH="430200" prstMaterial="legacyMatte">
              <a:bevelT w="13500" h="13500" prst="angle"/>
              <a:bevelB w="13500" h="13500" prst="angle"/>
              <a:extrusionClr>
                <a:srgbClr val="B2B2B2"/>
              </a:extrusionClr>
            </a:sp3d>
          </p:spPr>
          <p:txBody>
            <a:bodyPr>
              <a:flatTx/>
            </a:bodyPr>
            <a:lstStyle/>
            <a:p>
              <a:pPr latinLnBrk="1">
                <a:buFontTx/>
                <a:buNone/>
                <a:defRPr/>
              </a:pPr>
              <a:endParaRPr kumimoji="1" lang="ko-KR" altLang="en-US">
                <a:latin typeface="굴림" pitchFamily="50" charset="-127"/>
                <a:ea typeface="굴림" pitchFamily="50" charset="-127"/>
              </a:endParaRPr>
            </a:p>
          </p:txBody>
        </p:sp>
        <p:sp>
          <p:nvSpPr>
            <p:cNvPr id="97" name="Oval 677"/>
            <p:cNvSpPr>
              <a:spLocks noChangeArrowheads="1"/>
            </p:cNvSpPr>
            <p:nvPr/>
          </p:nvSpPr>
          <p:spPr bwMode="auto">
            <a:xfrm>
              <a:off x="811" y="1071"/>
              <a:ext cx="1860" cy="1338"/>
            </a:xfrm>
            <a:prstGeom prst="ellipse">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1756" name="Freeform 678"/>
            <p:cNvSpPr>
              <a:spLocks noChangeArrowheads="1"/>
            </p:cNvSpPr>
            <p:nvPr/>
          </p:nvSpPr>
          <p:spPr bwMode="auto">
            <a:xfrm>
              <a:off x="857" y="1094"/>
              <a:ext cx="1769" cy="624"/>
            </a:xfrm>
            <a:custGeom>
              <a:avLst/>
              <a:gdLst>
                <a:gd name="T0" fmla="*/ 0 w 3456"/>
                <a:gd name="T1" fmla="*/ 1728 h 1728"/>
                <a:gd name="T2" fmla="*/ 10 w 3456"/>
                <a:gd name="T3" fmla="*/ 1552 h 1728"/>
                <a:gd name="T4" fmla="*/ 36 w 3456"/>
                <a:gd name="T5" fmla="*/ 1380 h 1728"/>
                <a:gd name="T6" fmla="*/ 78 w 3456"/>
                <a:gd name="T7" fmla="*/ 1214 h 1728"/>
                <a:gd name="T8" fmla="*/ 136 w 3456"/>
                <a:gd name="T9" fmla="*/ 1056 h 1728"/>
                <a:gd name="T10" fmla="*/ 208 w 3456"/>
                <a:gd name="T11" fmla="*/ 904 h 1728"/>
                <a:gd name="T12" fmla="*/ 296 w 3456"/>
                <a:gd name="T13" fmla="*/ 762 h 1728"/>
                <a:gd name="T14" fmla="*/ 394 w 3456"/>
                <a:gd name="T15" fmla="*/ 628 h 1728"/>
                <a:gd name="T16" fmla="*/ 506 w 3456"/>
                <a:gd name="T17" fmla="*/ 506 h 1728"/>
                <a:gd name="T18" fmla="*/ 630 w 3456"/>
                <a:gd name="T19" fmla="*/ 394 h 1728"/>
                <a:gd name="T20" fmla="*/ 762 w 3456"/>
                <a:gd name="T21" fmla="*/ 296 h 1728"/>
                <a:gd name="T22" fmla="*/ 904 w 3456"/>
                <a:gd name="T23" fmla="*/ 208 h 1728"/>
                <a:gd name="T24" fmla="*/ 1056 w 3456"/>
                <a:gd name="T25" fmla="*/ 136 h 1728"/>
                <a:gd name="T26" fmla="*/ 1214 w 3456"/>
                <a:gd name="T27" fmla="*/ 78 h 1728"/>
                <a:gd name="T28" fmla="*/ 1380 w 3456"/>
                <a:gd name="T29" fmla="*/ 36 h 1728"/>
                <a:gd name="T30" fmla="*/ 1552 w 3456"/>
                <a:gd name="T31" fmla="*/ 10 h 1728"/>
                <a:gd name="T32" fmla="*/ 1728 w 3456"/>
                <a:gd name="T33" fmla="*/ 0 h 1728"/>
                <a:gd name="T34" fmla="*/ 1904 w 3456"/>
                <a:gd name="T35" fmla="*/ 10 h 1728"/>
                <a:gd name="T36" fmla="*/ 2076 w 3456"/>
                <a:gd name="T37" fmla="*/ 36 h 1728"/>
                <a:gd name="T38" fmla="*/ 2242 w 3456"/>
                <a:gd name="T39" fmla="*/ 78 h 1728"/>
                <a:gd name="T40" fmla="*/ 2400 w 3456"/>
                <a:gd name="T41" fmla="*/ 136 h 1728"/>
                <a:gd name="T42" fmla="*/ 2552 w 3456"/>
                <a:gd name="T43" fmla="*/ 208 h 1728"/>
                <a:gd name="T44" fmla="*/ 2694 w 3456"/>
                <a:gd name="T45" fmla="*/ 296 h 1728"/>
                <a:gd name="T46" fmla="*/ 2826 w 3456"/>
                <a:gd name="T47" fmla="*/ 394 h 1728"/>
                <a:gd name="T48" fmla="*/ 2950 w 3456"/>
                <a:gd name="T49" fmla="*/ 506 h 1728"/>
                <a:gd name="T50" fmla="*/ 3062 w 3456"/>
                <a:gd name="T51" fmla="*/ 628 h 1728"/>
                <a:gd name="T52" fmla="*/ 3160 w 3456"/>
                <a:gd name="T53" fmla="*/ 762 h 1728"/>
                <a:gd name="T54" fmla="*/ 3248 w 3456"/>
                <a:gd name="T55" fmla="*/ 904 h 1728"/>
                <a:gd name="T56" fmla="*/ 3320 w 3456"/>
                <a:gd name="T57" fmla="*/ 1056 h 1728"/>
                <a:gd name="T58" fmla="*/ 3378 w 3456"/>
                <a:gd name="T59" fmla="*/ 1214 h 1728"/>
                <a:gd name="T60" fmla="*/ 3420 w 3456"/>
                <a:gd name="T61" fmla="*/ 1380 h 1728"/>
                <a:gd name="T62" fmla="*/ 3446 w 3456"/>
                <a:gd name="T63" fmla="*/ 1552 h 1728"/>
                <a:gd name="T64" fmla="*/ 3456 w 3456"/>
                <a:gd name="T65" fmla="*/ 172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grpSp>
          <p:nvGrpSpPr>
            <p:cNvPr id="31757" name="Group 679"/>
            <p:cNvGrpSpPr>
              <a:grpSpLocks/>
            </p:cNvGrpSpPr>
            <p:nvPr/>
          </p:nvGrpSpPr>
          <p:grpSpPr bwMode="auto">
            <a:xfrm>
              <a:off x="-323" y="2613"/>
              <a:ext cx="2518" cy="1792"/>
              <a:chOff x="-295" y="2982"/>
              <a:chExt cx="1860" cy="1338"/>
            </a:xfrm>
          </p:grpSpPr>
          <p:sp>
            <p:nvSpPr>
              <p:cNvPr id="31758" name="Oval 680"/>
              <p:cNvSpPr>
                <a:spLocks noChangeArrowheads="1"/>
              </p:cNvSpPr>
              <p:nvPr/>
            </p:nvSpPr>
            <p:spPr bwMode="auto">
              <a:xfrm>
                <a:off x="-295" y="2982"/>
                <a:ext cx="1860" cy="1338"/>
              </a:xfrm>
              <a:prstGeom prst="ellipse">
                <a:avLst/>
              </a:prstGeom>
              <a:gradFill rotWithShape="1">
                <a:gsLst>
                  <a:gs pos="0">
                    <a:srgbClr val="BEBEB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1759" name="Freeform 681"/>
              <p:cNvSpPr>
                <a:spLocks noChangeArrowheads="1"/>
              </p:cNvSpPr>
              <p:nvPr/>
            </p:nvSpPr>
            <p:spPr bwMode="auto">
              <a:xfrm>
                <a:off x="-249" y="3005"/>
                <a:ext cx="1769" cy="624"/>
              </a:xfrm>
              <a:custGeom>
                <a:avLst/>
                <a:gdLst>
                  <a:gd name="T0" fmla="*/ 0 w 3456"/>
                  <a:gd name="T1" fmla="*/ 1728 h 1728"/>
                  <a:gd name="T2" fmla="*/ 10 w 3456"/>
                  <a:gd name="T3" fmla="*/ 1552 h 1728"/>
                  <a:gd name="T4" fmla="*/ 36 w 3456"/>
                  <a:gd name="T5" fmla="*/ 1380 h 1728"/>
                  <a:gd name="T6" fmla="*/ 78 w 3456"/>
                  <a:gd name="T7" fmla="*/ 1214 h 1728"/>
                  <a:gd name="T8" fmla="*/ 136 w 3456"/>
                  <a:gd name="T9" fmla="*/ 1056 h 1728"/>
                  <a:gd name="T10" fmla="*/ 208 w 3456"/>
                  <a:gd name="T11" fmla="*/ 904 h 1728"/>
                  <a:gd name="T12" fmla="*/ 296 w 3456"/>
                  <a:gd name="T13" fmla="*/ 762 h 1728"/>
                  <a:gd name="T14" fmla="*/ 394 w 3456"/>
                  <a:gd name="T15" fmla="*/ 628 h 1728"/>
                  <a:gd name="T16" fmla="*/ 506 w 3456"/>
                  <a:gd name="T17" fmla="*/ 506 h 1728"/>
                  <a:gd name="T18" fmla="*/ 630 w 3456"/>
                  <a:gd name="T19" fmla="*/ 394 h 1728"/>
                  <a:gd name="T20" fmla="*/ 762 w 3456"/>
                  <a:gd name="T21" fmla="*/ 296 h 1728"/>
                  <a:gd name="T22" fmla="*/ 904 w 3456"/>
                  <a:gd name="T23" fmla="*/ 208 h 1728"/>
                  <a:gd name="T24" fmla="*/ 1056 w 3456"/>
                  <a:gd name="T25" fmla="*/ 136 h 1728"/>
                  <a:gd name="T26" fmla="*/ 1214 w 3456"/>
                  <a:gd name="T27" fmla="*/ 78 h 1728"/>
                  <a:gd name="T28" fmla="*/ 1380 w 3456"/>
                  <a:gd name="T29" fmla="*/ 36 h 1728"/>
                  <a:gd name="T30" fmla="*/ 1552 w 3456"/>
                  <a:gd name="T31" fmla="*/ 10 h 1728"/>
                  <a:gd name="T32" fmla="*/ 1728 w 3456"/>
                  <a:gd name="T33" fmla="*/ 0 h 1728"/>
                  <a:gd name="T34" fmla="*/ 1904 w 3456"/>
                  <a:gd name="T35" fmla="*/ 10 h 1728"/>
                  <a:gd name="T36" fmla="*/ 2076 w 3456"/>
                  <a:gd name="T37" fmla="*/ 36 h 1728"/>
                  <a:gd name="T38" fmla="*/ 2242 w 3456"/>
                  <a:gd name="T39" fmla="*/ 78 h 1728"/>
                  <a:gd name="T40" fmla="*/ 2400 w 3456"/>
                  <a:gd name="T41" fmla="*/ 136 h 1728"/>
                  <a:gd name="T42" fmla="*/ 2552 w 3456"/>
                  <a:gd name="T43" fmla="*/ 208 h 1728"/>
                  <a:gd name="T44" fmla="*/ 2694 w 3456"/>
                  <a:gd name="T45" fmla="*/ 296 h 1728"/>
                  <a:gd name="T46" fmla="*/ 2826 w 3456"/>
                  <a:gd name="T47" fmla="*/ 394 h 1728"/>
                  <a:gd name="T48" fmla="*/ 2950 w 3456"/>
                  <a:gd name="T49" fmla="*/ 506 h 1728"/>
                  <a:gd name="T50" fmla="*/ 3062 w 3456"/>
                  <a:gd name="T51" fmla="*/ 628 h 1728"/>
                  <a:gd name="T52" fmla="*/ 3160 w 3456"/>
                  <a:gd name="T53" fmla="*/ 762 h 1728"/>
                  <a:gd name="T54" fmla="*/ 3248 w 3456"/>
                  <a:gd name="T55" fmla="*/ 904 h 1728"/>
                  <a:gd name="T56" fmla="*/ 3320 w 3456"/>
                  <a:gd name="T57" fmla="*/ 1056 h 1728"/>
                  <a:gd name="T58" fmla="*/ 3378 w 3456"/>
                  <a:gd name="T59" fmla="*/ 1214 h 1728"/>
                  <a:gd name="T60" fmla="*/ 3420 w 3456"/>
                  <a:gd name="T61" fmla="*/ 1380 h 1728"/>
                  <a:gd name="T62" fmla="*/ 3446 w 3456"/>
                  <a:gd name="T63" fmla="*/ 1552 h 1728"/>
                  <a:gd name="T64" fmla="*/ 3456 w 3456"/>
                  <a:gd name="T65" fmla="*/ 172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grpSp>
        <p:grpSp>
          <p:nvGrpSpPr>
            <p:cNvPr id="31760" name="Group 682"/>
            <p:cNvGrpSpPr>
              <a:grpSpLocks/>
            </p:cNvGrpSpPr>
            <p:nvPr/>
          </p:nvGrpSpPr>
          <p:grpSpPr bwMode="auto">
            <a:xfrm>
              <a:off x="2989" y="980"/>
              <a:ext cx="1224" cy="885"/>
              <a:chOff x="793" y="1298"/>
              <a:chExt cx="1860" cy="1338"/>
            </a:xfrm>
          </p:grpSpPr>
          <p:sp>
            <p:nvSpPr>
              <p:cNvPr id="31761" name="Oval 683"/>
              <p:cNvSpPr>
                <a:spLocks noChangeArrowheads="1"/>
              </p:cNvSpPr>
              <p:nvPr/>
            </p:nvSpPr>
            <p:spPr bwMode="auto">
              <a:xfrm>
                <a:off x="793" y="1298"/>
                <a:ext cx="1860" cy="1338"/>
              </a:xfrm>
              <a:prstGeom prst="ellipse">
                <a:avLst/>
              </a:prstGeom>
              <a:gradFill rotWithShape="1">
                <a:gsLst>
                  <a:gs pos="0">
                    <a:srgbClr val="BEBEB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1762" name="Freeform 684"/>
              <p:cNvSpPr>
                <a:spLocks noChangeArrowheads="1"/>
              </p:cNvSpPr>
              <p:nvPr/>
            </p:nvSpPr>
            <p:spPr bwMode="auto">
              <a:xfrm>
                <a:off x="839" y="1321"/>
                <a:ext cx="1769" cy="624"/>
              </a:xfrm>
              <a:custGeom>
                <a:avLst/>
                <a:gdLst>
                  <a:gd name="T0" fmla="*/ 0 w 3456"/>
                  <a:gd name="T1" fmla="*/ 1728 h 1728"/>
                  <a:gd name="T2" fmla="*/ 10 w 3456"/>
                  <a:gd name="T3" fmla="*/ 1552 h 1728"/>
                  <a:gd name="T4" fmla="*/ 36 w 3456"/>
                  <a:gd name="T5" fmla="*/ 1380 h 1728"/>
                  <a:gd name="T6" fmla="*/ 78 w 3456"/>
                  <a:gd name="T7" fmla="*/ 1214 h 1728"/>
                  <a:gd name="T8" fmla="*/ 136 w 3456"/>
                  <a:gd name="T9" fmla="*/ 1056 h 1728"/>
                  <a:gd name="T10" fmla="*/ 208 w 3456"/>
                  <a:gd name="T11" fmla="*/ 904 h 1728"/>
                  <a:gd name="T12" fmla="*/ 296 w 3456"/>
                  <a:gd name="T13" fmla="*/ 762 h 1728"/>
                  <a:gd name="T14" fmla="*/ 394 w 3456"/>
                  <a:gd name="T15" fmla="*/ 628 h 1728"/>
                  <a:gd name="T16" fmla="*/ 506 w 3456"/>
                  <a:gd name="T17" fmla="*/ 506 h 1728"/>
                  <a:gd name="T18" fmla="*/ 630 w 3456"/>
                  <a:gd name="T19" fmla="*/ 394 h 1728"/>
                  <a:gd name="T20" fmla="*/ 762 w 3456"/>
                  <a:gd name="T21" fmla="*/ 296 h 1728"/>
                  <a:gd name="T22" fmla="*/ 904 w 3456"/>
                  <a:gd name="T23" fmla="*/ 208 h 1728"/>
                  <a:gd name="T24" fmla="*/ 1056 w 3456"/>
                  <a:gd name="T25" fmla="*/ 136 h 1728"/>
                  <a:gd name="T26" fmla="*/ 1214 w 3456"/>
                  <a:gd name="T27" fmla="*/ 78 h 1728"/>
                  <a:gd name="T28" fmla="*/ 1380 w 3456"/>
                  <a:gd name="T29" fmla="*/ 36 h 1728"/>
                  <a:gd name="T30" fmla="*/ 1552 w 3456"/>
                  <a:gd name="T31" fmla="*/ 10 h 1728"/>
                  <a:gd name="T32" fmla="*/ 1728 w 3456"/>
                  <a:gd name="T33" fmla="*/ 0 h 1728"/>
                  <a:gd name="T34" fmla="*/ 1904 w 3456"/>
                  <a:gd name="T35" fmla="*/ 10 h 1728"/>
                  <a:gd name="T36" fmla="*/ 2076 w 3456"/>
                  <a:gd name="T37" fmla="*/ 36 h 1728"/>
                  <a:gd name="T38" fmla="*/ 2242 w 3456"/>
                  <a:gd name="T39" fmla="*/ 78 h 1728"/>
                  <a:gd name="T40" fmla="*/ 2400 w 3456"/>
                  <a:gd name="T41" fmla="*/ 136 h 1728"/>
                  <a:gd name="T42" fmla="*/ 2552 w 3456"/>
                  <a:gd name="T43" fmla="*/ 208 h 1728"/>
                  <a:gd name="T44" fmla="*/ 2694 w 3456"/>
                  <a:gd name="T45" fmla="*/ 296 h 1728"/>
                  <a:gd name="T46" fmla="*/ 2826 w 3456"/>
                  <a:gd name="T47" fmla="*/ 394 h 1728"/>
                  <a:gd name="T48" fmla="*/ 2950 w 3456"/>
                  <a:gd name="T49" fmla="*/ 506 h 1728"/>
                  <a:gd name="T50" fmla="*/ 3062 w 3456"/>
                  <a:gd name="T51" fmla="*/ 628 h 1728"/>
                  <a:gd name="T52" fmla="*/ 3160 w 3456"/>
                  <a:gd name="T53" fmla="*/ 762 h 1728"/>
                  <a:gd name="T54" fmla="*/ 3248 w 3456"/>
                  <a:gd name="T55" fmla="*/ 904 h 1728"/>
                  <a:gd name="T56" fmla="*/ 3320 w 3456"/>
                  <a:gd name="T57" fmla="*/ 1056 h 1728"/>
                  <a:gd name="T58" fmla="*/ 3378 w 3456"/>
                  <a:gd name="T59" fmla="*/ 1214 h 1728"/>
                  <a:gd name="T60" fmla="*/ 3420 w 3456"/>
                  <a:gd name="T61" fmla="*/ 1380 h 1728"/>
                  <a:gd name="T62" fmla="*/ 3446 w 3456"/>
                  <a:gd name="T63" fmla="*/ 1552 h 1728"/>
                  <a:gd name="T64" fmla="*/ 3456 w 3456"/>
                  <a:gd name="T65" fmla="*/ 172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grpSp>
        <p:grpSp>
          <p:nvGrpSpPr>
            <p:cNvPr id="31763" name="Group 685"/>
            <p:cNvGrpSpPr>
              <a:grpSpLocks/>
            </p:cNvGrpSpPr>
            <p:nvPr/>
          </p:nvGrpSpPr>
          <p:grpSpPr bwMode="auto">
            <a:xfrm>
              <a:off x="4486" y="1570"/>
              <a:ext cx="499" cy="363"/>
              <a:chOff x="793" y="1298"/>
              <a:chExt cx="1860" cy="1338"/>
            </a:xfrm>
          </p:grpSpPr>
          <p:sp>
            <p:nvSpPr>
              <p:cNvPr id="31764" name="Oval 686"/>
              <p:cNvSpPr>
                <a:spLocks noChangeArrowheads="1"/>
              </p:cNvSpPr>
              <p:nvPr/>
            </p:nvSpPr>
            <p:spPr bwMode="auto">
              <a:xfrm>
                <a:off x="793" y="1298"/>
                <a:ext cx="1860" cy="1338"/>
              </a:xfrm>
              <a:prstGeom prst="ellipse">
                <a:avLst/>
              </a:prstGeom>
              <a:gradFill rotWithShape="1">
                <a:gsLst>
                  <a:gs pos="0">
                    <a:srgbClr val="BEBEB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1765" name="Freeform 687"/>
              <p:cNvSpPr>
                <a:spLocks noChangeArrowheads="1"/>
              </p:cNvSpPr>
              <p:nvPr/>
            </p:nvSpPr>
            <p:spPr bwMode="auto">
              <a:xfrm>
                <a:off x="839" y="1321"/>
                <a:ext cx="1769" cy="624"/>
              </a:xfrm>
              <a:custGeom>
                <a:avLst/>
                <a:gdLst>
                  <a:gd name="T0" fmla="*/ 0 w 3456"/>
                  <a:gd name="T1" fmla="*/ 1728 h 1728"/>
                  <a:gd name="T2" fmla="*/ 10 w 3456"/>
                  <a:gd name="T3" fmla="*/ 1552 h 1728"/>
                  <a:gd name="T4" fmla="*/ 36 w 3456"/>
                  <a:gd name="T5" fmla="*/ 1380 h 1728"/>
                  <a:gd name="T6" fmla="*/ 78 w 3456"/>
                  <a:gd name="T7" fmla="*/ 1214 h 1728"/>
                  <a:gd name="T8" fmla="*/ 136 w 3456"/>
                  <a:gd name="T9" fmla="*/ 1056 h 1728"/>
                  <a:gd name="T10" fmla="*/ 208 w 3456"/>
                  <a:gd name="T11" fmla="*/ 904 h 1728"/>
                  <a:gd name="T12" fmla="*/ 296 w 3456"/>
                  <a:gd name="T13" fmla="*/ 762 h 1728"/>
                  <a:gd name="T14" fmla="*/ 394 w 3456"/>
                  <a:gd name="T15" fmla="*/ 628 h 1728"/>
                  <a:gd name="T16" fmla="*/ 506 w 3456"/>
                  <a:gd name="T17" fmla="*/ 506 h 1728"/>
                  <a:gd name="T18" fmla="*/ 630 w 3456"/>
                  <a:gd name="T19" fmla="*/ 394 h 1728"/>
                  <a:gd name="T20" fmla="*/ 762 w 3456"/>
                  <a:gd name="T21" fmla="*/ 296 h 1728"/>
                  <a:gd name="T22" fmla="*/ 904 w 3456"/>
                  <a:gd name="T23" fmla="*/ 208 h 1728"/>
                  <a:gd name="T24" fmla="*/ 1056 w 3456"/>
                  <a:gd name="T25" fmla="*/ 136 h 1728"/>
                  <a:gd name="T26" fmla="*/ 1214 w 3456"/>
                  <a:gd name="T27" fmla="*/ 78 h 1728"/>
                  <a:gd name="T28" fmla="*/ 1380 w 3456"/>
                  <a:gd name="T29" fmla="*/ 36 h 1728"/>
                  <a:gd name="T30" fmla="*/ 1552 w 3456"/>
                  <a:gd name="T31" fmla="*/ 10 h 1728"/>
                  <a:gd name="T32" fmla="*/ 1728 w 3456"/>
                  <a:gd name="T33" fmla="*/ 0 h 1728"/>
                  <a:gd name="T34" fmla="*/ 1904 w 3456"/>
                  <a:gd name="T35" fmla="*/ 10 h 1728"/>
                  <a:gd name="T36" fmla="*/ 2076 w 3456"/>
                  <a:gd name="T37" fmla="*/ 36 h 1728"/>
                  <a:gd name="T38" fmla="*/ 2242 w 3456"/>
                  <a:gd name="T39" fmla="*/ 78 h 1728"/>
                  <a:gd name="T40" fmla="*/ 2400 w 3456"/>
                  <a:gd name="T41" fmla="*/ 136 h 1728"/>
                  <a:gd name="T42" fmla="*/ 2552 w 3456"/>
                  <a:gd name="T43" fmla="*/ 208 h 1728"/>
                  <a:gd name="T44" fmla="*/ 2694 w 3456"/>
                  <a:gd name="T45" fmla="*/ 296 h 1728"/>
                  <a:gd name="T46" fmla="*/ 2826 w 3456"/>
                  <a:gd name="T47" fmla="*/ 394 h 1728"/>
                  <a:gd name="T48" fmla="*/ 2950 w 3456"/>
                  <a:gd name="T49" fmla="*/ 506 h 1728"/>
                  <a:gd name="T50" fmla="*/ 3062 w 3456"/>
                  <a:gd name="T51" fmla="*/ 628 h 1728"/>
                  <a:gd name="T52" fmla="*/ 3160 w 3456"/>
                  <a:gd name="T53" fmla="*/ 762 h 1728"/>
                  <a:gd name="T54" fmla="*/ 3248 w 3456"/>
                  <a:gd name="T55" fmla="*/ 904 h 1728"/>
                  <a:gd name="T56" fmla="*/ 3320 w 3456"/>
                  <a:gd name="T57" fmla="*/ 1056 h 1728"/>
                  <a:gd name="T58" fmla="*/ 3378 w 3456"/>
                  <a:gd name="T59" fmla="*/ 1214 h 1728"/>
                  <a:gd name="T60" fmla="*/ 3420 w 3456"/>
                  <a:gd name="T61" fmla="*/ 1380 h 1728"/>
                  <a:gd name="T62" fmla="*/ 3446 w 3456"/>
                  <a:gd name="T63" fmla="*/ 1552 h 1728"/>
                  <a:gd name="T64" fmla="*/ 3456 w 3456"/>
                  <a:gd name="T65" fmla="*/ 172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grpSp>
        <p:sp>
          <p:nvSpPr>
            <p:cNvPr id="31766" name="Text Box 688"/>
            <p:cNvSpPr txBox="1">
              <a:spLocks noChangeArrowheads="1"/>
            </p:cNvSpPr>
            <p:nvPr/>
          </p:nvSpPr>
          <p:spPr bwMode="auto">
            <a:xfrm>
              <a:off x="2762" y="2477"/>
              <a:ext cx="2703" cy="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solidFill>
                    <a:srgbClr val="5C0000"/>
                  </a:solidFill>
                  <a:latin typeface="Arial Black" pitchFamily="34" charset="0"/>
                </a:rPr>
                <a:t>PowerPoint Presentation</a:t>
              </a:r>
            </a:p>
            <a:p>
              <a:pPr latinLnBrk="1"/>
              <a:r>
                <a:rPr lang="en-US" altLang="ko-KR" sz="1200">
                  <a:solidFill>
                    <a:srgbClr val="5C0000"/>
                  </a:solidFill>
                  <a:latin typeface="Arial" pitchFamily="34" charset="0"/>
                </a:rPr>
                <a:t>PowerPoint is a complete presentation graphics package.</a:t>
              </a:r>
            </a:p>
            <a:p>
              <a:pPr latinLnBrk="1"/>
              <a:r>
                <a:rPr lang="en-US" altLang="ko-KR" sz="1200">
                  <a:solidFill>
                    <a:srgbClr val="5C0000"/>
                  </a:solidFill>
                  <a:latin typeface="Arial" pitchFamily="34" charset="0"/>
                </a:rPr>
                <a:t>It gives you everything you need to produce a professional-looking presentation.</a:t>
              </a:r>
            </a:p>
            <a:p>
              <a:pPr latinLnBrk="1"/>
              <a:endParaRPr lang="en-US" altLang="ko-KR" sz="1200">
                <a:solidFill>
                  <a:srgbClr val="5C0000"/>
                </a:solidFill>
                <a:latin typeface="Arial" pitchFamily="34" charset="0"/>
              </a:endParaRPr>
            </a:p>
            <a:p>
              <a:pPr latinLnBrk="1"/>
              <a:r>
                <a:rPr lang="en-US" altLang="ko-KR" sz="1200">
                  <a:solidFill>
                    <a:srgbClr val="5C0000"/>
                  </a:solidFill>
                  <a:latin typeface="Arial" pitchFamily="34" charset="0"/>
                </a:rPr>
                <a:t>PowerPoint offers word processing, outlining, drawing, graphing, and presentation management tools- all designed to be easy to use and learn.</a:t>
              </a:r>
            </a:p>
          </p:txBody>
        </p:sp>
        <p:sp>
          <p:nvSpPr>
            <p:cNvPr id="31767" name="Text Box 689"/>
            <p:cNvSpPr txBox="1">
              <a:spLocks noChangeArrowheads="1"/>
            </p:cNvSpPr>
            <p:nvPr/>
          </p:nvSpPr>
          <p:spPr bwMode="auto">
            <a:xfrm>
              <a:off x="857" y="1252"/>
              <a:ext cx="1814" cy="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2000">
                  <a:latin typeface="Arial Black" pitchFamily="34" charset="0"/>
                </a:rPr>
                <a:t>Visual</a:t>
              </a:r>
            </a:p>
            <a:p>
              <a:pPr algn="ctr" latinLnBrk="1"/>
              <a:r>
                <a:rPr lang="en-US" altLang="ko-KR" sz="2000">
                  <a:latin typeface="Arial Black" pitchFamily="34" charset="0"/>
                </a:rPr>
                <a:t>Appealing</a:t>
              </a:r>
            </a:p>
            <a:p>
              <a:pPr algn="ctr" latinLnBrk="1"/>
              <a:r>
                <a:rPr lang="en-US" altLang="ko-KR" sz="1200">
                  <a:latin typeface="Arial" pitchFamily="34" charset="0"/>
                </a:rPr>
                <a:t>Captivate your viewing audience - PowerPoint Templates &amp; Backgrounds, Sleek Diagram &amp; Charts For Your Presentation</a:t>
              </a:r>
            </a:p>
          </p:txBody>
        </p:sp>
        <p:sp>
          <p:nvSpPr>
            <p:cNvPr id="31768" name="Text Box 690"/>
            <p:cNvSpPr txBox="1">
              <a:spLocks noChangeArrowheads="1"/>
            </p:cNvSpPr>
            <p:nvPr/>
          </p:nvSpPr>
          <p:spPr bwMode="auto">
            <a:xfrm>
              <a:off x="199" y="2949"/>
              <a:ext cx="1610" cy="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3200">
                  <a:solidFill>
                    <a:schemeClr val="bg1"/>
                  </a:solidFill>
                  <a:latin typeface="Arial Black" pitchFamily="34" charset="0"/>
                </a:rPr>
                <a:t>Immense</a:t>
              </a:r>
            </a:p>
            <a:p>
              <a:pPr algn="ctr" latinLnBrk="1"/>
              <a:r>
                <a:rPr lang="en-US" altLang="ko-KR" sz="3200">
                  <a:solidFill>
                    <a:schemeClr val="bg1"/>
                  </a:solidFill>
                  <a:latin typeface="Arial Black" pitchFamily="34" charset="0"/>
                </a:rPr>
                <a:t>Visual</a:t>
              </a:r>
            </a:p>
            <a:p>
              <a:pPr algn="ctr" latinLnBrk="1"/>
              <a:r>
                <a:rPr lang="en-US" altLang="ko-KR" sz="3200">
                  <a:solidFill>
                    <a:schemeClr val="bg1"/>
                  </a:solidFill>
                  <a:latin typeface="Arial Black" pitchFamily="34" charset="0"/>
                </a:rPr>
                <a:t>Appeal</a:t>
              </a:r>
            </a:p>
          </p:txBody>
        </p:sp>
        <p:sp>
          <p:nvSpPr>
            <p:cNvPr id="31769" name="Text Box 691"/>
            <p:cNvSpPr txBox="1">
              <a:spLocks noChangeArrowheads="1"/>
            </p:cNvSpPr>
            <p:nvPr/>
          </p:nvSpPr>
          <p:spPr bwMode="auto">
            <a:xfrm>
              <a:off x="3125" y="1138"/>
              <a:ext cx="952"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1600">
                  <a:solidFill>
                    <a:schemeClr val="bg1"/>
                  </a:solidFill>
                  <a:latin typeface="Arial Black" pitchFamily="34" charset="0"/>
                </a:rPr>
                <a:t>Eye-</a:t>
              </a:r>
            </a:p>
            <a:p>
              <a:pPr algn="ctr" latinLnBrk="1"/>
              <a:r>
                <a:rPr lang="en-US" altLang="ko-KR" sz="1600">
                  <a:solidFill>
                    <a:schemeClr val="bg1"/>
                  </a:solidFill>
                  <a:latin typeface="Arial Black" pitchFamily="34" charset="0"/>
                </a:rPr>
                <a:t>Catching Visual</a:t>
              </a:r>
            </a:p>
          </p:txBody>
        </p:sp>
        <p:sp>
          <p:nvSpPr>
            <p:cNvPr id="31770" name="Text Box 692"/>
            <p:cNvSpPr txBox="1">
              <a:spLocks noChangeArrowheads="1"/>
            </p:cNvSpPr>
            <p:nvPr/>
          </p:nvSpPr>
          <p:spPr bwMode="auto">
            <a:xfrm>
              <a:off x="4463" y="1592"/>
              <a:ext cx="567"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latinLnBrk="1"/>
              <a:r>
                <a:rPr lang="en-US" altLang="ko-KR" sz="800">
                  <a:solidFill>
                    <a:schemeClr val="bg1"/>
                  </a:solidFill>
                  <a:latin typeface="Arial Black" pitchFamily="34" charset="0"/>
                </a:rPr>
                <a:t>Sleek</a:t>
              </a:r>
            </a:p>
            <a:p>
              <a:pPr algn="ctr" latinLnBrk="1"/>
              <a:r>
                <a:rPr lang="en-US" altLang="ko-KR" sz="800">
                  <a:solidFill>
                    <a:schemeClr val="bg1"/>
                  </a:solidFill>
                  <a:latin typeface="Arial Black" pitchFamily="34" charset="0"/>
                </a:rPr>
                <a:t>Diagram</a:t>
              </a:r>
            </a:p>
            <a:p>
              <a:pPr algn="ctr" latinLnBrk="1"/>
              <a:r>
                <a:rPr lang="en-US" altLang="ko-KR" sz="800">
                  <a:solidFill>
                    <a:schemeClr val="bg1"/>
                  </a:solidFill>
                  <a:latin typeface="Arial Black" pitchFamily="34" charset="0"/>
                </a:rPr>
                <a:t>&amp; Chart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제목 29"/>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grpSp>
        <p:nvGrpSpPr>
          <p:cNvPr id="2" name="Group 376"/>
          <p:cNvGrpSpPr>
            <a:grpSpLocks/>
          </p:cNvGrpSpPr>
          <p:nvPr/>
        </p:nvGrpSpPr>
        <p:grpSpPr bwMode="auto">
          <a:xfrm>
            <a:off x="684213" y="1557338"/>
            <a:ext cx="7567612" cy="5005387"/>
            <a:chOff x="431" y="981"/>
            <a:chExt cx="4767" cy="3153"/>
          </a:xfrm>
        </p:grpSpPr>
        <p:grpSp>
          <p:nvGrpSpPr>
            <p:cNvPr id="32771" name="Group 351"/>
            <p:cNvGrpSpPr>
              <a:grpSpLocks/>
            </p:cNvGrpSpPr>
            <p:nvPr/>
          </p:nvGrpSpPr>
          <p:grpSpPr bwMode="auto">
            <a:xfrm>
              <a:off x="431" y="2364"/>
              <a:ext cx="2584" cy="1770"/>
              <a:chOff x="795" y="1855"/>
              <a:chExt cx="2584" cy="1770"/>
            </a:xfrm>
          </p:grpSpPr>
          <p:sp>
            <p:nvSpPr>
              <p:cNvPr id="32772" name="Oval 352"/>
              <p:cNvSpPr>
                <a:spLocks noChangeArrowheads="1"/>
              </p:cNvSpPr>
              <p:nvPr/>
            </p:nvSpPr>
            <p:spPr bwMode="auto">
              <a:xfrm>
                <a:off x="795" y="2523"/>
                <a:ext cx="2584" cy="1102"/>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grpSp>
            <p:nvGrpSpPr>
              <p:cNvPr id="32773" name="Group 353"/>
              <p:cNvGrpSpPr>
                <a:grpSpLocks/>
              </p:cNvGrpSpPr>
              <p:nvPr/>
            </p:nvGrpSpPr>
            <p:grpSpPr bwMode="auto">
              <a:xfrm>
                <a:off x="1066" y="2092"/>
                <a:ext cx="2041" cy="907"/>
                <a:chOff x="1882" y="1412"/>
                <a:chExt cx="1566" cy="703"/>
              </a:xfrm>
            </p:grpSpPr>
            <p:sp>
              <p:nvSpPr>
                <p:cNvPr id="32774" name="Oval 354"/>
                <p:cNvSpPr>
                  <a:spLocks noChangeArrowheads="1"/>
                </p:cNvSpPr>
                <p:nvPr/>
              </p:nvSpPr>
              <p:spPr bwMode="auto">
                <a:xfrm>
                  <a:off x="1882" y="1412"/>
                  <a:ext cx="1566" cy="703"/>
                </a:xfrm>
                <a:prstGeom prst="ellipse">
                  <a:avLst/>
                </a:prstGeom>
                <a:solidFill>
                  <a:srgbClr val="808080"/>
                </a:solidFill>
                <a:ln>
                  <a:noFill/>
                </a:ln>
                <a:scene3d>
                  <a:camera prst="legacyObliqueBottom"/>
                  <a:lightRig rig="legacyFlat3" dir="l"/>
                </a:scene3d>
                <a:sp3d extrusionH="582600" prstMaterial="legacyMatte">
                  <a:bevelT w="13500" h="13500" prst="angle"/>
                  <a:bevelB w="13500" h="13500" prst="angle"/>
                  <a:extrusionClr>
                    <a:srgbClr val="4D4D4D"/>
                  </a:extrusionClr>
                </a:sp3d>
                <a:extLst>
                  <a:ext uri="{91240B29-F687-4F45-9708-019B960494DF}">
                    <a14:hiddenLine xmlns:a14="http://schemas.microsoft.com/office/drawing/2010/main" w="9525">
                      <a:noFill/>
                      <a:round/>
                      <a:headEnd/>
                      <a:tailEnd/>
                    </a14:hiddenLine>
                  </a:ext>
                </a:extLst>
              </p:spPr>
              <p:txBody>
                <a:bodyPr wrap="none" anchor="ctr">
                  <a:flatTx/>
                </a:bodyPr>
                <a:lstStyle/>
                <a:p>
                  <a:pPr latinLnBrk="1"/>
                  <a:endParaRPr lang="ko-KR" altLang="en-US"/>
                </a:p>
              </p:txBody>
            </p:sp>
            <p:sp>
              <p:nvSpPr>
                <p:cNvPr id="32775" name="Oval 355"/>
                <p:cNvSpPr>
                  <a:spLocks noChangeArrowheads="1"/>
                </p:cNvSpPr>
                <p:nvPr/>
              </p:nvSpPr>
              <p:spPr bwMode="auto">
                <a:xfrm>
                  <a:off x="1882" y="1412"/>
                  <a:ext cx="1566" cy="703"/>
                </a:xfrm>
                <a:prstGeom prst="ellipse">
                  <a:avLst/>
                </a:prstGeom>
                <a:gradFill rotWithShape="1">
                  <a:gsLst>
                    <a:gs pos="0">
                      <a:srgbClr val="FFFFFF">
                        <a:alpha val="0"/>
                      </a:srgbClr>
                    </a:gs>
                    <a:gs pos="100000">
                      <a:srgbClr val="FFFFFF">
                        <a:alpha val="7500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grpSp>
            <p:nvGrpSpPr>
              <p:cNvPr id="32776" name="Group 356"/>
              <p:cNvGrpSpPr>
                <a:grpSpLocks/>
              </p:cNvGrpSpPr>
              <p:nvPr/>
            </p:nvGrpSpPr>
            <p:grpSpPr bwMode="auto">
              <a:xfrm>
                <a:off x="1315" y="1979"/>
                <a:ext cx="1542" cy="684"/>
                <a:chOff x="1882" y="1412"/>
                <a:chExt cx="1566" cy="703"/>
              </a:xfrm>
            </p:grpSpPr>
            <p:sp>
              <p:nvSpPr>
                <p:cNvPr id="32777" name="Oval 357"/>
                <p:cNvSpPr>
                  <a:spLocks noChangeArrowheads="1"/>
                </p:cNvSpPr>
                <p:nvPr/>
              </p:nvSpPr>
              <p:spPr bwMode="auto">
                <a:xfrm>
                  <a:off x="1882" y="1412"/>
                  <a:ext cx="1566" cy="703"/>
                </a:xfrm>
                <a:prstGeom prst="ellipse">
                  <a:avLst/>
                </a:prstGeom>
                <a:solidFill>
                  <a:srgbClr val="969696"/>
                </a:solidFill>
                <a:ln>
                  <a:noFill/>
                </a:ln>
                <a:scene3d>
                  <a:camera prst="legacyObliqueBottom"/>
                  <a:lightRig rig="legacyFlat3" dir="l"/>
                </a:scene3d>
                <a:sp3d extrusionH="582600" prstMaterial="legacyMatte">
                  <a:bevelT w="13500" h="13500" prst="angle"/>
                  <a:bevelB w="13500" h="13500" prst="angle"/>
                  <a:extrusionClr>
                    <a:srgbClr val="777777"/>
                  </a:extrusionClr>
                </a:sp3d>
                <a:extLst>
                  <a:ext uri="{91240B29-F687-4F45-9708-019B960494DF}">
                    <a14:hiddenLine xmlns:a14="http://schemas.microsoft.com/office/drawing/2010/main" w="9525">
                      <a:noFill/>
                      <a:round/>
                      <a:headEnd/>
                      <a:tailEnd/>
                    </a14:hiddenLine>
                  </a:ext>
                </a:extLst>
              </p:spPr>
              <p:txBody>
                <a:bodyPr wrap="none" anchor="ctr">
                  <a:flatTx/>
                </a:bodyPr>
                <a:lstStyle/>
                <a:p>
                  <a:pPr latinLnBrk="1"/>
                  <a:endParaRPr lang="ko-KR" altLang="en-US"/>
                </a:p>
              </p:txBody>
            </p:sp>
            <p:sp>
              <p:nvSpPr>
                <p:cNvPr id="32778" name="Oval 358"/>
                <p:cNvSpPr>
                  <a:spLocks noChangeArrowheads="1"/>
                </p:cNvSpPr>
                <p:nvPr/>
              </p:nvSpPr>
              <p:spPr bwMode="auto">
                <a:xfrm>
                  <a:off x="1882" y="1412"/>
                  <a:ext cx="1566" cy="703"/>
                </a:xfrm>
                <a:prstGeom prst="ellipse">
                  <a:avLst/>
                </a:prstGeom>
                <a:gradFill rotWithShape="1">
                  <a:gsLst>
                    <a:gs pos="0">
                      <a:srgbClr val="FFFFFF">
                        <a:alpha val="0"/>
                      </a:srgbClr>
                    </a:gs>
                    <a:gs pos="100000">
                      <a:srgbClr val="FFFFFF">
                        <a:alpha val="7500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grpSp>
            <p:nvGrpSpPr>
              <p:cNvPr id="32779" name="Group 359"/>
              <p:cNvGrpSpPr>
                <a:grpSpLocks/>
              </p:cNvGrpSpPr>
              <p:nvPr/>
            </p:nvGrpSpPr>
            <p:grpSpPr bwMode="auto">
              <a:xfrm>
                <a:off x="1564" y="1855"/>
                <a:ext cx="1044" cy="464"/>
                <a:chOff x="1882" y="1412"/>
                <a:chExt cx="1566" cy="703"/>
              </a:xfrm>
            </p:grpSpPr>
            <p:sp>
              <p:nvSpPr>
                <p:cNvPr id="32780" name="Oval 360"/>
                <p:cNvSpPr>
                  <a:spLocks noChangeArrowheads="1"/>
                </p:cNvSpPr>
                <p:nvPr/>
              </p:nvSpPr>
              <p:spPr bwMode="auto">
                <a:xfrm>
                  <a:off x="1882" y="1412"/>
                  <a:ext cx="1566" cy="703"/>
                </a:xfrm>
                <a:prstGeom prst="ellipse">
                  <a:avLst/>
                </a:prstGeom>
                <a:solidFill>
                  <a:srgbClr val="B2B2B2"/>
                </a:solidFill>
                <a:ln>
                  <a:noFill/>
                </a:ln>
                <a:scene3d>
                  <a:camera prst="legacyObliqueBottom"/>
                  <a:lightRig rig="legacyFlat3" dir="l"/>
                </a:scene3d>
                <a:sp3d extrusionH="582600" prstMaterial="legacyMatte">
                  <a:bevelT w="13500" h="13500" prst="angle"/>
                  <a:bevelB w="13500" h="13500" prst="angle"/>
                  <a:extrusionClr>
                    <a:srgbClr val="B2B2B2"/>
                  </a:extrusionClr>
                </a:sp3d>
                <a:extLst>
                  <a:ext uri="{91240B29-F687-4F45-9708-019B960494DF}">
                    <a14:hiddenLine xmlns:a14="http://schemas.microsoft.com/office/drawing/2010/main" w="9525">
                      <a:noFill/>
                      <a:round/>
                      <a:headEnd/>
                      <a:tailEnd/>
                    </a14:hiddenLine>
                  </a:ext>
                </a:extLst>
              </p:spPr>
              <p:txBody>
                <a:bodyPr wrap="none" anchor="ctr">
                  <a:flatTx/>
                </a:bodyPr>
                <a:lstStyle/>
                <a:p>
                  <a:pPr latinLnBrk="1"/>
                  <a:endParaRPr lang="ko-KR" altLang="en-US"/>
                </a:p>
              </p:txBody>
            </p:sp>
            <p:sp>
              <p:nvSpPr>
                <p:cNvPr id="32781" name="Oval 361"/>
                <p:cNvSpPr>
                  <a:spLocks noChangeArrowheads="1"/>
                </p:cNvSpPr>
                <p:nvPr/>
              </p:nvSpPr>
              <p:spPr bwMode="auto">
                <a:xfrm>
                  <a:off x="1882" y="1412"/>
                  <a:ext cx="1566" cy="703"/>
                </a:xfrm>
                <a:prstGeom prst="ellipse">
                  <a:avLst/>
                </a:prstGeom>
                <a:gradFill rotWithShape="1">
                  <a:gsLst>
                    <a:gs pos="0">
                      <a:srgbClr val="FFFFFF">
                        <a:alpha val="0"/>
                      </a:srgbClr>
                    </a:gs>
                    <a:gs pos="100000">
                      <a:srgbClr val="FFFFFF">
                        <a:alpha val="7500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latinLnBrk="1"/>
                  <a:endParaRPr lang="ko-KR" altLang="en-US"/>
                </a:p>
              </p:txBody>
            </p:sp>
          </p:grpSp>
        </p:grpSp>
        <p:grpSp>
          <p:nvGrpSpPr>
            <p:cNvPr id="32782" name="Group 375"/>
            <p:cNvGrpSpPr>
              <a:grpSpLocks/>
            </p:cNvGrpSpPr>
            <p:nvPr/>
          </p:nvGrpSpPr>
          <p:grpSpPr bwMode="auto">
            <a:xfrm>
              <a:off x="1195" y="981"/>
              <a:ext cx="4003" cy="2515"/>
              <a:chOff x="1195" y="981"/>
              <a:chExt cx="4003" cy="2515"/>
            </a:xfrm>
          </p:grpSpPr>
          <p:sp>
            <p:nvSpPr>
              <p:cNvPr id="32783" name="Rectangle 350"/>
              <p:cNvSpPr>
                <a:spLocks noChangeArrowheads="1"/>
              </p:cNvSpPr>
              <p:nvPr/>
            </p:nvSpPr>
            <p:spPr bwMode="auto">
              <a:xfrm>
                <a:off x="1202" y="1480"/>
                <a:ext cx="1044" cy="1134"/>
              </a:xfrm>
              <a:prstGeom prst="rect">
                <a:avLst/>
              </a:prstGeom>
              <a:gradFill rotWithShape="1">
                <a:gsLst>
                  <a:gs pos="0">
                    <a:srgbClr val="FFFFFF">
                      <a:alpha val="50000"/>
                    </a:srgbClr>
                  </a:gs>
                  <a:gs pos="100000">
                    <a:srgbClr val="FFFFFF">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34" name="Oval 363"/>
              <p:cNvSpPr>
                <a:spLocks noChangeArrowheads="1"/>
              </p:cNvSpPr>
              <p:nvPr/>
            </p:nvSpPr>
            <p:spPr bwMode="auto">
              <a:xfrm>
                <a:off x="1195" y="981"/>
                <a:ext cx="1051" cy="1048"/>
              </a:xfrm>
              <a:prstGeom prst="ellipse">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2785" name="Oval 364"/>
              <p:cNvSpPr>
                <a:spLocks noChangeArrowheads="1"/>
              </p:cNvSpPr>
              <p:nvPr/>
            </p:nvSpPr>
            <p:spPr bwMode="auto">
              <a:xfrm>
                <a:off x="1403" y="1113"/>
                <a:ext cx="176" cy="17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2786" name="Text Box 365"/>
              <p:cNvSpPr txBox="1">
                <a:spLocks noChangeArrowheads="1"/>
              </p:cNvSpPr>
              <p:nvPr/>
            </p:nvSpPr>
            <p:spPr bwMode="auto">
              <a:xfrm>
                <a:off x="1254" y="1322"/>
                <a:ext cx="91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000">
                    <a:latin typeface="Arial Black" pitchFamily="34" charset="0"/>
                  </a:rPr>
                  <a:t>Immense</a:t>
                </a:r>
              </a:p>
              <a:p>
                <a:pPr algn="ctr" latinLnBrk="1"/>
                <a:r>
                  <a:rPr lang="en-US" altLang="ko-KR" sz="1200">
                    <a:latin typeface="Arial Black" pitchFamily="34" charset="0"/>
                  </a:rPr>
                  <a:t>Visual Appeal</a:t>
                </a:r>
              </a:p>
            </p:txBody>
          </p:sp>
          <p:sp>
            <p:nvSpPr>
              <p:cNvPr id="32787" name="Freeform 366"/>
              <p:cNvSpPr>
                <a:spLocks noChangeArrowheads="1"/>
              </p:cNvSpPr>
              <p:nvPr/>
            </p:nvSpPr>
            <p:spPr bwMode="auto">
              <a:xfrm>
                <a:off x="1266" y="998"/>
                <a:ext cx="898" cy="299"/>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pPr latinLnBrk="1"/>
                <a:endParaRPr lang="ko-KR" altLang="en-US"/>
              </a:p>
            </p:txBody>
          </p:sp>
          <p:sp>
            <p:nvSpPr>
              <p:cNvPr id="32788" name="Line 367"/>
              <p:cNvSpPr>
                <a:spLocks noChangeShapeType="1"/>
              </p:cNvSpPr>
              <p:nvPr/>
            </p:nvSpPr>
            <p:spPr bwMode="auto">
              <a:xfrm>
                <a:off x="1724" y="2592"/>
                <a:ext cx="3243" cy="0"/>
              </a:xfrm>
              <a:prstGeom prst="line">
                <a:avLst/>
              </a:prstGeom>
              <a:noFill/>
              <a:ln w="25400" cap="rnd">
                <a:solidFill>
                  <a:schemeClr val="bg1"/>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2789" name="Line 368"/>
              <p:cNvSpPr>
                <a:spLocks noChangeShapeType="1"/>
              </p:cNvSpPr>
              <p:nvPr/>
            </p:nvSpPr>
            <p:spPr bwMode="auto">
              <a:xfrm>
                <a:off x="2336" y="2864"/>
                <a:ext cx="2631" cy="0"/>
              </a:xfrm>
              <a:prstGeom prst="line">
                <a:avLst/>
              </a:prstGeom>
              <a:noFill/>
              <a:ln w="25400" cap="rnd">
                <a:solidFill>
                  <a:schemeClr val="bg1"/>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2790" name="Line 369"/>
              <p:cNvSpPr>
                <a:spLocks noChangeShapeType="1"/>
              </p:cNvSpPr>
              <p:nvPr/>
            </p:nvSpPr>
            <p:spPr bwMode="auto">
              <a:xfrm>
                <a:off x="2586" y="3137"/>
                <a:ext cx="2381" cy="0"/>
              </a:xfrm>
              <a:prstGeom prst="line">
                <a:avLst/>
              </a:prstGeom>
              <a:noFill/>
              <a:ln w="25400" cap="rnd">
                <a:solidFill>
                  <a:schemeClr val="bg1"/>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2791" name="Text Box 370"/>
              <p:cNvSpPr txBox="1">
                <a:spLocks noChangeArrowheads="1"/>
              </p:cNvSpPr>
              <p:nvPr/>
            </p:nvSpPr>
            <p:spPr bwMode="auto">
              <a:xfrm>
                <a:off x="3972" y="2434"/>
                <a:ext cx="104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chemeClr val="bg1"/>
                    </a:solidFill>
                    <a:latin typeface="Arial Black" pitchFamily="34" charset="0"/>
                  </a:rPr>
                  <a:t>Contemporary Colors</a:t>
                </a:r>
              </a:p>
            </p:txBody>
          </p:sp>
          <p:sp>
            <p:nvSpPr>
              <p:cNvPr id="32792" name="Text Box 371"/>
              <p:cNvSpPr txBox="1">
                <a:spLocks noChangeArrowheads="1"/>
              </p:cNvSpPr>
              <p:nvPr/>
            </p:nvSpPr>
            <p:spPr bwMode="auto">
              <a:xfrm>
                <a:off x="4069" y="2706"/>
                <a:ext cx="9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chemeClr val="bg1"/>
                    </a:solidFill>
                    <a:latin typeface="Arial Black" pitchFamily="34" charset="0"/>
                  </a:rPr>
                  <a:t>Top Quality Design</a:t>
                </a:r>
              </a:p>
            </p:txBody>
          </p:sp>
          <p:sp>
            <p:nvSpPr>
              <p:cNvPr id="32793" name="Text Box 372"/>
              <p:cNvSpPr txBox="1">
                <a:spLocks noChangeArrowheads="1"/>
              </p:cNvSpPr>
              <p:nvPr/>
            </p:nvSpPr>
            <p:spPr bwMode="auto">
              <a:xfrm>
                <a:off x="4050" y="2978"/>
                <a:ext cx="96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1000">
                    <a:solidFill>
                      <a:schemeClr val="bg1"/>
                    </a:solidFill>
                    <a:latin typeface="Arial Black" pitchFamily="34" charset="0"/>
                  </a:rPr>
                  <a:t>Diversity of Culture</a:t>
                </a:r>
              </a:p>
            </p:txBody>
          </p:sp>
          <p:sp>
            <p:nvSpPr>
              <p:cNvPr id="32794" name="Text Box 373"/>
              <p:cNvSpPr txBox="1">
                <a:spLocks noChangeArrowheads="1"/>
              </p:cNvSpPr>
              <p:nvPr/>
            </p:nvSpPr>
            <p:spPr bwMode="auto">
              <a:xfrm>
                <a:off x="2495" y="982"/>
                <a:ext cx="2703" cy="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solidFill>
                      <a:srgbClr val="FF9900"/>
                    </a:solidFill>
                    <a:latin typeface="Arial Black" pitchFamily="34" charset="0"/>
                  </a:rPr>
                  <a:t>PowerPoint Presentation</a:t>
                </a:r>
              </a:p>
              <a:p>
                <a:pPr latinLnBrk="1"/>
                <a:r>
                  <a:rPr lang="en-US" altLang="ko-KR" sz="1200">
                    <a:solidFill>
                      <a:srgbClr val="FF9900"/>
                    </a:solidFill>
                    <a:latin typeface="Arial" pitchFamily="34" charset="0"/>
                  </a:rPr>
                  <a:t>PowerPoint is a complete presentation graphics package.</a:t>
                </a:r>
              </a:p>
              <a:p>
                <a:pPr latinLnBrk="1"/>
                <a:r>
                  <a:rPr lang="en-US" altLang="ko-KR" sz="1200">
                    <a:solidFill>
                      <a:srgbClr val="FF9900"/>
                    </a:solidFill>
                    <a:latin typeface="Arial" pitchFamily="34" charset="0"/>
                  </a:rPr>
                  <a:t>It gives you everything you need to produce a professional-looking presentation.</a:t>
                </a:r>
              </a:p>
              <a:p>
                <a:pPr latinLnBrk="1"/>
                <a:endParaRPr lang="en-US" altLang="ko-KR" sz="1200">
                  <a:solidFill>
                    <a:srgbClr val="FF9900"/>
                  </a:solidFill>
                  <a:latin typeface="Arial" pitchFamily="34" charset="0"/>
                </a:endParaRPr>
              </a:p>
              <a:p>
                <a:pPr latinLnBrk="1"/>
                <a:r>
                  <a:rPr lang="en-US" altLang="ko-KR" sz="1200">
                    <a:solidFill>
                      <a:srgbClr val="FF9900"/>
                    </a:solidFill>
                    <a:latin typeface="Arial" pitchFamily="34" charset="0"/>
                  </a:rPr>
                  <a:t>PowerPoint offers word processing, outlining, drawing, graphing, and presentation management tools- all designed to be easy to use and learn.</a:t>
                </a:r>
              </a:p>
            </p:txBody>
          </p:sp>
          <p:sp>
            <p:nvSpPr>
              <p:cNvPr id="46" name="Text Box 374"/>
              <p:cNvSpPr txBox="1">
                <a:spLocks noChangeArrowheads="1"/>
              </p:cNvSpPr>
              <p:nvPr/>
            </p:nvSpPr>
            <p:spPr bwMode="auto">
              <a:xfrm>
                <a:off x="3486" y="3150"/>
                <a:ext cx="1520" cy="346"/>
              </a:xfrm>
              <a:prstGeom prst="rect">
                <a:avLst/>
              </a:prstGeom>
              <a:noFill/>
              <a:ln w="9525" algn="ctr">
                <a:noFill/>
                <a:miter lim="800000"/>
              </a:ln>
            </p:spPr>
            <p:txBody>
              <a:bodyPr wrap="none">
                <a:spAutoFit/>
              </a:bodyPr>
              <a:lstStyle/>
              <a:p>
                <a:pPr algn="r" latinLnBrk="1">
                  <a:buFontTx/>
                  <a:buNone/>
                  <a:defRPr/>
                </a:pPr>
                <a:r>
                  <a:rPr kumimoji="1" lang="en-US" altLang="ko-KR" sz="1000" dirty="0">
                    <a:solidFill>
                      <a:schemeClr val="bg1">
                        <a:lumMod val="65000"/>
                      </a:schemeClr>
                    </a:solidFill>
                    <a:latin typeface="Arial" pitchFamily="34" charset="0"/>
                    <a:ea typeface="굴림" pitchFamily="50" charset="-127"/>
                  </a:rPr>
                  <a:t>Our easy to use and functional</a:t>
                </a:r>
              </a:p>
              <a:p>
                <a:pPr algn="r" latinLnBrk="1">
                  <a:buFontTx/>
                  <a:buNone/>
                  <a:defRPr/>
                </a:pPr>
                <a:r>
                  <a:rPr kumimoji="1" lang="en-US" altLang="ko-KR" sz="1000" dirty="0">
                    <a:solidFill>
                      <a:schemeClr val="bg1">
                        <a:lumMod val="65000"/>
                      </a:schemeClr>
                    </a:solidFill>
                    <a:latin typeface="Arial" pitchFamily="34" charset="0"/>
                    <a:ea typeface="굴림" pitchFamily="50" charset="-127"/>
                  </a:rPr>
                  <a:t>search engine helps you locate the right</a:t>
                </a:r>
              </a:p>
              <a:p>
                <a:pPr algn="r" latinLnBrk="1">
                  <a:buFontTx/>
                  <a:buNone/>
                  <a:defRPr/>
                </a:pPr>
                <a:r>
                  <a:rPr kumimoji="1" lang="en-US" altLang="ko-KR" sz="1000" dirty="0">
                    <a:solidFill>
                      <a:schemeClr val="bg1">
                        <a:lumMod val="65000"/>
                      </a:schemeClr>
                    </a:solidFill>
                    <a:latin typeface="Arial" pitchFamily="34" charset="0"/>
                    <a:ea typeface="굴림" pitchFamily="50" charset="-127"/>
                  </a:rPr>
                  <a:t>templates quickly saving you time</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3"/>
          <p:cNvSpPr>
            <a:spLocks noGrp="1" noChangeArrowheads="1"/>
          </p:cNvSpPr>
          <p:nvPr>
            <p:ph idx="1"/>
          </p:nvPr>
        </p:nvSpPr>
        <p:spPr>
          <a:xfrm>
            <a:off x="457200" y="1428750"/>
            <a:ext cx="8229600" cy="4525963"/>
          </a:xfrm>
        </p:spPr>
        <p:txBody>
          <a:bodyPr/>
          <a:lstStyle/>
          <a:p>
            <a:pPr>
              <a:lnSpc>
                <a:spcPct val="110000"/>
              </a:lnSpc>
              <a:spcBef>
                <a:spcPct val="0"/>
              </a:spcBef>
              <a:buFontTx/>
              <a:buNone/>
            </a:pPr>
            <a:r>
              <a:rPr lang="en-US" altLang="ko-KR" sz="2400" b="1" smtClean="0">
                <a:latin typeface="Arial Black" pitchFamily="34" charset="0"/>
                <a:ea typeface="Gulim" pitchFamily="34" charset="-127"/>
              </a:rPr>
              <a:t>Design Inspiration for Presentation</a:t>
            </a:r>
          </a:p>
          <a:p>
            <a:pPr>
              <a:lnSpc>
                <a:spcPct val="110000"/>
              </a:lnSpc>
              <a:spcBef>
                <a:spcPct val="0"/>
              </a:spcBef>
              <a:buFontTx/>
              <a:buNone/>
            </a:pPr>
            <a:endParaRPr lang="en-US" altLang="ko-KR" sz="2400" smtClean="0">
              <a:ea typeface="Gulim" pitchFamily="34" charset="-127"/>
            </a:endParaRPr>
          </a:p>
          <a:p>
            <a:pPr>
              <a:lnSpc>
                <a:spcPct val="110000"/>
              </a:lnSpc>
              <a:spcBef>
                <a:spcPct val="0"/>
              </a:spcBef>
            </a:pPr>
            <a:r>
              <a:rPr lang="en-US" altLang="ko-KR" sz="1400" smtClean="0">
                <a:ea typeface="Gulim" pitchFamily="34" charset="-127"/>
              </a:rPr>
              <a:t>Lorem ipsum dolor sit amet, consectetur adipiscing elit, set eiusmod tempor incidunt et labore et dolore magna aliquam. Ut enim ad minim veniam, quis nostrud exerc. Irure dolor in reprehend incididunt ut labore et dolore magna aliqua.</a:t>
            </a:r>
            <a:br>
              <a:rPr lang="en-US" altLang="ko-KR" sz="1400" smtClean="0">
                <a:ea typeface="Gulim" pitchFamily="34" charset="-127"/>
              </a:rPr>
            </a:br>
            <a:r>
              <a:rPr lang="en-US" altLang="ko-KR" sz="1400" smtClean="0">
                <a:ea typeface="Gulim" pitchFamily="34" charset="-127"/>
              </a:rPr>
              <a:t> </a:t>
            </a:r>
          </a:p>
          <a:p>
            <a:pPr>
              <a:lnSpc>
                <a:spcPct val="110000"/>
              </a:lnSpc>
              <a:spcBef>
                <a:spcPct val="0"/>
              </a:spcBef>
            </a:pPr>
            <a:r>
              <a:rPr lang="en-US" altLang="ko-KR" sz="1400" smtClean="0">
                <a:ea typeface="Gulim" pitchFamily="34" charset="-127"/>
              </a:rPr>
              <a:t>Ut enim ad minim veniam, quis nostrud exercitation ullamco laboris nisi ut aliquip ex ea commodo consequat. </a:t>
            </a:r>
          </a:p>
          <a:p>
            <a:pPr>
              <a:lnSpc>
                <a:spcPct val="110000"/>
              </a:lnSpc>
              <a:spcBef>
                <a:spcPct val="0"/>
              </a:spcBef>
            </a:pPr>
            <a:endParaRPr lang="en-US" altLang="ko-KR" sz="1400" smtClean="0">
              <a:ea typeface="Gulim" pitchFamily="34" charset="-127"/>
            </a:endParaRPr>
          </a:p>
          <a:p>
            <a:pPr>
              <a:lnSpc>
                <a:spcPct val="110000"/>
              </a:lnSpc>
              <a:spcBef>
                <a:spcPct val="0"/>
              </a:spcBef>
            </a:pPr>
            <a:r>
              <a:rPr lang="en-US" altLang="ko-KR" sz="1400" smtClean="0">
                <a:ea typeface="Gulim" pitchFamily="34" charset="-127"/>
              </a:rPr>
              <a:t>Ut enim ad minim veniam, quis nostrud exerc. Irure dolor in reprehend incididunt ut labore et dolore magna aliqua. Ut enim ad minim veniam, quis nostrud exerci </a:t>
            </a:r>
          </a:p>
          <a:p>
            <a:pPr>
              <a:lnSpc>
                <a:spcPct val="110000"/>
              </a:lnSpc>
              <a:spcBef>
                <a:spcPct val="0"/>
              </a:spcBef>
            </a:pPr>
            <a:endParaRPr lang="en-US" altLang="ko-KR" sz="1400" smtClean="0">
              <a:ea typeface="Gulim" pitchFamily="34" charset="-127"/>
            </a:endParaRPr>
          </a:p>
          <a:p>
            <a:pPr>
              <a:lnSpc>
                <a:spcPct val="110000"/>
              </a:lnSpc>
              <a:spcBef>
                <a:spcPct val="0"/>
              </a:spcBef>
              <a:buFontTx/>
              <a:buNone/>
            </a:pPr>
            <a:r>
              <a:rPr lang="en-US" altLang="ko-KR" sz="1400" smtClean="0">
                <a:ea typeface="Gulim" pitchFamily="34" charset="-127"/>
              </a:rPr>
              <a:t>       </a:t>
            </a:r>
            <a:r>
              <a:rPr lang="en-US" altLang="ko-KR" sz="1400" smtClean="0">
                <a:latin typeface="Arial Black" pitchFamily="34" charset="0"/>
                <a:ea typeface="Gulim" pitchFamily="34" charset="-127"/>
              </a:rPr>
              <a:t>Stylish templates can be a valuable aid to creative professionals.</a:t>
            </a:r>
          </a:p>
          <a:p>
            <a:pPr>
              <a:lnSpc>
                <a:spcPct val="110000"/>
              </a:lnSpc>
              <a:spcBef>
                <a:spcPct val="0"/>
              </a:spcBef>
              <a:buFontTx/>
              <a:buNone/>
            </a:pPr>
            <a:r>
              <a:rPr lang="en-US" altLang="ko-KR" sz="1400" smtClean="0">
                <a:latin typeface="Arial Black" pitchFamily="34" charset="0"/>
                <a:ea typeface="Gulim" pitchFamily="34" charset="-127"/>
              </a:rPr>
              <a:t>      Each work is featured with simplicity but supreme beauty.</a:t>
            </a:r>
          </a:p>
          <a:p>
            <a:pPr>
              <a:lnSpc>
                <a:spcPct val="80000"/>
              </a:lnSpc>
            </a:pPr>
            <a:endParaRPr lang="ko-KR" altLang="ko-KR" sz="1400" smtClean="0">
              <a:ea typeface="HY헤드라인M" pitchFamily="2" charset="-127"/>
            </a:endParaRPr>
          </a:p>
        </p:txBody>
      </p:sp>
      <p:sp>
        <p:nvSpPr>
          <p:cNvPr id="12290" name="제목 3"/>
          <p:cNvSpPr>
            <a:spLocks noGrp="1" noChangeArrowheads="1"/>
          </p:cNvSpPr>
          <p:nvPr>
            <p:ph type="title"/>
          </p:nvPr>
        </p:nvSpPr>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제목 34"/>
          <p:cNvSpPr>
            <a:spLocks noGrp="1" noChangeArrowheads="1"/>
          </p:cNvSpPr>
          <p:nvPr>
            <p:ph type="title"/>
          </p:nvPr>
        </p:nvSpPr>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grpSp>
        <p:nvGrpSpPr>
          <p:cNvPr id="2" name="그룹 28"/>
          <p:cNvGrpSpPr>
            <a:grpSpLocks/>
          </p:cNvGrpSpPr>
          <p:nvPr/>
        </p:nvGrpSpPr>
        <p:grpSpPr bwMode="auto">
          <a:xfrm>
            <a:off x="-287338" y="2025650"/>
            <a:ext cx="10404476" cy="684213"/>
            <a:chOff x="-287338" y="2025650"/>
            <a:chExt cx="10404476" cy="684213"/>
          </a:xfrm>
        </p:grpSpPr>
        <p:sp>
          <p:nvSpPr>
            <p:cNvPr id="33" name="AutoShape 302"/>
            <p:cNvSpPr>
              <a:spLocks noChangeArrowheads="1"/>
            </p:cNvSpPr>
            <p:nvPr/>
          </p:nvSpPr>
          <p:spPr bwMode="auto">
            <a:xfrm>
              <a:off x="2016125" y="2025650"/>
              <a:ext cx="5795963" cy="684213"/>
            </a:xfrm>
            <a:prstGeom prst="roundRect">
              <a:avLst>
                <a:gd name="adj" fmla="val 16667"/>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34" name="AutoShape 303"/>
            <p:cNvSpPr>
              <a:spLocks noChangeArrowheads="1"/>
            </p:cNvSpPr>
            <p:nvPr/>
          </p:nvSpPr>
          <p:spPr bwMode="auto">
            <a:xfrm>
              <a:off x="2051050" y="2062163"/>
              <a:ext cx="5724525" cy="323850"/>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3797" name="Text Box 304"/>
            <p:cNvSpPr txBox="1">
              <a:spLocks noChangeArrowheads="1"/>
            </p:cNvSpPr>
            <p:nvPr/>
          </p:nvSpPr>
          <p:spPr bwMode="auto">
            <a:xfrm>
              <a:off x="2230437" y="2133600"/>
              <a:ext cx="467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latin typeface="Arial Black" pitchFamily="34" charset="0"/>
                </a:rPr>
                <a:t>Subtle Touch!</a:t>
              </a:r>
            </a:p>
            <a:p>
              <a:pPr latinLnBrk="1"/>
              <a:r>
                <a:rPr lang="en-US" altLang="ko-KR" sz="1200">
                  <a:latin typeface="Arial Black" pitchFamily="34" charset="0"/>
                </a:rPr>
                <a:t>Add Clarity and Impact to your PowerPoint Templates</a:t>
              </a:r>
            </a:p>
          </p:txBody>
        </p:sp>
        <p:sp>
          <p:nvSpPr>
            <p:cNvPr id="33798" name="AutoShape 305"/>
            <p:cNvSpPr>
              <a:spLocks noChangeArrowheads="1"/>
            </p:cNvSpPr>
            <p:nvPr/>
          </p:nvSpPr>
          <p:spPr bwMode="auto">
            <a:xfrm>
              <a:off x="-287338" y="2025650"/>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sp>
          <p:nvSpPr>
            <p:cNvPr id="33799" name="AutoShape 306"/>
            <p:cNvSpPr>
              <a:spLocks noChangeArrowheads="1"/>
            </p:cNvSpPr>
            <p:nvPr/>
          </p:nvSpPr>
          <p:spPr bwMode="auto">
            <a:xfrm>
              <a:off x="7885113" y="2025650"/>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grpSp>
      <p:grpSp>
        <p:nvGrpSpPr>
          <p:cNvPr id="3" name="그룹 29"/>
          <p:cNvGrpSpPr>
            <a:grpSpLocks/>
          </p:cNvGrpSpPr>
          <p:nvPr/>
        </p:nvGrpSpPr>
        <p:grpSpPr bwMode="auto">
          <a:xfrm>
            <a:off x="-503238" y="2817813"/>
            <a:ext cx="10404476" cy="684212"/>
            <a:chOff x="-503238" y="2817813"/>
            <a:chExt cx="10404476" cy="684213"/>
          </a:xfrm>
        </p:grpSpPr>
        <p:grpSp>
          <p:nvGrpSpPr>
            <p:cNvPr id="33801" name="Group 297"/>
            <p:cNvGrpSpPr>
              <a:grpSpLocks/>
            </p:cNvGrpSpPr>
            <p:nvPr/>
          </p:nvGrpSpPr>
          <p:grpSpPr bwMode="auto">
            <a:xfrm>
              <a:off x="1800225" y="2817813"/>
              <a:ext cx="5795963" cy="684213"/>
              <a:chOff x="953" y="1820"/>
              <a:chExt cx="3651" cy="431"/>
            </a:xfrm>
          </p:grpSpPr>
          <p:sp>
            <p:nvSpPr>
              <p:cNvPr id="33802" name="AutoShape 298"/>
              <p:cNvSpPr>
                <a:spLocks noChangeArrowheads="1"/>
              </p:cNvSpPr>
              <p:nvPr/>
            </p:nvSpPr>
            <p:spPr bwMode="auto">
              <a:xfrm>
                <a:off x="953" y="1820"/>
                <a:ext cx="3651" cy="431"/>
              </a:xfrm>
              <a:prstGeom prst="roundRect">
                <a:avLst>
                  <a:gd name="adj" fmla="val 16667"/>
                </a:avLst>
              </a:prstGeom>
              <a:solidFill>
                <a:schemeClr val="bg1">
                  <a:alpha val="59999"/>
                </a:schemeClr>
              </a:solidFill>
              <a:ln w="9525">
                <a:solidFill>
                  <a:schemeClr val="bg2"/>
                </a:solidFill>
                <a:round/>
                <a:headEnd/>
                <a:tailEnd/>
              </a:ln>
            </p:spPr>
            <p:txBody>
              <a:bodyPr/>
              <a:lstStyle/>
              <a:p>
                <a:pPr latinLnBrk="1"/>
                <a:endParaRPr lang="ko-KR" altLang="en-US"/>
              </a:p>
            </p:txBody>
          </p:sp>
          <p:sp>
            <p:nvSpPr>
              <p:cNvPr id="47" name="AutoShape 299"/>
              <p:cNvSpPr>
                <a:spLocks noChangeArrowheads="1"/>
              </p:cNvSpPr>
              <p:nvPr/>
            </p:nvSpPr>
            <p:spPr bwMode="auto">
              <a:xfrm>
                <a:off x="975" y="1843"/>
                <a:ext cx="3606" cy="204"/>
              </a:xfrm>
              <a:prstGeom prst="roundRect">
                <a:avLst>
                  <a:gd name="adj" fmla="val 25981"/>
                </a:avLst>
              </a:prstGeom>
              <a:gradFill rotWithShape="1">
                <a:gsLst>
                  <a:gs pos="0">
                    <a:schemeClr val="bg1">
                      <a:alpha val="50000"/>
                    </a:schemeClr>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3804" name="Text Box 300"/>
              <p:cNvSpPr txBox="1">
                <a:spLocks noChangeArrowheads="1"/>
              </p:cNvSpPr>
              <p:nvPr/>
            </p:nvSpPr>
            <p:spPr bwMode="auto">
              <a:xfrm>
                <a:off x="1088" y="1956"/>
                <a:ext cx="241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latin typeface="Arial Black" pitchFamily="34" charset="0"/>
                  </a:rPr>
                  <a:t>To offer you what you want, when you want</a:t>
                </a:r>
              </a:p>
            </p:txBody>
          </p:sp>
        </p:grpSp>
        <p:sp>
          <p:nvSpPr>
            <p:cNvPr id="33805" name="AutoShape 307"/>
            <p:cNvSpPr>
              <a:spLocks noChangeArrowheads="1"/>
            </p:cNvSpPr>
            <p:nvPr/>
          </p:nvSpPr>
          <p:spPr bwMode="auto">
            <a:xfrm>
              <a:off x="-503238" y="2817813"/>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sp>
          <p:nvSpPr>
            <p:cNvPr id="33806" name="AutoShape 308"/>
            <p:cNvSpPr>
              <a:spLocks noChangeArrowheads="1"/>
            </p:cNvSpPr>
            <p:nvPr/>
          </p:nvSpPr>
          <p:spPr bwMode="auto">
            <a:xfrm>
              <a:off x="7669213" y="2817813"/>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grpSp>
      <p:grpSp>
        <p:nvGrpSpPr>
          <p:cNvPr id="5" name="그룹 30"/>
          <p:cNvGrpSpPr>
            <a:grpSpLocks/>
          </p:cNvGrpSpPr>
          <p:nvPr/>
        </p:nvGrpSpPr>
        <p:grpSpPr bwMode="auto">
          <a:xfrm>
            <a:off x="-719138" y="3609975"/>
            <a:ext cx="10404476" cy="684213"/>
            <a:chOff x="-719138" y="3609975"/>
            <a:chExt cx="10404476" cy="684213"/>
          </a:xfrm>
        </p:grpSpPr>
        <p:grpSp>
          <p:nvGrpSpPr>
            <p:cNvPr id="33808" name="Group 289"/>
            <p:cNvGrpSpPr>
              <a:grpSpLocks/>
            </p:cNvGrpSpPr>
            <p:nvPr/>
          </p:nvGrpSpPr>
          <p:grpSpPr bwMode="auto">
            <a:xfrm>
              <a:off x="1584325" y="3609975"/>
              <a:ext cx="5795963" cy="684213"/>
              <a:chOff x="953" y="2319"/>
              <a:chExt cx="3651" cy="431"/>
            </a:xfrm>
          </p:grpSpPr>
          <p:sp>
            <p:nvSpPr>
              <p:cNvPr id="33809" name="AutoShape 290"/>
              <p:cNvSpPr>
                <a:spLocks noChangeArrowheads="1"/>
              </p:cNvSpPr>
              <p:nvPr/>
            </p:nvSpPr>
            <p:spPr bwMode="auto">
              <a:xfrm>
                <a:off x="953" y="2319"/>
                <a:ext cx="3651" cy="431"/>
              </a:xfrm>
              <a:prstGeom prst="roundRect">
                <a:avLst>
                  <a:gd name="adj" fmla="val 16667"/>
                </a:avLst>
              </a:prstGeom>
              <a:solidFill>
                <a:schemeClr val="bg1">
                  <a:alpha val="39999"/>
                </a:schemeClr>
              </a:solidFill>
              <a:ln w="9525">
                <a:solidFill>
                  <a:schemeClr val="bg2"/>
                </a:solidFill>
                <a:round/>
                <a:headEnd/>
                <a:tailEnd/>
              </a:ln>
            </p:spPr>
            <p:txBody>
              <a:bodyPr/>
              <a:lstStyle/>
              <a:p>
                <a:pPr latinLnBrk="1"/>
                <a:endParaRPr lang="ko-KR" altLang="en-US"/>
              </a:p>
            </p:txBody>
          </p:sp>
          <p:sp>
            <p:nvSpPr>
              <p:cNvPr id="53" name="AutoShape 291"/>
              <p:cNvSpPr>
                <a:spLocks noChangeArrowheads="1"/>
              </p:cNvSpPr>
              <p:nvPr/>
            </p:nvSpPr>
            <p:spPr bwMode="auto">
              <a:xfrm>
                <a:off x="975" y="2342"/>
                <a:ext cx="3606" cy="204"/>
              </a:xfrm>
              <a:prstGeom prst="roundRect">
                <a:avLst>
                  <a:gd name="adj" fmla="val 25981"/>
                </a:avLst>
              </a:prstGeom>
              <a:gradFill rotWithShape="1">
                <a:gsLst>
                  <a:gs pos="0">
                    <a:schemeClr val="bg1">
                      <a:alpha val="50000"/>
                    </a:schemeClr>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3811" name="Text Box 292"/>
              <p:cNvSpPr txBox="1">
                <a:spLocks noChangeArrowheads="1"/>
              </p:cNvSpPr>
              <p:nvPr/>
            </p:nvSpPr>
            <p:spPr bwMode="auto">
              <a:xfrm>
                <a:off x="1088" y="2387"/>
                <a:ext cx="325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latin typeface="Arial Black" pitchFamily="34" charset="0"/>
                  </a:rPr>
                  <a:t>Subscription offers you all designs you'll ever need to make</a:t>
                </a:r>
              </a:p>
              <a:p>
                <a:pPr latinLnBrk="1"/>
                <a:r>
                  <a:rPr lang="en-US" altLang="ko-KR" sz="1200">
                    <a:latin typeface="Arial Black" pitchFamily="34" charset="0"/>
                  </a:rPr>
                  <a:t>your PowerPoint</a:t>
                </a:r>
              </a:p>
            </p:txBody>
          </p:sp>
        </p:grpSp>
        <p:sp>
          <p:nvSpPr>
            <p:cNvPr id="33812" name="AutoShape 309"/>
            <p:cNvSpPr>
              <a:spLocks noChangeArrowheads="1"/>
            </p:cNvSpPr>
            <p:nvPr/>
          </p:nvSpPr>
          <p:spPr bwMode="auto">
            <a:xfrm>
              <a:off x="-719138" y="3609975"/>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sp>
          <p:nvSpPr>
            <p:cNvPr id="33813" name="AutoShape 310"/>
            <p:cNvSpPr>
              <a:spLocks noChangeArrowheads="1"/>
            </p:cNvSpPr>
            <p:nvPr/>
          </p:nvSpPr>
          <p:spPr bwMode="auto">
            <a:xfrm>
              <a:off x="7453313" y="3609975"/>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grpSp>
      <p:grpSp>
        <p:nvGrpSpPr>
          <p:cNvPr id="8" name="그룹 31"/>
          <p:cNvGrpSpPr>
            <a:grpSpLocks/>
          </p:cNvGrpSpPr>
          <p:nvPr/>
        </p:nvGrpSpPr>
        <p:grpSpPr bwMode="auto">
          <a:xfrm>
            <a:off x="-935038" y="4402138"/>
            <a:ext cx="10404476" cy="684212"/>
            <a:chOff x="-935038" y="4402138"/>
            <a:chExt cx="10404476" cy="684213"/>
          </a:xfrm>
        </p:grpSpPr>
        <p:grpSp>
          <p:nvGrpSpPr>
            <p:cNvPr id="33815" name="Group 293"/>
            <p:cNvGrpSpPr>
              <a:grpSpLocks/>
            </p:cNvGrpSpPr>
            <p:nvPr/>
          </p:nvGrpSpPr>
          <p:grpSpPr bwMode="auto">
            <a:xfrm>
              <a:off x="1370012" y="4402138"/>
              <a:ext cx="5795963" cy="684213"/>
              <a:chOff x="953" y="2818"/>
              <a:chExt cx="3651" cy="431"/>
            </a:xfrm>
          </p:grpSpPr>
          <p:sp>
            <p:nvSpPr>
              <p:cNvPr id="33816" name="AutoShape 294"/>
              <p:cNvSpPr>
                <a:spLocks noChangeArrowheads="1"/>
              </p:cNvSpPr>
              <p:nvPr/>
            </p:nvSpPr>
            <p:spPr bwMode="auto">
              <a:xfrm>
                <a:off x="953" y="2818"/>
                <a:ext cx="3651" cy="431"/>
              </a:xfrm>
              <a:prstGeom prst="roundRect">
                <a:avLst>
                  <a:gd name="adj" fmla="val 16667"/>
                </a:avLst>
              </a:prstGeom>
              <a:solidFill>
                <a:schemeClr val="bg1">
                  <a:alpha val="20000"/>
                </a:schemeClr>
              </a:solidFill>
              <a:ln w="9525">
                <a:solidFill>
                  <a:schemeClr val="bg2"/>
                </a:solidFill>
                <a:round/>
                <a:headEnd/>
                <a:tailEnd/>
              </a:ln>
            </p:spPr>
            <p:txBody>
              <a:bodyPr/>
              <a:lstStyle/>
              <a:p>
                <a:pPr latinLnBrk="1"/>
                <a:endParaRPr lang="ko-KR" altLang="en-US"/>
              </a:p>
            </p:txBody>
          </p:sp>
          <p:sp>
            <p:nvSpPr>
              <p:cNvPr id="50" name="AutoShape 295"/>
              <p:cNvSpPr>
                <a:spLocks noChangeArrowheads="1"/>
              </p:cNvSpPr>
              <p:nvPr/>
            </p:nvSpPr>
            <p:spPr bwMode="auto">
              <a:xfrm>
                <a:off x="975" y="2841"/>
                <a:ext cx="3606" cy="204"/>
              </a:xfrm>
              <a:prstGeom prst="roundRect">
                <a:avLst>
                  <a:gd name="adj" fmla="val 25981"/>
                </a:avLst>
              </a:prstGeom>
              <a:gradFill rotWithShape="1">
                <a:gsLst>
                  <a:gs pos="0">
                    <a:schemeClr val="bg1">
                      <a:alpha val="50000"/>
                    </a:schemeClr>
                  </a:gs>
                  <a:gs pos="100000">
                    <a:schemeClr val="bg1">
                      <a:gamma/>
                      <a:tint val="0"/>
                      <a:invGamma/>
                      <a:alpha val="0"/>
                    </a:schemeClr>
                  </a:gs>
                </a:gsLst>
                <a:lin ang="5400000" scaled="1"/>
              </a:gradFill>
              <a:ln w="9525">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3818" name="Text Box 296"/>
              <p:cNvSpPr txBox="1">
                <a:spLocks noChangeArrowheads="1"/>
              </p:cNvSpPr>
              <p:nvPr/>
            </p:nvSpPr>
            <p:spPr bwMode="auto">
              <a:xfrm>
                <a:off x="1088" y="2886"/>
                <a:ext cx="313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latin typeface="Arial Black" pitchFamily="34" charset="0"/>
                  </a:rPr>
                  <a:t>Feel the touch of art - PowerPoint Templates, PPT Slides,</a:t>
                </a:r>
              </a:p>
              <a:p>
                <a:pPr latinLnBrk="1"/>
                <a:r>
                  <a:rPr lang="en-US" altLang="ko-KR" sz="1200">
                    <a:latin typeface="Arial Black" pitchFamily="34" charset="0"/>
                  </a:rPr>
                  <a:t>PPT Diagrams For Your Presentation</a:t>
                </a:r>
              </a:p>
            </p:txBody>
          </p:sp>
        </p:grpSp>
        <p:sp>
          <p:nvSpPr>
            <p:cNvPr id="33819" name="AutoShape 311"/>
            <p:cNvSpPr>
              <a:spLocks noChangeArrowheads="1"/>
            </p:cNvSpPr>
            <p:nvPr/>
          </p:nvSpPr>
          <p:spPr bwMode="auto">
            <a:xfrm>
              <a:off x="-935038" y="4402138"/>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sp>
          <p:nvSpPr>
            <p:cNvPr id="33820" name="AutoShape 312"/>
            <p:cNvSpPr>
              <a:spLocks noChangeArrowheads="1"/>
            </p:cNvSpPr>
            <p:nvPr/>
          </p:nvSpPr>
          <p:spPr bwMode="auto">
            <a:xfrm>
              <a:off x="7237413" y="4402138"/>
              <a:ext cx="2232025" cy="684213"/>
            </a:xfrm>
            <a:prstGeom prst="roundRect">
              <a:avLst>
                <a:gd name="adj" fmla="val 16667"/>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latinLnBrk="1"/>
              <a:endParaRPr lang="ko-KR" altLang="en-US"/>
            </a:p>
          </p:txBody>
        </p:sp>
      </p:grpSp>
      <p:sp>
        <p:nvSpPr>
          <p:cNvPr id="4" name="Text Box 313"/>
          <p:cNvSpPr txBox="1">
            <a:spLocks noChangeArrowheads="1"/>
          </p:cNvSpPr>
          <p:nvPr/>
        </p:nvSpPr>
        <p:spPr bwMode="auto">
          <a:xfrm>
            <a:off x="2124075" y="1628775"/>
            <a:ext cx="4967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solidFill>
                  <a:srgbClr val="1E6686"/>
                </a:solidFill>
                <a:latin typeface="Arial Black" pitchFamily="34" charset="0"/>
              </a:rPr>
              <a:t>Inspiration for your fine performance</a:t>
            </a:r>
            <a:endParaRPr lang="en-US" altLang="ko-KR" sz="1200">
              <a:solidFill>
                <a:srgbClr val="1E6686"/>
              </a:solidFill>
              <a:latin typeface="Arial" pitchFamily="34" charset="0"/>
            </a:endParaRPr>
          </a:p>
        </p:txBody>
      </p:sp>
      <p:sp>
        <p:nvSpPr>
          <p:cNvPr id="6" name="Text Box 314"/>
          <p:cNvSpPr txBox="1">
            <a:spLocks noChangeArrowheads="1"/>
          </p:cNvSpPr>
          <p:nvPr/>
        </p:nvSpPr>
        <p:spPr bwMode="auto">
          <a:xfrm>
            <a:off x="1150938" y="5121275"/>
            <a:ext cx="565308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solidFill>
                  <a:srgbClr val="EAEAEA"/>
                </a:solidFill>
                <a:latin typeface="Arial Black" pitchFamily="34" charset="0"/>
              </a:rPr>
              <a:t>Inspiration for your fine performance</a:t>
            </a:r>
          </a:p>
          <a:p>
            <a:pPr latinLnBrk="1"/>
            <a:r>
              <a:rPr lang="en-US" altLang="ko-KR" sz="1200">
                <a:solidFill>
                  <a:srgbClr val="EAEAEA"/>
                </a:solidFill>
                <a:latin typeface="Arial" pitchFamily="34" charset="0"/>
              </a:rPr>
              <a:t>Subscription offers you all designs you'll ever need to make your PowerPoint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제목 14"/>
          <p:cNvSpPr>
            <a:spLocks noGrp="1" noChangeArrowheads="1"/>
          </p:cNvSpPr>
          <p:nvPr>
            <p:ph type="title"/>
          </p:nvPr>
        </p:nvSpPr>
        <p:spPr>
          <a:xfrm>
            <a:off x="428625" y="285750"/>
            <a:ext cx="8572500" cy="488950"/>
          </a:xfrm>
        </p:spPr>
        <p:txBody>
          <a:bodyPr/>
          <a:lstStyle/>
          <a:p>
            <a:r>
              <a:rPr smtClean="0">
                <a:ea typeface="HY헤드라인M" pitchFamily="2" charset="-127"/>
              </a:rPr>
              <a:t>Click To Type Slide Title</a:t>
            </a:r>
            <a:endParaRPr lang="ko-KR" altLang="en-US" smtClean="0">
              <a:ea typeface="HY헤드라인M" pitchFamily="2" charset="-127"/>
            </a:endParaRPr>
          </a:p>
        </p:txBody>
      </p:sp>
      <p:grpSp>
        <p:nvGrpSpPr>
          <p:cNvPr id="2" name="Group 438"/>
          <p:cNvGrpSpPr>
            <a:grpSpLocks/>
          </p:cNvGrpSpPr>
          <p:nvPr/>
        </p:nvGrpSpPr>
        <p:grpSpPr bwMode="auto">
          <a:xfrm>
            <a:off x="-900113" y="1773238"/>
            <a:ext cx="10980738" cy="4608512"/>
            <a:chOff x="-567" y="1117"/>
            <a:chExt cx="6917" cy="2903"/>
          </a:xfrm>
        </p:grpSpPr>
        <p:sp>
          <p:nvSpPr>
            <p:cNvPr id="17" name="Freeform 407"/>
            <p:cNvSpPr/>
            <p:nvPr/>
          </p:nvSpPr>
          <p:spPr bwMode="auto">
            <a:xfrm>
              <a:off x="1338" y="1140"/>
              <a:ext cx="1202" cy="1036"/>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rgbClr val="B2B2B2">
                    <a:gamma/>
                    <a:tint val="39216"/>
                    <a:invGamma/>
                  </a:srgbClr>
                </a:gs>
                <a:gs pos="100000">
                  <a:srgbClr val="B2B2B2"/>
                </a:gs>
              </a:gsLst>
              <a:lin ang="5400000" scaled="1"/>
            </a:gradFill>
            <a:ln w="9525" cap="flat" cmpd="sng">
              <a:noFill/>
              <a:prstDash val="solid"/>
              <a:round/>
            </a:ln>
            <a:effectLst>
              <a:outerShdw dist="35921" dir="2700000"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19" name="Freeform 408"/>
            <p:cNvSpPr/>
            <p:nvPr/>
          </p:nvSpPr>
          <p:spPr bwMode="auto">
            <a:xfrm>
              <a:off x="1429" y="1213"/>
              <a:ext cx="1020" cy="880"/>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chemeClr val="bg1"/>
                </a:gs>
                <a:gs pos="100000">
                  <a:schemeClr val="bg1">
                    <a:gamma/>
                    <a:tint val="0"/>
                    <a:invGamma/>
                    <a:alpha val="0"/>
                  </a:schemeClr>
                </a:gs>
              </a:gsLst>
              <a:lin ang="5400000" scaled="1"/>
            </a:gradFill>
            <a:ln w="9525" cap="flat" cmpd="sng">
              <a:noFill/>
              <a:prstDash val="solid"/>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1" name="Freeform 409"/>
            <p:cNvSpPr/>
            <p:nvPr/>
          </p:nvSpPr>
          <p:spPr bwMode="auto">
            <a:xfrm>
              <a:off x="703" y="2251"/>
              <a:ext cx="1202" cy="1036"/>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rgbClr val="B2B2B2">
                    <a:gamma/>
                    <a:tint val="39216"/>
                    <a:invGamma/>
                  </a:srgbClr>
                </a:gs>
                <a:gs pos="100000">
                  <a:srgbClr val="B2B2B2"/>
                </a:gs>
              </a:gsLst>
              <a:lin ang="5400000" scaled="1"/>
            </a:gradFill>
            <a:ln w="9525" cap="flat" cmpd="sng">
              <a:noFill/>
              <a:prstDash val="solid"/>
              <a:round/>
            </a:ln>
            <a:effectLst>
              <a:outerShdw dist="35921" dir="2700000"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3" name="Freeform 410"/>
            <p:cNvSpPr/>
            <p:nvPr/>
          </p:nvSpPr>
          <p:spPr bwMode="auto">
            <a:xfrm>
              <a:off x="794" y="2324"/>
              <a:ext cx="1020" cy="880"/>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chemeClr val="bg1"/>
                </a:gs>
                <a:gs pos="100000">
                  <a:schemeClr val="bg1">
                    <a:gamma/>
                    <a:tint val="0"/>
                    <a:invGamma/>
                    <a:alpha val="0"/>
                  </a:schemeClr>
                </a:gs>
              </a:gsLst>
              <a:lin ang="5400000" scaled="1"/>
            </a:gradFill>
            <a:ln w="9525" cap="flat" cmpd="sng">
              <a:noFill/>
              <a:prstDash val="solid"/>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4" name="Freeform 411"/>
            <p:cNvSpPr/>
            <p:nvPr/>
          </p:nvSpPr>
          <p:spPr bwMode="auto">
            <a:xfrm>
              <a:off x="1973" y="2251"/>
              <a:ext cx="1202" cy="1036"/>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rgbClr val="B2B2B2">
                    <a:gamma/>
                    <a:tint val="39216"/>
                    <a:invGamma/>
                  </a:srgbClr>
                </a:gs>
                <a:gs pos="100000">
                  <a:srgbClr val="B2B2B2"/>
                </a:gs>
              </a:gsLst>
              <a:lin ang="5400000" scaled="1"/>
            </a:gradFill>
            <a:ln w="9525" cap="flat" cmpd="sng">
              <a:noFill/>
              <a:prstDash val="solid"/>
              <a:round/>
            </a:ln>
            <a:effectLst>
              <a:outerShdw dist="35921" dir="2700000"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5" name="Freeform 412"/>
            <p:cNvSpPr/>
            <p:nvPr/>
          </p:nvSpPr>
          <p:spPr bwMode="auto">
            <a:xfrm>
              <a:off x="2064" y="2324"/>
              <a:ext cx="1020" cy="880"/>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chemeClr val="bg1"/>
                </a:gs>
                <a:gs pos="100000">
                  <a:schemeClr val="bg1">
                    <a:gamma/>
                    <a:tint val="0"/>
                    <a:invGamma/>
                    <a:alpha val="0"/>
                  </a:schemeClr>
                </a:gs>
              </a:gsLst>
              <a:lin ang="5400000" scaled="1"/>
            </a:gradFill>
            <a:ln w="9525" cap="flat" cmpd="sng">
              <a:noFill/>
              <a:prstDash val="solid"/>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8" name="Freeform 413"/>
            <p:cNvSpPr/>
            <p:nvPr/>
          </p:nvSpPr>
          <p:spPr bwMode="auto">
            <a:xfrm rot="10800000">
              <a:off x="1338" y="2221"/>
              <a:ext cx="1202" cy="1036"/>
            </a:xfrm>
            <a:custGeom>
              <a:avLst/>
              <a:gdLst>
                <a:gd name="T0" fmla="*/ 0 w 1630"/>
                <a:gd name="T1" fmla="*/ 1410 h 1410"/>
                <a:gd name="T2" fmla="*/ 814 w 1630"/>
                <a:gd name="T3" fmla="*/ 0 h 1410"/>
                <a:gd name="T4" fmla="*/ 1630 w 1630"/>
                <a:gd name="T5" fmla="*/ 1410 h 1410"/>
                <a:gd name="T6" fmla="*/ 0 w 1630"/>
                <a:gd name="T7" fmla="*/ 1410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gradFill rotWithShape="1">
              <a:gsLst>
                <a:gs pos="0">
                  <a:srgbClr val="FD7F01"/>
                </a:gs>
                <a:gs pos="100000">
                  <a:srgbClr val="C00000"/>
                </a:gs>
              </a:gsLst>
              <a:lin ang="5400000" scaled="1"/>
            </a:gradFill>
            <a:ln w="9525">
              <a:noFill/>
              <a:round/>
            </a:ln>
            <a:scene3d>
              <a:camera prst="orthographicFront"/>
              <a:lightRig rig="threePt" dir="t"/>
            </a:scene3d>
            <a:sp3d>
              <a:bevelT h="63500"/>
              <a:bevelB w="0" h="0"/>
            </a:sp3d>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4826" name="Freeform 414"/>
            <p:cNvSpPr>
              <a:spLocks noChangeArrowheads="1"/>
            </p:cNvSpPr>
            <p:nvPr/>
          </p:nvSpPr>
          <p:spPr bwMode="auto">
            <a:xfrm>
              <a:off x="3878" y="1140"/>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27" name="Freeform 415"/>
            <p:cNvSpPr>
              <a:spLocks noChangeArrowheads="1"/>
            </p:cNvSpPr>
            <p:nvPr/>
          </p:nvSpPr>
          <p:spPr bwMode="auto">
            <a:xfrm>
              <a:off x="3243" y="2251"/>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28" name="Freeform 416"/>
            <p:cNvSpPr>
              <a:spLocks noChangeArrowheads="1"/>
            </p:cNvSpPr>
            <p:nvPr/>
          </p:nvSpPr>
          <p:spPr bwMode="auto">
            <a:xfrm>
              <a:off x="4513" y="2251"/>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29" name="Freeform 417"/>
            <p:cNvSpPr>
              <a:spLocks noChangeArrowheads="1"/>
            </p:cNvSpPr>
            <p:nvPr/>
          </p:nvSpPr>
          <p:spPr bwMode="auto">
            <a:xfrm rot="10800000">
              <a:off x="3878" y="2221"/>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0" name="Freeform 418"/>
            <p:cNvSpPr>
              <a:spLocks noChangeArrowheads="1"/>
            </p:cNvSpPr>
            <p:nvPr/>
          </p:nvSpPr>
          <p:spPr bwMode="auto">
            <a:xfrm>
              <a:off x="-567" y="2251"/>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1" name="Freeform 419"/>
            <p:cNvSpPr>
              <a:spLocks noChangeArrowheads="1"/>
            </p:cNvSpPr>
            <p:nvPr/>
          </p:nvSpPr>
          <p:spPr bwMode="auto">
            <a:xfrm rot="10800000">
              <a:off x="2608" y="2221"/>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2" name="Freeform 420"/>
            <p:cNvSpPr>
              <a:spLocks noChangeArrowheads="1"/>
            </p:cNvSpPr>
            <p:nvPr/>
          </p:nvSpPr>
          <p:spPr bwMode="auto">
            <a:xfrm rot="10800000">
              <a:off x="5148" y="2221"/>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3" name="Freeform 421"/>
            <p:cNvSpPr>
              <a:spLocks noChangeArrowheads="1"/>
            </p:cNvSpPr>
            <p:nvPr/>
          </p:nvSpPr>
          <p:spPr bwMode="auto">
            <a:xfrm rot="10800000">
              <a:off x="68" y="2221"/>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4" name="Freeform 422"/>
            <p:cNvSpPr>
              <a:spLocks noChangeArrowheads="1"/>
            </p:cNvSpPr>
            <p:nvPr/>
          </p:nvSpPr>
          <p:spPr bwMode="auto">
            <a:xfrm>
              <a:off x="2608" y="1147"/>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5" name="Freeform 423"/>
            <p:cNvSpPr>
              <a:spLocks noChangeArrowheads="1"/>
            </p:cNvSpPr>
            <p:nvPr/>
          </p:nvSpPr>
          <p:spPr bwMode="auto">
            <a:xfrm rot="10800000">
              <a:off x="3243" y="1117"/>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tx1">
                <a:alpha val="39999"/>
              </a:schemeClr>
            </a:solidFill>
            <a:ln w="19050" cap="rnd">
              <a:solidFill>
                <a:schemeClr val="bg1"/>
              </a:solidFill>
              <a:prstDash val="sysDot"/>
              <a:round/>
              <a:headEnd/>
              <a:tailEnd/>
            </a:ln>
          </p:spPr>
          <p:txBody>
            <a:bodyPr wrap="none" anchor="ctr"/>
            <a:lstStyle/>
            <a:p>
              <a:pPr latinLnBrk="1"/>
              <a:endParaRPr lang="ko-KR" altLang="en-US"/>
            </a:p>
          </p:txBody>
        </p:sp>
        <p:sp>
          <p:nvSpPr>
            <p:cNvPr id="34836" name="Freeform 424"/>
            <p:cNvSpPr>
              <a:spLocks noChangeArrowheads="1"/>
            </p:cNvSpPr>
            <p:nvPr/>
          </p:nvSpPr>
          <p:spPr bwMode="auto">
            <a:xfrm rot="10800000">
              <a:off x="1973" y="1117"/>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7" name="Freeform 425"/>
            <p:cNvSpPr>
              <a:spLocks noChangeArrowheads="1"/>
            </p:cNvSpPr>
            <p:nvPr/>
          </p:nvSpPr>
          <p:spPr bwMode="auto">
            <a:xfrm>
              <a:off x="5148" y="1147"/>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8" name="Freeform 426"/>
            <p:cNvSpPr>
              <a:spLocks noChangeArrowheads="1"/>
            </p:cNvSpPr>
            <p:nvPr/>
          </p:nvSpPr>
          <p:spPr bwMode="auto">
            <a:xfrm rot="10800000">
              <a:off x="4513" y="1117"/>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39" name="Freeform 427"/>
            <p:cNvSpPr>
              <a:spLocks noChangeArrowheads="1"/>
            </p:cNvSpPr>
            <p:nvPr/>
          </p:nvSpPr>
          <p:spPr bwMode="auto">
            <a:xfrm>
              <a:off x="68" y="1140"/>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40" name="Freeform 428"/>
            <p:cNvSpPr>
              <a:spLocks noChangeArrowheads="1"/>
            </p:cNvSpPr>
            <p:nvPr/>
          </p:nvSpPr>
          <p:spPr bwMode="auto">
            <a:xfrm rot="10800000">
              <a:off x="703" y="1117"/>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34841" name="Freeform 429"/>
            <p:cNvSpPr>
              <a:spLocks noChangeArrowheads="1"/>
            </p:cNvSpPr>
            <p:nvPr/>
          </p:nvSpPr>
          <p:spPr bwMode="auto">
            <a:xfrm rot="10800000">
              <a:off x="-567" y="1117"/>
              <a:ext cx="1202" cy="1036"/>
            </a:xfrm>
            <a:custGeom>
              <a:avLst/>
              <a:gdLst>
                <a:gd name="T0" fmla="*/ 0 w 1630"/>
                <a:gd name="T1" fmla="*/ 1410 h 1410"/>
                <a:gd name="T2" fmla="*/ 814 w 1630"/>
                <a:gd name="T3" fmla="*/ 0 h 1410"/>
                <a:gd name="T4" fmla="*/ 1630 w 1630"/>
                <a:gd name="T5" fmla="*/ 1410 h 1410"/>
                <a:gd name="T6" fmla="*/ 0 w 1630"/>
                <a:gd name="T7" fmla="*/ 1410 h 1410"/>
              </a:gdLst>
              <a:ahLst/>
              <a:cxnLst>
                <a:cxn ang="0">
                  <a:pos x="T0" y="T1"/>
                </a:cxn>
                <a:cxn ang="0">
                  <a:pos x="T2" y="T3"/>
                </a:cxn>
                <a:cxn ang="0">
                  <a:pos x="T4" y="T5"/>
                </a:cxn>
                <a:cxn ang="0">
                  <a:pos x="T6" y="T7"/>
                </a:cxn>
              </a:cxnLst>
              <a:rect l="0" t="0" r="r" b="b"/>
              <a:pathLst>
                <a:path w="1630" h="1410">
                  <a:moveTo>
                    <a:pt x="0" y="1410"/>
                  </a:moveTo>
                  <a:lnTo>
                    <a:pt x="814" y="0"/>
                  </a:lnTo>
                  <a:lnTo>
                    <a:pt x="1630" y="1410"/>
                  </a:lnTo>
                  <a:lnTo>
                    <a:pt x="0" y="141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45" name="AutoShape 430"/>
            <p:cNvSpPr>
              <a:spLocks noChangeArrowheads="1"/>
            </p:cNvSpPr>
            <p:nvPr/>
          </p:nvSpPr>
          <p:spPr bwMode="auto">
            <a:xfrm>
              <a:off x="703" y="3294"/>
              <a:ext cx="2472" cy="726"/>
            </a:xfrm>
            <a:prstGeom prst="flowChartManualOperation">
              <a:avLst/>
            </a:prstGeom>
            <a:gradFill rotWithShape="1">
              <a:gsLst>
                <a:gs pos="0">
                  <a:schemeClr val="tx1">
                    <a:alpha val="50000"/>
                  </a:schemeClr>
                </a:gs>
                <a:gs pos="100000">
                  <a:schemeClr val="tx1">
                    <a:gamma/>
                    <a:shade val="46275"/>
                    <a:invGamma/>
                    <a:alpha val="0"/>
                  </a:schemeClr>
                </a:gs>
              </a:gsLst>
              <a:lin ang="5400000" scaled="1"/>
            </a:gradFill>
            <a:ln w="12700" algn="ctr">
              <a:noFill/>
              <a:miter lim="800000"/>
            </a:ln>
            <a:effectLst/>
          </p:spPr>
          <p:txBody>
            <a:bodyPr/>
            <a:lstStyle/>
            <a:p>
              <a:pPr latinLnBrk="1">
                <a:buFontTx/>
                <a:buNone/>
                <a:defRPr/>
              </a:pPr>
              <a:endParaRPr kumimoji="1" lang="ko-KR" altLang="en-US">
                <a:latin typeface="굴림" pitchFamily="50" charset="-127"/>
                <a:ea typeface="굴림" pitchFamily="50" charset="-127"/>
              </a:endParaRPr>
            </a:p>
          </p:txBody>
        </p:sp>
        <p:sp>
          <p:nvSpPr>
            <p:cNvPr id="34843" name="Text Box 431"/>
            <p:cNvSpPr txBox="1">
              <a:spLocks noChangeArrowheads="1"/>
            </p:cNvSpPr>
            <p:nvPr/>
          </p:nvSpPr>
          <p:spPr bwMode="auto">
            <a:xfrm>
              <a:off x="1588" y="1752"/>
              <a:ext cx="682"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a:latin typeface="Arial Black" pitchFamily="34" charset="0"/>
                </a:rPr>
                <a:t>Design</a:t>
              </a:r>
            </a:p>
            <a:p>
              <a:pPr algn="ctr" latinLnBrk="1"/>
              <a:r>
                <a:rPr lang="en-US" altLang="ko-KR" sz="1200">
                  <a:latin typeface="Arial Black" pitchFamily="34" charset="0"/>
                </a:rPr>
                <a:t>Inspiration</a:t>
              </a:r>
            </a:p>
          </p:txBody>
        </p:sp>
        <p:sp>
          <p:nvSpPr>
            <p:cNvPr id="34844" name="Text Box 432"/>
            <p:cNvSpPr txBox="1">
              <a:spLocks noChangeArrowheads="1"/>
            </p:cNvSpPr>
            <p:nvPr/>
          </p:nvSpPr>
          <p:spPr bwMode="auto">
            <a:xfrm>
              <a:off x="976" y="2863"/>
              <a:ext cx="636"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a:latin typeface="Arial Black" pitchFamily="34" charset="0"/>
                </a:rPr>
                <a:t>Clarity</a:t>
              </a:r>
            </a:p>
            <a:p>
              <a:pPr algn="ctr" latinLnBrk="1"/>
              <a:r>
                <a:rPr lang="en-US" altLang="ko-KR" sz="1200">
                  <a:latin typeface="Arial Black" pitchFamily="34" charset="0"/>
                </a:rPr>
                <a:t>&amp; Impact</a:t>
              </a:r>
            </a:p>
          </p:txBody>
        </p:sp>
        <p:sp>
          <p:nvSpPr>
            <p:cNvPr id="34845" name="Text Box 433"/>
            <p:cNvSpPr txBox="1">
              <a:spLocks noChangeArrowheads="1"/>
            </p:cNvSpPr>
            <p:nvPr/>
          </p:nvSpPr>
          <p:spPr bwMode="auto">
            <a:xfrm>
              <a:off x="2158" y="2863"/>
              <a:ext cx="812"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a:latin typeface="Arial Black" pitchFamily="34" charset="0"/>
                </a:rPr>
                <a:t>Premium</a:t>
              </a:r>
            </a:p>
            <a:p>
              <a:pPr algn="ctr" latinLnBrk="1"/>
              <a:r>
                <a:rPr lang="en-US" altLang="ko-KR" sz="1200">
                  <a:latin typeface="Arial Black" pitchFamily="34" charset="0"/>
                </a:rPr>
                <a:t>Design</a:t>
              </a:r>
            </a:p>
          </p:txBody>
        </p:sp>
        <p:sp>
          <p:nvSpPr>
            <p:cNvPr id="34846" name="Text Box 434"/>
            <p:cNvSpPr txBox="1">
              <a:spLocks noChangeArrowheads="1"/>
            </p:cNvSpPr>
            <p:nvPr/>
          </p:nvSpPr>
          <p:spPr bwMode="auto">
            <a:xfrm>
              <a:off x="1546" y="2275"/>
              <a:ext cx="766"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400">
                  <a:solidFill>
                    <a:schemeClr val="bg1"/>
                  </a:solidFill>
                  <a:latin typeface="Arial Black" pitchFamily="34" charset="0"/>
                </a:rPr>
                <a:t>Visual</a:t>
              </a:r>
            </a:p>
            <a:p>
              <a:pPr algn="ctr" latinLnBrk="1"/>
              <a:r>
                <a:rPr lang="en-US" altLang="ko-KR" sz="1200">
                  <a:solidFill>
                    <a:schemeClr val="bg1"/>
                  </a:solidFill>
                  <a:latin typeface="Arial Black" pitchFamily="34" charset="0"/>
                </a:rPr>
                <a:t>Appealing</a:t>
              </a:r>
            </a:p>
          </p:txBody>
        </p:sp>
        <p:sp>
          <p:nvSpPr>
            <p:cNvPr id="34847" name="Text Box 435"/>
            <p:cNvSpPr txBox="1">
              <a:spLocks noChangeArrowheads="1"/>
            </p:cNvSpPr>
            <p:nvPr/>
          </p:nvSpPr>
          <p:spPr bwMode="auto">
            <a:xfrm>
              <a:off x="658" y="3380"/>
              <a:ext cx="3561"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a:solidFill>
                    <a:srgbClr val="DDDDDD"/>
                  </a:solidFill>
                  <a:latin typeface="Arial Black" pitchFamily="34" charset="0"/>
                </a:rPr>
                <a:t>Inspiration for your fine performance</a:t>
              </a:r>
            </a:p>
            <a:p>
              <a:pPr latinLnBrk="1"/>
              <a:r>
                <a:rPr lang="en-US" altLang="ko-KR" sz="1200">
                  <a:solidFill>
                    <a:srgbClr val="DDDDDD"/>
                  </a:solidFill>
                  <a:latin typeface="Arial" pitchFamily="34" charset="0"/>
                </a:rPr>
                <a:t>Subscription offers you all designs you'll ever need to make your PowerPoint</a:t>
              </a:r>
            </a:p>
          </p:txBody>
        </p:sp>
        <p:sp>
          <p:nvSpPr>
            <p:cNvPr id="34848" name="Text Box 436"/>
            <p:cNvSpPr txBox="1">
              <a:spLocks noChangeArrowheads="1"/>
            </p:cNvSpPr>
            <p:nvPr/>
          </p:nvSpPr>
          <p:spPr bwMode="auto">
            <a:xfrm>
              <a:off x="3497" y="1163"/>
              <a:ext cx="688"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2400">
                  <a:solidFill>
                    <a:srgbClr val="FD7F01"/>
                  </a:solidFill>
                  <a:latin typeface="Arial Black" pitchFamily="34" charset="0"/>
                </a:rPr>
                <a:t>Stylish</a:t>
              </a:r>
            </a:p>
            <a:p>
              <a:pPr algn="ctr" latinLnBrk="1"/>
              <a:r>
                <a:rPr lang="en-US" altLang="ko-KR" sz="1200">
                  <a:solidFill>
                    <a:srgbClr val="FD7F01"/>
                  </a:solidFill>
                  <a:latin typeface="Arial Black" pitchFamily="34" charset="0"/>
                </a:rPr>
                <a:t>Design</a:t>
              </a:r>
            </a:p>
          </p:txBody>
        </p:sp>
        <p:sp>
          <p:nvSpPr>
            <p:cNvPr id="34849" name="Text Box 437"/>
            <p:cNvSpPr txBox="1">
              <a:spLocks noChangeArrowheads="1"/>
            </p:cNvSpPr>
            <p:nvPr/>
          </p:nvSpPr>
          <p:spPr bwMode="auto">
            <a:xfrm>
              <a:off x="3946" y="1873"/>
              <a:ext cx="16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sz="1200">
                  <a:solidFill>
                    <a:srgbClr val="FF9900"/>
                  </a:solidFill>
                  <a:latin typeface="Arial" pitchFamily="34" charset="0"/>
                </a:rPr>
                <a:t>    Catch The feel of Design in</a:t>
              </a:r>
            </a:p>
            <a:p>
              <a:pPr latinLnBrk="1"/>
              <a:r>
                <a:rPr lang="en-US" altLang="ko-KR" sz="1200">
                  <a:solidFill>
                    <a:srgbClr val="FF9900"/>
                  </a:solidFill>
                  <a:latin typeface="Arial" pitchFamily="34" charset="0"/>
                </a:rPr>
                <a:t>contemporary colors and styles.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제목 122"/>
          <p:cNvSpPr>
            <a:spLocks noGrp="1" noChangeArrowheads="1"/>
          </p:cNvSpPr>
          <p:nvPr>
            <p:ph type="title"/>
          </p:nvPr>
        </p:nvSpPr>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grpSp>
        <p:nvGrpSpPr>
          <p:cNvPr id="2" name="그룹 14"/>
          <p:cNvGrpSpPr>
            <a:grpSpLocks/>
          </p:cNvGrpSpPr>
          <p:nvPr/>
        </p:nvGrpSpPr>
        <p:grpSpPr bwMode="auto">
          <a:xfrm>
            <a:off x="342900" y="957263"/>
            <a:ext cx="8429625" cy="5403850"/>
            <a:chOff x="342900" y="957263"/>
            <a:chExt cx="8429625" cy="5403850"/>
          </a:xfrm>
        </p:grpSpPr>
        <p:sp>
          <p:nvSpPr>
            <p:cNvPr id="54" name="Oval 117"/>
            <p:cNvSpPr>
              <a:spLocks noChangeArrowheads="1"/>
            </p:cNvSpPr>
            <p:nvPr/>
          </p:nvSpPr>
          <p:spPr bwMode="auto">
            <a:xfrm>
              <a:off x="500063" y="4286250"/>
              <a:ext cx="7286625" cy="2071688"/>
            </a:xfrm>
            <a:prstGeom prst="ellipse">
              <a:avLst/>
            </a:prstGeom>
            <a:gradFill rotWithShape="1">
              <a:gsLst>
                <a:gs pos="0">
                  <a:schemeClr val="tx1">
                    <a:alpha val="39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5844" name="그룹 13"/>
            <p:cNvGrpSpPr>
              <a:grpSpLocks/>
            </p:cNvGrpSpPr>
            <p:nvPr/>
          </p:nvGrpSpPr>
          <p:grpSpPr bwMode="auto">
            <a:xfrm>
              <a:off x="342900" y="1214438"/>
              <a:ext cx="8429625" cy="3975100"/>
              <a:chOff x="0" y="1214422"/>
              <a:chExt cx="4392613" cy="3975100"/>
            </a:xfrm>
          </p:grpSpPr>
          <p:sp>
            <p:nvSpPr>
              <p:cNvPr id="56" name="AutoShape 812"/>
              <p:cNvSpPr>
                <a:spLocks noChangeArrowheads="1"/>
              </p:cNvSpPr>
              <p:nvPr/>
            </p:nvSpPr>
            <p:spPr bwMode="auto">
              <a:xfrm>
                <a:off x="0" y="1214422"/>
                <a:ext cx="4392613" cy="3975100"/>
              </a:xfrm>
              <a:prstGeom prst="roundRect">
                <a:avLst>
                  <a:gd name="adj" fmla="val 4481"/>
                </a:avLst>
              </a:prstGeom>
              <a:gradFill rotWithShape="1">
                <a:gsLst>
                  <a:gs pos="0">
                    <a:schemeClr val="bg2">
                      <a:lumMod val="20000"/>
                      <a:lumOff val="80000"/>
                    </a:schemeClr>
                  </a:gs>
                  <a:gs pos="100000">
                    <a:schemeClr val="bg1">
                      <a:alpha val="0"/>
                    </a:schemeClr>
                  </a:gs>
                </a:gsLst>
                <a:lin ang="5400000" scaled="1"/>
              </a:gradFill>
              <a:ln w="9525" algn="ctr">
                <a:noFill/>
                <a:round/>
              </a:ln>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5846" name="AutoShape 813"/>
              <p:cNvSpPr>
                <a:spLocks noChangeArrowheads="1"/>
              </p:cNvSpPr>
              <p:nvPr/>
            </p:nvSpPr>
            <p:spPr bwMode="auto">
              <a:xfrm>
                <a:off x="69850" y="1279510"/>
                <a:ext cx="4254500" cy="384175"/>
              </a:xfrm>
              <a:prstGeom prst="roundRect">
                <a:avLst>
                  <a:gd name="adj" fmla="val 26472"/>
                </a:avLst>
              </a:prstGeom>
              <a:gradFill rotWithShape="1">
                <a:gsLst>
                  <a:gs pos="0">
                    <a:srgbClr val="FFFFFF">
                      <a:alpha val="79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tIns="0" bIns="118800"/>
              <a:lstStyle/>
              <a:p>
                <a:pPr algn="ctr" latinLnBrk="1">
                  <a:lnSpc>
                    <a:spcPct val="130000"/>
                  </a:lnSpc>
                  <a:spcBef>
                    <a:spcPct val="20000"/>
                  </a:spcBef>
                  <a:buFont typeface="Wingdings" pitchFamily="2" charset="2"/>
                  <a:buNone/>
                </a:pPr>
                <a:endParaRPr lang="ko-KR" altLang="ko-KR" b="1">
                  <a:solidFill>
                    <a:srgbClr val="FFFF00"/>
                  </a:solidFill>
                  <a:latin typeface="Arial" pitchFamily="34" charset="0"/>
                  <a:ea typeface="HY견고딕" pitchFamily="18" charset="-127"/>
                </a:endParaRPr>
              </a:p>
            </p:txBody>
          </p:sp>
        </p:grpSp>
        <p:sp>
          <p:nvSpPr>
            <p:cNvPr id="58" name="AutoShape 278"/>
            <p:cNvSpPr>
              <a:spLocks noChangeArrowheads="1"/>
            </p:cNvSpPr>
            <p:nvPr/>
          </p:nvSpPr>
          <p:spPr bwMode="auto">
            <a:xfrm>
              <a:off x="2038350" y="957263"/>
              <a:ext cx="5027613" cy="612230"/>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graphicFrame>
          <p:nvGraphicFramePr>
            <p:cNvPr id="35848" name="차트 3"/>
            <p:cNvGraphicFramePr>
              <a:graphicFrameLocks/>
            </p:cNvGraphicFramePr>
            <p:nvPr/>
          </p:nvGraphicFramePr>
          <p:xfrm>
            <a:off x="714375" y="1028700"/>
            <a:ext cx="7572375" cy="4895850"/>
          </p:xfrm>
          <a:graphic>
            <a:graphicData uri="http://schemas.openxmlformats.org/presentationml/2006/ole">
              <mc:AlternateContent xmlns:mc="http://schemas.openxmlformats.org/markup-compatibility/2006">
                <mc:Choice xmlns:v="urn:schemas-microsoft-com:vml" Requires="v">
                  <p:oleObj spid="_x0000_s35858" r:id="rId3" imgW="7571888" imgH="4895512" progId="Excel.Chart.8">
                    <p:embed/>
                  </p:oleObj>
                </mc:Choice>
                <mc:Fallback>
                  <p:oleObj r:id="rId3" imgW="7571888" imgH="4895512" progId="Excel.Chart.8">
                    <p:embed/>
                    <p:pic>
                      <p:nvPicPr>
                        <p:cNvPr id="0" name="차트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 y="1028700"/>
                          <a:ext cx="757237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5849" name="AutoShape 257"/>
            <p:cNvSpPr>
              <a:spLocks noChangeArrowheads="1"/>
            </p:cNvSpPr>
            <p:nvPr/>
          </p:nvSpPr>
          <p:spPr bwMode="auto">
            <a:xfrm>
              <a:off x="2216150" y="996950"/>
              <a:ext cx="4665663" cy="254000"/>
            </a:xfrm>
            <a:prstGeom prst="roundRect">
              <a:avLst>
                <a:gd name="adj" fmla="val 50000"/>
              </a:avLst>
            </a:prstGeom>
            <a:gradFill rotWithShape="1">
              <a:gsLst>
                <a:gs pos="0">
                  <a:schemeClr val="bg1"/>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pic>
          <p:nvPicPr>
            <p:cNvPr id="35850" name="Picture 16" descr="빛"/>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6188" y="2643188"/>
              <a:ext cx="40005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51" name="Group 84"/>
            <p:cNvGrpSpPr>
              <a:grpSpLocks/>
            </p:cNvGrpSpPr>
            <p:nvPr/>
          </p:nvGrpSpPr>
          <p:grpSpPr bwMode="auto">
            <a:xfrm>
              <a:off x="3557588" y="2786063"/>
              <a:ext cx="1857375" cy="857250"/>
              <a:chOff x="4416" y="2275"/>
              <a:chExt cx="1114" cy="720"/>
            </a:xfrm>
          </p:grpSpPr>
          <p:sp>
            <p:nvSpPr>
              <p:cNvPr id="63" name="Oval 49"/>
              <p:cNvSpPr>
                <a:spLocks noChangeArrowheads="1"/>
              </p:cNvSpPr>
              <p:nvPr/>
            </p:nvSpPr>
            <p:spPr bwMode="auto">
              <a:xfrm>
                <a:off x="4416" y="2275"/>
                <a:ext cx="1114" cy="715"/>
              </a:xfrm>
              <a:prstGeom prst="ellipse">
                <a:avLst/>
              </a:prstGeom>
              <a:gradFill rotWithShape="1">
                <a:gsLst>
                  <a:gs pos="0">
                    <a:schemeClr val="tx2">
                      <a:lumMod val="75000"/>
                      <a:lumOff val="25000"/>
                    </a:schemeClr>
                  </a:gs>
                  <a:gs pos="50000">
                    <a:srgbClr val="FFFFFF"/>
                  </a:gs>
                  <a:gs pos="100000">
                    <a:schemeClr val="tx2">
                      <a:lumMod val="75000"/>
                      <a:lumOff val="25000"/>
                    </a:schemeClr>
                  </a:gs>
                </a:gsLst>
                <a:lin ang="0" scaled="1"/>
              </a:gradFill>
              <a:ln w="9525" algn="ctr">
                <a:noFill/>
                <a:round/>
              </a:ln>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64" name="Oval 50"/>
              <p:cNvSpPr>
                <a:spLocks noChangeArrowheads="1"/>
              </p:cNvSpPr>
              <p:nvPr/>
            </p:nvSpPr>
            <p:spPr bwMode="auto">
              <a:xfrm>
                <a:off x="4468" y="2387"/>
                <a:ext cx="1005" cy="608"/>
              </a:xfrm>
              <a:prstGeom prst="ellipse">
                <a:avLst/>
              </a:prstGeom>
              <a:gradFill rotWithShape="1">
                <a:gsLst>
                  <a:gs pos="0">
                    <a:schemeClr val="tx2">
                      <a:lumMod val="75000"/>
                      <a:lumOff val="25000"/>
                    </a:schemeClr>
                  </a:gs>
                  <a:gs pos="50000">
                    <a:schemeClr val="bg2">
                      <a:lumMod val="60000"/>
                      <a:lumOff val="40000"/>
                    </a:schemeClr>
                  </a:gs>
                  <a:gs pos="100000">
                    <a:schemeClr val="bg2">
                      <a:lumMod val="75000"/>
                    </a:schemeClr>
                  </a:gs>
                </a:gsLst>
                <a:lin ang="0" scaled="1"/>
              </a:gradFill>
              <a:ln w="9525" algn="ctr">
                <a:noFill/>
                <a:round/>
              </a:ln>
            </p:spPr>
            <p:txBody>
              <a:bodyPr wrap="none" anchor="ctr"/>
              <a:lstStyle/>
              <a:p>
                <a:pPr latinLnBrk="1">
                  <a:buFontTx/>
                  <a:buNone/>
                  <a:defRPr/>
                </a:pPr>
                <a:endParaRPr kumimoji="1" lang="ko-KR" altLang="en-US">
                  <a:latin typeface="굴림" pitchFamily="50" charset="-127"/>
                  <a:ea typeface="굴림" pitchFamily="50" charset="-127"/>
                </a:endParaRPr>
              </a:p>
            </p:txBody>
          </p:sp>
        </p:grpSp>
        <p:sp>
          <p:nvSpPr>
            <p:cNvPr id="35854" name="Text Box 15"/>
            <p:cNvSpPr txBox="1">
              <a:spLocks noChangeArrowheads="1"/>
            </p:cNvSpPr>
            <p:nvPr/>
          </p:nvSpPr>
          <p:spPr bwMode="auto">
            <a:xfrm>
              <a:off x="714375" y="5776913"/>
              <a:ext cx="7346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600">
                  <a:latin typeface="HY헤드라인M" pitchFamily="2" charset="-127"/>
                  <a:ea typeface="HY헤드라인M" pitchFamily="2" charset="-127"/>
                </a:rPr>
                <a:t>※ </a:t>
              </a:r>
              <a:r>
                <a:rPr lang="ko-KR" altLang="en-US" sz="1600">
                  <a:latin typeface="HY헤드라인M" pitchFamily="2" charset="-127"/>
                  <a:ea typeface="HY헤드라인M" pitchFamily="2" charset="-127"/>
                </a:rPr>
                <a:t>파워포인트</a:t>
              </a:r>
              <a:r>
                <a:rPr lang="en-US" altLang="ko-KR" sz="1600">
                  <a:latin typeface="HY헤드라인M" pitchFamily="2" charset="-127"/>
                  <a:ea typeface="HY헤드라인M" pitchFamily="2" charset="-127"/>
                </a:rPr>
                <a:t>2007</a:t>
              </a:r>
              <a:r>
                <a:rPr lang="ko-KR" altLang="en-US" sz="1600">
                  <a:latin typeface="HY헤드라인M" pitchFamily="2" charset="-127"/>
                  <a:ea typeface="HY헤드라인M" pitchFamily="2" charset="-127"/>
                </a:rPr>
                <a:t>에서 만든 파이그래프 입니다</a:t>
              </a:r>
              <a:r>
                <a:rPr lang="en-US" altLang="ko-KR" sz="1600">
                  <a:latin typeface="HY헤드라인M" pitchFamily="2" charset="-127"/>
                  <a:ea typeface="HY헤드라인M" pitchFamily="2" charset="-127"/>
                </a:rPr>
                <a:t>.</a:t>
              </a:r>
            </a:p>
            <a:p>
              <a:pPr latinLnBrk="1"/>
              <a:r>
                <a:rPr lang="en-US" altLang="ko-KR" sz="1600">
                  <a:latin typeface="HY헤드라인M" pitchFamily="2" charset="-127"/>
                  <a:ea typeface="HY헤드라인M" pitchFamily="2" charset="-127"/>
                </a:rPr>
                <a:t>    </a:t>
              </a:r>
              <a:r>
                <a:rPr lang="ko-KR" altLang="en-US" sz="1600">
                  <a:latin typeface="HY헤드라인M" pitchFamily="2" charset="-127"/>
                  <a:ea typeface="HY헤드라인M" pitchFamily="2" charset="-127"/>
                </a:rPr>
                <a:t>더블클릭하시면 엑셀과 연동되어 데이터값을 입력하여 변형 할수 있습니다</a:t>
              </a:r>
              <a:r>
                <a:rPr lang="en-US" altLang="ko-KR" sz="1600">
                  <a:latin typeface="HY헤드라인M" pitchFamily="2" charset="-127"/>
                  <a:ea typeface="HY헤드라인M" pitchFamily="2" charset="-127"/>
                </a:rPr>
                <a: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제목 163"/>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grpSp>
        <p:nvGrpSpPr>
          <p:cNvPr id="2" name="Group 552"/>
          <p:cNvGrpSpPr>
            <a:grpSpLocks/>
          </p:cNvGrpSpPr>
          <p:nvPr/>
        </p:nvGrpSpPr>
        <p:grpSpPr bwMode="auto">
          <a:xfrm>
            <a:off x="71438" y="896938"/>
            <a:ext cx="4421187" cy="2519362"/>
            <a:chOff x="0" y="845"/>
            <a:chExt cx="2785" cy="1587"/>
          </a:xfrm>
        </p:grpSpPr>
        <p:pic>
          <p:nvPicPr>
            <p:cNvPr id="36867" name="Picture 407" descr="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 y="845"/>
              <a:ext cx="1679"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8" name="Group 408"/>
            <p:cNvGrpSpPr>
              <a:grpSpLocks/>
            </p:cNvGrpSpPr>
            <p:nvPr/>
          </p:nvGrpSpPr>
          <p:grpSpPr bwMode="auto">
            <a:xfrm>
              <a:off x="0" y="951"/>
              <a:ext cx="425" cy="1361"/>
              <a:chOff x="158" y="935"/>
              <a:chExt cx="425" cy="1361"/>
            </a:xfrm>
          </p:grpSpPr>
          <p:grpSp>
            <p:nvGrpSpPr>
              <p:cNvPr id="36869" name="Group 409"/>
              <p:cNvGrpSpPr>
                <a:grpSpLocks/>
              </p:cNvGrpSpPr>
              <p:nvPr/>
            </p:nvGrpSpPr>
            <p:grpSpPr bwMode="auto">
              <a:xfrm rot="-5400000">
                <a:off x="-311" y="1402"/>
                <a:ext cx="1361" cy="425"/>
                <a:chOff x="1383" y="890"/>
                <a:chExt cx="2948" cy="549"/>
              </a:xfrm>
            </p:grpSpPr>
            <p:pic>
              <p:nvPicPr>
                <p:cNvPr id="36870" name="Picture 410" descr="그림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AutoShape 411"/>
                <p:cNvSpPr>
                  <a:spLocks noChangeArrowheads="1"/>
                </p:cNvSpPr>
                <p:nvPr/>
              </p:nvSpPr>
              <p:spPr bwMode="auto">
                <a:xfrm>
                  <a:off x="1460" y="972"/>
                  <a:ext cx="2789" cy="330"/>
                </a:xfrm>
                <a:prstGeom prst="roundRect">
                  <a:avLst>
                    <a:gd name="adj" fmla="val 50000"/>
                  </a:avLst>
                </a:prstGeom>
                <a:gradFill rotWithShape="1">
                  <a:gsLst>
                    <a:gs pos="0">
                      <a:srgbClr val="9CADC8"/>
                    </a:gs>
                    <a:gs pos="100000">
                      <a:srgbClr val="FFFFFF"/>
                    </a:gs>
                  </a:gsLst>
                  <a:lin ang="5400000" scaled="1"/>
                </a:gradFill>
                <a:ln w="19050">
                  <a:solidFill>
                    <a:srgbClr val="FFFFFF"/>
                  </a:solidFill>
                  <a:round/>
                  <a:headEnd/>
                  <a:tailEnd/>
                </a:ln>
              </p:spPr>
              <p:txBody>
                <a:bodyPr wrap="none" lIns="342000" tIns="190800" anchor="ctr"/>
                <a:lstStyle/>
                <a:p>
                  <a:pPr latinLnBrk="1"/>
                  <a:endParaRPr lang="ko-KR" altLang="en-US"/>
                </a:p>
              </p:txBody>
            </p:sp>
            <p:sp>
              <p:nvSpPr>
                <p:cNvPr id="36872" name="AutoShape 412"/>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30835" name="WordArt 413"/>
              <p:cNvSpPr>
                <a:spLocks noTextEdit="1"/>
              </p:cNvSpPr>
              <p:nvPr/>
            </p:nvSpPr>
            <p:spPr>
              <a:xfrm>
                <a:off x="277" y="1252"/>
                <a:ext cx="149" cy="726"/>
              </a:xfrm>
              <a:prstGeom prst="rect">
                <a:avLst/>
              </a:prstGeom>
            </p:spPr>
            <p:txBody>
              <a:bodyPr wrap="none" fromWordArt="1">
                <a:prstTxWarp prst="textPlain">
                  <a:avLst>
                    <a:gd name="adj" fmla="val 50000"/>
                  </a:avLst>
                </a:prstTxWarp>
                <a:normAutofit/>
              </a:bodyPr>
              <a:lstStyle/>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E</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X</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p:txBody>
          </p:sp>
        </p:grpSp>
        <p:sp>
          <p:nvSpPr>
            <p:cNvPr id="36874" name="Text Box 414"/>
            <p:cNvSpPr txBox="1">
              <a:spLocks noChangeArrowheads="1"/>
            </p:cNvSpPr>
            <p:nvPr/>
          </p:nvSpPr>
          <p:spPr bwMode="auto">
            <a:xfrm>
              <a:off x="622"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2002</a:t>
              </a:r>
            </a:p>
          </p:txBody>
        </p:sp>
        <p:sp>
          <p:nvSpPr>
            <p:cNvPr id="36875" name="Text Box 415"/>
            <p:cNvSpPr txBox="1">
              <a:spLocks noChangeArrowheads="1"/>
            </p:cNvSpPr>
            <p:nvPr/>
          </p:nvSpPr>
          <p:spPr bwMode="auto">
            <a:xfrm>
              <a:off x="1170"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2004</a:t>
              </a:r>
            </a:p>
          </p:txBody>
        </p:sp>
        <p:sp>
          <p:nvSpPr>
            <p:cNvPr id="36876" name="Text Box 416"/>
            <p:cNvSpPr txBox="1">
              <a:spLocks noChangeArrowheads="1"/>
            </p:cNvSpPr>
            <p:nvPr/>
          </p:nvSpPr>
          <p:spPr bwMode="auto">
            <a:xfrm>
              <a:off x="1704"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2006</a:t>
              </a:r>
            </a:p>
          </p:txBody>
        </p:sp>
        <p:sp>
          <p:nvSpPr>
            <p:cNvPr id="36877" name="Text Box 417"/>
            <p:cNvSpPr txBox="1">
              <a:spLocks noChangeArrowheads="1"/>
            </p:cNvSpPr>
            <p:nvPr/>
          </p:nvSpPr>
          <p:spPr bwMode="auto">
            <a:xfrm>
              <a:off x="2230"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2007</a:t>
              </a:r>
            </a:p>
          </p:txBody>
        </p:sp>
        <p:grpSp>
          <p:nvGrpSpPr>
            <p:cNvPr id="36878" name="Group 418"/>
            <p:cNvGrpSpPr>
              <a:grpSpLocks/>
            </p:cNvGrpSpPr>
            <p:nvPr/>
          </p:nvGrpSpPr>
          <p:grpSpPr bwMode="auto">
            <a:xfrm>
              <a:off x="430" y="1952"/>
              <a:ext cx="1905" cy="305"/>
              <a:chOff x="657" y="1752"/>
              <a:chExt cx="1905" cy="816"/>
            </a:xfrm>
          </p:grpSpPr>
          <p:sp>
            <p:nvSpPr>
              <p:cNvPr id="36879" name="Line 419"/>
              <p:cNvSpPr>
                <a:spLocks noChangeShapeType="1"/>
              </p:cNvSpPr>
              <p:nvPr/>
            </p:nvSpPr>
            <p:spPr bwMode="auto">
              <a:xfrm>
                <a:off x="1133"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880" name="Line 420"/>
              <p:cNvSpPr>
                <a:spLocks noChangeShapeType="1"/>
              </p:cNvSpPr>
              <p:nvPr/>
            </p:nvSpPr>
            <p:spPr bwMode="auto">
              <a:xfrm>
                <a:off x="1609"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881" name="Line 421"/>
              <p:cNvSpPr>
                <a:spLocks noChangeShapeType="1"/>
              </p:cNvSpPr>
              <p:nvPr/>
            </p:nvSpPr>
            <p:spPr bwMode="auto">
              <a:xfrm>
                <a:off x="2085"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882" name="Line 422"/>
              <p:cNvSpPr>
                <a:spLocks noChangeShapeType="1"/>
              </p:cNvSpPr>
              <p:nvPr/>
            </p:nvSpPr>
            <p:spPr bwMode="auto">
              <a:xfrm>
                <a:off x="2562"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883" name="Line 423"/>
              <p:cNvSpPr>
                <a:spLocks noChangeShapeType="1"/>
              </p:cNvSpPr>
              <p:nvPr/>
            </p:nvSpPr>
            <p:spPr bwMode="auto">
              <a:xfrm>
                <a:off x="657"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grpSp>
        <p:pic>
          <p:nvPicPr>
            <p:cNvPr id="36884" name="Picture 424" descr="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 y="1614"/>
              <a:ext cx="2490"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85" name="AutoShape 425" descr="그림4"/>
            <p:cNvSpPr>
              <a:spLocks noChangeArrowheads="1"/>
            </p:cNvSpPr>
            <p:nvPr/>
          </p:nvSpPr>
          <p:spPr bwMode="auto">
            <a:xfrm>
              <a:off x="602" y="1404"/>
              <a:ext cx="222" cy="375"/>
            </a:xfrm>
            <a:prstGeom prst="can">
              <a:avLst>
                <a:gd name="adj" fmla="val 27246"/>
              </a:avLst>
            </a:prstGeom>
            <a:blipFill dpi="0" rotWithShape="1">
              <a:blip r:embed="rId5">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886" name="AutoShape 426" descr="그림4"/>
            <p:cNvSpPr>
              <a:spLocks noChangeArrowheads="1"/>
            </p:cNvSpPr>
            <p:nvPr/>
          </p:nvSpPr>
          <p:spPr bwMode="auto">
            <a:xfrm>
              <a:off x="1118" y="1212"/>
              <a:ext cx="221" cy="628"/>
            </a:xfrm>
            <a:prstGeom prst="can">
              <a:avLst>
                <a:gd name="adj" fmla="val 26101"/>
              </a:avLst>
            </a:prstGeom>
            <a:blipFill dpi="0" rotWithShape="1">
              <a:blip r:embed="rId5">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887" name="AutoShape 427" descr="그림4"/>
            <p:cNvSpPr>
              <a:spLocks noChangeArrowheads="1"/>
            </p:cNvSpPr>
            <p:nvPr/>
          </p:nvSpPr>
          <p:spPr bwMode="auto">
            <a:xfrm>
              <a:off x="1646" y="1525"/>
              <a:ext cx="222" cy="380"/>
            </a:xfrm>
            <a:prstGeom prst="can">
              <a:avLst>
                <a:gd name="adj" fmla="val 25905"/>
              </a:avLst>
            </a:prstGeom>
            <a:blipFill dpi="0" rotWithShape="1">
              <a:blip r:embed="rId5">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888" name="AutoShape 428" descr="117"/>
            <p:cNvSpPr>
              <a:spLocks noChangeArrowheads="1"/>
            </p:cNvSpPr>
            <p:nvPr/>
          </p:nvSpPr>
          <p:spPr bwMode="auto">
            <a:xfrm>
              <a:off x="2173" y="1166"/>
              <a:ext cx="221" cy="798"/>
            </a:xfrm>
            <a:prstGeom prst="can">
              <a:avLst>
                <a:gd name="adj" fmla="val 24925"/>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889" name="Text Box 495"/>
            <p:cNvSpPr txBox="1">
              <a:spLocks noChangeArrowheads="1"/>
            </p:cNvSpPr>
            <p:nvPr/>
          </p:nvSpPr>
          <p:spPr bwMode="auto">
            <a:xfrm>
              <a:off x="559" y="1274"/>
              <a:ext cx="2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C800C8"/>
                  </a:solidFill>
                  <a:latin typeface="HY각헤드라인M"/>
                  <a:ea typeface="HY각헤드라인M"/>
                  <a:cs typeface="HY각헤드라인M"/>
                </a:rPr>
                <a:t>16,932</a:t>
              </a:r>
            </a:p>
          </p:txBody>
        </p:sp>
        <p:sp>
          <p:nvSpPr>
            <p:cNvPr id="36890" name="Text Box 496"/>
            <p:cNvSpPr txBox="1">
              <a:spLocks noChangeArrowheads="1"/>
            </p:cNvSpPr>
            <p:nvPr/>
          </p:nvSpPr>
          <p:spPr bwMode="auto">
            <a:xfrm>
              <a:off x="1088" y="1093"/>
              <a:ext cx="2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C800C8"/>
                  </a:solidFill>
                  <a:latin typeface="HY각헤드라인M"/>
                  <a:ea typeface="HY각헤드라인M"/>
                  <a:cs typeface="HY각헤드라인M"/>
                </a:rPr>
                <a:t>31,493</a:t>
              </a:r>
            </a:p>
          </p:txBody>
        </p:sp>
        <p:sp>
          <p:nvSpPr>
            <p:cNvPr id="36891" name="Text Box 497"/>
            <p:cNvSpPr txBox="1">
              <a:spLocks noChangeArrowheads="1"/>
            </p:cNvSpPr>
            <p:nvPr/>
          </p:nvSpPr>
          <p:spPr bwMode="auto">
            <a:xfrm>
              <a:off x="1612" y="1398"/>
              <a:ext cx="2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C800C8"/>
                  </a:solidFill>
                  <a:latin typeface="HY각헤드라인M"/>
                  <a:ea typeface="HY각헤드라인M"/>
                  <a:cs typeface="HY각헤드라인M"/>
                </a:rPr>
                <a:t>16,903</a:t>
              </a:r>
            </a:p>
          </p:txBody>
        </p:sp>
        <p:sp>
          <p:nvSpPr>
            <p:cNvPr id="36892" name="Rectangle 498"/>
            <p:cNvSpPr>
              <a:spLocks noChangeArrowheads="1"/>
            </p:cNvSpPr>
            <p:nvPr/>
          </p:nvSpPr>
          <p:spPr bwMode="auto">
            <a:xfrm>
              <a:off x="2082" y="996"/>
              <a:ext cx="41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b="1">
                  <a:solidFill>
                    <a:schemeClr val="bg1"/>
                  </a:solidFill>
                  <a:latin typeface="HY각헤드라인M"/>
                  <a:ea typeface="HY각헤드라인M"/>
                  <a:cs typeface="HY각헤드라인M"/>
                </a:rPr>
                <a:t>40,400</a:t>
              </a:r>
            </a:p>
          </p:txBody>
        </p:sp>
        <p:sp>
          <p:nvSpPr>
            <p:cNvPr id="286" name="Freeform 511"/>
            <p:cNvSpPr/>
            <p:nvPr/>
          </p:nvSpPr>
          <p:spPr bwMode="auto">
            <a:xfrm>
              <a:off x="1202" y="1224"/>
              <a:ext cx="1090" cy="354"/>
            </a:xfrm>
            <a:custGeom>
              <a:avLst/>
              <a:gdLst/>
              <a:ahLst/>
              <a:cxnLst>
                <a:cxn ang="0">
                  <a:pos x="0" y="44"/>
                </a:cxn>
                <a:cxn ang="0">
                  <a:pos x="550" y="354"/>
                </a:cxn>
                <a:cxn ang="0">
                  <a:pos x="1090" y="0"/>
                </a:cxn>
              </a:cxnLst>
              <a:rect l="0" t="0" r="r" b="b"/>
              <a:pathLst>
                <a:path w="1090" h="354">
                  <a:moveTo>
                    <a:pt x="0" y="44"/>
                  </a:moveTo>
                  <a:lnTo>
                    <a:pt x="550" y="354"/>
                  </a:lnTo>
                  <a:lnTo>
                    <a:pt x="1090" y="0"/>
                  </a:lnTo>
                </a:path>
              </a:pathLst>
            </a:custGeom>
            <a:noFill/>
            <a:ln w="63500" cap="flat">
              <a:solidFill>
                <a:srgbClr val="700070"/>
              </a:solidFill>
              <a:prstDash val="sysDot"/>
              <a:round/>
              <a:tailEnd type="stealth"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sp>
          <p:nvSpPr>
            <p:cNvPr id="287" name="Freeform 518"/>
            <p:cNvSpPr/>
            <p:nvPr/>
          </p:nvSpPr>
          <p:spPr bwMode="auto">
            <a:xfrm>
              <a:off x="703" y="1253"/>
              <a:ext cx="544" cy="225"/>
            </a:xfrm>
            <a:custGeom>
              <a:avLst/>
              <a:gdLst/>
              <a:ahLst/>
              <a:cxnLst>
                <a:cxn ang="0">
                  <a:pos x="0" y="275"/>
                </a:cxn>
                <a:cxn ang="0">
                  <a:pos x="1590" y="0"/>
                </a:cxn>
              </a:cxnLst>
              <a:rect l="0" t="0" r="r" b="b"/>
              <a:pathLst>
                <a:path w="1590" h="275">
                  <a:moveTo>
                    <a:pt x="0" y="275"/>
                  </a:moveTo>
                  <a:lnTo>
                    <a:pt x="1590" y="0"/>
                  </a:lnTo>
                </a:path>
              </a:pathLst>
            </a:custGeom>
            <a:noFill/>
            <a:ln w="63500" cap="flat">
              <a:solidFill>
                <a:srgbClr val="700070"/>
              </a:solidFill>
              <a:prstDash val="solid"/>
              <a:round/>
              <a:tailEnd type="none"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grpSp>
      <p:grpSp>
        <p:nvGrpSpPr>
          <p:cNvPr id="6" name="Group 553"/>
          <p:cNvGrpSpPr>
            <a:grpSpLocks/>
          </p:cNvGrpSpPr>
          <p:nvPr/>
        </p:nvGrpSpPr>
        <p:grpSpPr bwMode="auto">
          <a:xfrm>
            <a:off x="4643438" y="896938"/>
            <a:ext cx="4421187" cy="2519362"/>
            <a:chOff x="2880" y="845"/>
            <a:chExt cx="2785" cy="1587"/>
          </a:xfrm>
        </p:grpSpPr>
        <p:pic>
          <p:nvPicPr>
            <p:cNvPr id="36896" name="Picture 429" descr="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4" y="845"/>
              <a:ext cx="1679"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97" name="Group 440"/>
            <p:cNvGrpSpPr>
              <a:grpSpLocks/>
            </p:cNvGrpSpPr>
            <p:nvPr/>
          </p:nvGrpSpPr>
          <p:grpSpPr bwMode="auto">
            <a:xfrm>
              <a:off x="3310" y="1952"/>
              <a:ext cx="1905" cy="305"/>
              <a:chOff x="657" y="1752"/>
              <a:chExt cx="1905" cy="816"/>
            </a:xfrm>
          </p:grpSpPr>
          <p:sp>
            <p:nvSpPr>
              <p:cNvPr id="36898" name="Line 441"/>
              <p:cNvSpPr>
                <a:spLocks noChangeShapeType="1"/>
              </p:cNvSpPr>
              <p:nvPr/>
            </p:nvSpPr>
            <p:spPr bwMode="auto">
              <a:xfrm>
                <a:off x="1133"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899" name="Line 442"/>
              <p:cNvSpPr>
                <a:spLocks noChangeShapeType="1"/>
              </p:cNvSpPr>
              <p:nvPr/>
            </p:nvSpPr>
            <p:spPr bwMode="auto">
              <a:xfrm>
                <a:off x="1609"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00" name="Line 443"/>
              <p:cNvSpPr>
                <a:spLocks noChangeShapeType="1"/>
              </p:cNvSpPr>
              <p:nvPr/>
            </p:nvSpPr>
            <p:spPr bwMode="auto">
              <a:xfrm>
                <a:off x="2085"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01" name="Line 444"/>
              <p:cNvSpPr>
                <a:spLocks noChangeShapeType="1"/>
              </p:cNvSpPr>
              <p:nvPr/>
            </p:nvSpPr>
            <p:spPr bwMode="auto">
              <a:xfrm>
                <a:off x="2562"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02" name="Line 445"/>
              <p:cNvSpPr>
                <a:spLocks noChangeShapeType="1"/>
              </p:cNvSpPr>
              <p:nvPr/>
            </p:nvSpPr>
            <p:spPr bwMode="auto">
              <a:xfrm>
                <a:off x="657"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grpSp>
        <p:pic>
          <p:nvPicPr>
            <p:cNvPr id="36903" name="Picture 446" descr="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 y="1614"/>
              <a:ext cx="2490"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04" name="AutoShape 447" descr="그림3"/>
            <p:cNvSpPr>
              <a:spLocks noChangeArrowheads="1"/>
            </p:cNvSpPr>
            <p:nvPr/>
          </p:nvSpPr>
          <p:spPr bwMode="auto">
            <a:xfrm>
              <a:off x="3482" y="1404"/>
              <a:ext cx="222" cy="375"/>
            </a:xfrm>
            <a:prstGeom prst="can">
              <a:avLst>
                <a:gd name="adj" fmla="val 27246"/>
              </a:avLst>
            </a:prstGeom>
            <a:blipFill dpi="0" rotWithShape="1">
              <a:blip r:embed="rId7">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05" name="AutoShape 448" descr="그림3"/>
            <p:cNvSpPr>
              <a:spLocks noChangeArrowheads="1"/>
            </p:cNvSpPr>
            <p:nvPr/>
          </p:nvSpPr>
          <p:spPr bwMode="auto">
            <a:xfrm>
              <a:off x="3998" y="1212"/>
              <a:ext cx="221" cy="628"/>
            </a:xfrm>
            <a:prstGeom prst="can">
              <a:avLst>
                <a:gd name="adj" fmla="val 26101"/>
              </a:avLst>
            </a:prstGeom>
            <a:blipFill dpi="0" rotWithShape="1">
              <a:blip r:embed="rId7">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06" name="AutoShape 449" descr="그림3"/>
            <p:cNvSpPr>
              <a:spLocks noChangeArrowheads="1"/>
            </p:cNvSpPr>
            <p:nvPr/>
          </p:nvSpPr>
          <p:spPr bwMode="auto">
            <a:xfrm>
              <a:off x="4526" y="1525"/>
              <a:ext cx="222" cy="380"/>
            </a:xfrm>
            <a:prstGeom prst="can">
              <a:avLst>
                <a:gd name="adj" fmla="val 25905"/>
              </a:avLst>
            </a:prstGeom>
            <a:blipFill dpi="0" rotWithShape="1">
              <a:blip r:embed="rId7">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07" name="AutoShape 450" descr="118"/>
            <p:cNvSpPr>
              <a:spLocks noChangeArrowheads="1"/>
            </p:cNvSpPr>
            <p:nvPr/>
          </p:nvSpPr>
          <p:spPr bwMode="auto">
            <a:xfrm>
              <a:off x="5053" y="1166"/>
              <a:ext cx="221" cy="798"/>
            </a:xfrm>
            <a:prstGeom prst="can">
              <a:avLst>
                <a:gd name="adj" fmla="val 24925"/>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08" name="Text Box 499"/>
            <p:cNvSpPr txBox="1">
              <a:spLocks noChangeArrowheads="1"/>
            </p:cNvSpPr>
            <p:nvPr/>
          </p:nvSpPr>
          <p:spPr bwMode="auto">
            <a:xfrm>
              <a:off x="3441" y="1250"/>
              <a:ext cx="2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00FFFF"/>
                  </a:solidFill>
                  <a:latin typeface="HY각헤드라인M"/>
                  <a:ea typeface="HY각헤드라인M"/>
                  <a:cs typeface="HY각헤드라인M"/>
                </a:rPr>
                <a:t>16,536</a:t>
              </a:r>
            </a:p>
          </p:txBody>
        </p:sp>
        <p:sp>
          <p:nvSpPr>
            <p:cNvPr id="36909" name="Text Box 500"/>
            <p:cNvSpPr txBox="1">
              <a:spLocks noChangeArrowheads="1"/>
            </p:cNvSpPr>
            <p:nvPr/>
          </p:nvSpPr>
          <p:spPr bwMode="auto">
            <a:xfrm>
              <a:off x="3970" y="1069"/>
              <a:ext cx="2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00FFFF"/>
                  </a:solidFill>
                  <a:latin typeface="HY각헤드라인M"/>
                  <a:ea typeface="HY각헤드라인M"/>
                  <a:cs typeface="HY각헤드라인M"/>
                </a:rPr>
                <a:t>29,195</a:t>
              </a:r>
            </a:p>
          </p:txBody>
        </p:sp>
        <p:sp>
          <p:nvSpPr>
            <p:cNvPr id="36910" name="Text Box 501"/>
            <p:cNvSpPr txBox="1">
              <a:spLocks noChangeArrowheads="1"/>
            </p:cNvSpPr>
            <p:nvPr/>
          </p:nvSpPr>
          <p:spPr bwMode="auto">
            <a:xfrm>
              <a:off x="4493" y="1365"/>
              <a:ext cx="2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00FFFF"/>
                  </a:solidFill>
                  <a:latin typeface="HY각헤드라인M"/>
                  <a:ea typeface="HY각헤드라인M"/>
                  <a:cs typeface="HY각헤드라인M"/>
                </a:rPr>
                <a:t>16,903</a:t>
              </a:r>
            </a:p>
          </p:txBody>
        </p:sp>
        <p:sp>
          <p:nvSpPr>
            <p:cNvPr id="36911" name="Rectangle 502"/>
            <p:cNvSpPr>
              <a:spLocks noChangeArrowheads="1"/>
            </p:cNvSpPr>
            <p:nvPr/>
          </p:nvSpPr>
          <p:spPr bwMode="auto">
            <a:xfrm>
              <a:off x="4963" y="972"/>
              <a:ext cx="41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b="1">
                  <a:solidFill>
                    <a:schemeClr val="bg1"/>
                  </a:solidFill>
                  <a:latin typeface="HY각헤드라인M"/>
                  <a:ea typeface="HY각헤드라인M"/>
                  <a:cs typeface="HY각헤드라인M"/>
                </a:rPr>
                <a:t>39,563</a:t>
              </a:r>
            </a:p>
          </p:txBody>
        </p:sp>
        <p:sp>
          <p:nvSpPr>
            <p:cNvPr id="310" name="Freeform 512"/>
            <p:cNvSpPr/>
            <p:nvPr/>
          </p:nvSpPr>
          <p:spPr bwMode="auto">
            <a:xfrm>
              <a:off x="4105" y="1218"/>
              <a:ext cx="1073" cy="354"/>
            </a:xfrm>
            <a:custGeom>
              <a:avLst/>
              <a:gdLst/>
              <a:ahLst/>
              <a:cxnLst>
                <a:cxn ang="0">
                  <a:pos x="0" y="44"/>
                </a:cxn>
                <a:cxn ang="0">
                  <a:pos x="533" y="354"/>
                </a:cxn>
                <a:cxn ang="0">
                  <a:pos x="1073" y="0"/>
                </a:cxn>
              </a:cxnLst>
              <a:rect l="0" t="0" r="r" b="b"/>
              <a:pathLst>
                <a:path w="1073" h="354">
                  <a:moveTo>
                    <a:pt x="0" y="44"/>
                  </a:moveTo>
                  <a:lnTo>
                    <a:pt x="533" y="354"/>
                  </a:lnTo>
                  <a:lnTo>
                    <a:pt x="1073" y="0"/>
                  </a:lnTo>
                </a:path>
              </a:pathLst>
            </a:custGeom>
            <a:noFill/>
            <a:ln w="63500" cap="flat">
              <a:solidFill>
                <a:srgbClr val="07026E"/>
              </a:solidFill>
              <a:prstDash val="sysDot"/>
              <a:round/>
              <a:tailEnd type="stealth"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sp>
          <p:nvSpPr>
            <p:cNvPr id="311" name="Freeform 519"/>
            <p:cNvSpPr/>
            <p:nvPr/>
          </p:nvSpPr>
          <p:spPr bwMode="auto">
            <a:xfrm>
              <a:off x="3606" y="1253"/>
              <a:ext cx="544" cy="225"/>
            </a:xfrm>
            <a:custGeom>
              <a:avLst/>
              <a:gdLst/>
              <a:ahLst/>
              <a:cxnLst>
                <a:cxn ang="0">
                  <a:pos x="0" y="281"/>
                </a:cxn>
                <a:cxn ang="0">
                  <a:pos x="1618" y="0"/>
                </a:cxn>
              </a:cxnLst>
              <a:rect l="0" t="0" r="r" b="b"/>
              <a:pathLst>
                <a:path w="1618" h="281">
                  <a:moveTo>
                    <a:pt x="0" y="281"/>
                  </a:moveTo>
                  <a:lnTo>
                    <a:pt x="1618" y="0"/>
                  </a:lnTo>
                </a:path>
              </a:pathLst>
            </a:custGeom>
            <a:noFill/>
            <a:ln w="63500" cap="flat">
              <a:solidFill>
                <a:srgbClr val="07026E"/>
              </a:solidFill>
              <a:prstDash val="solid"/>
              <a:round/>
              <a:tailEnd type="none"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grpSp>
          <p:nvGrpSpPr>
            <p:cNvPr id="36914" name="Group 522"/>
            <p:cNvGrpSpPr>
              <a:grpSpLocks/>
            </p:cNvGrpSpPr>
            <p:nvPr/>
          </p:nvGrpSpPr>
          <p:grpSpPr bwMode="auto">
            <a:xfrm>
              <a:off x="2880" y="951"/>
              <a:ext cx="425" cy="1361"/>
              <a:chOff x="158" y="935"/>
              <a:chExt cx="425" cy="1361"/>
            </a:xfrm>
          </p:grpSpPr>
          <p:grpSp>
            <p:nvGrpSpPr>
              <p:cNvPr id="36915" name="Group 523"/>
              <p:cNvGrpSpPr>
                <a:grpSpLocks/>
              </p:cNvGrpSpPr>
              <p:nvPr/>
            </p:nvGrpSpPr>
            <p:grpSpPr bwMode="auto">
              <a:xfrm rot="-5400000">
                <a:off x="-311" y="1402"/>
                <a:ext cx="1361" cy="425"/>
                <a:chOff x="1383" y="890"/>
                <a:chExt cx="2948" cy="549"/>
              </a:xfrm>
            </p:grpSpPr>
            <p:pic>
              <p:nvPicPr>
                <p:cNvPr id="36916" name="Picture 524" descr="그림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17" name="AutoShape 525"/>
                <p:cNvSpPr>
                  <a:spLocks noChangeArrowheads="1"/>
                </p:cNvSpPr>
                <p:nvPr/>
              </p:nvSpPr>
              <p:spPr bwMode="auto">
                <a:xfrm>
                  <a:off x="1460" y="972"/>
                  <a:ext cx="2789" cy="330"/>
                </a:xfrm>
                <a:prstGeom prst="roundRect">
                  <a:avLst>
                    <a:gd name="adj" fmla="val 50000"/>
                  </a:avLst>
                </a:prstGeom>
                <a:gradFill rotWithShape="1">
                  <a:gsLst>
                    <a:gs pos="0">
                      <a:srgbClr val="9CADC8"/>
                    </a:gs>
                    <a:gs pos="100000">
                      <a:srgbClr val="FFFFFF"/>
                    </a:gs>
                  </a:gsLst>
                  <a:lin ang="5400000" scaled="1"/>
                </a:gradFill>
                <a:ln w="19050">
                  <a:solidFill>
                    <a:srgbClr val="FFFFFF"/>
                  </a:solidFill>
                  <a:round/>
                  <a:headEnd/>
                  <a:tailEnd/>
                </a:ln>
              </p:spPr>
              <p:txBody>
                <a:bodyPr wrap="none" lIns="342000" tIns="190800" anchor="ctr"/>
                <a:lstStyle/>
                <a:p>
                  <a:pPr latinLnBrk="1"/>
                  <a:endParaRPr lang="ko-KR" altLang="en-US"/>
                </a:p>
              </p:txBody>
            </p:sp>
            <p:sp>
              <p:nvSpPr>
                <p:cNvPr id="36918" name="AutoShape 526"/>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30802" name="WordArt 527"/>
              <p:cNvSpPr>
                <a:spLocks noTextEdit="1"/>
              </p:cNvSpPr>
              <p:nvPr/>
            </p:nvSpPr>
            <p:spPr>
              <a:xfrm>
                <a:off x="277" y="1252"/>
                <a:ext cx="149" cy="726"/>
              </a:xfrm>
              <a:prstGeom prst="rect">
                <a:avLst/>
              </a:prstGeom>
            </p:spPr>
            <p:txBody>
              <a:bodyPr wrap="none" fromWordArt="1">
                <a:prstTxWarp prst="textPlain">
                  <a:avLst>
                    <a:gd name="adj" fmla="val 50000"/>
                  </a:avLst>
                </a:prstTxWarp>
                <a:normAutofit/>
              </a:bodyPr>
              <a:lstStyle/>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E</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X</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p:txBody>
          </p:sp>
        </p:grpSp>
        <p:sp>
          <p:nvSpPr>
            <p:cNvPr id="36920" name="Text Box 540"/>
            <p:cNvSpPr txBox="1">
              <a:spLocks noChangeArrowheads="1"/>
            </p:cNvSpPr>
            <p:nvPr/>
          </p:nvSpPr>
          <p:spPr bwMode="auto">
            <a:xfrm>
              <a:off x="3515"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2002</a:t>
              </a:r>
            </a:p>
          </p:txBody>
        </p:sp>
        <p:sp>
          <p:nvSpPr>
            <p:cNvPr id="36921" name="Text Box 541"/>
            <p:cNvSpPr txBox="1">
              <a:spLocks noChangeArrowheads="1"/>
            </p:cNvSpPr>
            <p:nvPr/>
          </p:nvSpPr>
          <p:spPr bwMode="auto">
            <a:xfrm>
              <a:off x="4063"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2004</a:t>
              </a:r>
            </a:p>
          </p:txBody>
        </p:sp>
        <p:sp>
          <p:nvSpPr>
            <p:cNvPr id="36922" name="Text Box 542"/>
            <p:cNvSpPr txBox="1">
              <a:spLocks noChangeArrowheads="1"/>
            </p:cNvSpPr>
            <p:nvPr/>
          </p:nvSpPr>
          <p:spPr bwMode="auto">
            <a:xfrm>
              <a:off x="4597"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2006</a:t>
              </a:r>
            </a:p>
          </p:txBody>
        </p:sp>
        <p:sp>
          <p:nvSpPr>
            <p:cNvPr id="36923" name="Text Box 543"/>
            <p:cNvSpPr txBox="1">
              <a:spLocks noChangeArrowheads="1"/>
            </p:cNvSpPr>
            <p:nvPr/>
          </p:nvSpPr>
          <p:spPr bwMode="auto">
            <a:xfrm>
              <a:off x="5123" y="2141"/>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2007</a:t>
              </a:r>
            </a:p>
          </p:txBody>
        </p:sp>
      </p:grpSp>
      <p:grpSp>
        <p:nvGrpSpPr>
          <p:cNvPr id="10" name="Group 554"/>
          <p:cNvGrpSpPr>
            <a:grpSpLocks/>
          </p:cNvGrpSpPr>
          <p:nvPr/>
        </p:nvGrpSpPr>
        <p:grpSpPr bwMode="auto">
          <a:xfrm>
            <a:off x="71438" y="3489325"/>
            <a:ext cx="4421187" cy="2519363"/>
            <a:chOff x="0" y="2478"/>
            <a:chExt cx="2785" cy="1587"/>
          </a:xfrm>
        </p:grpSpPr>
        <p:pic>
          <p:nvPicPr>
            <p:cNvPr id="36925" name="Picture 451" descr="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 y="2478"/>
              <a:ext cx="1679"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926" name="Group 462"/>
            <p:cNvGrpSpPr>
              <a:grpSpLocks/>
            </p:cNvGrpSpPr>
            <p:nvPr/>
          </p:nvGrpSpPr>
          <p:grpSpPr bwMode="auto">
            <a:xfrm>
              <a:off x="430" y="3585"/>
              <a:ext cx="1905" cy="305"/>
              <a:chOff x="657" y="1752"/>
              <a:chExt cx="1905" cy="816"/>
            </a:xfrm>
          </p:grpSpPr>
          <p:sp>
            <p:nvSpPr>
              <p:cNvPr id="36927" name="Line 463"/>
              <p:cNvSpPr>
                <a:spLocks noChangeShapeType="1"/>
              </p:cNvSpPr>
              <p:nvPr/>
            </p:nvSpPr>
            <p:spPr bwMode="auto">
              <a:xfrm>
                <a:off x="1133"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28" name="Line 464"/>
              <p:cNvSpPr>
                <a:spLocks noChangeShapeType="1"/>
              </p:cNvSpPr>
              <p:nvPr/>
            </p:nvSpPr>
            <p:spPr bwMode="auto">
              <a:xfrm>
                <a:off x="1609"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29" name="Line 465"/>
              <p:cNvSpPr>
                <a:spLocks noChangeShapeType="1"/>
              </p:cNvSpPr>
              <p:nvPr/>
            </p:nvSpPr>
            <p:spPr bwMode="auto">
              <a:xfrm>
                <a:off x="2085"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30" name="Line 466"/>
              <p:cNvSpPr>
                <a:spLocks noChangeShapeType="1"/>
              </p:cNvSpPr>
              <p:nvPr/>
            </p:nvSpPr>
            <p:spPr bwMode="auto">
              <a:xfrm>
                <a:off x="2562"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31" name="Line 467"/>
              <p:cNvSpPr>
                <a:spLocks noChangeShapeType="1"/>
              </p:cNvSpPr>
              <p:nvPr/>
            </p:nvSpPr>
            <p:spPr bwMode="auto">
              <a:xfrm>
                <a:off x="657"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grpSp>
        <p:pic>
          <p:nvPicPr>
            <p:cNvPr id="36932" name="Picture 468" descr="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 y="3247"/>
              <a:ext cx="2490"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33" name="AutoShape 469" descr="그림5"/>
            <p:cNvSpPr>
              <a:spLocks noChangeArrowheads="1"/>
            </p:cNvSpPr>
            <p:nvPr/>
          </p:nvSpPr>
          <p:spPr bwMode="auto">
            <a:xfrm>
              <a:off x="602" y="3158"/>
              <a:ext cx="222" cy="254"/>
            </a:xfrm>
            <a:prstGeom prst="can">
              <a:avLst>
                <a:gd name="adj" fmla="val 31978"/>
              </a:avLst>
            </a:prstGeom>
            <a:blipFill dpi="0" rotWithShape="1">
              <a:blip r:embed="rId9">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34" name="AutoShape 470" descr="그림5"/>
            <p:cNvSpPr>
              <a:spLocks noChangeArrowheads="1"/>
            </p:cNvSpPr>
            <p:nvPr/>
          </p:nvSpPr>
          <p:spPr bwMode="auto">
            <a:xfrm>
              <a:off x="1118" y="2931"/>
              <a:ext cx="221" cy="542"/>
            </a:xfrm>
            <a:prstGeom prst="can">
              <a:avLst>
                <a:gd name="adj" fmla="val 30770"/>
              </a:avLst>
            </a:prstGeom>
            <a:blipFill dpi="0" rotWithShape="1">
              <a:blip r:embed="rId9">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35" name="AutoShape 471" descr="그림5"/>
            <p:cNvSpPr>
              <a:spLocks noChangeArrowheads="1"/>
            </p:cNvSpPr>
            <p:nvPr/>
          </p:nvSpPr>
          <p:spPr bwMode="auto">
            <a:xfrm>
              <a:off x="1646" y="3158"/>
              <a:ext cx="222" cy="380"/>
            </a:xfrm>
            <a:prstGeom prst="can">
              <a:avLst>
                <a:gd name="adj" fmla="val 35257"/>
              </a:avLst>
            </a:prstGeom>
            <a:blipFill dpi="0" rotWithShape="1">
              <a:blip r:embed="rId9">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36" name="AutoShape 472" descr="116"/>
            <p:cNvSpPr>
              <a:spLocks noChangeArrowheads="1"/>
            </p:cNvSpPr>
            <p:nvPr/>
          </p:nvSpPr>
          <p:spPr bwMode="auto">
            <a:xfrm>
              <a:off x="2173" y="2886"/>
              <a:ext cx="221" cy="711"/>
            </a:xfrm>
            <a:prstGeom prst="can">
              <a:avLst>
                <a:gd name="adj" fmla="val 33036"/>
              </a:avLst>
            </a:prstGeom>
            <a:blipFill dpi="0" rotWithShape="1">
              <a:blip r:embed="rId10"/>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37" name="Text Box 503"/>
            <p:cNvSpPr txBox="1">
              <a:spLocks noChangeArrowheads="1"/>
            </p:cNvSpPr>
            <p:nvPr/>
          </p:nvSpPr>
          <p:spPr bwMode="auto">
            <a:xfrm>
              <a:off x="625" y="3016"/>
              <a:ext cx="16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FFFF99"/>
                  </a:solidFill>
                  <a:latin typeface="HY각헤드라인M"/>
                  <a:ea typeface="HY각헤드라인M"/>
                  <a:cs typeface="HY각헤드라인M"/>
                </a:rPr>
                <a:t>848</a:t>
              </a:r>
            </a:p>
          </p:txBody>
        </p:sp>
        <p:sp>
          <p:nvSpPr>
            <p:cNvPr id="36938" name="Text Box 504"/>
            <p:cNvSpPr txBox="1">
              <a:spLocks noChangeArrowheads="1"/>
            </p:cNvSpPr>
            <p:nvPr/>
          </p:nvSpPr>
          <p:spPr bwMode="auto">
            <a:xfrm>
              <a:off x="1117" y="2792"/>
              <a:ext cx="24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FFFF99"/>
                  </a:solidFill>
                  <a:latin typeface="HY각헤드라인M"/>
                  <a:ea typeface="HY각헤드라인M"/>
                  <a:cs typeface="HY각헤드라인M"/>
                </a:rPr>
                <a:t>2,524</a:t>
              </a:r>
            </a:p>
          </p:txBody>
        </p:sp>
        <p:sp>
          <p:nvSpPr>
            <p:cNvPr id="36939" name="Text Box 505"/>
            <p:cNvSpPr txBox="1">
              <a:spLocks noChangeArrowheads="1"/>
            </p:cNvSpPr>
            <p:nvPr/>
          </p:nvSpPr>
          <p:spPr bwMode="auto">
            <a:xfrm>
              <a:off x="1610" y="3022"/>
              <a:ext cx="24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pPr algn="ctr" latinLnBrk="1"/>
              <a:r>
                <a:rPr lang="en-US" altLang="ko-KR" sz="1200" b="1">
                  <a:solidFill>
                    <a:srgbClr val="FFFF99"/>
                  </a:solidFill>
                  <a:latin typeface="HY각헤드라인M"/>
                  <a:ea typeface="HY각헤드라인M"/>
                  <a:cs typeface="HY각헤드라인M"/>
                </a:rPr>
                <a:t>1.530</a:t>
              </a:r>
            </a:p>
          </p:txBody>
        </p:sp>
        <p:sp>
          <p:nvSpPr>
            <p:cNvPr id="36940" name="Rectangle 506"/>
            <p:cNvSpPr>
              <a:spLocks noChangeArrowheads="1"/>
            </p:cNvSpPr>
            <p:nvPr/>
          </p:nvSpPr>
          <p:spPr bwMode="auto">
            <a:xfrm>
              <a:off x="2100" y="2695"/>
              <a:ext cx="35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b="1">
                  <a:solidFill>
                    <a:schemeClr val="bg1"/>
                  </a:solidFill>
                  <a:latin typeface="HY각헤드라인M"/>
                  <a:ea typeface="HY각헤드라인M"/>
                  <a:cs typeface="HY각헤드라인M"/>
                </a:rPr>
                <a:t>3,711</a:t>
              </a:r>
            </a:p>
          </p:txBody>
        </p:sp>
        <p:sp>
          <p:nvSpPr>
            <p:cNvPr id="339" name="Freeform 513"/>
            <p:cNvSpPr/>
            <p:nvPr/>
          </p:nvSpPr>
          <p:spPr bwMode="auto">
            <a:xfrm>
              <a:off x="1202" y="2964"/>
              <a:ext cx="1084" cy="270"/>
            </a:xfrm>
            <a:custGeom>
              <a:avLst/>
              <a:gdLst/>
              <a:ahLst/>
              <a:cxnLst>
                <a:cxn ang="0">
                  <a:pos x="0" y="58"/>
                </a:cxn>
                <a:cxn ang="0">
                  <a:pos x="556" y="270"/>
                </a:cxn>
                <a:cxn ang="0">
                  <a:pos x="1084" y="0"/>
                </a:cxn>
              </a:cxnLst>
              <a:rect l="0" t="0" r="r" b="b"/>
              <a:pathLst>
                <a:path w="1084" h="270">
                  <a:moveTo>
                    <a:pt x="0" y="58"/>
                  </a:moveTo>
                  <a:lnTo>
                    <a:pt x="556" y="270"/>
                  </a:lnTo>
                  <a:lnTo>
                    <a:pt x="1084" y="0"/>
                  </a:lnTo>
                </a:path>
              </a:pathLst>
            </a:custGeom>
            <a:noFill/>
            <a:ln w="63500" cap="flat">
              <a:solidFill>
                <a:srgbClr val="541A00"/>
              </a:solidFill>
              <a:prstDash val="sysDot"/>
              <a:round/>
              <a:tailEnd type="stealth"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sp>
          <p:nvSpPr>
            <p:cNvPr id="340" name="Freeform 520"/>
            <p:cNvSpPr/>
            <p:nvPr/>
          </p:nvSpPr>
          <p:spPr bwMode="auto">
            <a:xfrm>
              <a:off x="703" y="3022"/>
              <a:ext cx="499" cy="194"/>
            </a:xfrm>
            <a:custGeom>
              <a:avLst/>
              <a:gdLst/>
              <a:ahLst/>
              <a:cxnLst>
                <a:cxn ang="0">
                  <a:pos x="0" y="264"/>
                </a:cxn>
                <a:cxn ang="0">
                  <a:pos x="1572" y="0"/>
                </a:cxn>
              </a:cxnLst>
              <a:rect l="0" t="0" r="r" b="b"/>
              <a:pathLst>
                <a:path w="1572" h="264">
                  <a:moveTo>
                    <a:pt x="0" y="264"/>
                  </a:moveTo>
                  <a:lnTo>
                    <a:pt x="1572" y="0"/>
                  </a:lnTo>
                </a:path>
              </a:pathLst>
            </a:custGeom>
            <a:noFill/>
            <a:ln w="63500" cap="flat">
              <a:solidFill>
                <a:srgbClr val="541A00"/>
              </a:solidFill>
              <a:prstDash val="solid"/>
              <a:round/>
              <a:tailEnd type="none"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grpSp>
          <p:nvGrpSpPr>
            <p:cNvPr id="36943" name="Group 528"/>
            <p:cNvGrpSpPr>
              <a:grpSpLocks/>
            </p:cNvGrpSpPr>
            <p:nvPr/>
          </p:nvGrpSpPr>
          <p:grpSpPr bwMode="auto">
            <a:xfrm>
              <a:off x="0" y="2596"/>
              <a:ext cx="425" cy="1361"/>
              <a:chOff x="158" y="935"/>
              <a:chExt cx="425" cy="1361"/>
            </a:xfrm>
          </p:grpSpPr>
          <p:grpSp>
            <p:nvGrpSpPr>
              <p:cNvPr id="36944" name="Group 529"/>
              <p:cNvGrpSpPr>
                <a:grpSpLocks/>
              </p:cNvGrpSpPr>
              <p:nvPr/>
            </p:nvGrpSpPr>
            <p:grpSpPr bwMode="auto">
              <a:xfrm rot="-5400000">
                <a:off x="-311" y="1402"/>
                <a:ext cx="1361" cy="425"/>
                <a:chOff x="1383" y="890"/>
                <a:chExt cx="2948" cy="549"/>
              </a:xfrm>
            </p:grpSpPr>
            <p:pic>
              <p:nvPicPr>
                <p:cNvPr id="36945" name="Picture 530" descr="그림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46" name="AutoShape 531"/>
                <p:cNvSpPr>
                  <a:spLocks noChangeArrowheads="1"/>
                </p:cNvSpPr>
                <p:nvPr/>
              </p:nvSpPr>
              <p:spPr bwMode="auto">
                <a:xfrm>
                  <a:off x="1460" y="972"/>
                  <a:ext cx="2789" cy="330"/>
                </a:xfrm>
                <a:prstGeom prst="roundRect">
                  <a:avLst>
                    <a:gd name="adj" fmla="val 50000"/>
                  </a:avLst>
                </a:prstGeom>
                <a:gradFill rotWithShape="1">
                  <a:gsLst>
                    <a:gs pos="0">
                      <a:srgbClr val="9CADC8"/>
                    </a:gs>
                    <a:gs pos="100000">
                      <a:srgbClr val="FFFFFF"/>
                    </a:gs>
                  </a:gsLst>
                  <a:lin ang="5400000" scaled="1"/>
                </a:gradFill>
                <a:ln w="19050">
                  <a:solidFill>
                    <a:srgbClr val="FFFFFF"/>
                  </a:solidFill>
                  <a:round/>
                  <a:headEnd/>
                  <a:tailEnd/>
                </a:ln>
              </p:spPr>
              <p:txBody>
                <a:bodyPr wrap="none" lIns="342000" tIns="190800" anchor="ctr"/>
                <a:lstStyle/>
                <a:p>
                  <a:pPr latinLnBrk="1"/>
                  <a:endParaRPr lang="ko-KR" altLang="en-US"/>
                </a:p>
              </p:txBody>
            </p:sp>
            <p:sp>
              <p:nvSpPr>
                <p:cNvPr id="36947" name="AutoShape 532"/>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30774" name="WordArt 533"/>
              <p:cNvSpPr>
                <a:spLocks noTextEdit="1"/>
              </p:cNvSpPr>
              <p:nvPr/>
            </p:nvSpPr>
            <p:spPr>
              <a:xfrm>
                <a:off x="277" y="1252"/>
                <a:ext cx="149" cy="726"/>
              </a:xfrm>
              <a:prstGeom prst="rect">
                <a:avLst/>
              </a:prstGeom>
            </p:spPr>
            <p:txBody>
              <a:bodyPr wrap="none" fromWordArt="1">
                <a:prstTxWarp prst="textPlain">
                  <a:avLst>
                    <a:gd name="adj" fmla="val 50000"/>
                  </a:avLst>
                </a:prstTxWarp>
                <a:normAutofit/>
              </a:bodyPr>
              <a:lstStyle/>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E</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X</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p:txBody>
          </p:sp>
        </p:grpSp>
        <p:sp>
          <p:nvSpPr>
            <p:cNvPr id="36949" name="Text Box 544"/>
            <p:cNvSpPr txBox="1">
              <a:spLocks noChangeArrowheads="1"/>
            </p:cNvSpPr>
            <p:nvPr/>
          </p:nvSpPr>
          <p:spPr bwMode="auto">
            <a:xfrm>
              <a:off x="622"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2002</a:t>
              </a:r>
            </a:p>
          </p:txBody>
        </p:sp>
        <p:sp>
          <p:nvSpPr>
            <p:cNvPr id="36950" name="Text Box 545"/>
            <p:cNvSpPr txBox="1">
              <a:spLocks noChangeArrowheads="1"/>
            </p:cNvSpPr>
            <p:nvPr/>
          </p:nvSpPr>
          <p:spPr bwMode="auto">
            <a:xfrm>
              <a:off x="1170"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2004</a:t>
              </a:r>
            </a:p>
          </p:txBody>
        </p:sp>
        <p:sp>
          <p:nvSpPr>
            <p:cNvPr id="36951" name="Text Box 546"/>
            <p:cNvSpPr txBox="1">
              <a:spLocks noChangeArrowheads="1"/>
            </p:cNvSpPr>
            <p:nvPr/>
          </p:nvSpPr>
          <p:spPr bwMode="auto">
            <a:xfrm>
              <a:off x="1704"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2006</a:t>
              </a:r>
            </a:p>
          </p:txBody>
        </p:sp>
        <p:sp>
          <p:nvSpPr>
            <p:cNvPr id="36952" name="Text Box 547"/>
            <p:cNvSpPr txBox="1">
              <a:spLocks noChangeArrowheads="1"/>
            </p:cNvSpPr>
            <p:nvPr/>
          </p:nvSpPr>
          <p:spPr bwMode="auto">
            <a:xfrm>
              <a:off x="2230"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2007</a:t>
              </a:r>
            </a:p>
          </p:txBody>
        </p:sp>
      </p:grpSp>
      <p:grpSp>
        <p:nvGrpSpPr>
          <p:cNvPr id="14" name="Group 555"/>
          <p:cNvGrpSpPr>
            <a:grpSpLocks/>
          </p:cNvGrpSpPr>
          <p:nvPr/>
        </p:nvGrpSpPr>
        <p:grpSpPr bwMode="auto">
          <a:xfrm>
            <a:off x="4643438" y="3489325"/>
            <a:ext cx="4421187" cy="2519363"/>
            <a:chOff x="2880" y="2478"/>
            <a:chExt cx="2785" cy="1587"/>
          </a:xfrm>
        </p:grpSpPr>
        <p:pic>
          <p:nvPicPr>
            <p:cNvPr id="36954" name="Picture 473" descr="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4" y="2478"/>
              <a:ext cx="1679"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955" name="Group 484"/>
            <p:cNvGrpSpPr>
              <a:grpSpLocks/>
            </p:cNvGrpSpPr>
            <p:nvPr/>
          </p:nvGrpSpPr>
          <p:grpSpPr bwMode="auto">
            <a:xfrm>
              <a:off x="3310" y="3585"/>
              <a:ext cx="1905" cy="305"/>
              <a:chOff x="657" y="1752"/>
              <a:chExt cx="1905" cy="816"/>
            </a:xfrm>
          </p:grpSpPr>
          <p:sp>
            <p:nvSpPr>
              <p:cNvPr id="36956" name="Line 485"/>
              <p:cNvSpPr>
                <a:spLocks noChangeShapeType="1"/>
              </p:cNvSpPr>
              <p:nvPr/>
            </p:nvSpPr>
            <p:spPr bwMode="auto">
              <a:xfrm>
                <a:off x="1133"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57" name="Line 486"/>
              <p:cNvSpPr>
                <a:spLocks noChangeShapeType="1"/>
              </p:cNvSpPr>
              <p:nvPr/>
            </p:nvSpPr>
            <p:spPr bwMode="auto">
              <a:xfrm>
                <a:off x="1609"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58" name="Line 487"/>
              <p:cNvSpPr>
                <a:spLocks noChangeShapeType="1"/>
              </p:cNvSpPr>
              <p:nvPr/>
            </p:nvSpPr>
            <p:spPr bwMode="auto">
              <a:xfrm>
                <a:off x="2085"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59" name="Line 488"/>
              <p:cNvSpPr>
                <a:spLocks noChangeShapeType="1"/>
              </p:cNvSpPr>
              <p:nvPr/>
            </p:nvSpPr>
            <p:spPr bwMode="auto">
              <a:xfrm>
                <a:off x="2562"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sp>
            <p:nvSpPr>
              <p:cNvPr id="36960" name="Line 489"/>
              <p:cNvSpPr>
                <a:spLocks noChangeShapeType="1"/>
              </p:cNvSpPr>
              <p:nvPr/>
            </p:nvSpPr>
            <p:spPr bwMode="auto">
              <a:xfrm>
                <a:off x="657" y="1752"/>
                <a:ext cx="0" cy="816"/>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grpSp>
        <p:pic>
          <p:nvPicPr>
            <p:cNvPr id="36961" name="Picture 490" descr="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 y="3247"/>
              <a:ext cx="2490"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62" name="AutoShape 491" descr="그림2"/>
            <p:cNvSpPr>
              <a:spLocks noChangeArrowheads="1"/>
            </p:cNvSpPr>
            <p:nvPr/>
          </p:nvSpPr>
          <p:spPr bwMode="auto">
            <a:xfrm>
              <a:off x="3482" y="3113"/>
              <a:ext cx="222" cy="299"/>
            </a:xfrm>
            <a:prstGeom prst="can">
              <a:avLst>
                <a:gd name="adj" fmla="val 32424"/>
              </a:avLst>
            </a:prstGeom>
            <a:blipFill dpi="0" rotWithShape="1">
              <a:blip r:embed="rId11">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63" name="AutoShape 492" descr="그림2"/>
            <p:cNvSpPr>
              <a:spLocks noChangeArrowheads="1"/>
            </p:cNvSpPr>
            <p:nvPr/>
          </p:nvSpPr>
          <p:spPr bwMode="auto">
            <a:xfrm>
              <a:off x="3998" y="2931"/>
              <a:ext cx="221" cy="542"/>
            </a:xfrm>
            <a:prstGeom prst="can">
              <a:avLst>
                <a:gd name="adj" fmla="val 30770"/>
              </a:avLst>
            </a:prstGeom>
            <a:blipFill dpi="0" rotWithShape="1">
              <a:blip r:embed="rId11">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64" name="AutoShape 493" descr="그림2"/>
            <p:cNvSpPr>
              <a:spLocks noChangeArrowheads="1"/>
            </p:cNvSpPr>
            <p:nvPr/>
          </p:nvSpPr>
          <p:spPr bwMode="auto">
            <a:xfrm>
              <a:off x="4526" y="2840"/>
              <a:ext cx="222" cy="698"/>
            </a:xfrm>
            <a:prstGeom prst="can">
              <a:avLst>
                <a:gd name="adj" fmla="val 28836"/>
              </a:avLst>
            </a:prstGeom>
            <a:blipFill dpi="0" rotWithShape="1">
              <a:blip r:embed="rId11">
                <a:alphaModFix amt="7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65" name="AutoShape 494" descr="119"/>
            <p:cNvSpPr>
              <a:spLocks noChangeArrowheads="1"/>
            </p:cNvSpPr>
            <p:nvPr/>
          </p:nvSpPr>
          <p:spPr bwMode="auto">
            <a:xfrm>
              <a:off x="5053" y="2886"/>
              <a:ext cx="221" cy="711"/>
            </a:xfrm>
            <a:prstGeom prst="can">
              <a:avLst>
                <a:gd name="adj" fmla="val 38457"/>
              </a:avLst>
            </a:prstGeom>
            <a:blipFill dpi="0" rotWithShape="1">
              <a:blip r:embed="rId1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en-US"/>
            </a:p>
          </p:txBody>
        </p:sp>
        <p:sp>
          <p:nvSpPr>
            <p:cNvPr id="36966" name="Text Box 507"/>
            <p:cNvSpPr txBox="1">
              <a:spLocks noChangeArrowheads="1"/>
            </p:cNvSpPr>
            <p:nvPr/>
          </p:nvSpPr>
          <p:spPr bwMode="auto">
            <a:xfrm>
              <a:off x="3486" y="2952"/>
              <a:ext cx="20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66FF99"/>
                  </a:solidFill>
                  <a:latin typeface="HY각헤드라인M"/>
                  <a:ea typeface="HY각헤드라인M"/>
                  <a:cs typeface="HY각헤드라인M"/>
                </a:rPr>
                <a:t>5.1%</a:t>
              </a:r>
            </a:p>
          </p:txBody>
        </p:sp>
        <p:sp>
          <p:nvSpPr>
            <p:cNvPr id="36967" name="Text Box 508"/>
            <p:cNvSpPr txBox="1">
              <a:spLocks noChangeArrowheads="1"/>
            </p:cNvSpPr>
            <p:nvPr/>
          </p:nvSpPr>
          <p:spPr bwMode="auto">
            <a:xfrm>
              <a:off x="4015" y="2771"/>
              <a:ext cx="20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66FF99"/>
                  </a:solidFill>
                  <a:latin typeface="HY각헤드라인M"/>
                  <a:ea typeface="HY각헤드라인M"/>
                  <a:cs typeface="HY각헤드라인M"/>
                </a:rPr>
                <a:t>8.6%</a:t>
              </a:r>
            </a:p>
          </p:txBody>
        </p:sp>
        <p:sp>
          <p:nvSpPr>
            <p:cNvPr id="36968" name="Text Box 509"/>
            <p:cNvSpPr txBox="1">
              <a:spLocks noChangeArrowheads="1"/>
            </p:cNvSpPr>
            <p:nvPr/>
          </p:nvSpPr>
          <p:spPr bwMode="auto">
            <a:xfrm>
              <a:off x="4538" y="2680"/>
              <a:ext cx="20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200" b="1">
                  <a:solidFill>
                    <a:srgbClr val="66FF99"/>
                  </a:solidFill>
                  <a:latin typeface="HY각헤드라인M"/>
                  <a:ea typeface="HY각헤드라인M"/>
                  <a:cs typeface="HY각헤드라인M"/>
                </a:rPr>
                <a:t>9.5%</a:t>
              </a:r>
            </a:p>
          </p:txBody>
        </p:sp>
        <p:sp>
          <p:nvSpPr>
            <p:cNvPr id="36969" name="Rectangle 510"/>
            <p:cNvSpPr>
              <a:spLocks noChangeArrowheads="1"/>
            </p:cNvSpPr>
            <p:nvPr/>
          </p:nvSpPr>
          <p:spPr bwMode="auto">
            <a:xfrm>
              <a:off x="4996" y="2713"/>
              <a:ext cx="32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b="1">
                  <a:solidFill>
                    <a:schemeClr val="bg1"/>
                  </a:solidFill>
                  <a:latin typeface="HY각헤드라인M"/>
                  <a:ea typeface="HY각헤드라인M"/>
                  <a:cs typeface="HY각헤드라인M"/>
                </a:rPr>
                <a:t>9.4%</a:t>
              </a:r>
            </a:p>
          </p:txBody>
        </p:sp>
        <p:sp>
          <p:nvSpPr>
            <p:cNvPr id="368" name="Freeform 514"/>
            <p:cNvSpPr/>
            <p:nvPr/>
          </p:nvSpPr>
          <p:spPr bwMode="auto">
            <a:xfrm>
              <a:off x="4105" y="2898"/>
              <a:ext cx="1085" cy="124"/>
            </a:xfrm>
            <a:custGeom>
              <a:avLst/>
              <a:gdLst/>
              <a:ahLst/>
              <a:cxnLst>
                <a:cxn ang="0">
                  <a:pos x="0" y="124"/>
                </a:cxn>
                <a:cxn ang="0">
                  <a:pos x="533" y="0"/>
                </a:cxn>
                <a:cxn ang="0">
                  <a:pos x="1085" y="60"/>
                </a:cxn>
              </a:cxnLst>
              <a:rect l="0" t="0" r="r" b="b"/>
              <a:pathLst>
                <a:path w="1085" h="124">
                  <a:moveTo>
                    <a:pt x="0" y="124"/>
                  </a:moveTo>
                  <a:lnTo>
                    <a:pt x="533" y="0"/>
                  </a:lnTo>
                  <a:lnTo>
                    <a:pt x="1085" y="60"/>
                  </a:lnTo>
                </a:path>
              </a:pathLst>
            </a:custGeom>
            <a:noFill/>
            <a:ln w="63500" cap="flat">
              <a:solidFill>
                <a:srgbClr val="1F4709"/>
              </a:solidFill>
              <a:prstDash val="sysDot"/>
              <a:round/>
              <a:tailEnd type="stealth"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sp>
          <p:nvSpPr>
            <p:cNvPr id="369" name="Freeform 521"/>
            <p:cNvSpPr/>
            <p:nvPr/>
          </p:nvSpPr>
          <p:spPr bwMode="auto">
            <a:xfrm>
              <a:off x="3560" y="3022"/>
              <a:ext cx="499" cy="155"/>
            </a:xfrm>
            <a:custGeom>
              <a:avLst/>
              <a:gdLst/>
              <a:ahLst/>
              <a:cxnLst>
                <a:cxn ang="0">
                  <a:pos x="0" y="246"/>
                </a:cxn>
                <a:cxn ang="0">
                  <a:pos x="1614" y="0"/>
                </a:cxn>
              </a:cxnLst>
              <a:rect l="0" t="0" r="r" b="b"/>
              <a:pathLst>
                <a:path w="1614" h="246">
                  <a:moveTo>
                    <a:pt x="0" y="246"/>
                  </a:moveTo>
                  <a:lnTo>
                    <a:pt x="1614" y="0"/>
                  </a:lnTo>
                </a:path>
              </a:pathLst>
            </a:custGeom>
            <a:noFill/>
            <a:ln w="63500" cap="flat">
              <a:solidFill>
                <a:srgbClr val="1F4709"/>
              </a:solidFill>
              <a:prstDash val="solid"/>
              <a:round/>
              <a:tailEnd type="none" w="lg" len="med"/>
            </a:ln>
            <a:effectLst>
              <a:outerShdw dist="45791" dir="2021404" algn="ctr" rotWithShape="0">
                <a:schemeClr val="tx1">
                  <a:alpha val="2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grpSp>
          <p:nvGrpSpPr>
            <p:cNvPr id="36972" name="Group 534"/>
            <p:cNvGrpSpPr>
              <a:grpSpLocks/>
            </p:cNvGrpSpPr>
            <p:nvPr/>
          </p:nvGrpSpPr>
          <p:grpSpPr bwMode="auto">
            <a:xfrm>
              <a:off x="2880" y="2596"/>
              <a:ext cx="425" cy="1361"/>
              <a:chOff x="158" y="935"/>
              <a:chExt cx="425" cy="1361"/>
            </a:xfrm>
          </p:grpSpPr>
          <p:grpSp>
            <p:nvGrpSpPr>
              <p:cNvPr id="36973" name="Group 535"/>
              <p:cNvGrpSpPr>
                <a:grpSpLocks/>
              </p:cNvGrpSpPr>
              <p:nvPr/>
            </p:nvGrpSpPr>
            <p:grpSpPr bwMode="auto">
              <a:xfrm rot="-5400000">
                <a:off x="-311" y="1402"/>
                <a:ext cx="1361" cy="425"/>
                <a:chOff x="1383" y="890"/>
                <a:chExt cx="2948" cy="549"/>
              </a:xfrm>
            </p:grpSpPr>
            <p:pic>
              <p:nvPicPr>
                <p:cNvPr id="36974" name="Picture 536" descr="그림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75" name="AutoShape 537"/>
                <p:cNvSpPr>
                  <a:spLocks noChangeArrowheads="1"/>
                </p:cNvSpPr>
                <p:nvPr/>
              </p:nvSpPr>
              <p:spPr bwMode="auto">
                <a:xfrm>
                  <a:off x="1460" y="972"/>
                  <a:ext cx="2789" cy="330"/>
                </a:xfrm>
                <a:prstGeom prst="roundRect">
                  <a:avLst>
                    <a:gd name="adj" fmla="val 50000"/>
                  </a:avLst>
                </a:prstGeom>
                <a:gradFill rotWithShape="1">
                  <a:gsLst>
                    <a:gs pos="0">
                      <a:srgbClr val="9CADC8"/>
                    </a:gs>
                    <a:gs pos="100000">
                      <a:srgbClr val="FFFFFF"/>
                    </a:gs>
                  </a:gsLst>
                  <a:lin ang="5400000" scaled="1"/>
                </a:gradFill>
                <a:ln w="19050">
                  <a:solidFill>
                    <a:srgbClr val="FFFFFF"/>
                  </a:solidFill>
                  <a:round/>
                  <a:headEnd/>
                  <a:tailEnd/>
                </a:ln>
              </p:spPr>
              <p:txBody>
                <a:bodyPr wrap="none" lIns="342000" tIns="190800" anchor="ctr"/>
                <a:lstStyle/>
                <a:p>
                  <a:pPr latinLnBrk="1"/>
                  <a:endParaRPr lang="ko-KR" altLang="en-US"/>
                </a:p>
              </p:txBody>
            </p:sp>
            <p:sp>
              <p:nvSpPr>
                <p:cNvPr id="36976" name="AutoShape 538"/>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30746" name="WordArt 539"/>
              <p:cNvSpPr>
                <a:spLocks noTextEdit="1"/>
              </p:cNvSpPr>
              <p:nvPr/>
            </p:nvSpPr>
            <p:spPr>
              <a:xfrm>
                <a:off x="277" y="1252"/>
                <a:ext cx="149" cy="726"/>
              </a:xfrm>
              <a:prstGeom prst="rect">
                <a:avLst/>
              </a:prstGeom>
            </p:spPr>
            <p:txBody>
              <a:bodyPr wrap="none" fromWordArt="1">
                <a:prstTxWarp prst="textPlain">
                  <a:avLst>
                    <a:gd name="adj" fmla="val 50000"/>
                  </a:avLst>
                </a:prstTxWarp>
                <a:normAutofit/>
              </a:bodyPr>
              <a:lstStyle/>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E</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X</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a:p>
                <a:pPr algn="ctr"/>
                <a:r>
                  <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cs typeface="+mn-ea"/>
                  </a:rPr>
                  <a:t>T</a:t>
                </a:r>
                <a:endParaRPr lang="zh-CN" altLang="en-US" sz="3600" b="1" spc="-90" noProof="1">
                  <a:gradFill rotWithShape="1">
                    <a:gsLst>
                      <a:gs pos="0">
                        <a:srgbClr val="000000"/>
                      </a:gs>
                      <a:gs pos="50000">
                        <a:srgbClr val="47008E"/>
                      </a:gs>
                      <a:gs pos="100000">
                        <a:srgbClr val="000000"/>
                      </a:gs>
                    </a:gsLst>
                    <a:lin ang="0" scaled="1"/>
                    <a:tileRect/>
                  </a:gradFill>
                  <a:effectLst>
                    <a:outerShdw dist="17961" dir="2699999" algn="ctr" rotWithShape="0">
                      <a:schemeClr val="bg1"/>
                    </a:outerShdw>
                  </a:effectLst>
                  <a:latin typeface="HY헤드라인M" charset="0"/>
                  <a:ea typeface="HY헤드라인M" charset="0"/>
                </a:endParaRPr>
              </a:p>
            </p:txBody>
          </p:sp>
        </p:grpSp>
        <p:sp>
          <p:nvSpPr>
            <p:cNvPr id="36978" name="Text Box 548"/>
            <p:cNvSpPr txBox="1">
              <a:spLocks noChangeArrowheads="1"/>
            </p:cNvSpPr>
            <p:nvPr/>
          </p:nvSpPr>
          <p:spPr bwMode="auto">
            <a:xfrm>
              <a:off x="3515"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2002</a:t>
              </a:r>
            </a:p>
          </p:txBody>
        </p:sp>
        <p:sp>
          <p:nvSpPr>
            <p:cNvPr id="36979" name="Text Box 549"/>
            <p:cNvSpPr txBox="1">
              <a:spLocks noChangeArrowheads="1"/>
            </p:cNvSpPr>
            <p:nvPr/>
          </p:nvSpPr>
          <p:spPr bwMode="auto">
            <a:xfrm>
              <a:off x="4063"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2004</a:t>
              </a:r>
            </a:p>
          </p:txBody>
        </p:sp>
        <p:sp>
          <p:nvSpPr>
            <p:cNvPr id="36980" name="Text Box 550"/>
            <p:cNvSpPr txBox="1">
              <a:spLocks noChangeArrowheads="1"/>
            </p:cNvSpPr>
            <p:nvPr/>
          </p:nvSpPr>
          <p:spPr bwMode="auto">
            <a:xfrm>
              <a:off x="4597"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2006</a:t>
              </a:r>
            </a:p>
          </p:txBody>
        </p:sp>
        <p:sp>
          <p:nvSpPr>
            <p:cNvPr id="36981" name="Text Box 551"/>
            <p:cNvSpPr txBox="1">
              <a:spLocks noChangeArrowheads="1"/>
            </p:cNvSpPr>
            <p:nvPr/>
          </p:nvSpPr>
          <p:spPr bwMode="auto">
            <a:xfrm>
              <a:off x="5123" y="3793"/>
              <a:ext cx="18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algn="ctr" latinLnBrk="1"/>
              <a:r>
                <a:rPr lang="en-US" altLang="ko-KR" sz="1000" b="1">
                  <a:solidFill>
                    <a:schemeClr val="bg1"/>
                  </a:solidFill>
                  <a:latin typeface="HY각헤드라인M"/>
                  <a:ea typeface="HY각헤드라인M"/>
                  <a:cs typeface="HY각헤드라인M"/>
                </a:rPr>
                <a:t>2007</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nodeType="afterGroup">
                            <p:stCondLst>
                              <p:cond delay="30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제목 96"/>
          <p:cNvSpPr>
            <a:spLocks noGrp="1" noChangeArrowheads="1"/>
          </p:cNvSpPr>
          <p:nvPr>
            <p:ph type="title"/>
          </p:nvPr>
        </p:nvSpPr>
        <p:spPr/>
        <p:txBody>
          <a:bodyPr/>
          <a:lstStyle/>
          <a:p>
            <a:r>
              <a:rPr lang="ko-KR" altLang="ko-KR" smtClean="0">
                <a:ea typeface="HY헤드라인M" pitchFamily="2" charset="-127"/>
              </a:rPr>
              <a:t>Click To Edit Title Style</a:t>
            </a:r>
            <a:endParaRPr lang="ko-KR" altLang="en-US" smtClean="0">
              <a:ea typeface="HY헤드라인M" pitchFamily="2" charset="-127"/>
            </a:endParaRPr>
          </a:p>
        </p:txBody>
      </p:sp>
      <p:grpSp>
        <p:nvGrpSpPr>
          <p:cNvPr id="2" name="그룹 846"/>
          <p:cNvGrpSpPr>
            <a:grpSpLocks/>
          </p:cNvGrpSpPr>
          <p:nvPr/>
        </p:nvGrpSpPr>
        <p:grpSpPr bwMode="auto">
          <a:xfrm>
            <a:off x="230188" y="1074738"/>
            <a:ext cx="8688387" cy="5130800"/>
            <a:chOff x="230188" y="1074738"/>
            <a:chExt cx="8688387" cy="5130800"/>
          </a:xfrm>
        </p:grpSpPr>
        <p:grpSp>
          <p:nvGrpSpPr>
            <p:cNvPr id="37891" name="그룹 147"/>
            <p:cNvGrpSpPr>
              <a:grpSpLocks/>
            </p:cNvGrpSpPr>
            <p:nvPr/>
          </p:nvGrpSpPr>
          <p:grpSpPr bwMode="auto">
            <a:xfrm>
              <a:off x="684213" y="1328738"/>
              <a:ext cx="7794625" cy="4557712"/>
              <a:chOff x="684213" y="1328738"/>
              <a:chExt cx="7794625" cy="4557712"/>
            </a:xfrm>
          </p:grpSpPr>
          <p:sp>
            <p:nvSpPr>
              <p:cNvPr id="826" name="Freeform 15"/>
              <p:cNvSpPr/>
              <p:nvPr/>
            </p:nvSpPr>
            <p:spPr bwMode="auto">
              <a:xfrm>
                <a:off x="3995738" y="1687513"/>
                <a:ext cx="4483100" cy="3662362"/>
              </a:xfrm>
              <a:custGeom>
                <a:avLst/>
                <a:gdLst>
                  <a:gd name="T0" fmla="*/ 2687 w 2824"/>
                  <a:gd name="T1" fmla="*/ 568 h 2307"/>
                  <a:gd name="T2" fmla="*/ 2729 w 2824"/>
                  <a:gd name="T3" fmla="*/ 502 h 2307"/>
                  <a:gd name="T4" fmla="*/ 2817 w 2824"/>
                  <a:gd name="T5" fmla="*/ 518 h 2307"/>
                  <a:gd name="T6" fmla="*/ 2815 w 2824"/>
                  <a:gd name="T7" fmla="*/ 464 h 2307"/>
                  <a:gd name="T8" fmla="*/ 2741 w 2824"/>
                  <a:gd name="T9" fmla="*/ 429 h 2307"/>
                  <a:gd name="T10" fmla="*/ 2568 w 2824"/>
                  <a:gd name="T11" fmla="*/ 381 h 2307"/>
                  <a:gd name="T12" fmla="*/ 2501 w 2824"/>
                  <a:gd name="T13" fmla="*/ 382 h 2307"/>
                  <a:gd name="T14" fmla="*/ 2337 w 2824"/>
                  <a:gd name="T15" fmla="*/ 325 h 2307"/>
                  <a:gd name="T16" fmla="*/ 2133 w 2824"/>
                  <a:gd name="T17" fmla="*/ 280 h 2307"/>
                  <a:gd name="T18" fmla="*/ 1978 w 2824"/>
                  <a:gd name="T19" fmla="*/ 218 h 2307"/>
                  <a:gd name="T20" fmla="*/ 1709 w 2824"/>
                  <a:gd name="T21" fmla="*/ 210 h 2307"/>
                  <a:gd name="T22" fmla="*/ 1694 w 2824"/>
                  <a:gd name="T23" fmla="*/ 61 h 2307"/>
                  <a:gd name="T24" fmla="*/ 1333 w 2824"/>
                  <a:gd name="T25" fmla="*/ 265 h 2307"/>
                  <a:gd name="T26" fmla="*/ 1306 w 2824"/>
                  <a:gd name="T27" fmla="*/ 287 h 2307"/>
                  <a:gd name="T28" fmla="*/ 1264 w 2824"/>
                  <a:gd name="T29" fmla="*/ 444 h 2307"/>
                  <a:gd name="T30" fmla="*/ 1214 w 2824"/>
                  <a:gd name="T31" fmla="*/ 391 h 2307"/>
                  <a:gd name="T32" fmla="*/ 1152 w 2824"/>
                  <a:gd name="T33" fmla="*/ 308 h 2307"/>
                  <a:gd name="T34" fmla="*/ 1131 w 2824"/>
                  <a:gd name="T35" fmla="*/ 425 h 2307"/>
                  <a:gd name="T36" fmla="*/ 996 w 2824"/>
                  <a:gd name="T37" fmla="*/ 437 h 2307"/>
                  <a:gd name="T38" fmla="*/ 720 w 2824"/>
                  <a:gd name="T39" fmla="*/ 509 h 2307"/>
                  <a:gd name="T40" fmla="*/ 771 w 2824"/>
                  <a:gd name="T41" fmla="*/ 511 h 2307"/>
                  <a:gd name="T42" fmla="*/ 690 w 2824"/>
                  <a:gd name="T43" fmla="*/ 393 h 2307"/>
                  <a:gd name="T44" fmla="*/ 587 w 2824"/>
                  <a:gd name="T45" fmla="*/ 361 h 2307"/>
                  <a:gd name="T46" fmla="*/ 456 w 2824"/>
                  <a:gd name="T47" fmla="*/ 471 h 2307"/>
                  <a:gd name="T48" fmla="*/ 494 w 2824"/>
                  <a:gd name="T49" fmla="*/ 616 h 2307"/>
                  <a:gd name="T50" fmla="*/ 568 w 2824"/>
                  <a:gd name="T51" fmla="*/ 579 h 2307"/>
                  <a:gd name="T52" fmla="*/ 575 w 2824"/>
                  <a:gd name="T53" fmla="*/ 686 h 2307"/>
                  <a:gd name="T54" fmla="*/ 371 w 2824"/>
                  <a:gd name="T55" fmla="*/ 797 h 2307"/>
                  <a:gd name="T56" fmla="*/ 237 w 2824"/>
                  <a:gd name="T57" fmla="*/ 957 h 2307"/>
                  <a:gd name="T58" fmla="*/ 184 w 2824"/>
                  <a:gd name="T59" fmla="*/ 1078 h 2307"/>
                  <a:gd name="T60" fmla="*/ 284 w 2824"/>
                  <a:gd name="T61" fmla="*/ 1065 h 2307"/>
                  <a:gd name="T62" fmla="*/ 405 w 2824"/>
                  <a:gd name="T63" fmla="*/ 1102 h 2307"/>
                  <a:gd name="T64" fmla="*/ 537 w 2824"/>
                  <a:gd name="T65" fmla="*/ 1169 h 2307"/>
                  <a:gd name="T66" fmla="*/ 620 w 2824"/>
                  <a:gd name="T67" fmla="*/ 1057 h 2307"/>
                  <a:gd name="T68" fmla="*/ 782 w 2824"/>
                  <a:gd name="T69" fmla="*/ 1057 h 2307"/>
                  <a:gd name="T70" fmla="*/ 628 w 2824"/>
                  <a:gd name="T71" fmla="*/ 1149 h 2307"/>
                  <a:gd name="T72" fmla="*/ 716 w 2824"/>
                  <a:gd name="T73" fmla="*/ 1217 h 2307"/>
                  <a:gd name="T74" fmla="*/ 433 w 2824"/>
                  <a:gd name="T75" fmla="*/ 1283 h 2307"/>
                  <a:gd name="T76" fmla="*/ 0 w 2824"/>
                  <a:gd name="T77" fmla="*/ 1460 h 2307"/>
                  <a:gd name="T78" fmla="*/ 42 w 2824"/>
                  <a:gd name="T79" fmla="*/ 1628 h 2307"/>
                  <a:gd name="T80" fmla="*/ 272 w 2824"/>
                  <a:gd name="T81" fmla="*/ 1682 h 2307"/>
                  <a:gd name="T82" fmla="*/ 379 w 2824"/>
                  <a:gd name="T83" fmla="*/ 1828 h 2307"/>
                  <a:gd name="T84" fmla="*/ 400 w 2824"/>
                  <a:gd name="T85" fmla="*/ 2047 h 2307"/>
                  <a:gd name="T86" fmla="*/ 690 w 2824"/>
                  <a:gd name="T87" fmla="*/ 2130 h 2307"/>
                  <a:gd name="T88" fmla="*/ 802 w 2824"/>
                  <a:gd name="T89" fmla="*/ 1930 h 2307"/>
                  <a:gd name="T90" fmla="*/ 937 w 2824"/>
                  <a:gd name="T91" fmla="*/ 1608 h 2307"/>
                  <a:gd name="T92" fmla="*/ 820 w 2824"/>
                  <a:gd name="T93" fmla="*/ 1575 h 2307"/>
                  <a:gd name="T94" fmla="*/ 820 w 2824"/>
                  <a:gd name="T95" fmla="*/ 1510 h 2307"/>
                  <a:gd name="T96" fmla="*/ 962 w 2824"/>
                  <a:gd name="T97" fmla="*/ 1347 h 2307"/>
                  <a:gd name="T98" fmla="*/ 1292 w 2824"/>
                  <a:gd name="T99" fmla="*/ 1637 h 2307"/>
                  <a:gd name="T100" fmla="*/ 1451 w 2824"/>
                  <a:gd name="T101" fmla="*/ 1466 h 2307"/>
                  <a:gd name="T102" fmla="*/ 1552 w 2824"/>
                  <a:gd name="T103" fmla="*/ 1540 h 2307"/>
                  <a:gd name="T104" fmla="*/ 1649 w 2824"/>
                  <a:gd name="T105" fmla="*/ 1742 h 2307"/>
                  <a:gd name="T106" fmla="*/ 1671 w 2824"/>
                  <a:gd name="T107" fmla="*/ 1702 h 2307"/>
                  <a:gd name="T108" fmla="*/ 1652 w 2824"/>
                  <a:gd name="T109" fmla="*/ 1625 h 2307"/>
                  <a:gd name="T110" fmla="*/ 1721 w 2824"/>
                  <a:gd name="T111" fmla="*/ 1546 h 2307"/>
                  <a:gd name="T112" fmla="*/ 1756 w 2824"/>
                  <a:gd name="T113" fmla="*/ 1492 h 2307"/>
                  <a:gd name="T114" fmla="*/ 1899 w 2824"/>
                  <a:gd name="T115" fmla="*/ 1297 h 2307"/>
                  <a:gd name="T116" fmla="*/ 1996 w 2824"/>
                  <a:gd name="T117" fmla="*/ 1211 h 2307"/>
                  <a:gd name="T118" fmla="*/ 2141 w 2824"/>
                  <a:gd name="T119" fmla="*/ 929 h 2307"/>
                  <a:gd name="T120" fmla="*/ 2120 w 2824"/>
                  <a:gd name="T121" fmla="*/ 828 h 2307"/>
                  <a:gd name="T122" fmla="*/ 2388 w 2824"/>
                  <a:gd name="T123" fmla="*/ 755 h 2307"/>
                  <a:gd name="T124" fmla="*/ 2464 w 2824"/>
                  <a:gd name="T125" fmla="*/ 778 h 23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24"/>
                  <a:gd name="T190" fmla="*/ 0 h 2307"/>
                  <a:gd name="T191" fmla="*/ 2824 w 2824"/>
                  <a:gd name="T192" fmla="*/ 2307 h 230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24" h="2307">
                    <a:moveTo>
                      <a:pt x="2486" y="674"/>
                    </a:moveTo>
                    <a:lnTo>
                      <a:pt x="2548" y="666"/>
                    </a:lnTo>
                    <a:lnTo>
                      <a:pt x="2559" y="663"/>
                    </a:lnTo>
                    <a:lnTo>
                      <a:pt x="2584" y="656"/>
                    </a:lnTo>
                    <a:lnTo>
                      <a:pt x="2618" y="643"/>
                    </a:lnTo>
                    <a:lnTo>
                      <a:pt x="2633" y="636"/>
                    </a:lnTo>
                    <a:lnTo>
                      <a:pt x="2648" y="628"/>
                    </a:lnTo>
                    <a:lnTo>
                      <a:pt x="2660" y="619"/>
                    </a:lnTo>
                    <a:lnTo>
                      <a:pt x="2671" y="609"/>
                    </a:lnTo>
                    <a:lnTo>
                      <a:pt x="2680" y="597"/>
                    </a:lnTo>
                    <a:lnTo>
                      <a:pt x="2686" y="585"/>
                    </a:lnTo>
                    <a:lnTo>
                      <a:pt x="2687" y="574"/>
                    </a:lnTo>
                    <a:lnTo>
                      <a:pt x="2687" y="568"/>
                    </a:lnTo>
                    <a:lnTo>
                      <a:pt x="2687" y="563"/>
                    </a:lnTo>
                    <a:lnTo>
                      <a:pt x="2684" y="559"/>
                    </a:lnTo>
                    <a:lnTo>
                      <a:pt x="2681" y="554"/>
                    </a:lnTo>
                    <a:lnTo>
                      <a:pt x="2677" y="551"/>
                    </a:lnTo>
                    <a:lnTo>
                      <a:pt x="2671" y="548"/>
                    </a:lnTo>
                    <a:lnTo>
                      <a:pt x="2680" y="545"/>
                    </a:lnTo>
                    <a:lnTo>
                      <a:pt x="2698" y="536"/>
                    </a:lnTo>
                    <a:lnTo>
                      <a:pt x="2708" y="530"/>
                    </a:lnTo>
                    <a:lnTo>
                      <a:pt x="2717" y="524"/>
                    </a:lnTo>
                    <a:lnTo>
                      <a:pt x="2725" y="515"/>
                    </a:lnTo>
                    <a:lnTo>
                      <a:pt x="2726" y="511"/>
                    </a:lnTo>
                    <a:lnTo>
                      <a:pt x="2728" y="506"/>
                    </a:lnTo>
                    <a:lnTo>
                      <a:pt x="2729" y="502"/>
                    </a:lnTo>
                    <a:lnTo>
                      <a:pt x="2729" y="500"/>
                    </a:lnTo>
                    <a:lnTo>
                      <a:pt x="2731" y="500"/>
                    </a:lnTo>
                    <a:lnTo>
                      <a:pt x="2734" y="500"/>
                    </a:lnTo>
                    <a:lnTo>
                      <a:pt x="2744" y="515"/>
                    </a:lnTo>
                    <a:lnTo>
                      <a:pt x="2754" y="524"/>
                    </a:lnTo>
                    <a:lnTo>
                      <a:pt x="2758" y="527"/>
                    </a:lnTo>
                    <a:lnTo>
                      <a:pt x="2764" y="530"/>
                    </a:lnTo>
                    <a:lnTo>
                      <a:pt x="2770" y="533"/>
                    </a:lnTo>
                    <a:lnTo>
                      <a:pt x="2778" y="535"/>
                    </a:lnTo>
                    <a:lnTo>
                      <a:pt x="2785" y="535"/>
                    </a:lnTo>
                    <a:lnTo>
                      <a:pt x="2793" y="532"/>
                    </a:lnTo>
                    <a:lnTo>
                      <a:pt x="2806" y="527"/>
                    </a:lnTo>
                    <a:lnTo>
                      <a:pt x="2814" y="521"/>
                    </a:lnTo>
                    <a:lnTo>
                      <a:pt x="2817" y="518"/>
                    </a:lnTo>
                    <a:lnTo>
                      <a:pt x="2817" y="517"/>
                    </a:lnTo>
                    <a:lnTo>
                      <a:pt x="2817" y="511"/>
                    </a:lnTo>
                    <a:lnTo>
                      <a:pt x="2814" y="508"/>
                    </a:lnTo>
                    <a:lnTo>
                      <a:pt x="2809" y="505"/>
                    </a:lnTo>
                    <a:lnTo>
                      <a:pt x="2805" y="502"/>
                    </a:lnTo>
                    <a:lnTo>
                      <a:pt x="2811" y="496"/>
                    </a:lnTo>
                    <a:lnTo>
                      <a:pt x="2815" y="489"/>
                    </a:lnTo>
                    <a:lnTo>
                      <a:pt x="2821" y="482"/>
                    </a:lnTo>
                    <a:lnTo>
                      <a:pt x="2824" y="476"/>
                    </a:lnTo>
                    <a:lnTo>
                      <a:pt x="2824" y="473"/>
                    </a:lnTo>
                    <a:lnTo>
                      <a:pt x="2824" y="470"/>
                    </a:lnTo>
                    <a:lnTo>
                      <a:pt x="2823" y="467"/>
                    </a:lnTo>
                    <a:lnTo>
                      <a:pt x="2820" y="465"/>
                    </a:lnTo>
                    <a:lnTo>
                      <a:pt x="2815" y="464"/>
                    </a:lnTo>
                    <a:lnTo>
                      <a:pt x="2808" y="464"/>
                    </a:lnTo>
                    <a:lnTo>
                      <a:pt x="2784" y="462"/>
                    </a:lnTo>
                    <a:lnTo>
                      <a:pt x="2775" y="461"/>
                    </a:lnTo>
                    <a:lnTo>
                      <a:pt x="2767" y="459"/>
                    </a:lnTo>
                    <a:lnTo>
                      <a:pt x="2763" y="456"/>
                    </a:lnTo>
                    <a:lnTo>
                      <a:pt x="2760" y="452"/>
                    </a:lnTo>
                    <a:lnTo>
                      <a:pt x="2758" y="447"/>
                    </a:lnTo>
                    <a:lnTo>
                      <a:pt x="2758" y="441"/>
                    </a:lnTo>
                    <a:lnTo>
                      <a:pt x="2760" y="437"/>
                    </a:lnTo>
                    <a:lnTo>
                      <a:pt x="2758" y="435"/>
                    </a:lnTo>
                    <a:lnTo>
                      <a:pt x="2755" y="431"/>
                    </a:lnTo>
                    <a:lnTo>
                      <a:pt x="2749" y="429"/>
                    </a:lnTo>
                    <a:lnTo>
                      <a:pt x="2741" y="429"/>
                    </a:lnTo>
                    <a:lnTo>
                      <a:pt x="2726" y="431"/>
                    </a:lnTo>
                    <a:lnTo>
                      <a:pt x="2720" y="432"/>
                    </a:lnTo>
                    <a:lnTo>
                      <a:pt x="2671" y="367"/>
                    </a:lnTo>
                    <a:lnTo>
                      <a:pt x="2654" y="364"/>
                    </a:lnTo>
                    <a:lnTo>
                      <a:pt x="2637" y="361"/>
                    </a:lnTo>
                    <a:lnTo>
                      <a:pt x="2619" y="358"/>
                    </a:lnTo>
                    <a:lnTo>
                      <a:pt x="2600" y="357"/>
                    </a:lnTo>
                    <a:lnTo>
                      <a:pt x="2583" y="358"/>
                    </a:lnTo>
                    <a:lnTo>
                      <a:pt x="2577" y="360"/>
                    </a:lnTo>
                    <a:lnTo>
                      <a:pt x="2571" y="363"/>
                    </a:lnTo>
                    <a:lnTo>
                      <a:pt x="2568" y="366"/>
                    </a:lnTo>
                    <a:lnTo>
                      <a:pt x="2568" y="372"/>
                    </a:lnTo>
                    <a:lnTo>
                      <a:pt x="2568" y="381"/>
                    </a:lnTo>
                    <a:lnTo>
                      <a:pt x="2571" y="388"/>
                    </a:lnTo>
                    <a:lnTo>
                      <a:pt x="2574" y="393"/>
                    </a:lnTo>
                    <a:lnTo>
                      <a:pt x="2575" y="396"/>
                    </a:lnTo>
                    <a:lnTo>
                      <a:pt x="2577" y="397"/>
                    </a:lnTo>
                    <a:lnTo>
                      <a:pt x="2577" y="399"/>
                    </a:lnTo>
                    <a:lnTo>
                      <a:pt x="2568" y="402"/>
                    </a:lnTo>
                    <a:lnTo>
                      <a:pt x="2559" y="403"/>
                    </a:lnTo>
                    <a:lnTo>
                      <a:pt x="2551" y="402"/>
                    </a:lnTo>
                    <a:lnTo>
                      <a:pt x="2545" y="399"/>
                    </a:lnTo>
                    <a:lnTo>
                      <a:pt x="2538" y="396"/>
                    </a:lnTo>
                    <a:lnTo>
                      <a:pt x="2530" y="391"/>
                    </a:lnTo>
                    <a:lnTo>
                      <a:pt x="2523" y="387"/>
                    </a:lnTo>
                    <a:lnTo>
                      <a:pt x="2512" y="384"/>
                    </a:lnTo>
                    <a:lnTo>
                      <a:pt x="2501" y="382"/>
                    </a:lnTo>
                    <a:lnTo>
                      <a:pt x="2477" y="382"/>
                    </a:lnTo>
                    <a:lnTo>
                      <a:pt x="2455" y="381"/>
                    </a:lnTo>
                    <a:lnTo>
                      <a:pt x="2429" y="379"/>
                    </a:lnTo>
                    <a:lnTo>
                      <a:pt x="2430" y="370"/>
                    </a:lnTo>
                    <a:lnTo>
                      <a:pt x="2430" y="352"/>
                    </a:lnTo>
                    <a:lnTo>
                      <a:pt x="2430" y="343"/>
                    </a:lnTo>
                    <a:lnTo>
                      <a:pt x="2427" y="334"/>
                    </a:lnTo>
                    <a:lnTo>
                      <a:pt x="2423" y="328"/>
                    </a:lnTo>
                    <a:lnTo>
                      <a:pt x="2421" y="326"/>
                    </a:lnTo>
                    <a:lnTo>
                      <a:pt x="2418" y="325"/>
                    </a:lnTo>
                    <a:lnTo>
                      <a:pt x="2337" y="325"/>
                    </a:lnTo>
                    <a:lnTo>
                      <a:pt x="2290" y="323"/>
                    </a:lnTo>
                    <a:lnTo>
                      <a:pt x="2264" y="322"/>
                    </a:lnTo>
                    <a:lnTo>
                      <a:pt x="2249" y="283"/>
                    </a:lnTo>
                    <a:lnTo>
                      <a:pt x="2219" y="265"/>
                    </a:lnTo>
                    <a:lnTo>
                      <a:pt x="2177" y="253"/>
                    </a:lnTo>
                    <a:lnTo>
                      <a:pt x="2171" y="251"/>
                    </a:lnTo>
                    <a:lnTo>
                      <a:pt x="2159" y="248"/>
                    </a:lnTo>
                    <a:lnTo>
                      <a:pt x="2151" y="246"/>
                    </a:lnTo>
                    <a:lnTo>
                      <a:pt x="2145" y="248"/>
                    </a:lnTo>
                    <a:lnTo>
                      <a:pt x="2141" y="251"/>
                    </a:lnTo>
                    <a:lnTo>
                      <a:pt x="2139" y="254"/>
                    </a:lnTo>
                    <a:lnTo>
                      <a:pt x="2138" y="257"/>
                    </a:lnTo>
                    <a:lnTo>
                      <a:pt x="2133" y="280"/>
                    </a:lnTo>
                    <a:lnTo>
                      <a:pt x="2130" y="287"/>
                    </a:lnTo>
                    <a:lnTo>
                      <a:pt x="2115" y="299"/>
                    </a:lnTo>
                    <a:lnTo>
                      <a:pt x="2085" y="299"/>
                    </a:lnTo>
                    <a:lnTo>
                      <a:pt x="2071" y="298"/>
                    </a:lnTo>
                    <a:lnTo>
                      <a:pt x="2064" y="296"/>
                    </a:lnTo>
                    <a:lnTo>
                      <a:pt x="2056" y="295"/>
                    </a:lnTo>
                    <a:lnTo>
                      <a:pt x="2046" y="299"/>
                    </a:lnTo>
                    <a:lnTo>
                      <a:pt x="2032" y="304"/>
                    </a:lnTo>
                    <a:lnTo>
                      <a:pt x="2020" y="305"/>
                    </a:lnTo>
                    <a:lnTo>
                      <a:pt x="2008" y="307"/>
                    </a:lnTo>
                    <a:lnTo>
                      <a:pt x="1996" y="265"/>
                    </a:lnTo>
                    <a:lnTo>
                      <a:pt x="1978" y="218"/>
                    </a:lnTo>
                    <a:lnTo>
                      <a:pt x="1985" y="188"/>
                    </a:lnTo>
                    <a:lnTo>
                      <a:pt x="1908" y="188"/>
                    </a:lnTo>
                    <a:lnTo>
                      <a:pt x="1901" y="210"/>
                    </a:lnTo>
                    <a:lnTo>
                      <a:pt x="1908" y="230"/>
                    </a:lnTo>
                    <a:lnTo>
                      <a:pt x="1908" y="249"/>
                    </a:lnTo>
                    <a:lnTo>
                      <a:pt x="1879" y="236"/>
                    </a:lnTo>
                    <a:lnTo>
                      <a:pt x="1839" y="218"/>
                    </a:lnTo>
                    <a:lnTo>
                      <a:pt x="1822" y="212"/>
                    </a:lnTo>
                    <a:lnTo>
                      <a:pt x="1799" y="204"/>
                    </a:lnTo>
                    <a:lnTo>
                      <a:pt x="1771" y="195"/>
                    </a:lnTo>
                    <a:lnTo>
                      <a:pt x="1771" y="176"/>
                    </a:lnTo>
                    <a:lnTo>
                      <a:pt x="1751" y="180"/>
                    </a:lnTo>
                    <a:lnTo>
                      <a:pt x="1709" y="210"/>
                    </a:lnTo>
                    <a:lnTo>
                      <a:pt x="1744" y="153"/>
                    </a:lnTo>
                    <a:lnTo>
                      <a:pt x="1771" y="115"/>
                    </a:lnTo>
                    <a:lnTo>
                      <a:pt x="1772" y="108"/>
                    </a:lnTo>
                    <a:lnTo>
                      <a:pt x="1774" y="89"/>
                    </a:lnTo>
                    <a:lnTo>
                      <a:pt x="1775" y="80"/>
                    </a:lnTo>
                    <a:lnTo>
                      <a:pt x="1775" y="71"/>
                    </a:lnTo>
                    <a:lnTo>
                      <a:pt x="1774" y="64"/>
                    </a:lnTo>
                    <a:lnTo>
                      <a:pt x="1772" y="62"/>
                    </a:lnTo>
                    <a:lnTo>
                      <a:pt x="1771" y="61"/>
                    </a:lnTo>
                    <a:lnTo>
                      <a:pt x="1759" y="56"/>
                    </a:lnTo>
                    <a:lnTo>
                      <a:pt x="1747" y="49"/>
                    </a:lnTo>
                    <a:lnTo>
                      <a:pt x="1732" y="38"/>
                    </a:lnTo>
                    <a:lnTo>
                      <a:pt x="1694" y="61"/>
                    </a:lnTo>
                    <a:lnTo>
                      <a:pt x="1674" y="23"/>
                    </a:lnTo>
                    <a:lnTo>
                      <a:pt x="1674" y="0"/>
                    </a:lnTo>
                    <a:lnTo>
                      <a:pt x="1632" y="0"/>
                    </a:lnTo>
                    <a:lnTo>
                      <a:pt x="1612" y="46"/>
                    </a:lnTo>
                    <a:lnTo>
                      <a:pt x="1582" y="92"/>
                    </a:lnTo>
                    <a:lnTo>
                      <a:pt x="1475" y="83"/>
                    </a:lnTo>
                    <a:lnTo>
                      <a:pt x="1387" y="172"/>
                    </a:lnTo>
                    <a:lnTo>
                      <a:pt x="1383" y="215"/>
                    </a:lnTo>
                    <a:lnTo>
                      <a:pt x="1333" y="218"/>
                    </a:lnTo>
                    <a:lnTo>
                      <a:pt x="1331" y="224"/>
                    </a:lnTo>
                    <a:lnTo>
                      <a:pt x="1330" y="237"/>
                    </a:lnTo>
                    <a:lnTo>
                      <a:pt x="1328" y="246"/>
                    </a:lnTo>
                    <a:lnTo>
                      <a:pt x="1330" y="256"/>
                    </a:lnTo>
                    <a:lnTo>
                      <a:pt x="1333" y="265"/>
                    </a:lnTo>
                    <a:lnTo>
                      <a:pt x="1338" y="272"/>
                    </a:lnTo>
                    <a:lnTo>
                      <a:pt x="1350" y="286"/>
                    </a:lnTo>
                    <a:lnTo>
                      <a:pt x="1360" y="296"/>
                    </a:lnTo>
                    <a:lnTo>
                      <a:pt x="1368" y="307"/>
                    </a:lnTo>
                    <a:lnTo>
                      <a:pt x="1371" y="313"/>
                    </a:lnTo>
                    <a:lnTo>
                      <a:pt x="1372" y="317"/>
                    </a:lnTo>
                    <a:lnTo>
                      <a:pt x="1371" y="320"/>
                    </a:lnTo>
                    <a:lnTo>
                      <a:pt x="1369" y="320"/>
                    </a:lnTo>
                    <a:lnTo>
                      <a:pt x="1362" y="319"/>
                    </a:lnTo>
                    <a:lnTo>
                      <a:pt x="1351" y="314"/>
                    </a:lnTo>
                    <a:lnTo>
                      <a:pt x="1339" y="308"/>
                    </a:lnTo>
                    <a:lnTo>
                      <a:pt x="1316" y="295"/>
                    </a:lnTo>
                    <a:lnTo>
                      <a:pt x="1306" y="287"/>
                    </a:lnTo>
                    <a:lnTo>
                      <a:pt x="1268" y="280"/>
                    </a:lnTo>
                    <a:lnTo>
                      <a:pt x="1268" y="364"/>
                    </a:lnTo>
                    <a:lnTo>
                      <a:pt x="1267" y="369"/>
                    </a:lnTo>
                    <a:lnTo>
                      <a:pt x="1265" y="373"/>
                    </a:lnTo>
                    <a:lnTo>
                      <a:pt x="1262" y="379"/>
                    </a:lnTo>
                    <a:lnTo>
                      <a:pt x="1261" y="385"/>
                    </a:lnTo>
                    <a:lnTo>
                      <a:pt x="1262" y="391"/>
                    </a:lnTo>
                    <a:lnTo>
                      <a:pt x="1267" y="397"/>
                    </a:lnTo>
                    <a:lnTo>
                      <a:pt x="1276" y="403"/>
                    </a:lnTo>
                    <a:lnTo>
                      <a:pt x="1291" y="409"/>
                    </a:lnTo>
                    <a:lnTo>
                      <a:pt x="1283" y="432"/>
                    </a:lnTo>
                    <a:lnTo>
                      <a:pt x="1264" y="444"/>
                    </a:lnTo>
                    <a:lnTo>
                      <a:pt x="1258" y="449"/>
                    </a:lnTo>
                    <a:lnTo>
                      <a:pt x="1242" y="462"/>
                    </a:lnTo>
                    <a:lnTo>
                      <a:pt x="1235" y="471"/>
                    </a:lnTo>
                    <a:lnTo>
                      <a:pt x="1227" y="480"/>
                    </a:lnTo>
                    <a:lnTo>
                      <a:pt x="1221" y="489"/>
                    </a:lnTo>
                    <a:lnTo>
                      <a:pt x="1218" y="499"/>
                    </a:lnTo>
                    <a:lnTo>
                      <a:pt x="1221" y="483"/>
                    </a:lnTo>
                    <a:lnTo>
                      <a:pt x="1224" y="452"/>
                    </a:lnTo>
                    <a:lnTo>
                      <a:pt x="1226" y="434"/>
                    </a:lnTo>
                    <a:lnTo>
                      <a:pt x="1224" y="416"/>
                    </a:lnTo>
                    <a:lnTo>
                      <a:pt x="1223" y="408"/>
                    </a:lnTo>
                    <a:lnTo>
                      <a:pt x="1221" y="400"/>
                    </a:lnTo>
                    <a:lnTo>
                      <a:pt x="1218" y="394"/>
                    </a:lnTo>
                    <a:lnTo>
                      <a:pt x="1214" y="391"/>
                    </a:lnTo>
                    <a:lnTo>
                      <a:pt x="1208" y="384"/>
                    </a:lnTo>
                    <a:lnTo>
                      <a:pt x="1208" y="381"/>
                    </a:lnTo>
                    <a:lnTo>
                      <a:pt x="1206" y="378"/>
                    </a:lnTo>
                    <a:lnTo>
                      <a:pt x="1208" y="372"/>
                    </a:lnTo>
                    <a:lnTo>
                      <a:pt x="1212" y="366"/>
                    </a:lnTo>
                    <a:lnTo>
                      <a:pt x="1217" y="363"/>
                    </a:lnTo>
                    <a:lnTo>
                      <a:pt x="1221" y="358"/>
                    </a:lnTo>
                    <a:lnTo>
                      <a:pt x="1226" y="357"/>
                    </a:lnTo>
                    <a:lnTo>
                      <a:pt x="1211" y="275"/>
                    </a:lnTo>
                    <a:lnTo>
                      <a:pt x="1197" y="281"/>
                    </a:lnTo>
                    <a:lnTo>
                      <a:pt x="1184" y="287"/>
                    </a:lnTo>
                    <a:lnTo>
                      <a:pt x="1167" y="296"/>
                    </a:lnTo>
                    <a:lnTo>
                      <a:pt x="1152" y="308"/>
                    </a:lnTo>
                    <a:lnTo>
                      <a:pt x="1144" y="316"/>
                    </a:lnTo>
                    <a:lnTo>
                      <a:pt x="1138" y="325"/>
                    </a:lnTo>
                    <a:lnTo>
                      <a:pt x="1132" y="333"/>
                    </a:lnTo>
                    <a:lnTo>
                      <a:pt x="1129" y="343"/>
                    </a:lnTo>
                    <a:lnTo>
                      <a:pt x="1126" y="352"/>
                    </a:lnTo>
                    <a:lnTo>
                      <a:pt x="1126" y="364"/>
                    </a:lnTo>
                    <a:lnTo>
                      <a:pt x="1129" y="370"/>
                    </a:lnTo>
                    <a:lnTo>
                      <a:pt x="1134" y="387"/>
                    </a:lnTo>
                    <a:lnTo>
                      <a:pt x="1135" y="397"/>
                    </a:lnTo>
                    <a:lnTo>
                      <a:pt x="1137" y="409"/>
                    </a:lnTo>
                    <a:lnTo>
                      <a:pt x="1135" y="422"/>
                    </a:lnTo>
                    <a:lnTo>
                      <a:pt x="1134" y="432"/>
                    </a:lnTo>
                    <a:lnTo>
                      <a:pt x="1131" y="425"/>
                    </a:lnTo>
                    <a:lnTo>
                      <a:pt x="1122" y="406"/>
                    </a:lnTo>
                    <a:lnTo>
                      <a:pt x="1116" y="397"/>
                    </a:lnTo>
                    <a:lnTo>
                      <a:pt x="1110" y="391"/>
                    </a:lnTo>
                    <a:lnTo>
                      <a:pt x="1104" y="387"/>
                    </a:lnTo>
                    <a:lnTo>
                      <a:pt x="1099" y="387"/>
                    </a:lnTo>
                    <a:lnTo>
                      <a:pt x="1096" y="387"/>
                    </a:lnTo>
                    <a:lnTo>
                      <a:pt x="1088" y="390"/>
                    </a:lnTo>
                    <a:lnTo>
                      <a:pt x="1082" y="396"/>
                    </a:lnTo>
                    <a:lnTo>
                      <a:pt x="1073" y="406"/>
                    </a:lnTo>
                    <a:lnTo>
                      <a:pt x="1067" y="417"/>
                    </a:lnTo>
                    <a:lnTo>
                      <a:pt x="1064" y="422"/>
                    </a:lnTo>
                    <a:lnTo>
                      <a:pt x="1024" y="414"/>
                    </a:lnTo>
                    <a:lnTo>
                      <a:pt x="996" y="406"/>
                    </a:lnTo>
                    <a:lnTo>
                      <a:pt x="996" y="437"/>
                    </a:lnTo>
                    <a:lnTo>
                      <a:pt x="974" y="441"/>
                    </a:lnTo>
                    <a:lnTo>
                      <a:pt x="954" y="441"/>
                    </a:lnTo>
                    <a:lnTo>
                      <a:pt x="915" y="441"/>
                    </a:lnTo>
                    <a:lnTo>
                      <a:pt x="915" y="479"/>
                    </a:lnTo>
                    <a:lnTo>
                      <a:pt x="874" y="464"/>
                    </a:lnTo>
                    <a:lnTo>
                      <a:pt x="862" y="437"/>
                    </a:lnTo>
                    <a:lnTo>
                      <a:pt x="850" y="452"/>
                    </a:lnTo>
                    <a:lnTo>
                      <a:pt x="847" y="491"/>
                    </a:lnTo>
                    <a:lnTo>
                      <a:pt x="847" y="517"/>
                    </a:lnTo>
                    <a:lnTo>
                      <a:pt x="827" y="521"/>
                    </a:lnTo>
                    <a:lnTo>
                      <a:pt x="800" y="529"/>
                    </a:lnTo>
                    <a:lnTo>
                      <a:pt x="790" y="544"/>
                    </a:lnTo>
                    <a:lnTo>
                      <a:pt x="743" y="574"/>
                    </a:lnTo>
                    <a:lnTo>
                      <a:pt x="720" y="551"/>
                    </a:lnTo>
                    <a:lnTo>
                      <a:pt x="720" y="509"/>
                    </a:lnTo>
                    <a:lnTo>
                      <a:pt x="693" y="491"/>
                    </a:lnTo>
                    <a:lnTo>
                      <a:pt x="696" y="489"/>
                    </a:lnTo>
                    <a:lnTo>
                      <a:pt x="702" y="486"/>
                    </a:lnTo>
                    <a:lnTo>
                      <a:pt x="707" y="486"/>
                    </a:lnTo>
                    <a:lnTo>
                      <a:pt x="711" y="486"/>
                    </a:lnTo>
                    <a:lnTo>
                      <a:pt x="717" y="489"/>
                    </a:lnTo>
                    <a:lnTo>
                      <a:pt x="725" y="494"/>
                    </a:lnTo>
                    <a:lnTo>
                      <a:pt x="732" y="500"/>
                    </a:lnTo>
                    <a:lnTo>
                      <a:pt x="744" y="508"/>
                    </a:lnTo>
                    <a:lnTo>
                      <a:pt x="755" y="512"/>
                    </a:lnTo>
                    <a:lnTo>
                      <a:pt x="761" y="514"/>
                    </a:lnTo>
                    <a:lnTo>
                      <a:pt x="765" y="512"/>
                    </a:lnTo>
                    <a:lnTo>
                      <a:pt x="771" y="511"/>
                    </a:lnTo>
                    <a:lnTo>
                      <a:pt x="774" y="508"/>
                    </a:lnTo>
                    <a:lnTo>
                      <a:pt x="777" y="503"/>
                    </a:lnTo>
                    <a:lnTo>
                      <a:pt x="780" y="494"/>
                    </a:lnTo>
                    <a:lnTo>
                      <a:pt x="780" y="485"/>
                    </a:lnTo>
                    <a:lnTo>
                      <a:pt x="780" y="471"/>
                    </a:lnTo>
                    <a:lnTo>
                      <a:pt x="777" y="456"/>
                    </a:lnTo>
                    <a:lnTo>
                      <a:pt x="774" y="437"/>
                    </a:lnTo>
                    <a:lnTo>
                      <a:pt x="768" y="429"/>
                    </a:lnTo>
                    <a:lnTo>
                      <a:pt x="759" y="422"/>
                    </a:lnTo>
                    <a:lnTo>
                      <a:pt x="749" y="414"/>
                    </a:lnTo>
                    <a:lnTo>
                      <a:pt x="734" y="405"/>
                    </a:lnTo>
                    <a:lnTo>
                      <a:pt x="714" y="397"/>
                    </a:lnTo>
                    <a:lnTo>
                      <a:pt x="703" y="394"/>
                    </a:lnTo>
                    <a:lnTo>
                      <a:pt x="690" y="393"/>
                    </a:lnTo>
                    <a:lnTo>
                      <a:pt x="678" y="391"/>
                    </a:lnTo>
                    <a:lnTo>
                      <a:pt x="663" y="391"/>
                    </a:lnTo>
                    <a:lnTo>
                      <a:pt x="658" y="381"/>
                    </a:lnTo>
                    <a:lnTo>
                      <a:pt x="652" y="373"/>
                    </a:lnTo>
                    <a:lnTo>
                      <a:pt x="645" y="363"/>
                    </a:lnTo>
                    <a:lnTo>
                      <a:pt x="636" y="355"/>
                    </a:lnTo>
                    <a:lnTo>
                      <a:pt x="631" y="351"/>
                    </a:lnTo>
                    <a:lnTo>
                      <a:pt x="625" y="349"/>
                    </a:lnTo>
                    <a:lnTo>
                      <a:pt x="620" y="348"/>
                    </a:lnTo>
                    <a:lnTo>
                      <a:pt x="614" y="348"/>
                    </a:lnTo>
                    <a:lnTo>
                      <a:pt x="608" y="349"/>
                    </a:lnTo>
                    <a:lnTo>
                      <a:pt x="601" y="352"/>
                    </a:lnTo>
                    <a:lnTo>
                      <a:pt x="587" y="361"/>
                    </a:lnTo>
                    <a:lnTo>
                      <a:pt x="572" y="369"/>
                    </a:lnTo>
                    <a:lnTo>
                      <a:pt x="540" y="382"/>
                    </a:lnTo>
                    <a:lnTo>
                      <a:pt x="527" y="388"/>
                    </a:lnTo>
                    <a:lnTo>
                      <a:pt x="516" y="394"/>
                    </a:lnTo>
                    <a:lnTo>
                      <a:pt x="509" y="400"/>
                    </a:lnTo>
                    <a:lnTo>
                      <a:pt x="506" y="403"/>
                    </a:lnTo>
                    <a:lnTo>
                      <a:pt x="506" y="406"/>
                    </a:lnTo>
                    <a:lnTo>
                      <a:pt x="504" y="411"/>
                    </a:lnTo>
                    <a:lnTo>
                      <a:pt x="500" y="417"/>
                    </a:lnTo>
                    <a:lnTo>
                      <a:pt x="494" y="422"/>
                    </a:lnTo>
                    <a:lnTo>
                      <a:pt x="486" y="425"/>
                    </a:lnTo>
                    <a:lnTo>
                      <a:pt x="473" y="431"/>
                    </a:lnTo>
                    <a:lnTo>
                      <a:pt x="466" y="432"/>
                    </a:lnTo>
                    <a:lnTo>
                      <a:pt x="456" y="471"/>
                    </a:lnTo>
                    <a:lnTo>
                      <a:pt x="421" y="499"/>
                    </a:lnTo>
                    <a:lnTo>
                      <a:pt x="367" y="559"/>
                    </a:lnTo>
                    <a:lnTo>
                      <a:pt x="334" y="624"/>
                    </a:lnTo>
                    <a:lnTo>
                      <a:pt x="306" y="640"/>
                    </a:lnTo>
                    <a:lnTo>
                      <a:pt x="299" y="693"/>
                    </a:lnTo>
                    <a:lnTo>
                      <a:pt x="306" y="728"/>
                    </a:lnTo>
                    <a:lnTo>
                      <a:pt x="352" y="743"/>
                    </a:lnTo>
                    <a:lnTo>
                      <a:pt x="386" y="740"/>
                    </a:lnTo>
                    <a:lnTo>
                      <a:pt x="394" y="770"/>
                    </a:lnTo>
                    <a:lnTo>
                      <a:pt x="394" y="800"/>
                    </a:lnTo>
                    <a:lnTo>
                      <a:pt x="441" y="797"/>
                    </a:lnTo>
                    <a:lnTo>
                      <a:pt x="451" y="758"/>
                    </a:lnTo>
                    <a:lnTo>
                      <a:pt x="476" y="708"/>
                    </a:lnTo>
                    <a:lnTo>
                      <a:pt x="471" y="659"/>
                    </a:lnTo>
                    <a:lnTo>
                      <a:pt x="494" y="616"/>
                    </a:lnTo>
                    <a:lnTo>
                      <a:pt x="525" y="574"/>
                    </a:lnTo>
                    <a:lnTo>
                      <a:pt x="551" y="544"/>
                    </a:lnTo>
                    <a:lnTo>
                      <a:pt x="557" y="541"/>
                    </a:lnTo>
                    <a:lnTo>
                      <a:pt x="563" y="538"/>
                    </a:lnTo>
                    <a:lnTo>
                      <a:pt x="569" y="535"/>
                    </a:lnTo>
                    <a:lnTo>
                      <a:pt x="575" y="535"/>
                    </a:lnTo>
                    <a:lnTo>
                      <a:pt x="577" y="536"/>
                    </a:lnTo>
                    <a:lnTo>
                      <a:pt x="580" y="538"/>
                    </a:lnTo>
                    <a:lnTo>
                      <a:pt x="580" y="541"/>
                    </a:lnTo>
                    <a:lnTo>
                      <a:pt x="581" y="544"/>
                    </a:lnTo>
                    <a:lnTo>
                      <a:pt x="578" y="556"/>
                    </a:lnTo>
                    <a:lnTo>
                      <a:pt x="574" y="568"/>
                    </a:lnTo>
                    <a:lnTo>
                      <a:pt x="568" y="579"/>
                    </a:lnTo>
                    <a:lnTo>
                      <a:pt x="562" y="586"/>
                    </a:lnTo>
                    <a:lnTo>
                      <a:pt x="556" y="591"/>
                    </a:lnTo>
                    <a:lnTo>
                      <a:pt x="550" y="594"/>
                    </a:lnTo>
                    <a:lnTo>
                      <a:pt x="545" y="597"/>
                    </a:lnTo>
                    <a:lnTo>
                      <a:pt x="540" y="598"/>
                    </a:lnTo>
                    <a:lnTo>
                      <a:pt x="525" y="643"/>
                    </a:lnTo>
                    <a:lnTo>
                      <a:pt x="525" y="649"/>
                    </a:lnTo>
                    <a:lnTo>
                      <a:pt x="527" y="656"/>
                    </a:lnTo>
                    <a:lnTo>
                      <a:pt x="530" y="663"/>
                    </a:lnTo>
                    <a:lnTo>
                      <a:pt x="536" y="671"/>
                    </a:lnTo>
                    <a:lnTo>
                      <a:pt x="543" y="678"/>
                    </a:lnTo>
                    <a:lnTo>
                      <a:pt x="557" y="683"/>
                    </a:lnTo>
                    <a:lnTo>
                      <a:pt x="565" y="684"/>
                    </a:lnTo>
                    <a:lnTo>
                      <a:pt x="575" y="686"/>
                    </a:lnTo>
                    <a:lnTo>
                      <a:pt x="593" y="687"/>
                    </a:lnTo>
                    <a:lnTo>
                      <a:pt x="608" y="692"/>
                    </a:lnTo>
                    <a:lnTo>
                      <a:pt x="622" y="696"/>
                    </a:lnTo>
                    <a:lnTo>
                      <a:pt x="633" y="701"/>
                    </a:lnTo>
                    <a:lnTo>
                      <a:pt x="646" y="708"/>
                    </a:lnTo>
                    <a:lnTo>
                      <a:pt x="651" y="713"/>
                    </a:lnTo>
                    <a:lnTo>
                      <a:pt x="613" y="723"/>
                    </a:lnTo>
                    <a:lnTo>
                      <a:pt x="571" y="720"/>
                    </a:lnTo>
                    <a:lnTo>
                      <a:pt x="540" y="770"/>
                    </a:lnTo>
                    <a:lnTo>
                      <a:pt x="509" y="785"/>
                    </a:lnTo>
                    <a:lnTo>
                      <a:pt x="506" y="835"/>
                    </a:lnTo>
                    <a:lnTo>
                      <a:pt x="483" y="855"/>
                    </a:lnTo>
                    <a:lnTo>
                      <a:pt x="371" y="850"/>
                    </a:lnTo>
                    <a:lnTo>
                      <a:pt x="371" y="797"/>
                    </a:lnTo>
                    <a:lnTo>
                      <a:pt x="368" y="796"/>
                    </a:lnTo>
                    <a:lnTo>
                      <a:pt x="364" y="796"/>
                    </a:lnTo>
                    <a:lnTo>
                      <a:pt x="359" y="796"/>
                    </a:lnTo>
                    <a:lnTo>
                      <a:pt x="355" y="797"/>
                    </a:lnTo>
                    <a:lnTo>
                      <a:pt x="350" y="802"/>
                    </a:lnTo>
                    <a:lnTo>
                      <a:pt x="347" y="808"/>
                    </a:lnTo>
                    <a:lnTo>
                      <a:pt x="344" y="816"/>
                    </a:lnTo>
                    <a:lnTo>
                      <a:pt x="341" y="835"/>
                    </a:lnTo>
                    <a:lnTo>
                      <a:pt x="338" y="853"/>
                    </a:lnTo>
                    <a:lnTo>
                      <a:pt x="334" y="870"/>
                    </a:lnTo>
                    <a:lnTo>
                      <a:pt x="299" y="885"/>
                    </a:lnTo>
                    <a:lnTo>
                      <a:pt x="267" y="935"/>
                    </a:lnTo>
                    <a:lnTo>
                      <a:pt x="237" y="957"/>
                    </a:lnTo>
                    <a:lnTo>
                      <a:pt x="199" y="962"/>
                    </a:lnTo>
                    <a:lnTo>
                      <a:pt x="187" y="985"/>
                    </a:lnTo>
                    <a:lnTo>
                      <a:pt x="199" y="1022"/>
                    </a:lnTo>
                    <a:lnTo>
                      <a:pt x="202" y="1028"/>
                    </a:lnTo>
                    <a:lnTo>
                      <a:pt x="205" y="1033"/>
                    </a:lnTo>
                    <a:lnTo>
                      <a:pt x="207" y="1040"/>
                    </a:lnTo>
                    <a:lnTo>
                      <a:pt x="208" y="1048"/>
                    </a:lnTo>
                    <a:lnTo>
                      <a:pt x="207" y="1057"/>
                    </a:lnTo>
                    <a:lnTo>
                      <a:pt x="202" y="1065"/>
                    </a:lnTo>
                    <a:lnTo>
                      <a:pt x="199" y="1069"/>
                    </a:lnTo>
                    <a:lnTo>
                      <a:pt x="195" y="1072"/>
                    </a:lnTo>
                    <a:lnTo>
                      <a:pt x="190" y="1075"/>
                    </a:lnTo>
                    <a:lnTo>
                      <a:pt x="184" y="1078"/>
                    </a:lnTo>
                    <a:lnTo>
                      <a:pt x="169" y="1081"/>
                    </a:lnTo>
                    <a:lnTo>
                      <a:pt x="154" y="1083"/>
                    </a:lnTo>
                    <a:lnTo>
                      <a:pt x="139" y="1081"/>
                    </a:lnTo>
                    <a:lnTo>
                      <a:pt x="113" y="1078"/>
                    </a:lnTo>
                    <a:lnTo>
                      <a:pt x="103" y="1077"/>
                    </a:lnTo>
                    <a:lnTo>
                      <a:pt x="95" y="1146"/>
                    </a:lnTo>
                    <a:lnTo>
                      <a:pt x="119" y="1206"/>
                    </a:lnTo>
                    <a:lnTo>
                      <a:pt x="169" y="1196"/>
                    </a:lnTo>
                    <a:lnTo>
                      <a:pt x="222" y="1176"/>
                    </a:lnTo>
                    <a:lnTo>
                      <a:pt x="252" y="1169"/>
                    </a:lnTo>
                    <a:lnTo>
                      <a:pt x="257" y="1134"/>
                    </a:lnTo>
                    <a:lnTo>
                      <a:pt x="279" y="1111"/>
                    </a:lnTo>
                    <a:lnTo>
                      <a:pt x="279" y="1062"/>
                    </a:lnTo>
                    <a:lnTo>
                      <a:pt x="284" y="1065"/>
                    </a:lnTo>
                    <a:lnTo>
                      <a:pt x="290" y="1069"/>
                    </a:lnTo>
                    <a:lnTo>
                      <a:pt x="297" y="1072"/>
                    </a:lnTo>
                    <a:lnTo>
                      <a:pt x="306" y="1075"/>
                    </a:lnTo>
                    <a:lnTo>
                      <a:pt x="319" y="1077"/>
                    </a:lnTo>
                    <a:lnTo>
                      <a:pt x="331" y="1077"/>
                    </a:lnTo>
                    <a:lnTo>
                      <a:pt x="344" y="1072"/>
                    </a:lnTo>
                    <a:lnTo>
                      <a:pt x="352" y="1071"/>
                    </a:lnTo>
                    <a:lnTo>
                      <a:pt x="358" y="1071"/>
                    </a:lnTo>
                    <a:lnTo>
                      <a:pt x="365" y="1071"/>
                    </a:lnTo>
                    <a:lnTo>
                      <a:pt x="371" y="1072"/>
                    </a:lnTo>
                    <a:lnTo>
                      <a:pt x="382" y="1078"/>
                    </a:lnTo>
                    <a:lnTo>
                      <a:pt x="391" y="1086"/>
                    </a:lnTo>
                    <a:lnTo>
                      <a:pt x="399" y="1095"/>
                    </a:lnTo>
                    <a:lnTo>
                      <a:pt x="405" y="1102"/>
                    </a:lnTo>
                    <a:lnTo>
                      <a:pt x="409" y="1111"/>
                    </a:lnTo>
                    <a:lnTo>
                      <a:pt x="441" y="1161"/>
                    </a:lnTo>
                    <a:lnTo>
                      <a:pt x="463" y="1161"/>
                    </a:lnTo>
                    <a:lnTo>
                      <a:pt x="471" y="1139"/>
                    </a:lnTo>
                    <a:lnTo>
                      <a:pt x="448" y="1104"/>
                    </a:lnTo>
                    <a:lnTo>
                      <a:pt x="433" y="1084"/>
                    </a:lnTo>
                    <a:lnTo>
                      <a:pt x="433" y="1065"/>
                    </a:lnTo>
                    <a:lnTo>
                      <a:pt x="444" y="1057"/>
                    </a:lnTo>
                    <a:lnTo>
                      <a:pt x="471" y="1096"/>
                    </a:lnTo>
                    <a:lnTo>
                      <a:pt x="501" y="1119"/>
                    </a:lnTo>
                    <a:lnTo>
                      <a:pt x="513" y="1154"/>
                    </a:lnTo>
                    <a:lnTo>
                      <a:pt x="521" y="1158"/>
                    </a:lnTo>
                    <a:lnTo>
                      <a:pt x="528" y="1163"/>
                    </a:lnTo>
                    <a:lnTo>
                      <a:pt x="537" y="1169"/>
                    </a:lnTo>
                    <a:lnTo>
                      <a:pt x="548" y="1170"/>
                    </a:lnTo>
                    <a:lnTo>
                      <a:pt x="551" y="1172"/>
                    </a:lnTo>
                    <a:lnTo>
                      <a:pt x="556" y="1170"/>
                    </a:lnTo>
                    <a:lnTo>
                      <a:pt x="559" y="1169"/>
                    </a:lnTo>
                    <a:lnTo>
                      <a:pt x="562" y="1167"/>
                    </a:lnTo>
                    <a:lnTo>
                      <a:pt x="563" y="1163"/>
                    </a:lnTo>
                    <a:lnTo>
                      <a:pt x="563" y="1157"/>
                    </a:lnTo>
                    <a:lnTo>
                      <a:pt x="563" y="1134"/>
                    </a:lnTo>
                    <a:lnTo>
                      <a:pt x="565" y="1119"/>
                    </a:lnTo>
                    <a:lnTo>
                      <a:pt x="566" y="1107"/>
                    </a:lnTo>
                    <a:lnTo>
                      <a:pt x="598" y="1119"/>
                    </a:lnTo>
                    <a:lnTo>
                      <a:pt x="620" y="1119"/>
                    </a:lnTo>
                    <a:lnTo>
                      <a:pt x="620" y="1084"/>
                    </a:lnTo>
                    <a:lnTo>
                      <a:pt x="620" y="1057"/>
                    </a:lnTo>
                    <a:lnTo>
                      <a:pt x="628" y="1027"/>
                    </a:lnTo>
                    <a:lnTo>
                      <a:pt x="682" y="1019"/>
                    </a:lnTo>
                    <a:lnTo>
                      <a:pt x="682" y="1025"/>
                    </a:lnTo>
                    <a:lnTo>
                      <a:pt x="684" y="1039"/>
                    </a:lnTo>
                    <a:lnTo>
                      <a:pt x="685" y="1045"/>
                    </a:lnTo>
                    <a:lnTo>
                      <a:pt x="687" y="1051"/>
                    </a:lnTo>
                    <a:lnTo>
                      <a:pt x="690" y="1056"/>
                    </a:lnTo>
                    <a:lnTo>
                      <a:pt x="693" y="1057"/>
                    </a:lnTo>
                    <a:lnTo>
                      <a:pt x="747" y="1057"/>
                    </a:lnTo>
                    <a:lnTo>
                      <a:pt x="725" y="1007"/>
                    </a:lnTo>
                    <a:lnTo>
                      <a:pt x="750" y="1007"/>
                    </a:lnTo>
                    <a:lnTo>
                      <a:pt x="782" y="1057"/>
                    </a:lnTo>
                    <a:lnTo>
                      <a:pt x="783" y="1065"/>
                    </a:lnTo>
                    <a:lnTo>
                      <a:pt x="783" y="1074"/>
                    </a:lnTo>
                    <a:lnTo>
                      <a:pt x="783" y="1083"/>
                    </a:lnTo>
                    <a:lnTo>
                      <a:pt x="780" y="1092"/>
                    </a:lnTo>
                    <a:lnTo>
                      <a:pt x="777" y="1096"/>
                    </a:lnTo>
                    <a:lnTo>
                      <a:pt x="773" y="1099"/>
                    </a:lnTo>
                    <a:lnTo>
                      <a:pt x="768" y="1102"/>
                    </a:lnTo>
                    <a:lnTo>
                      <a:pt x="762" y="1105"/>
                    </a:lnTo>
                    <a:lnTo>
                      <a:pt x="755" y="1107"/>
                    </a:lnTo>
                    <a:lnTo>
                      <a:pt x="747" y="1107"/>
                    </a:lnTo>
                    <a:lnTo>
                      <a:pt x="713" y="1108"/>
                    </a:lnTo>
                    <a:lnTo>
                      <a:pt x="687" y="1111"/>
                    </a:lnTo>
                    <a:lnTo>
                      <a:pt x="663" y="1114"/>
                    </a:lnTo>
                    <a:lnTo>
                      <a:pt x="628" y="1149"/>
                    </a:lnTo>
                    <a:lnTo>
                      <a:pt x="630" y="1158"/>
                    </a:lnTo>
                    <a:lnTo>
                      <a:pt x="633" y="1167"/>
                    </a:lnTo>
                    <a:lnTo>
                      <a:pt x="637" y="1178"/>
                    </a:lnTo>
                    <a:lnTo>
                      <a:pt x="645" y="1188"/>
                    </a:lnTo>
                    <a:lnTo>
                      <a:pt x="651" y="1193"/>
                    </a:lnTo>
                    <a:lnTo>
                      <a:pt x="657" y="1197"/>
                    </a:lnTo>
                    <a:lnTo>
                      <a:pt x="666" y="1202"/>
                    </a:lnTo>
                    <a:lnTo>
                      <a:pt x="675" y="1206"/>
                    </a:lnTo>
                    <a:lnTo>
                      <a:pt x="685" y="1208"/>
                    </a:lnTo>
                    <a:lnTo>
                      <a:pt x="697" y="1211"/>
                    </a:lnTo>
                    <a:lnTo>
                      <a:pt x="703" y="1211"/>
                    </a:lnTo>
                    <a:lnTo>
                      <a:pt x="710" y="1213"/>
                    </a:lnTo>
                    <a:lnTo>
                      <a:pt x="716" y="1217"/>
                    </a:lnTo>
                    <a:lnTo>
                      <a:pt x="717" y="1219"/>
                    </a:lnTo>
                    <a:lnTo>
                      <a:pt x="719" y="1223"/>
                    </a:lnTo>
                    <a:lnTo>
                      <a:pt x="719" y="1228"/>
                    </a:lnTo>
                    <a:lnTo>
                      <a:pt x="719" y="1234"/>
                    </a:lnTo>
                    <a:lnTo>
                      <a:pt x="716" y="1240"/>
                    </a:lnTo>
                    <a:lnTo>
                      <a:pt x="713" y="1249"/>
                    </a:lnTo>
                    <a:lnTo>
                      <a:pt x="708" y="1258"/>
                    </a:lnTo>
                    <a:lnTo>
                      <a:pt x="700" y="1268"/>
                    </a:lnTo>
                    <a:lnTo>
                      <a:pt x="640" y="1291"/>
                    </a:lnTo>
                    <a:lnTo>
                      <a:pt x="598" y="1303"/>
                    </a:lnTo>
                    <a:lnTo>
                      <a:pt x="556" y="1288"/>
                    </a:lnTo>
                    <a:lnTo>
                      <a:pt x="509" y="1276"/>
                    </a:lnTo>
                    <a:lnTo>
                      <a:pt x="506" y="1311"/>
                    </a:lnTo>
                    <a:lnTo>
                      <a:pt x="466" y="1296"/>
                    </a:lnTo>
                    <a:lnTo>
                      <a:pt x="433" y="1283"/>
                    </a:lnTo>
                    <a:lnTo>
                      <a:pt x="383" y="1276"/>
                    </a:lnTo>
                    <a:lnTo>
                      <a:pt x="376" y="1222"/>
                    </a:lnTo>
                    <a:lnTo>
                      <a:pt x="367" y="1203"/>
                    </a:lnTo>
                    <a:lnTo>
                      <a:pt x="302" y="1203"/>
                    </a:lnTo>
                    <a:lnTo>
                      <a:pt x="257" y="1206"/>
                    </a:lnTo>
                    <a:lnTo>
                      <a:pt x="237" y="1214"/>
                    </a:lnTo>
                    <a:lnTo>
                      <a:pt x="165" y="1219"/>
                    </a:lnTo>
                    <a:lnTo>
                      <a:pt x="127" y="1268"/>
                    </a:lnTo>
                    <a:lnTo>
                      <a:pt x="88" y="1333"/>
                    </a:lnTo>
                    <a:lnTo>
                      <a:pt x="11" y="1395"/>
                    </a:lnTo>
                    <a:lnTo>
                      <a:pt x="8" y="1406"/>
                    </a:lnTo>
                    <a:lnTo>
                      <a:pt x="3" y="1419"/>
                    </a:lnTo>
                    <a:lnTo>
                      <a:pt x="2" y="1437"/>
                    </a:lnTo>
                    <a:lnTo>
                      <a:pt x="0" y="1460"/>
                    </a:lnTo>
                    <a:lnTo>
                      <a:pt x="2" y="1472"/>
                    </a:lnTo>
                    <a:lnTo>
                      <a:pt x="3" y="1486"/>
                    </a:lnTo>
                    <a:lnTo>
                      <a:pt x="6" y="1499"/>
                    </a:lnTo>
                    <a:lnTo>
                      <a:pt x="11" y="1513"/>
                    </a:lnTo>
                    <a:lnTo>
                      <a:pt x="15" y="1528"/>
                    </a:lnTo>
                    <a:lnTo>
                      <a:pt x="23" y="1545"/>
                    </a:lnTo>
                    <a:lnTo>
                      <a:pt x="20" y="1548"/>
                    </a:lnTo>
                    <a:lnTo>
                      <a:pt x="18" y="1554"/>
                    </a:lnTo>
                    <a:lnTo>
                      <a:pt x="18" y="1561"/>
                    </a:lnTo>
                    <a:lnTo>
                      <a:pt x="20" y="1573"/>
                    </a:lnTo>
                    <a:lnTo>
                      <a:pt x="23" y="1587"/>
                    </a:lnTo>
                    <a:lnTo>
                      <a:pt x="30" y="1606"/>
                    </a:lnTo>
                    <a:lnTo>
                      <a:pt x="42" y="1628"/>
                    </a:lnTo>
                    <a:lnTo>
                      <a:pt x="44" y="1632"/>
                    </a:lnTo>
                    <a:lnTo>
                      <a:pt x="48" y="1643"/>
                    </a:lnTo>
                    <a:lnTo>
                      <a:pt x="57" y="1658"/>
                    </a:lnTo>
                    <a:lnTo>
                      <a:pt x="63" y="1665"/>
                    </a:lnTo>
                    <a:lnTo>
                      <a:pt x="71" y="1673"/>
                    </a:lnTo>
                    <a:lnTo>
                      <a:pt x="80" y="1679"/>
                    </a:lnTo>
                    <a:lnTo>
                      <a:pt x="92" y="1685"/>
                    </a:lnTo>
                    <a:lnTo>
                      <a:pt x="106" y="1690"/>
                    </a:lnTo>
                    <a:lnTo>
                      <a:pt x="121" y="1693"/>
                    </a:lnTo>
                    <a:lnTo>
                      <a:pt x="139" y="1694"/>
                    </a:lnTo>
                    <a:lnTo>
                      <a:pt x="159" y="1693"/>
                    </a:lnTo>
                    <a:lnTo>
                      <a:pt x="181" y="1690"/>
                    </a:lnTo>
                    <a:lnTo>
                      <a:pt x="207" y="1682"/>
                    </a:lnTo>
                    <a:lnTo>
                      <a:pt x="242" y="1677"/>
                    </a:lnTo>
                    <a:lnTo>
                      <a:pt x="272" y="1682"/>
                    </a:lnTo>
                    <a:lnTo>
                      <a:pt x="322" y="1677"/>
                    </a:lnTo>
                    <a:lnTo>
                      <a:pt x="309" y="1697"/>
                    </a:lnTo>
                    <a:lnTo>
                      <a:pt x="349" y="1697"/>
                    </a:lnTo>
                    <a:lnTo>
                      <a:pt x="352" y="1747"/>
                    </a:lnTo>
                    <a:lnTo>
                      <a:pt x="352" y="1757"/>
                    </a:lnTo>
                    <a:lnTo>
                      <a:pt x="350" y="1779"/>
                    </a:lnTo>
                    <a:lnTo>
                      <a:pt x="350" y="1791"/>
                    </a:lnTo>
                    <a:lnTo>
                      <a:pt x="350" y="1800"/>
                    </a:lnTo>
                    <a:lnTo>
                      <a:pt x="353" y="1809"/>
                    </a:lnTo>
                    <a:lnTo>
                      <a:pt x="355" y="1810"/>
                    </a:lnTo>
                    <a:lnTo>
                      <a:pt x="356" y="1812"/>
                    </a:lnTo>
                    <a:lnTo>
                      <a:pt x="367" y="1818"/>
                    </a:lnTo>
                    <a:lnTo>
                      <a:pt x="379" y="1828"/>
                    </a:lnTo>
                    <a:lnTo>
                      <a:pt x="385" y="1834"/>
                    </a:lnTo>
                    <a:lnTo>
                      <a:pt x="389" y="1842"/>
                    </a:lnTo>
                    <a:lnTo>
                      <a:pt x="393" y="1850"/>
                    </a:lnTo>
                    <a:lnTo>
                      <a:pt x="394" y="1859"/>
                    </a:lnTo>
                    <a:lnTo>
                      <a:pt x="396" y="1868"/>
                    </a:lnTo>
                    <a:lnTo>
                      <a:pt x="397" y="1880"/>
                    </a:lnTo>
                    <a:lnTo>
                      <a:pt x="402" y="1905"/>
                    </a:lnTo>
                    <a:lnTo>
                      <a:pt x="409" y="1934"/>
                    </a:lnTo>
                    <a:lnTo>
                      <a:pt x="405" y="1963"/>
                    </a:lnTo>
                    <a:lnTo>
                      <a:pt x="400" y="1988"/>
                    </a:lnTo>
                    <a:lnTo>
                      <a:pt x="399" y="2016"/>
                    </a:lnTo>
                    <a:lnTo>
                      <a:pt x="400" y="2047"/>
                    </a:lnTo>
                    <a:lnTo>
                      <a:pt x="405" y="2083"/>
                    </a:lnTo>
                    <a:lnTo>
                      <a:pt x="409" y="2126"/>
                    </a:lnTo>
                    <a:lnTo>
                      <a:pt x="444" y="2163"/>
                    </a:lnTo>
                    <a:lnTo>
                      <a:pt x="468" y="2192"/>
                    </a:lnTo>
                    <a:lnTo>
                      <a:pt x="476" y="2204"/>
                    </a:lnTo>
                    <a:lnTo>
                      <a:pt x="479" y="2210"/>
                    </a:lnTo>
                    <a:lnTo>
                      <a:pt x="476" y="2253"/>
                    </a:lnTo>
                    <a:lnTo>
                      <a:pt x="471" y="2287"/>
                    </a:lnTo>
                    <a:lnTo>
                      <a:pt x="533" y="2307"/>
                    </a:lnTo>
                    <a:lnTo>
                      <a:pt x="590" y="2295"/>
                    </a:lnTo>
                    <a:lnTo>
                      <a:pt x="620" y="2245"/>
                    </a:lnTo>
                    <a:lnTo>
                      <a:pt x="690" y="2192"/>
                    </a:lnTo>
                    <a:lnTo>
                      <a:pt x="690" y="2130"/>
                    </a:lnTo>
                    <a:lnTo>
                      <a:pt x="735" y="2118"/>
                    </a:lnTo>
                    <a:lnTo>
                      <a:pt x="735" y="2068"/>
                    </a:lnTo>
                    <a:lnTo>
                      <a:pt x="735" y="2023"/>
                    </a:lnTo>
                    <a:lnTo>
                      <a:pt x="740" y="2022"/>
                    </a:lnTo>
                    <a:lnTo>
                      <a:pt x="750" y="2019"/>
                    </a:lnTo>
                    <a:lnTo>
                      <a:pt x="764" y="2013"/>
                    </a:lnTo>
                    <a:lnTo>
                      <a:pt x="771" y="2008"/>
                    </a:lnTo>
                    <a:lnTo>
                      <a:pt x="779" y="2002"/>
                    </a:lnTo>
                    <a:lnTo>
                      <a:pt x="785" y="1994"/>
                    </a:lnTo>
                    <a:lnTo>
                      <a:pt x="791" y="1985"/>
                    </a:lnTo>
                    <a:lnTo>
                      <a:pt x="797" y="1975"/>
                    </a:lnTo>
                    <a:lnTo>
                      <a:pt x="800" y="1961"/>
                    </a:lnTo>
                    <a:lnTo>
                      <a:pt x="802" y="1946"/>
                    </a:lnTo>
                    <a:lnTo>
                      <a:pt x="802" y="1930"/>
                    </a:lnTo>
                    <a:lnTo>
                      <a:pt x="799" y="1910"/>
                    </a:lnTo>
                    <a:lnTo>
                      <a:pt x="793" y="1889"/>
                    </a:lnTo>
                    <a:lnTo>
                      <a:pt x="790" y="1819"/>
                    </a:lnTo>
                    <a:lnTo>
                      <a:pt x="824" y="1782"/>
                    </a:lnTo>
                    <a:lnTo>
                      <a:pt x="845" y="1759"/>
                    </a:lnTo>
                    <a:lnTo>
                      <a:pt x="868" y="1736"/>
                    </a:lnTo>
                    <a:lnTo>
                      <a:pt x="892" y="1708"/>
                    </a:lnTo>
                    <a:lnTo>
                      <a:pt x="903" y="1691"/>
                    </a:lnTo>
                    <a:lnTo>
                      <a:pt x="913" y="1676"/>
                    </a:lnTo>
                    <a:lnTo>
                      <a:pt x="922" y="1659"/>
                    </a:lnTo>
                    <a:lnTo>
                      <a:pt x="930" y="1644"/>
                    </a:lnTo>
                    <a:lnTo>
                      <a:pt x="936" y="1629"/>
                    </a:lnTo>
                    <a:lnTo>
                      <a:pt x="937" y="1614"/>
                    </a:lnTo>
                    <a:lnTo>
                      <a:pt x="937" y="1608"/>
                    </a:lnTo>
                    <a:lnTo>
                      <a:pt x="936" y="1602"/>
                    </a:lnTo>
                    <a:lnTo>
                      <a:pt x="934" y="1596"/>
                    </a:lnTo>
                    <a:lnTo>
                      <a:pt x="931" y="1590"/>
                    </a:lnTo>
                    <a:lnTo>
                      <a:pt x="916" y="1597"/>
                    </a:lnTo>
                    <a:lnTo>
                      <a:pt x="883" y="1611"/>
                    </a:lnTo>
                    <a:lnTo>
                      <a:pt x="865" y="1617"/>
                    </a:lnTo>
                    <a:lnTo>
                      <a:pt x="848" y="1620"/>
                    </a:lnTo>
                    <a:lnTo>
                      <a:pt x="842" y="1622"/>
                    </a:lnTo>
                    <a:lnTo>
                      <a:pt x="836" y="1622"/>
                    </a:lnTo>
                    <a:lnTo>
                      <a:pt x="833" y="1620"/>
                    </a:lnTo>
                    <a:lnTo>
                      <a:pt x="832" y="1617"/>
                    </a:lnTo>
                    <a:lnTo>
                      <a:pt x="824" y="1588"/>
                    </a:lnTo>
                    <a:lnTo>
                      <a:pt x="820" y="1575"/>
                    </a:lnTo>
                    <a:lnTo>
                      <a:pt x="770" y="1513"/>
                    </a:lnTo>
                    <a:lnTo>
                      <a:pt x="765" y="1499"/>
                    </a:lnTo>
                    <a:lnTo>
                      <a:pt x="764" y="1487"/>
                    </a:lnTo>
                    <a:lnTo>
                      <a:pt x="762" y="1475"/>
                    </a:lnTo>
                    <a:lnTo>
                      <a:pt x="761" y="1468"/>
                    </a:lnTo>
                    <a:lnTo>
                      <a:pt x="758" y="1459"/>
                    </a:lnTo>
                    <a:lnTo>
                      <a:pt x="747" y="1437"/>
                    </a:lnTo>
                    <a:lnTo>
                      <a:pt x="732" y="1410"/>
                    </a:lnTo>
                    <a:lnTo>
                      <a:pt x="685" y="1353"/>
                    </a:lnTo>
                    <a:lnTo>
                      <a:pt x="720" y="1326"/>
                    </a:lnTo>
                    <a:lnTo>
                      <a:pt x="728" y="1371"/>
                    </a:lnTo>
                    <a:lnTo>
                      <a:pt x="777" y="1440"/>
                    </a:lnTo>
                    <a:lnTo>
                      <a:pt x="820" y="1510"/>
                    </a:lnTo>
                    <a:lnTo>
                      <a:pt x="847" y="1575"/>
                    </a:lnTo>
                    <a:lnTo>
                      <a:pt x="877" y="1560"/>
                    </a:lnTo>
                    <a:lnTo>
                      <a:pt x="931" y="1528"/>
                    </a:lnTo>
                    <a:lnTo>
                      <a:pt x="981" y="1505"/>
                    </a:lnTo>
                    <a:lnTo>
                      <a:pt x="1031" y="1483"/>
                    </a:lnTo>
                    <a:lnTo>
                      <a:pt x="1024" y="1445"/>
                    </a:lnTo>
                    <a:lnTo>
                      <a:pt x="1004" y="1418"/>
                    </a:lnTo>
                    <a:lnTo>
                      <a:pt x="999" y="1383"/>
                    </a:lnTo>
                    <a:lnTo>
                      <a:pt x="957" y="1388"/>
                    </a:lnTo>
                    <a:lnTo>
                      <a:pt x="915" y="1341"/>
                    </a:lnTo>
                    <a:lnTo>
                      <a:pt x="915" y="1314"/>
                    </a:lnTo>
                    <a:lnTo>
                      <a:pt x="928" y="1324"/>
                    </a:lnTo>
                    <a:lnTo>
                      <a:pt x="942" y="1335"/>
                    </a:lnTo>
                    <a:lnTo>
                      <a:pt x="962" y="1347"/>
                    </a:lnTo>
                    <a:lnTo>
                      <a:pt x="984" y="1359"/>
                    </a:lnTo>
                    <a:lnTo>
                      <a:pt x="1010" y="1371"/>
                    </a:lnTo>
                    <a:lnTo>
                      <a:pt x="1037" y="1380"/>
                    </a:lnTo>
                    <a:lnTo>
                      <a:pt x="1051" y="1385"/>
                    </a:lnTo>
                    <a:lnTo>
                      <a:pt x="1064" y="1388"/>
                    </a:lnTo>
                    <a:lnTo>
                      <a:pt x="1153" y="1410"/>
                    </a:lnTo>
                    <a:lnTo>
                      <a:pt x="1156" y="1456"/>
                    </a:lnTo>
                    <a:lnTo>
                      <a:pt x="1218" y="1453"/>
                    </a:lnTo>
                    <a:lnTo>
                      <a:pt x="1203" y="1510"/>
                    </a:lnTo>
                    <a:lnTo>
                      <a:pt x="1276" y="1632"/>
                    </a:lnTo>
                    <a:lnTo>
                      <a:pt x="1279" y="1635"/>
                    </a:lnTo>
                    <a:lnTo>
                      <a:pt x="1283" y="1637"/>
                    </a:lnTo>
                    <a:lnTo>
                      <a:pt x="1288" y="1637"/>
                    </a:lnTo>
                    <a:lnTo>
                      <a:pt x="1292" y="1637"/>
                    </a:lnTo>
                    <a:lnTo>
                      <a:pt x="1298" y="1634"/>
                    </a:lnTo>
                    <a:lnTo>
                      <a:pt x="1304" y="1628"/>
                    </a:lnTo>
                    <a:lnTo>
                      <a:pt x="1310" y="1617"/>
                    </a:lnTo>
                    <a:lnTo>
                      <a:pt x="1318" y="1600"/>
                    </a:lnTo>
                    <a:lnTo>
                      <a:pt x="1330" y="1578"/>
                    </a:lnTo>
                    <a:lnTo>
                      <a:pt x="1345" y="1554"/>
                    </a:lnTo>
                    <a:lnTo>
                      <a:pt x="1354" y="1540"/>
                    </a:lnTo>
                    <a:lnTo>
                      <a:pt x="1365" y="1526"/>
                    </a:lnTo>
                    <a:lnTo>
                      <a:pt x="1375" y="1514"/>
                    </a:lnTo>
                    <a:lnTo>
                      <a:pt x="1389" y="1502"/>
                    </a:lnTo>
                    <a:lnTo>
                      <a:pt x="1402" y="1490"/>
                    </a:lnTo>
                    <a:lnTo>
                      <a:pt x="1418" y="1481"/>
                    </a:lnTo>
                    <a:lnTo>
                      <a:pt x="1434" y="1472"/>
                    </a:lnTo>
                    <a:lnTo>
                      <a:pt x="1451" y="1466"/>
                    </a:lnTo>
                    <a:lnTo>
                      <a:pt x="1470" y="1462"/>
                    </a:lnTo>
                    <a:lnTo>
                      <a:pt x="1490" y="1460"/>
                    </a:lnTo>
                    <a:lnTo>
                      <a:pt x="1502" y="1496"/>
                    </a:lnTo>
                    <a:lnTo>
                      <a:pt x="1510" y="1526"/>
                    </a:lnTo>
                    <a:lnTo>
                      <a:pt x="1513" y="1540"/>
                    </a:lnTo>
                    <a:lnTo>
                      <a:pt x="1513" y="1552"/>
                    </a:lnTo>
                    <a:lnTo>
                      <a:pt x="1517" y="1554"/>
                    </a:lnTo>
                    <a:lnTo>
                      <a:pt x="1522" y="1555"/>
                    </a:lnTo>
                    <a:lnTo>
                      <a:pt x="1526" y="1557"/>
                    </a:lnTo>
                    <a:lnTo>
                      <a:pt x="1532" y="1555"/>
                    </a:lnTo>
                    <a:lnTo>
                      <a:pt x="1540" y="1554"/>
                    </a:lnTo>
                    <a:lnTo>
                      <a:pt x="1546" y="1548"/>
                    </a:lnTo>
                    <a:lnTo>
                      <a:pt x="1552" y="1540"/>
                    </a:lnTo>
                    <a:lnTo>
                      <a:pt x="1552" y="1560"/>
                    </a:lnTo>
                    <a:lnTo>
                      <a:pt x="1553" y="1581"/>
                    </a:lnTo>
                    <a:lnTo>
                      <a:pt x="1555" y="1605"/>
                    </a:lnTo>
                    <a:lnTo>
                      <a:pt x="1559" y="1629"/>
                    </a:lnTo>
                    <a:lnTo>
                      <a:pt x="1564" y="1653"/>
                    </a:lnTo>
                    <a:lnTo>
                      <a:pt x="1568" y="1664"/>
                    </a:lnTo>
                    <a:lnTo>
                      <a:pt x="1572" y="1673"/>
                    </a:lnTo>
                    <a:lnTo>
                      <a:pt x="1578" y="1680"/>
                    </a:lnTo>
                    <a:lnTo>
                      <a:pt x="1582" y="1685"/>
                    </a:lnTo>
                    <a:lnTo>
                      <a:pt x="1594" y="1696"/>
                    </a:lnTo>
                    <a:lnTo>
                      <a:pt x="1608" y="1708"/>
                    </a:lnTo>
                    <a:lnTo>
                      <a:pt x="1635" y="1733"/>
                    </a:lnTo>
                    <a:lnTo>
                      <a:pt x="1649" y="1742"/>
                    </a:lnTo>
                    <a:lnTo>
                      <a:pt x="1659" y="1750"/>
                    </a:lnTo>
                    <a:lnTo>
                      <a:pt x="1664" y="1753"/>
                    </a:lnTo>
                    <a:lnTo>
                      <a:pt x="1668" y="1753"/>
                    </a:lnTo>
                    <a:lnTo>
                      <a:pt x="1671" y="1753"/>
                    </a:lnTo>
                    <a:lnTo>
                      <a:pt x="1674" y="1751"/>
                    </a:lnTo>
                    <a:lnTo>
                      <a:pt x="1679" y="1745"/>
                    </a:lnTo>
                    <a:lnTo>
                      <a:pt x="1680" y="1739"/>
                    </a:lnTo>
                    <a:lnTo>
                      <a:pt x="1682" y="1732"/>
                    </a:lnTo>
                    <a:lnTo>
                      <a:pt x="1682" y="1726"/>
                    </a:lnTo>
                    <a:lnTo>
                      <a:pt x="1682" y="1720"/>
                    </a:lnTo>
                    <a:lnTo>
                      <a:pt x="1679" y="1714"/>
                    </a:lnTo>
                    <a:lnTo>
                      <a:pt x="1676" y="1708"/>
                    </a:lnTo>
                    <a:lnTo>
                      <a:pt x="1671" y="1702"/>
                    </a:lnTo>
                    <a:lnTo>
                      <a:pt x="1665" y="1694"/>
                    </a:lnTo>
                    <a:lnTo>
                      <a:pt x="1659" y="1686"/>
                    </a:lnTo>
                    <a:lnTo>
                      <a:pt x="1645" y="1665"/>
                    </a:lnTo>
                    <a:lnTo>
                      <a:pt x="1624" y="1628"/>
                    </a:lnTo>
                    <a:lnTo>
                      <a:pt x="1621" y="1620"/>
                    </a:lnTo>
                    <a:lnTo>
                      <a:pt x="1618" y="1611"/>
                    </a:lnTo>
                    <a:lnTo>
                      <a:pt x="1614" y="1593"/>
                    </a:lnTo>
                    <a:lnTo>
                      <a:pt x="1614" y="1578"/>
                    </a:lnTo>
                    <a:lnTo>
                      <a:pt x="1612" y="1570"/>
                    </a:lnTo>
                    <a:lnTo>
                      <a:pt x="1644" y="1610"/>
                    </a:lnTo>
                    <a:lnTo>
                      <a:pt x="1645" y="1614"/>
                    </a:lnTo>
                    <a:lnTo>
                      <a:pt x="1647" y="1620"/>
                    </a:lnTo>
                    <a:lnTo>
                      <a:pt x="1652" y="1625"/>
                    </a:lnTo>
                    <a:lnTo>
                      <a:pt x="1656" y="1629"/>
                    </a:lnTo>
                    <a:lnTo>
                      <a:pt x="1661" y="1629"/>
                    </a:lnTo>
                    <a:lnTo>
                      <a:pt x="1665" y="1631"/>
                    </a:lnTo>
                    <a:lnTo>
                      <a:pt x="1670" y="1629"/>
                    </a:lnTo>
                    <a:lnTo>
                      <a:pt x="1676" y="1628"/>
                    </a:lnTo>
                    <a:lnTo>
                      <a:pt x="1689" y="1620"/>
                    </a:lnTo>
                    <a:lnTo>
                      <a:pt x="1697" y="1616"/>
                    </a:lnTo>
                    <a:lnTo>
                      <a:pt x="1703" y="1610"/>
                    </a:lnTo>
                    <a:lnTo>
                      <a:pt x="1707" y="1603"/>
                    </a:lnTo>
                    <a:lnTo>
                      <a:pt x="1712" y="1596"/>
                    </a:lnTo>
                    <a:lnTo>
                      <a:pt x="1718" y="1582"/>
                    </a:lnTo>
                    <a:lnTo>
                      <a:pt x="1721" y="1569"/>
                    </a:lnTo>
                    <a:lnTo>
                      <a:pt x="1721" y="1555"/>
                    </a:lnTo>
                    <a:lnTo>
                      <a:pt x="1721" y="1546"/>
                    </a:lnTo>
                    <a:lnTo>
                      <a:pt x="1721" y="1537"/>
                    </a:lnTo>
                    <a:lnTo>
                      <a:pt x="1679" y="1510"/>
                    </a:lnTo>
                    <a:lnTo>
                      <a:pt x="1679" y="1463"/>
                    </a:lnTo>
                    <a:lnTo>
                      <a:pt x="1724" y="1448"/>
                    </a:lnTo>
                    <a:lnTo>
                      <a:pt x="1721" y="1487"/>
                    </a:lnTo>
                    <a:lnTo>
                      <a:pt x="1722" y="1490"/>
                    </a:lnTo>
                    <a:lnTo>
                      <a:pt x="1727" y="1499"/>
                    </a:lnTo>
                    <a:lnTo>
                      <a:pt x="1732" y="1502"/>
                    </a:lnTo>
                    <a:lnTo>
                      <a:pt x="1735" y="1505"/>
                    </a:lnTo>
                    <a:lnTo>
                      <a:pt x="1739" y="1507"/>
                    </a:lnTo>
                    <a:lnTo>
                      <a:pt x="1744" y="1505"/>
                    </a:lnTo>
                    <a:lnTo>
                      <a:pt x="1751" y="1499"/>
                    </a:lnTo>
                    <a:lnTo>
                      <a:pt x="1756" y="1492"/>
                    </a:lnTo>
                    <a:lnTo>
                      <a:pt x="1759" y="1483"/>
                    </a:lnTo>
                    <a:lnTo>
                      <a:pt x="1759" y="1456"/>
                    </a:lnTo>
                    <a:lnTo>
                      <a:pt x="1778" y="1442"/>
                    </a:lnTo>
                    <a:lnTo>
                      <a:pt x="1799" y="1427"/>
                    </a:lnTo>
                    <a:lnTo>
                      <a:pt x="1824" y="1409"/>
                    </a:lnTo>
                    <a:lnTo>
                      <a:pt x="1849" y="1389"/>
                    </a:lnTo>
                    <a:lnTo>
                      <a:pt x="1870" y="1368"/>
                    </a:lnTo>
                    <a:lnTo>
                      <a:pt x="1879" y="1359"/>
                    </a:lnTo>
                    <a:lnTo>
                      <a:pt x="1886" y="1350"/>
                    </a:lnTo>
                    <a:lnTo>
                      <a:pt x="1890" y="1341"/>
                    </a:lnTo>
                    <a:lnTo>
                      <a:pt x="1893" y="1333"/>
                    </a:lnTo>
                    <a:lnTo>
                      <a:pt x="1896" y="1311"/>
                    </a:lnTo>
                    <a:lnTo>
                      <a:pt x="1899" y="1297"/>
                    </a:lnTo>
                    <a:lnTo>
                      <a:pt x="1899" y="1288"/>
                    </a:lnTo>
                    <a:lnTo>
                      <a:pt x="1899" y="1283"/>
                    </a:lnTo>
                    <a:lnTo>
                      <a:pt x="1896" y="1279"/>
                    </a:lnTo>
                    <a:lnTo>
                      <a:pt x="1890" y="1267"/>
                    </a:lnTo>
                    <a:lnTo>
                      <a:pt x="1884" y="1250"/>
                    </a:lnTo>
                    <a:lnTo>
                      <a:pt x="1878" y="1229"/>
                    </a:lnTo>
                    <a:lnTo>
                      <a:pt x="1893" y="1184"/>
                    </a:lnTo>
                    <a:lnTo>
                      <a:pt x="1854" y="1179"/>
                    </a:lnTo>
                    <a:lnTo>
                      <a:pt x="1854" y="1157"/>
                    </a:lnTo>
                    <a:lnTo>
                      <a:pt x="1893" y="1142"/>
                    </a:lnTo>
                    <a:lnTo>
                      <a:pt x="1931" y="1142"/>
                    </a:lnTo>
                    <a:lnTo>
                      <a:pt x="1950" y="1176"/>
                    </a:lnTo>
                    <a:lnTo>
                      <a:pt x="1947" y="1234"/>
                    </a:lnTo>
                    <a:lnTo>
                      <a:pt x="1996" y="1211"/>
                    </a:lnTo>
                    <a:lnTo>
                      <a:pt x="1996" y="1161"/>
                    </a:lnTo>
                    <a:lnTo>
                      <a:pt x="1973" y="1129"/>
                    </a:lnTo>
                    <a:lnTo>
                      <a:pt x="1996" y="1104"/>
                    </a:lnTo>
                    <a:lnTo>
                      <a:pt x="2003" y="1077"/>
                    </a:lnTo>
                    <a:lnTo>
                      <a:pt x="2058" y="1069"/>
                    </a:lnTo>
                    <a:lnTo>
                      <a:pt x="2067" y="1060"/>
                    </a:lnTo>
                    <a:lnTo>
                      <a:pt x="2089" y="1039"/>
                    </a:lnTo>
                    <a:lnTo>
                      <a:pt x="2101" y="1025"/>
                    </a:lnTo>
                    <a:lnTo>
                      <a:pt x="2112" y="1012"/>
                    </a:lnTo>
                    <a:lnTo>
                      <a:pt x="2121" y="1000"/>
                    </a:lnTo>
                    <a:lnTo>
                      <a:pt x="2127" y="989"/>
                    </a:lnTo>
                    <a:lnTo>
                      <a:pt x="2135" y="953"/>
                    </a:lnTo>
                    <a:lnTo>
                      <a:pt x="2141" y="929"/>
                    </a:lnTo>
                    <a:lnTo>
                      <a:pt x="2144" y="902"/>
                    </a:lnTo>
                    <a:lnTo>
                      <a:pt x="2147" y="876"/>
                    </a:lnTo>
                    <a:lnTo>
                      <a:pt x="2147" y="865"/>
                    </a:lnTo>
                    <a:lnTo>
                      <a:pt x="2145" y="855"/>
                    </a:lnTo>
                    <a:lnTo>
                      <a:pt x="2144" y="847"/>
                    </a:lnTo>
                    <a:lnTo>
                      <a:pt x="2141" y="841"/>
                    </a:lnTo>
                    <a:lnTo>
                      <a:pt x="2136" y="837"/>
                    </a:lnTo>
                    <a:lnTo>
                      <a:pt x="2130" y="835"/>
                    </a:lnTo>
                    <a:lnTo>
                      <a:pt x="2120" y="835"/>
                    </a:lnTo>
                    <a:lnTo>
                      <a:pt x="2113" y="834"/>
                    </a:lnTo>
                    <a:lnTo>
                      <a:pt x="2112" y="832"/>
                    </a:lnTo>
                    <a:lnTo>
                      <a:pt x="2112" y="831"/>
                    </a:lnTo>
                    <a:lnTo>
                      <a:pt x="2116" y="829"/>
                    </a:lnTo>
                    <a:lnTo>
                      <a:pt x="2120" y="828"/>
                    </a:lnTo>
                    <a:lnTo>
                      <a:pt x="2095" y="835"/>
                    </a:lnTo>
                    <a:lnTo>
                      <a:pt x="2107" y="800"/>
                    </a:lnTo>
                    <a:lnTo>
                      <a:pt x="2142" y="763"/>
                    </a:lnTo>
                    <a:lnTo>
                      <a:pt x="2172" y="701"/>
                    </a:lnTo>
                    <a:lnTo>
                      <a:pt x="2264" y="705"/>
                    </a:lnTo>
                    <a:lnTo>
                      <a:pt x="2322" y="723"/>
                    </a:lnTo>
                    <a:lnTo>
                      <a:pt x="2369" y="708"/>
                    </a:lnTo>
                    <a:lnTo>
                      <a:pt x="2394" y="663"/>
                    </a:lnTo>
                    <a:lnTo>
                      <a:pt x="2441" y="656"/>
                    </a:lnTo>
                    <a:lnTo>
                      <a:pt x="2430" y="669"/>
                    </a:lnTo>
                    <a:lnTo>
                      <a:pt x="2418" y="686"/>
                    </a:lnTo>
                    <a:lnTo>
                      <a:pt x="2406" y="708"/>
                    </a:lnTo>
                    <a:lnTo>
                      <a:pt x="2394" y="739"/>
                    </a:lnTo>
                    <a:lnTo>
                      <a:pt x="2388" y="755"/>
                    </a:lnTo>
                    <a:lnTo>
                      <a:pt x="2382" y="775"/>
                    </a:lnTo>
                    <a:lnTo>
                      <a:pt x="2378" y="794"/>
                    </a:lnTo>
                    <a:lnTo>
                      <a:pt x="2375" y="817"/>
                    </a:lnTo>
                    <a:lnTo>
                      <a:pt x="2373" y="841"/>
                    </a:lnTo>
                    <a:lnTo>
                      <a:pt x="2372" y="865"/>
                    </a:lnTo>
                    <a:lnTo>
                      <a:pt x="2384" y="912"/>
                    </a:lnTo>
                    <a:lnTo>
                      <a:pt x="2434" y="835"/>
                    </a:lnTo>
                    <a:lnTo>
                      <a:pt x="2440" y="828"/>
                    </a:lnTo>
                    <a:lnTo>
                      <a:pt x="2452" y="813"/>
                    </a:lnTo>
                    <a:lnTo>
                      <a:pt x="2458" y="802"/>
                    </a:lnTo>
                    <a:lnTo>
                      <a:pt x="2462" y="793"/>
                    </a:lnTo>
                    <a:lnTo>
                      <a:pt x="2465" y="784"/>
                    </a:lnTo>
                    <a:lnTo>
                      <a:pt x="2465" y="781"/>
                    </a:lnTo>
                    <a:lnTo>
                      <a:pt x="2464" y="778"/>
                    </a:lnTo>
                    <a:lnTo>
                      <a:pt x="2449" y="745"/>
                    </a:lnTo>
                    <a:lnTo>
                      <a:pt x="2441" y="723"/>
                    </a:lnTo>
                    <a:lnTo>
                      <a:pt x="2446" y="717"/>
                    </a:lnTo>
                    <a:lnTo>
                      <a:pt x="2456" y="702"/>
                    </a:lnTo>
                    <a:lnTo>
                      <a:pt x="2471" y="686"/>
                    </a:lnTo>
                    <a:lnTo>
                      <a:pt x="2479" y="678"/>
                    </a:lnTo>
                    <a:lnTo>
                      <a:pt x="2486" y="674"/>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27" name="Freeform 16"/>
              <p:cNvSpPr/>
              <p:nvPr/>
            </p:nvSpPr>
            <p:spPr bwMode="auto">
              <a:xfrm>
                <a:off x="7443788" y="3032125"/>
                <a:ext cx="68262" cy="254000"/>
              </a:xfrm>
              <a:custGeom>
                <a:avLst/>
                <a:gdLst>
                  <a:gd name="T0" fmla="*/ 5 w 43"/>
                  <a:gd name="T1" fmla="*/ 160 h 160"/>
                  <a:gd name="T2" fmla="*/ 35 w 43"/>
                  <a:gd name="T3" fmla="*/ 145 h 160"/>
                  <a:gd name="T4" fmla="*/ 35 w 43"/>
                  <a:gd name="T5" fmla="*/ 107 h 160"/>
                  <a:gd name="T6" fmla="*/ 43 w 43"/>
                  <a:gd name="T7" fmla="*/ 65 h 160"/>
                  <a:gd name="T8" fmla="*/ 35 w 43"/>
                  <a:gd name="T9" fmla="*/ 11 h 160"/>
                  <a:gd name="T10" fmla="*/ 23 w 43"/>
                  <a:gd name="T11" fmla="*/ 0 h 160"/>
                  <a:gd name="T12" fmla="*/ 8 w 43"/>
                  <a:gd name="T13" fmla="*/ 26 h 160"/>
                  <a:gd name="T14" fmla="*/ 8 w 43"/>
                  <a:gd name="T15" fmla="*/ 88 h 160"/>
                  <a:gd name="T16" fmla="*/ 0 w 43"/>
                  <a:gd name="T17" fmla="*/ 138 h 160"/>
                  <a:gd name="T18" fmla="*/ 5 w 43"/>
                  <a:gd name="T19" fmla="*/ 160 h 1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160"/>
                  <a:gd name="T32" fmla="*/ 43 w 43"/>
                  <a:gd name="T33" fmla="*/ 160 h 1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160">
                    <a:moveTo>
                      <a:pt x="5" y="160"/>
                    </a:moveTo>
                    <a:lnTo>
                      <a:pt x="35" y="145"/>
                    </a:lnTo>
                    <a:lnTo>
                      <a:pt x="35" y="107"/>
                    </a:lnTo>
                    <a:lnTo>
                      <a:pt x="43" y="65"/>
                    </a:lnTo>
                    <a:lnTo>
                      <a:pt x="35" y="11"/>
                    </a:lnTo>
                    <a:lnTo>
                      <a:pt x="23" y="0"/>
                    </a:lnTo>
                    <a:lnTo>
                      <a:pt x="8" y="26"/>
                    </a:lnTo>
                    <a:lnTo>
                      <a:pt x="8" y="88"/>
                    </a:lnTo>
                    <a:lnTo>
                      <a:pt x="0" y="138"/>
                    </a:lnTo>
                    <a:lnTo>
                      <a:pt x="5" y="160"/>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28" name="Freeform 17"/>
              <p:cNvSpPr/>
              <p:nvPr/>
            </p:nvSpPr>
            <p:spPr bwMode="auto">
              <a:xfrm>
                <a:off x="7396163" y="3341688"/>
                <a:ext cx="127000" cy="79375"/>
              </a:xfrm>
              <a:custGeom>
                <a:avLst/>
                <a:gdLst>
                  <a:gd name="T0" fmla="*/ 27 w 80"/>
                  <a:gd name="T1" fmla="*/ 47 h 50"/>
                  <a:gd name="T2" fmla="*/ 0 w 80"/>
                  <a:gd name="T3" fmla="*/ 50 h 50"/>
                  <a:gd name="T4" fmla="*/ 18 w 80"/>
                  <a:gd name="T5" fmla="*/ 7 h 50"/>
                  <a:gd name="T6" fmla="*/ 50 w 80"/>
                  <a:gd name="T7" fmla="*/ 0 h 50"/>
                  <a:gd name="T8" fmla="*/ 80 w 80"/>
                  <a:gd name="T9" fmla="*/ 30 h 50"/>
                  <a:gd name="T10" fmla="*/ 61 w 80"/>
                  <a:gd name="T11" fmla="*/ 50 h 50"/>
                  <a:gd name="T12" fmla="*/ 27 w 80"/>
                  <a:gd name="T13" fmla="*/ 47 h 50"/>
                  <a:gd name="T14" fmla="*/ 0 60000 65536"/>
                  <a:gd name="T15" fmla="*/ 0 60000 65536"/>
                  <a:gd name="T16" fmla="*/ 0 60000 65536"/>
                  <a:gd name="T17" fmla="*/ 0 60000 65536"/>
                  <a:gd name="T18" fmla="*/ 0 60000 65536"/>
                  <a:gd name="T19" fmla="*/ 0 60000 65536"/>
                  <a:gd name="T20" fmla="*/ 0 60000 65536"/>
                  <a:gd name="T21" fmla="*/ 0 w 80"/>
                  <a:gd name="T22" fmla="*/ 0 h 50"/>
                  <a:gd name="T23" fmla="*/ 80 w 8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50">
                    <a:moveTo>
                      <a:pt x="27" y="47"/>
                    </a:moveTo>
                    <a:lnTo>
                      <a:pt x="0" y="50"/>
                    </a:lnTo>
                    <a:lnTo>
                      <a:pt x="18" y="7"/>
                    </a:lnTo>
                    <a:lnTo>
                      <a:pt x="50" y="0"/>
                    </a:lnTo>
                    <a:lnTo>
                      <a:pt x="80" y="30"/>
                    </a:lnTo>
                    <a:lnTo>
                      <a:pt x="61" y="50"/>
                    </a:lnTo>
                    <a:lnTo>
                      <a:pt x="27" y="47"/>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29" name="Freeform 18"/>
              <p:cNvSpPr/>
              <p:nvPr/>
            </p:nvSpPr>
            <p:spPr bwMode="auto">
              <a:xfrm>
                <a:off x="7194550" y="3451225"/>
                <a:ext cx="257175" cy="230188"/>
              </a:xfrm>
              <a:custGeom>
                <a:avLst/>
                <a:gdLst>
                  <a:gd name="T0" fmla="*/ 135 w 162"/>
                  <a:gd name="T1" fmla="*/ 8 h 145"/>
                  <a:gd name="T2" fmla="*/ 115 w 162"/>
                  <a:gd name="T3" fmla="*/ 28 h 145"/>
                  <a:gd name="T4" fmla="*/ 100 w 162"/>
                  <a:gd name="T5" fmla="*/ 46 h 145"/>
                  <a:gd name="T6" fmla="*/ 88 w 162"/>
                  <a:gd name="T7" fmla="*/ 50 h 145"/>
                  <a:gd name="T8" fmla="*/ 73 w 162"/>
                  <a:gd name="T9" fmla="*/ 61 h 145"/>
                  <a:gd name="T10" fmla="*/ 70 w 162"/>
                  <a:gd name="T11" fmla="*/ 88 h 145"/>
                  <a:gd name="T12" fmla="*/ 23 w 162"/>
                  <a:gd name="T13" fmla="*/ 88 h 145"/>
                  <a:gd name="T14" fmla="*/ 0 w 162"/>
                  <a:gd name="T15" fmla="*/ 111 h 145"/>
                  <a:gd name="T16" fmla="*/ 23 w 162"/>
                  <a:gd name="T17" fmla="*/ 135 h 145"/>
                  <a:gd name="T18" fmla="*/ 62 w 162"/>
                  <a:gd name="T19" fmla="*/ 142 h 145"/>
                  <a:gd name="T20" fmla="*/ 85 w 162"/>
                  <a:gd name="T21" fmla="*/ 145 h 145"/>
                  <a:gd name="T22" fmla="*/ 115 w 162"/>
                  <a:gd name="T23" fmla="*/ 130 h 145"/>
                  <a:gd name="T24" fmla="*/ 130 w 162"/>
                  <a:gd name="T25" fmla="*/ 77 h 145"/>
                  <a:gd name="T26" fmla="*/ 150 w 162"/>
                  <a:gd name="T27" fmla="*/ 50 h 145"/>
                  <a:gd name="T28" fmla="*/ 162 w 162"/>
                  <a:gd name="T29" fmla="*/ 23 h 145"/>
                  <a:gd name="T30" fmla="*/ 162 w 162"/>
                  <a:gd name="T31" fmla="*/ 0 h 145"/>
                  <a:gd name="T32" fmla="*/ 135 w 162"/>
                  <a:gd name="T33" fmla="*/ 8 h 1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45"/>
                  <a:gd name="T53" fmla="*/ 162 w 162"/>
                  <a:gd name="T54" fmla="*/ 145 h 1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45">
                    <a:moveTo>
                      <a:pt x="135" y="8"/>
                    </a:moveTo>
                    <a:lnTo>
                      <a:pt x="115" y="28"/>
                    </a:lnTo>
                    <a:lnTo>
                      <a:pt x="100" y="46"/>
                    </a:lnTo>
                    <a:lnTo>
                      <a:pt x="88" y="50"/>
                    </a:lnTo>
                    <a:lnTo>
                      <a:pt x="73" y="61"/>
                    </a:lnTo>
                    <a:lnTo>
                      <a:pt x="70" y="88"/>
                    </a:lnTo>
                    <a:lnTo>
                      <a:pt x="23" y="88"/>
                    </a:lnTo>
                    <a:lnTo>
                      <a:pt x="0" y="111"/>
                    </a:lnTo>
                    <a:lnTo>
                      <a:pt x="23" y="135"/>
                    </a:lnTo>
                    <a:lnTo>
                      <a:pt x="62" y="142"/>
                    </a:lnTo>
                    <a:lnTo>
                      <a:pt x="85" y="145"/>
                    </a:lnTo>
                    <a:lnTo>
                      <a:pt x="115" y="130"/>
                    </a:lnTo>
                    <a:lnTo>
                      <a:pt x="130" y="77"/>
                    </a:lnTo>
                    <a:lnTo>
                      <a:pt x="150" y="50"/>
                    </a:lnTo>
                    <a:lnTo>
                      <a:pt x="162" y="23"/>
                    </a:lnTo>
                    <a:lnTo>
                      <a:pt x="162" y="0"/>
                    </a:lnTo>
                    <a:lnTo>
                      <a:pt x="135" y="8"/>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0" name="Freeform 19"/>
              <p:cNvSpPr/>
              <p:nvPr/>
            </p:nvSpPr>
            <p:spPr bwMode="auto">
              <a:xfrm>
                <a:off x="7159625" y="3681413"/>
                <a:ext cx="71438" cy="50800"/>
              </a:xfrm>
              <a:custGeom>
                <a:avLst/>
                <a:gdLst>
                  <a:gd name="T0" fmla="*/ 18 w 45"/>
                  <a:gd name="T1" fmla="*/ 27 h 32"/>
                  <a:gd name="T2" fmla="*/ 0 w 45"/>
                  <a:gd name="T3" fmla="*/ 8 h 32"/>
                  <a:gd name="T4" fmla="*/ 27 w 45"/>
                  <a:gd name="T5" fmla="*/ 0 h 32"/>
                  <a:gd name="T6" fmla="*/ 45 w 45"/>
                  <a:gd name="T7" fmla="*/ 12 h 32"/>
                  <a:gd name="T8" fmla="*/ 37 w 45"/>
                  <a:gd name="T9" fmla="*/ 32 h 32"/>
                  <a:gd name="T10" fmla="*/ 18 w 45"/>
                  <a:gd name="T11" fmla="*/ 27 h 32"/>
                  <a:gd name="T12" fmla="*/ 0 60000 65536"/>
                  <a:gd name="T13" fmla="*/ 0 60000 65536"/>
                  <a:gd name="T14" fmla="*/ 0 60000 65536"/>
                  <a:gd name="T15" fmla="*/ 0 60000 65536"/>
                  <a:gd name="T16" fmla="*/ 0 60000 65536"/>
                  <a:gd name="T17" fmla="*/ 0 60000 65536"/>
                  <a:gd name="T18" fmla="*/ 0 w 45"/>
                  <a:gd name="T19" fmla="*/ 0 h 32"/>
                  <a:gd name="T20" fmla="*/ 45 w 4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5" h="32">
                    <a:moveTo>
                      <a:pt x="18" y="27"/>
                    </a:moveTo>
                    <a:lnTo>
                      <a:pt x="0" y="8"/>
                    </a:lnTo>
                    <a:lnTo>
                      <a:pt x="27" y="0"/>
                    </a:lnTo>
                    <a:lnTo>
                      <a:pt x="45" y="12"/>
                    </a:lnTo>
                    <a:lnTo>
                      <a:pt x="37" y="32"/>
                    </a:lnTo>
                    <a:lnTo>
                      <a:pt x="18" y="27"/>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1" name="Freeform 20"/>
              <p:cNvSpPr/>
              <p:nvPr/>
            </p:nvSpPr>
            <p:spPr bwMode="auto">
              <a:xfrm>
                <a:off x="6950075" y="3890963"/>
                <a:ext cx="106363" cy="77787"/>
              </a:xfrm>
              <a:custGeom>
                <a:avLst/>
                <a:gdLst>
                  <a:gd name="T0" fmla="*/ 25 w 67"/>
                  <a:gd name="T1" fmla="*/ 49 h 49"/>
                  <a:gd name="T2" fmla="*/ 47 w 67"/>
                  <a:gd name="T3" fmla="*/ 37 h 49"/>
                  <a:gd name="T4" fmla="*/ 67 w 67"/>
                  <a:gd name="T5" fmla="*/ 7 h 49"/>
                  <a:gd name="T6" fmla="*/ 40 w 67"/>
                  <a:gd name="T7" fmla="*/ 0 h 49"/>
                  <a:gd name="T8" fmla="*/ 0 w 67"/>
                  <a:gd name="T9" fmla="*/ 30 h 49"/>
                  <a:gd name="T10" fmla="*/ 25 w 67"/>
                  <a:gd name="T11" fmla="*/ 49 h 49"/>
                  <a:gd name="T12" fmla="*/ 0 60000 65536"/>
                  <a:gd name="T13" fmla="*/ 0 60000 65536"/>
                  <a:gd name="T14" fmla="*/ 0 60000 65536"/>
                  <a:gd name="T15" fmla="*/ 0 60000 65536"/>
                  <a:gd name="T16" fmla="*/ 0 60000 65536"/>
                  <a:gd name="T17" fmla="*/ 0 60000 65536"/>
                  <a:gd name="T18" fmla="*/ 0 w 67"/>
                  <a:gd name="T19" fmla="*/ 0 h 49"/>
                  <a:gd name="T20" fmla="*/ 67 w 67"/>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67" h="49">
                    <a:moveTo>
                      <a:pt x="25" y="49"/>
                    </a:moveTo>
                    <a:lnTo>
                      <a:pt x="47" y="37"/>
                    </a:lnTo>
                    <a:lnTo>
                      <a:pt x="67" y="7"/>
                    </a:lnTo>
                    <a:lnTo>
                      <a:pt x="40" y="0"/>
                    </a:lnTo>
                    <a:lnTo>
                      <a:pt x="0" y="30"/>
                    </a:lnTo>
                    <a:lnTo>
                      <a:pt x="25" y="49"/>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2" name="Freeform 21"/>
              <p:cNvSpPr/>
              <p:nvPr/>
            </p:nvSpPr>
            <p:spPr bwMode="auto">
              <a:xfrm>
                <a:off x="6740525" y="4333875"/>
                <a:ext cx="217488" cy="241300"/>
              </a:xfrm>
              <a:custGeom>
                <a:avLst/>
                <a:gdLst>
                  <a:gd name="T0" fmla="*/ 117 w 137"/>
                  <a:gd name="T1" fmla="*/ 0 h 152"/>
                  <a:gd name="T2" fmla="*/ 80 w 137"/>
                  <a:gd name="T3" fmla="*/ 10 h 152"/>
                  <a:gd name="T4" fmla="*/ 42 w 137"/>
                  <a:gd name="T5" fmla="*/ 30 h 152"/>
                  <a:gd name="T6" fmla="*/ 18 w 137"/>
                  <a:gd name="T7" fmla="*/ 60 h 152"/>
                  <a:gd name="T8" fmla="*/ 18 w 137"/>
                  <a:gd name="T9" fmla="*/ 60 h 152"/>
                  <a:gd name="T10" fmla="*/ 15 w 137"/>
                  <a:gd name="T11" fmla="*/ 62 h 152"/>
                  <a:gd name="T12" fmla="*/ 9 w 137"/>
                  <a:gd name="T13" fmla="*/ 66 h 152"/>
                  <a:gd name="T14" fmla="*/ 3 w 137"/>
                  <a:gd name="T15" fmla="*/ 72 h 152"/>
                  <a:gd name="T16" fmla="*/ 0 w 137"/>
                  <a:gd name="T17" fmla="*/ 75 h 152"/>
                  <a:gd name="T18" fmla="*/ 0 w 137"/>
                  <a:gd name="T19" fmla="*/ 80 h 152"/>
                  <a:gd name="T20" fmla="*/ 0 w 137"/>
                  <a:gd name="T21" fmla="*/ 80 h 152"/>
                  <a:gd name="T22" fmla="*/ 0 w 137"/>
                  <a:gd name="T23" fmla="*/ 86 h 152"/>
                  <a:gd name="T24" fmla="*/ 3 w 137"/>
                  <a:gd name="T25" fmla="*/ 95 h 152"/>
                  <a:gd name="T26" fmla="*/ 10 w 137"/>
                  <a:gd name="T27" fmla="*/ 115 h 152"/>
                  <a:gd name="T28" fmla="*/ 22 w 137"/>
                  <a:gd name="T29" fmla="*/ 142 h 152"/>
                  <a:gd name="T30" fmla="*/ 60 w 137"/>
                  <a:gd name="T31" fmla="*/ 152 h 152"/>
                  <a:gd name="T32" fmla="*/ 102 w 137"/>
                  <a:gd name="T33" fmla="*/ 107 h 152"/>
                  <a:gd name="T34" fmla="*/ 102 w 137"/>
                  <a:gd name="T35" fmla="*/ 107 h 152"/>
                  <a:gd name="T36" fmla="*/ 110 w 137"/>
                  <a:gd name="T37" fmla="*/ 104 h 152"/>
                  <a:gd name="T38" fmla="*/ 116 w 137"/>
                  <a:gd name="T39" fmla="*/ 99 h 152"/>
                  <a:gd name="T40" fmla="*/ 123 w 137"/>
                  <a:gd name="T41" fmla="*/ 95 h 152"/>
                  <a:gd name="T42" fmla="*/ 129 w 137"/>
                  <a:gd name="T43" fmla="*/ 89 h 152"/>
                  <a:gd name="T44" fmla="*/ 135 w 137"/>
                  <a:gd name="T45" fmla="*/ 81 h 152"/>
                  <a:gd name="T46" fmla="*/ 135 w 137"/>
                  <a:gd name="T47" fmla="*/ 77 h 152"/>
                  <a:gd name="T48" fmla="*/ 137 w 137"/>
                  <a:gd name="T49" fmla="*/ 74 h 152"/>
                  <a:gd name="T50" fmla="*/ 135 w 137"/>
                  <a:gd name="T51" fmla="*/ 69 h 152"/>
                  <a:gd name="T52" fmla="*/ 132 w 137"/>
                  <a:gd name="T53" fmla="*/ 65 h 152"/>
                  <a:gd name="T54" fmla="*/ 132 w 137"/>
                  <a:gd name="T55" fmla="*/ 65 h 152"/>
                  <a:gd name="T56" fmla="*/ 128 w 137"/>
                  <a:gd name="T57" fmla="*/ 56 h 152"/>
                  <a:gd name="T58" fmla="*/ 125 w 137"/>
                  <a:gd name="T59" fmla="*/ 45 h 152"/>
                  <a:gd name="T60" fmla="*/ 122 w 137"/>
                  <a:gd name="T61" fmla="*/ 35 h 152"/>
                  <a:gd name="T62" fmla="*/ 120 w 137"/>
                  <a:gd name="T63" fmla="*/ 24 h 152"/>
                  <a:gd name="T64" fmla="*/ 117 w 137"/>
                  <a:gd name="T65" fmla="*/ 6 h 152"/>
                  <a:gd name="T66" fmla="*/ 117 w 137"/>
                  <a:gd name="T67" fmla="*/ 0 h 152"/>
                  <a:gd name="T68" fmla="*/ 117 w 137"/>
                  <a:gd name="T69" fmla="*/ 0 h 1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
                  <a:gd name="T106" fmla="*/ 0 h 152"/>
                  <a:gd name="T107" fmla="*/ 137 w 137"/>
                  <a:gd name="T108" fmla="*/ 152 h 1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 h="152">
                    <a:moveTo>
                      <a:pt x="117" y="0"/>
                    </a:moveTo>
                    <a:lnTo>
                      <a:pt x="80" y="10"/>
                    </a:lnTo>
                    <a:lnTo>
                      <a:pt x="42" y="30"/>
                    </a:lnTo>
                    <a:lnTo>
                      <a:pt x="18" y="60"/>
                    </a:lnTo>
                    <a:lnTo>
                      <a:pt x="15" y="62"/>
                    </a:lnTo>
                    <a:lnTo>
                      <a:pt x="9" y="66"/>
                    </a:lnTo>
                    <a:lnTo>
                      <a:pt x="3" y="72"/>
                    </a:lnTo>
                    <a:lnTo>
                      <a:pt x="0" y="75"/>
                    </a:lnTo>
                    <a:lnTo>
                      <a:pt x="0" y="80"/>
                    </a:lnTo>
                    <a:lnTo>
                      <a:pt x="0" y="86"/>
                    </a:lnTo>
                    <a:lnTo>
                      <a:pt x="3" y="95"/>
                    </a:lnTo>
                    <a:lnTo>
                      <a:pt x="10" y="115"/>
                    </a:lnTo>
                    <a:lnTo>
                      <a:pt x="22" y="142"/>
                    </a:lnTo>
                    <a:lnTo>
                      <a:pt x="60" y="152"/>
                    </a:lnTo>
                    <a:lnTo>
                      <a:pt x="102" y="107"/>
                    </a:lnTo>
                    <a:lnTo>
                      <a:pt x="110" y="104"/>
                    </a:lnTo>
                    <a:lnTo>
                      <a:pt x="116" y="99"/>
                    </a:lnTo>
                    <a:lnTo>
                      <a:pt x="123" y="95"/>
                    </a:lnTo>
                    <a:lnTo>
                      <a:pt x="129" y="89"/>
                    </a:lnTo>
                    <a:lnTo>
                      <a:pt x="135" y="81"/>
                    </a:lnTo>
                    <a:lnTo>
                      <a:pt x="135" y="77"/>
                    </a:lnTo>
                    <a:lnTo>
                      <a:pt x="137" y="74"/>
                    </a:lnTo>
                    <a:lnTo>
                      <a:pt x="135" y="69"/>
                    </a:lnTo>
                    <a:lnTo>
                      <a:pt x="132" y="65"/>
                    </a:lnTo>
                    <a:lnTo>
                      <a:pt x="128" y="56"/>
                    </a:lnTo>
                    <a:lnTo>
                      <a:pt x="125" y="45"/>
                    </a:lnTo>
                    <a:lnTo>
                      <a:pt x="122" y="35"/>
                    </a:lnTo>
                    <a:lnTo>
                      <a:pt x="120" y="24"/>
                    </a:lnTo>
                    <a:lnTo>
                      <a:pt x="117" y="6"/>
                    </a:lnTo>
                    <a:lnTo>
                      <a:pt x="117" y="0"/>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3" name="Freeform 22"/>
              <p:cNvSpPr/>
              <p:nvPr/>
            </p:nvSpPr>
            <p:spPr bwMode="auto">
              <a:xfrm>
                <a:off x="5321300" y="4740275"/>
                <a:ext cx="188913" cy="346075"/>
              </a:xfrm>
              <a:custGeom>
                <a:avLst/>
                <a:gdLst>
                  <a:gd name="T0" fmla="*/ 119 w 119"/>
                  <a:gd name="T1" fmla="*/ 70 h 218"/>
                  <a:gd name="T2" fmla="*/ 107 w 119"/>
                  <a:gd name="T3" fmla="*/ 23 h 218"/>
                  <a:gd name="T4" fmla="*/ 92 w 119"/>
                  <a:gd name="T5" fmla="*/ 0 h 218"/>
                  <a:gd name="T6" fmla="*/ 72 w 119"/>
                  <a:gd name="T7" fmla="*/ 23 h 218"/>
                  <a:gd name="T8" fmla="*/ 35 w 119"/>
                  <a:gd name="T9" fmla="*/ 58 h 218"/>
                  <a:gd name="T10" fmla="*/ 35 w 119"/>
                  <a:gd name="T11" fmla="*/ 58 h 218"/>
                  <a:gd name="T12" fmla="*/ 29 w 119"/>
                  <a:gd name="T13" fmla="*/ 62 h 218"/>
                  <a:gd name="T14" fmla="*/ 18 w 119"/>
                  <a:gd name="T15" fmla="*/ 71 h 218"/>
                  <a:gd name="T16" fmla="*/ 10 w 119"/>
                  <a:gd name="T17" fmla="*/ 77 h 218"/>
                  <a:gd name="T18" fmla="*/ 6 w 119"/>
                  <a:gd name="T19" fmla="*/ 85 h 218"/>
                  <a:gd name="T20" fmla="*/ 1 w 119"/>
                  <a:gd name="T21" fmla="*/ 93 h 218"/>
                  <a:gd name="T22" fmla="*/ 0 w 119"/>
                  <a:gd name="T23" fmla="*/ 100 h 218"/>
                  <a:gd name="T24" fmla="*/ 0 w 119"/>
                  <a:gd name="T25" fmla="*/ 100 h 218"/>
                  <a:gd name="T26" fmla="*/ 1 w 119"/>
                  <a:gd name="T27" fmla="*/ 117 h 218"/>
                  <a:gd name="T28" fmla="*/ 6 w 119"/>
                  <a:gd name="T29" fmla="*/ 136 h 218"/>
                  <a:gd name="T30" fmla="*/ 12 w 119"/>
                  <a:gd name="T31" fmla="*/ 157 h 218"/>
                  <a:gd name="T32" fmla="*/ 12 w 119"/>
                  <a:gd name="T33" fmla="*/ 200 h 218"/>
                  <a:gd name="T34" fmla="*/ 12 w 119"/>
                  <a:gd name="T35" fmla="*/ 200 h 218"/>
                  <a:gd name="T36" fmla="*/ 16 w 119"/>
                  <a:gd name="T37" fmla="*/ 204 h 218"/>
                  <a:gd name="T38" fmla="*/ 30 w 119"/>
                  <a:gd name="T39" fmla="*/ 212 h 218"/>
                  <a:gd name="T40" fmla="*/ 36 w 119"/>
                  <a:gd name="T41" fmla="*/ 215 h 218"/>
                  <a:gd name="T42" fmla="*/ 42 w 119"/>
                  <a:gd name="T43" fmla="*/ 218 h 218"/>
                  <a:gd name="T44" fmla="*/ 47 w 119"/>
                  <a:gd name="T45" fmla="*/ 218 h 218"/>
                  <a:gd name="T46" fmla="*/ 48 w 119"/>
                  <a:gd name="T47" fmla="*/ 216 h 218"/>
                  <a:gd name="T48" fmla="*/ 50 w 119"/>
                  <a:gd name="T49" fmla="*/ 215 h 218"/>
                  <a:gd name="T50" fmla="*/ 50 w 119"/>
                  <a:gd name="T51" fmla="*/ 215 h 218"/>
                  <a:gd name="T52" fmla="*/ 65 w 119"/>
                  <a:gd name="T53" fmla="*/ 160 h 218"/>
                  <a:gd name="T54" fmla="*/ 89 w 119"/>
                  <a:gd name="T55" fmla="*/ 103 h 218"/>
                  <a:gd name="T56" fmla="*/ 119 w 119"/>
                  <a:gd name="T57" fmla="*/ 70 h 2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9"/>
                  <a:gd name="T88" fmla="*/ 0 h 218"/>
                  <a:gd name="T89" fmla="*/ 119 w 119"/>
                  <a:gd name="T90" fmla="*/ 218 h 21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9" h="218">
                    <a:moveTo>
                      <a:pt x="119" y="70"/>
                    </a:moveTo>
                    <a:lnTo>
                      <a:pt x="107" y="23"/>
                    </a:lnTo>
                    <a:lnTo>
                      <a:pt x="92" y="0"/>
                    </a:lnTo>
                    <a:lnTo>
                      <a:pt x="72" y="23"/>
                    </a:lnTo>
                    <a:lnTo>
                      <a:pt x="35" y="58"/>
                    </a:lnTo>
                    <a:lnTo>
                      <a:pt x="29" y="62"/>
                    </a:lnTo>
                    <a:lnTo>
                      <a:pt x="18" y="71"/>
                    </a:lnTo>
                    <a:lnTo>
                      <a:pt x="10" y="77"/>
                    </a:lnTo>
                    <a:lnTo>
                      <a:pt x="6" y="85"/>
                    </a:lnTo>
                    <a:lnTo>
                      <a:pt x="1" y="93"/>
                    </a:lnTo>
                    <a:lnTo>
                      <a:pt x="0" y="100"/>
                    </a:lnTo>
                    <a:lnTo>
                      <a:pt x="1" y="117"/>
                    </a:lnTo>
                    <a:lnTo>
                      <a:pt x="6" y="136"/>
                    </a:lnTo>
                    <a:lnTo>
                      <a:pt x="12" y="157"/>
                    </a:lnTo>
                    <a:lnTo>
                      <a:pt x="12" y="200"/>
                    </a:lnTo>
                    <a:lnTo>
                      <a:pt x="16" y="204"/>
                    </a:lnTo>
                    <a:lnTo>
                      <a:pt x="30" y="212"/>
                    </a:lnTo>
                    <a:lnTo>
                      <a:pt x="36" y="215"/>
                    </a:lnTo>
                    <a:lnTo>
                      <a:pt x="42" y="218"/>
                    </a:lnTo>
                    <a:lnTo>
                      <a:pt x="47" y="218"/>
                    </a:lnTo>
                    <a:lnTo>
                      <a:pt x="48" y="216"/>
                    </a:lnTo>
                    <a:lnTo>
                      <a:pt x="50" y="215"/>
                    </a:lnTo>
                    <a:lnTo>
                      <a:pt x="65" y="160"/>
                    </a:lnTo>
                    <a:lnTo>
                      <a:pt x="89" y="103"/>
                    </a:lnTo>
                    <a:lnTo>
                      <a:pt x="119" y="70"/>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4" name="Freeform 23"/>
              <p:cNvSpPr/>
              <p:nvPr/>
            </p:nvSpPr>
            <p:spPr bwMode="auto">
              <a:xfrm>
                <a:off x="6451600" y="4405313"/>
                <a:ext cx="209550" cy="201612"/>
              </a:xfrm>
              <a:custGeom>
                <a:avLst/>
                <a:gdLst>
                  <a:gd name="T0" fmla="*/ 85 w 132"/>
                  <a:gd name="T1" fmla="*/ 119 h 127"/>
                  <a:gd name="T2" fmla="*/ 70 w 132"/>
                  <a:gd name="T3" fmla="*/ 89 h 127"/>
                  <a:gd name="T4" fmla="*/ 43 w 132"/>
                  <a:gd name="T5" fmla="*/ 50 h 127"/>
                  <a:gd name="T6" fmla="*/ 0 w 132"/>
                  <a:gd name="T7" fmla="*/ 8 h 127"/>
                  <a:gd name="T8" fmla="*/ 32 w 132"/>
                  <a:gd name="T9" fmla="*/ 0 h 127"/>
                  <a:gd name="T10" fmla="*/ 74 w 132"/>
                  <a:gd name="T11" fmla="*/ 20 h 127"/>
                  <a:gd name="T12" fmla="*/ 100 w 132"/>
                  <a:gd name="T13" fmla="*/ 74 h 127"/>
                  <a:gd name="T14" fmla="*/ 100 w 132"/>
                  <a:gd name="T15" fmla="*/ 74 h 127"/>
                  <a:gd name="T16" fmla="*/ 108 w 132"/>
                  <a:gd name="T17" fmla="*/ 82 h 127"/>
                  <a:gd name="T18" fmla="*/ 123 w 132"/>
                  <a:gd name="T19" fmla="*/ 100 h 127"/>
                  <a:gd name="T20" fmla="*/ 129 w 132"/>
                  <a:gd name="T21" fmla="*/ 110 h 127"/>
                  <a:gd name="T22" fmla="*/ 132 w 132"/>
                  <a:gd name="T23" fmla="*/ 118 h 127"/>
                  <a:gd name="T24" fmla="*/ 132 w 132"/>
                  <a:gd name="T25" fmla="*/ 122 h 127"/>
                  <a:gd name="T26" fmla="*/ 130 w 132"/>
                  <a:gd name="T27" fmla="*/ 125 h 127"/>
                  <a:gd name="T28" fmla="*/ 127 w 132"/>
                  <a:gd name="T29" fmla="*/ 127 h 127"/>
                  <a:gd name="T30" fmla="*/ 124 w 132"/>
                  <a:gd name="T31" fmla="*/ 127 h 127"/>
                  <a:gd name="T32" fmla="*/ 124 w 132"/>
                  <a:gd name="T33" fmla="*/ 127 h 127"/>
                  <a:gd name="T34" fmla="*/ 106 w 132"/>
                  <a:gd name="T35" fmla="*/ 125 h 127"/>
                  <a:gd name="T36" fmla="*/ 94 w 132"/>
                  <a:gd name="T37" fmla="*/ 124 h 127"/>
                  <a:gd name="T38" fmla="*/ 88 w 132"/>
                  <a:gd name="T39" fmla="*/ 121 h 127"/>
                  <a:gd name="T40" fmla="*/ 85 w 132"/>
                  <a:gd name="T41" fmla="*/ 119 h 127"/>
                  <a:gd name="T42" fmla="*/ 85 w 132"/>
                  <a:gd name="T43" fmla="*/ 119 h 12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127"/>
                  <a:gd name="T68" fmla="*/ 132 w 132"/>
                  <a:gd name="T69" fmla="*/ 127 h 12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127">
                    <a:moveTo>
                      <a:pt x="85" y="119"/>
                    </a:moveTo>
                    <a:lnTo>
                      <a:pt x="70" y="89"/>
                    </a:lnTo>
                    <a:lnTo>
                      <a:pt x="43" y="50"/>
                    </a:lnTo>
                    <a:lnTo>
                      <a:pt x="0" y="8"/>
                    </a:lnTo>
                    <a:lnTo>
                      <a:pt x="32" y="0"/>
                    </a:lnTo>
                    <a:lnTo>
                      <a:pt x="74" y="20"/>
                    </a:lnTo>
                    <a:lnTo>
                      <a:pt x="100" y="74"/>
                    </a:lnTo>
                    <a:lnTo>
                      <a:pt x="108" y="82"/>
                    </a:lnTo>
                    <a:lnTo>
                      <a:pt x="123" y="100"/>
                    </a:lnTo>
                    <a:lnTo>
                      <a:pt x="129" y="110"/>
                    </a:lnTo>
                    <a:lnTo>
                      <a:pt x="132" y="118"/>
                    </a:lnTo>
                    <a:lnTo>
                      <a:pt x="132" y="122"/>
                    </a:lnTo>
                    <a:lnTo>
                      <a:pt x="130" y="125"/>
                    </a:lnTo>
                    <a:lnTo>
                      <a:pt x="127" y="127"/>
                    </a:lnTo>
                    <a:lnTo>
                      <a:pt x="124" y="127"/>
                    </a:lnTo>
                    <a:lnTo>
                      <a:pt x="106" y="125"/>
                    </a:lnTo>
                    <a:lnTo>
                      <a:pt x="94" y="124"/>
                    </a:lnTo>
                    <a:lnTo>
                      <a:pt x="88" y="121"/>
                    </a:lnTo>
                    <a:lnTo>
                      <a:pt x="85" y="119"/>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5" name="Freeform 24"/>
              <p:cNvSpPr/>
              <p:nvPr/>
            </p:nvSpPr>
            <p:spPr bwMode="auto">
              <a:xfrm>
                <a:off x="6696075" y="4625975"/>
                <a:ext cx="158750" cy="90488"/>
              </a:xfrm>
              <a:custGeom>
                <a:avLst/>
                <a:gdLst>
                  <a:gd name="T0" fmla="*/ 0 w 100"/>
                  <a:gd name="T1" fmla="*/ 42 h 57"/>
                  <a:gd name="T2" fmla="*/ 0 w 100"/>
                  <a:gd name="T3" fmla="*/ 0 h 57"/>
                  <a:gd name="T4" fmla="*/ 38 w 100"/>
                  <a:gd name="T5" fmla="*/ 15 h 57"/>
                  <a:gd name="T6" fmla="*/ 100 w 100"/>
                  <a:gd name="T7" fmla="*/ 35 h 57"/>
                  <a:gd name="T8" fmla="*/ 73 w 100"/>
                  <a:gd name="T9" fmla="*/ 53 h 57"/>
                  <a:gd name="T10" fmla="*/ 28 w 100"/>
                  <a:gd name="T11" fmla="*/ 57 h 57"/>
                  <a:gd name="T12" fmla="*/ 0 w 100"/>
                  <a:gd name="T13" fmla="*/ 42 h 57"/>
                  <a:gd name="T14" fmla="*/ 0 60000 65536"/>
                  <a:gd name="T15" fmla="*/ 0 60000 65536"/>
                  <a:gd name="T16" fmla="*/ 0 60000 65536"/>
                  <a:gd name="T17" fmla="*/ 0 60000 65536"/>
                  <a:gd name="T18" fmla="*/ 0 60000 65536"/>
                  <a:gd name="T19" fmla="*/ 0 60000 65536"/>
                  <a:gd name="T20" fmla="*/ 0 60000 65536"/>
                  <a:gd name="T21" fmla="*/ 0 w 100"/>
                  <a:gd name="T22" fmla="*/ 0 h 57"/>
                  <a:gd name="T23" fmla="*/ 100 w 100"/>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57">
                    <a:moveTo>
                      <a:pt x="0" y="42"/>
                    </a:moveTo>
                    <a:lnTo>
                      <a:pt x="0" y="0"/>
                    </a:lnTo>
                    <a:lnTo>
                      <a:pt x="38" y="15"/>
                    </a:lnTo>
                    <a:lnTo>
                      <a:pt x="100" y="35"/>
                    </a:lnTo>
                    <a:lnTo>
                      <a:pt x="73" y="53"/>
                    </a:lnTo>
                    <a:lnTo>
                      <a:pt x="28" y="57"/>
                    </a:lnTo>
                    <a:lnTo>
                      <a:pt x="0" y="42"/>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6" name="Freeform 25"/>
              <p:cNvSpPr/>
              <p:nvPr/>
            </p:nvSpPr>
            <p:spPr bwMode="auto">
              <a:xfrm>
                <a:off x="6915150" y="4443413"/>
                <a:ext cx="141288" cy="174625"/>
              </a:xfrm>
              <a:custGeom>
                <a:avLst/>
                <a:gdLst>
                  <a:gd name="T0" fmla="*/ 65 w 89"/>
                  <a:gd name="T1" fmla="*/ 110 h 110"/>
                  <a:gd name="T2" fmla="*/ 22 w 89"/>
                  <a:gd name="T3" fmla="*/ 91 h 110"/>
                  <a:gd name="T4" fmla="*/ 0 w 89"/>
                  <a:gd name="T5" fmla="*/ 83 h 110"/>
                  <a:gd name="T6" fmla="*/ 22 w 89"/>
                  <a:gd name="T7" fmla="*/ 46 h 110"/>
                  <a:gd name="T8" fmla="*/ 65 w 89"/>
                  <a:gd name="T9" fmla="*/ 0 h 110"/>
                  <a:gd name="T10" fmla="*/ 89 w 89"/>
                  <a:gd name="T11" fmla="*/ 41 h 110"/>
                  <a:gd name="T12" fmla="*/ 77 w 89"/>
                  <a:gd name="T13" fmla="*/ 58 h 110"/>
                  <a:gd name="T14" fmla="*/ 65 w 89"/>
                  <a:gd name="T15" fmla="*/ 110 h 110"/>
                  <a:gd name="T16" fmla="*/ 0 60000 65536"/>
                  <a:gd name="T17" fmla="*/ 0 60000 65536"/>
                  <a:gd name="T18" fmla="*/ 0 60000 65536"/>
                  <a:gd name="T19" fmla="*/ 0 60000 65536"/>
                  <a:gd name="T20" fmla="*/ 0 60000 65536"/>
                  <a:gd name="T21" fmla="*/ 0 60000 65536"/>
                  <a:gd name="T22" fmla="*/ 0 60000 65536"/>
                  <a:gd name="T23" fmla="*/ 0 60000 65536"/>
                  <a:gd name="T24" fmla="*/ 0 w 89"/>
                  <a:gd name="T25" fmla="*/ 0 h 110"/>
                  <a:gd name="T26" fmla="*/ 89 w 89"/>
                  <a:gd name="T27" fmla="*/ 110 h 1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9" h="110">
                    <a:moveTo>
                      <a:pt x="65" y="110"/>
                    </a:moveTo>
                    <a:lnTo>
                      <a:pt x="22" y="91"/>
                    </a:lnTo>
                    <a:lnTo>
                      <a:pt x="0" y="83"/>
                    </a:lnTo>
                    <a:lnTo>
                      <a:pt x="22" y="46"/>
                    </a:lnTo>
                    <a:lnTo>
                      <a:pt x="65" y="0"/>
                    </a:lnTo>
                    <a:lnTo>
                      <a:pt x="89" y="41"/>
                    </a:lnTo>
                    <a:lnTo>
                      <a:pt x="77" y="58"/>
                    </a:lnTo>
                    <a:lnTo>
                      <a:pt x="65" y="110"/>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7" name="Freeform 26"/>
              <p:cNvSpPr/>
              <p:nvPr/>
            </p:nvSpPr>
            <p:spPr bwMode="auto">
              <a:xfrm>
                <a:off x="7216775" y="4502150"/>
                <a:ext cx="433388" cy="219075"/>
              </a:xfrm>
              <a:custGeom>
                <a:avLst/>
                <a:gdLst>
                  <a:gd name="T0" fmla="*/ 86 w 273"/>
                  <a:gd name="T1" fmla="*/ 66 h 138"/>
                  <a:gd name="T2" fmla="*/ 81 w 273"/>
                  <a:gd name="T3" fmla="*/ 43 h 138"/>
                  <a:gd name="T4" fmla="*/ 81 w 273"/>
                  <a:gd name="T5" fmla="*/ 43 h 138"/>
                  <a:gd name="T6" fmla="*/ 68 w 273"/>
                  <a:gd name="T7" fmla="*/ 40 h 138"/>
                  <a:gd name="T8" fmla="*/ 38 w 273"/>
                  <a:gd name="T9" fmla="*/ 34 h 138"/>
                  <a:gd name="T10" fmla="*/ 23 w 273"/>
                  <a:gd name="T11" fmla="*/ 30 h 138"/>
                  <a:gd name="T12" fmla="*/ 9 w 273"/>
                  <a:gd name="T13" fmla="*/ 24 h 138"/>
                  <a:gd name="T14" fmla="*/ 4 w 273"/>
                  <a:gd name="T15" fmla="*/ 21 h 138"/>
                  <a:gd name="T16" fmla="*/ 1 w 273"/>
                  <a:gd name="T17" fmla="*/ 16 h 138"/>
                  <a:gd name="T18" fmla="*/ 0 w 273"/>
                  <a:gd name="T19" fmla="*/ 13 h 138"/>
                  <a:gd name="T20" fmla="*/ 1 w 273"/>
                  <a:gd name="T21" fmla="*/ 9 h 138"/>
                  <a:gd name="T22" fmla="*/ 1 w 273"/>
                  <a:gd name="T23" fmla="*/ 9 h 138"/>
                  <a:gd name="T24" fmla="*/ 4 w 273"/>
                  <a:gd name="T25" fmla="*/ 4 h 138"/>
                  <a:gd name="T26" fmla="*/ 9 w 273"/>
                  <a:gd name="T27" fmla="*/ 3 h 138"/>
                  <a:gd name="T28" fmla="*/ 14 w 273"/>
                  <a:gd name="T29" fmla="*/ 1 h 138"/>
                  <a:gd name="T30" fmla="*/ 18 w 273"/>
                  <a:gd name="T31" fmla="*/ 0 h 138"/>
                  <a:gd name="T32" fmla="*/ 32 w 273"/>
                  <a:gd name="T33" fmla="*/ 0 h 138"/>
                  <a:gd name="T34" fmla="*/ 44 w 273"/>
                  <a:gd name="T35" fmla="*/ 3 h 138"/>
                  <a:gd name="T36" fmla="*/ 68 w 273"/>
                  <a:gd name="T37" fmla="*/ 9 h 138"/>
                  <a:gd name="T38" fmla="*/ 78 w 273"/>
                  <a:gd name="T39" fmla="*/ 13 h 138"/>
                  <a:gd name="T40" fmla="*/ 140 w 273"/>
                  <a:gd name="T41" fmla="*/ 9 h 138"/>
                  <a:gd name="T42" fmla="*/ 163 w 273"/>
                  <a:gd name="T43" fmla="*/ 43 h 138"/>
                  <a:gd name="T44" fmla="*/ 208 w 273"/>
                  <a:gd name="T45" fmla="*/ 43 h 138"/>
                  <a:gd name="T46" fmla="*/ 223 w 273"/>
                  <a:gd name="T47" fmla="*/ 89 h 138"/>
                  <a:gd name="T48" fmla="*/ 273 w 273"/>
                  <a:gd name="T49" fmla="*/ 116 h 138"/>
                  <a:gd name="T50" fmla="*/ 273 w 273"/>
                  <a:gd name="T51" fmla="*/ 116 h 138"/>
                  <a:gd name="T52" fmla="*/ 269 w 273"/>
                  <a:gd name="T53" fmla="*/ 122 h 138"/>
                  <a:gd name="T54" fmla="*/ 261 w 273"/>
                  <a:gd name="T55" fmla="*/ 128 h 138"/>
                  <a:gd name="T56" fmla="*/ 252 w 273"/>
                  <a:gd name="T57" fmla="*/ 134 h 138"/>
                  <a:gd name="T58" fmla="*/ 240 w 273"/>
                  <a:gd name="T59" fmla="*/ 138 h 138"/>
                  <a:gd name="T60" fmla="*/ 232 w 273"/>
                  <a:gd name="T61" fmla="*/ 138 h 138"/>
                  <a:gd name="T62" fmla="*/ 225 w 273"/>
                  <a:gd name="T63" fmla="*/ 138 h 138"/>
                  <a:gd name="T64" fmla="*/ 217 w 273"/>
                  <a:gd name="T65" fmla="*/ 137 h 138"/>
                  <a:gd name="T66" fmla="*/ 208 w 273"/>
                  <a:gd name="T67" fmla="*/ 134 h 138"/>
                  <a:gd name="T68" fmla="*/ 199 w 273"/>
                  <a:gd name="T69" fmla="*/ 129 h 138"/>
                  <a:gd name="T70" fmla="*/ 190 w 273"/>
                  <a:gd name="T71" fmla="*/ 123 h 138"/>
                  <a:gd name="T72" fmla="*/ 190 w 273"/>
                  <a:gd name="T73" fmla="*/ 123 h 138"/>
                  <a:gd name="T74" fmla="*/ 174 w 273"/>
                  <a:gd name="T75" fmla="*/ 111 h 138"/>
                  <a:gd name="T76" fmla="*/ 166 w 273"/>
                  <a:gd name="T77" fmla="*/ 105 h 138"/>
                  <a:gd name="T78" fmla="*/ 166 w 273"/>
                  <a:gd name="T79" fmla="*/ 105 h 138"/>
                  <a:gd name="T80" fmla="*/ 164 w 273"/>
                  <a:gd name="T81" fmla="*/ 102 h 138"/>
                  <a:gd name="T82" fmla="*/ 166 w 273"/>
                  <a:gd name="T83" fmla="*/ 101 h 138"/>
                  <a:gd name="T84" fmla="*/ 172 w 273"/>
                  <a:gd name="T85" fmla="*/ 102 h 138"/>
                  <a:gd name="T86" fmla="*/ 186 w 273"/>
                  <a:gd name="T87" fmla="*/ 108 h 138"/>
                  <a:gd name="T88" fmla="*/ 158 w 273"/>
                  <a:gd name="T89" fmla="*/ 135 h 138"/>
                  <a:gd name="T90" fmla="*/ 128 w 273"/>
                  <a:gd name="T91" fmla="*/ 113 h 138"/>
                  <a:gd name="T92" fmla="*/ 94 w 273"/>
                  <a:gd name="T93" fmla="*/ 96 h 138"/>
                  <a:gd name="T94" fmla="*/ 74 w 273"/>
                  <a:gd name="T95" fmla="*/ 108 h 138"/>
                  <a:gd name="T96" fmla="*/ 63 w 273"/>
                  <a:gd name="T97" fmla="*/ 78 h 138"/>
                  <a:gd name="T98" fmla="*/ 86 w 273"/>
                  <a:gd name="T99" fmla="*/ 66 h 1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138"/>
                  <a:gd name="T152" fmla="*/ 273 w 273"/>
                  <a:gd name="T153" fmla="*/ 138 h 1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138">
                    <a:moveTo>
                      <a:pt x="86" y="66"/>
                    </a:moveTo>
                    <a:lnTo>
                      <a:pt x="81" y="43"/>
                    </a:lnTo>
                    <a:lnTo>
                      <a:pt x="68" y="40"/>
                    </a:lnTo>
                    <a:lnTo>
                      <a:pt x="38" y="34"/>
                    </a:lnTo>
                    <a:lnTo>
                      <a:pt x="23" y="30"/>
                    </a:lnTo>
                    <a:lnTo>
                      <a:pt x="9" y="24"/>
                    </a:lnTo>
                    <a:lnTo>
                      <a:pt x="4" y="21"/>
                    </a:lnTo>
                    <a:lnTo>
                      <a:pt x="1" y="16"/>
                    </a:lnTo>
                    <a:lnTo>
                      <a:pt x="0" y="13"/>
                    </a:lnTo>
                    <a:lnTo>
                      <a:pt x="1" y="9"/>
                    </a:lnTo>
                    <a:lnTo>
                      <a:pt x="4" y="4"/>
                    </a:lnTo>
                    <a:lnTo>
                      <a:pt x="9" y="3"/>
                    </a:lnTo>
                    <a:lnTo>
                      <a:pt x="14" y="1"/>
                    </a:lnTo>
                    <a:lnTo>
                      <a:pt x="18" y="0"/>
                    </a:lnTo>
                    <a:lnTo>
                      <a:pt x="32" y="0"/>
                    </a:lnTo>
                    <a:lnTo>
                      <a:pt x="44" y="3"/>
                    </a:lnTo>
                    <a:lnTo>
                      <a:pt x="68" y="9"/>
                    </a:lnTo>
                    <a:lnTo>
                      <a:pt x="78" y="13"/>
                    </a:lnTo>
                    <a:lnTo>
                      <a:pt x="140" y="9"/>
                    </a:lnTo>
                    <a:lnTo>
                      <a:pt x="163" y="43"/>
                    </a:lnTo>
                    <a:lnTo>
                      <a:pt x="208" y="43"/>
                    </a:lnTo>
                    <a:lnTo>
                      <a:pt x="223" y="89"/>
                    </a:lnTo>
                    <a:lnTo>
                      <a:pt x="273" y="116"/>
                    </a:lnTo>
                    <a:lnTo>
                      <a:pt x="269" y="122"/>
                    </a:lnTo>
                    <a:lnTo>
                      <a:pt x="261" y="128"/>
                    </a:lnTo>
                    <a:lnTo>
                      <a:pt x="252" y="134"/>
                    </a:lnTo>
                    <a:lnTo>
                      <a:pt x="240" y="138"/>
                    </a:lnTo>
                    <a:lnTo>
                      <a:pt x="232" y="138"/>
                    </a:lnTo>
                    <a:lnTo>
                      <a:pt x="225" y="138"/>
                    </a:lnTo>
                    <a:lnTo>
                      <a:pt x="217" y="137"/>
                    </a:lnTo>
                    <a:lnTo>
                      <a:pt x="208" y="134"/>
                    </a:lnTo>
                    <a:lnTo>
                      <a:pt x="199" y="129"/>
                    </a:lnTo>
                    <a:lnTo>
                      <a:pt x="190" y="123"/>
                    </a:lnTo>
                    <a:lnTo>
                      <a:pt x="174" y="111"/>
                    </a:lnTo>
                    <a:lnTo>
                      <a:pt x="166" y="105"/>
                    </a:lnTo>
                    <a:lnTo>
                      <a:pt x="164" y="102"/>
                    </a:lnTo>
                    <a:lnTo>
                      <a:pt x="166" y="101"/>
                    </a:lnTo>
                    <a:lnTo>
                      <a:pt x="172" y="102"/>
                    </a:lnTo>
                    <a:lnTo>
                      <a:pt x="186" y="108"/>
                    </a:lnTo>
                    <a:lnTo>
                      <a:pt x="158" y="135"/>
                    </a:lnTo>
                    <a:lnTo>
                      <a:pt x="128" y="113"/>
                    </a:lnTo>
                    <a:lnTo>
                      <a:pt x="94" y="96"/>
                    </a:lnTo>
                    <a:lnTo>
                      <a:pt x="74" y="108"/>
                    </a:lnTo>
                    <a:lnTo>
                      <a:pt x="63" y="78"/>
                    </a:lnTo>
                    <a:lnTo>
                      <a:pt x="86" y="66"/>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8" name="Freeform 27"/>
              <p:cNvSpPr/>
              <p:nvPr/>
            </p:nvSpPr>
            <p:spPr bwMode="auto">
              <a:xfrm>
                <a:off x="6831013" y="4733925"/>
                <a:ext cx="874712" cy="695325"/>
              </a:xfrm>
              <a:custGeom>
                <a:avLst/>
                <a:gdLst>
                  <a:gd name="T0" fmla="*/ 294 w 551"/>
                  <a:gd name="T1" fmla="*/ 66 h 438"/>
                  <a:gd name="T2" fmla="*/ 329 w 551"/>
                  <a:gd name="T3" fmla="*/ 32 h 438"/>
                  <a:gd name="T4" fmla="*/ 329 w 551"/>
                  <a:gd name="T5" fmla="*/ 0 h 438"/>
                  <a:gd name="T6" fmla="*/ 272 w 551"/>
                  <a:gd name="T7" fmla="*/ 0 h 438"/>
                  <a:gd name="T8" fmla="*/ 253 w 551"/>
                  <a:gd name="T9" fmla="*/ 7 h 438"/>
                  <a:gd name="T10" fmla="*/ 195 w 551"/>
                  <a:gd name="T11" fmla="*/ 42 h 438"/>
                  <a:gd name="T12" fmla="*/ 130 w 551"/>
                  <a:gd name="T13" fmla="*/ 50 h 438"/>
                  <a:gd name="T14" fmla="*/ 107 w 551"/>
                  <a:gd name="T15" fmla="*/ 81 h 438"/>
                  <a:gd name="T16" fmla="*/ 90 w 551"/>
                  <a:gd name="T17" fmla="*/ 106 h 438"/>
                  <a:gd name="T18" fmla="*/ 87 w 551"/>
                  <a:gd name="T19" fmla="*/ 115 h 438"/>
                  <a:gd name="T20" fmla="*/ 86 w 551"/>
                  <a:gd name="T21" fmla="*/ 121 h 438"/>
                  <a:gd name="T22" fmla="*/ 74 w 551"/>
                  <a:gd name="T23" fmla="*/ 137 h 438"/>
                  <a:gd name="T24" fmla="*/ 10 w 551"/>
                  <a:gd name="T25" fmla="*/ 149 h 438"/>
                  <a:gd name="T26" fmla="*/ 10 w 551"/>
                  <a:gd name="T27" fmla="*/ 238 h 438"/>
                  <a:gd name="T28" fmla="*/ 10 w 551"/>
                  <a:gd name="T29" fmla="*/ 296 h 438"/>
                  <a:gd name="T30" fmla="*/ 13 w 551"/>
                  <a:gd name="T31" fmla="*/ 315 h 438"/>
                  <a:gd name="T32" fmla="*/ 23 w 551"/>
                  <a:gd name="T33" fmla="*/ 362 h 438"/>
                  <a:gd name="T34" fmla="*/ 26 w 551"/>
                  <a:gd name="T35" fmla="*/ 376 h 438"/>
                  <a:gd name="T36" fmla="*/ 30 w 551"/>
                  <a:gd name="T37" fmla="*/ 379 h 438"/>
                  <a:gd name="T38" fmla="*/ 50 w 551"/>
                  <a:gd name="T39" fmla="*/ 380 h 438"/>
                  <a:gd name="T40" fmla="*/ 84 w 551"/>
                  <a:gd name="T41" fmla="*/ 374 h 438"/>
                  <a:gd name="T42" fmla="*/ 195 w 551"/>
                  <a:gd name="T43" fmla="*/ 349 h 438"/>
                  <a:gd name="T44" fmla="*/ 237 w 551"/>
                  <a:gd name="T45" fmla="*/ 323 h 438"/>
                  <a:gd name="T46" fmla="*/ 276 w 551"/>
                  <a:gd name="T47" fmla="*/ 331 h 438"/>
                  <a:gd name="T48" fmla="*/ 306 w 551"/>
                  <a:gd name="T49" fmla="*/ 341 h 438"/>
                  <a:gd name="T50" fmla="*/ 324 w 551"/>
                  <a:gd name="T51" fmla="*/ 353 h 438"/>
                  <a:gd name="T52" fmla="*/ 329 w 551"/>
                  <a:gd name="T53" fmla="*/ 356 h 438"/>
                  <a:gd name="T54" fmla="*/ 383 w 551"/>
                  <a:gd name="T55" fmla="*/ 426 h 438"/>
                  <a:gd name="T56" fmla="*/ 388 w 551"/>
                  <a:gd name="T57" fmla="*/ 430 h 438"/>
                  <a:gd name="T58" fmla="*/ 407 w 551"/>
                  <a:gd name="T59" fmla="*/ 436 h 438"/>
                  <a:gd name="T60" fmla="*/ 436 w 551"/>
                  <a:gd name="T61" fmla="*/ 438 h 438"/>
                  <a:gd name="T62" fmla="*/ 483 w 551"/>
                  <a:gd name="T63" fmla="*/ 406 h 438"/>
                  <a:gd name="T64" fmla="*/ 486 w 551"/>
                  <a:gd name="T65" fmla="*/ 401 h 438"/>
                  <a:gd name="T66" fmla="*/ 506 w 551"/>
                  <a:gd name="T67" fmla="*/ 377 h 438"/>
                  <a:gd name="T68" fmla="*/ 509 w 551"/>
                  <a:gd name="T69" fmla="*/ 364 h 438"/>
                  <a:gd name="T70" fmla="*/ 509 w 551"/>
                  <a:gd name="T71" fmla="*/ 334 h 438"/>
                  <a:gd name="T72" fmla="*/ 551 w 551"/>
                  <a:gd name="T73" fmla="*/ 219 h 438"/>
                  <a:gd name="T74" fmla="*/ 536 w 551"/>
                  <a:gd name="T75" fmla="*/ 190 h 438"/>
                  <a:gd name="T76" fmla="*/ 513 w 551"/>
                  <a:gd name="T77" fmla="*/ 155 h 438"/>
                  <a:gd name="T78" fmla="*/ 506 w 551"/>
                  <a:gd name="T79" fmla="*/ 146 h 438"/>
                  <a:gd name="T80" fmla="*/ 469 w 551"/>
                  <a:gd name="T81" fmla="*/ 118 h 438"/>
                  <a:gd name="T82" fmla="*/ 436 w 551"/>
                  <a:gd name="T83" fmla="*/ 54 h 438"/>
                  <a:gd name="T84" fmla="*/ 386 w 551"/>
                  <a:gd name="T85" fmla="*/ 81 h 4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51"/>
                  <a:gd name="T130" fmla="*/ 0 h 438"/>
                  <a:gd name="T131" fmla="*/ 551 w 551"/>
                  <a:gd name="T132" fmla="*/ 438 h 4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51" h="438">
                    <a:moveTo>
                      <a:pt x="391" y="92"/>
                    </a:moveTo>
                    <a:lnTo>
                      <a:pt x="294" y="66"/>
                    </a:lnTo>
                    <a:lnTo>
                      <a:pt x="299" y="32"/>
                    </a:lnTo>
                    <a:lnTo>
                      <a:pt x="329" y="32"/>
                    </a:lnTo>
                    <a:lnTo>
                      <a:pt x="329" y="0"/>
                    </a:lnTo>
                    <a:lnTo>
                      <a:pt x="272" y="0"/>
                    </a:lnTo>
                    <a:lnTo>
                      <a:pt x="264" y="3"/>
                    </a:lnTo>
                    <a:lnTo>
                      <a:pt x="253" y="7"/>
                    </a:lnTo>
                    <a:lnTo>
                      <a:pt x="228" y="21"/>
                    </a:lnTo>
                    <a:lnTo>
                      <a:pt x="195" y="42"/>
                    </a:lnTo>
                    <a:lnTo>
                      <a:pt x="167" y="50"/>
                    </a:lnTo>
                    <a:lnTo>
                      <a:pt x="130" y="50"/>
                    </a:lnTo>
                    <a:lnTo>
                      <a:pt x="107" y="81"/>
                    </a:lnTo>
                    <a:lnTo>
                      <a:pt x="96" y="94"/>
                    </a:lnTo>
                    <a:lnTo>
                      <a:pt x="90" y="106"/>
                    </a:lnTo>
                    <a:lnTo>
                      <a:pt x="89" y="110"/>
                    </a:lnTo>
                    <a:lnTo>
                      <a:pt x="87" y="115"/>
                    </a:lnTo>
                    <a:lnTo>
                      <a:pt x="86" y="121"/>
                    </a:lnTo>
                    <a:lnTo>
                      <a:pt x="83" y="125"/>
                    </a:lnTo>
                    <a:lnTo>
                      <a:pt x="74" y="137"/>
                    </a:lnTo>
                    <a:lnTo>
                      <a:pt x="60" y="149"/>
                    </a:lnTo>
                    <a:lnTo>
                      <a:pt x="10" y="149"/>
                    </a:lnTo>
                    <a:lnTo>
                      <a:pt x="0" y="199"/>
                    </a:lnTo>
                    <a:lnTo>
                      <a:pt x="10" y="238"/>
                    </a:lnTo>
                    <a:lnTo>
                      <a:pt x="10" y="296"/>
                    </a:lnTo>
                    <a:lnTo>
                      <a:pt x="13" y="315"/>
                    </a:lnTo>
                    <a:lnTo>
                      <a:pt x="16" y="340"/>
                    </a:lnTo>
                    <a:lnTo>
                      <a:pt x="23" y="362"/>
                    </a:lnTo>
                    <a:lnTo>
                      <a:pt x="26" y="376"/>
                    </a:lnTo>
                    <a:lnTo>
                      <a:pt x="27" y="377"/>
                    </a:lnTo>
                    <a:lnTo>
                      <a:pt x="30" y="379"/>
                    </a:lnTo>
                    <a:lnTo>
                      <a:pt x="39" y="380"/>
                    </a:lnTo>
                    <a:lnTo>
                      <a:pt x="50" y="380"/>
                    </a:lnTo>
                    <a:lnTo>
                      <a:pt x="62" y="379"/>
                    </a:lnTo>
                    <a:lnTo>
                      <a:pt x="84" y="374"/>
                    </a:lnTo>
                    <a:lnTo>
                      <a:pt x="95" y="373"/>
                    </a:lnTo>
                    <a:lnTo>
                      <a:pt x="195" y="349"/>
                    </a:lnTo>
                    <a:lnTo>
                      <a:pt x="237" y="323"/>
                    </a:lnTo>
                    <a:lnTo>
                      <a:pt x="249" y="324"/>
                    </a:lnTo>
                    <a:lnTo>
                      <a:pt x="276" y="331"/>
                    </a:lnTo>
                    <a:lnTo>
                      <a:pt x="291" y="337"/>
                    </a:lnTo>
                    <a:lnTo>
                      <a:pt x="306" y="341"/>
                    </a:lnTo>
                    <a:lnTo>
                      <a:pt x="320" y="349"/>
                    </a:lnTo>
                    <a:lnTo>
                      <a:pt x="324" y="353"/>
                    </a:lnTo>
                    <a:lnTo>
                      <a:pt x="329" y="356"/>
                    </a:lnTo>
                    <a:lnTo>
                      <a:pt x="359" y="394"/>
                    </a:lnTo>
                    <a:lnTo>
                      <a:pt x="383" y="426"/>
                    </a:lnTo>
                    <a:lnTo>
                      <a:pt x="388" y="430"/>
                    </a:lnTo>
                    <a:lnTo>
                      <a:pt x="397" y="435"/>
                    </a:lnTo>
                    <a:lnTo>
                      <a:pt x="407" y="436"/>
                    </a:lnTo>
                    <a:lnTo>
                      <a:pt x="418" y="438"/>
                    </a:lnTo>
                    <a:lnTo>
                      <a:pt x="436" y="438"/>
                    </a:lnTo>
                    <a:lnTo>
                      <a:pt x="444" y="438"/>
                    </a:lnTo>
                    <a:lnTo>
                      <a:pt x="483" y="406"/>
                    </a:lnTo>
                    <a:lnTo>
                      <a:pt x="486" y="401"/>
                    </a:lnTo>
                    <a:lnTo>
                      <a:pt x="495" y="391"/>
                    </a:lnTo>
                    <a:lnTo>
                      <a:pt x="506" y="377"/>
                    </a:lnTo>
                    <a:lnTo>
                      <a:pt x="509" y="371"/>
                    </a:lnTo>
                    <a:lnTo>
                      <a:pt x="509" y="364"/>
                    </a:lnTo>
                    <a:lnTo>
                      <a:pt x="509" y="334"/>
                    </a:lnTo>
                    <a:lnTo>
                      <a:pt x="540" y="284"/>
                    </a:lnTo>
                    <a:lnTo>
                      <a:pt x="551" y="219"/>
                    </a:lnTo>
                    <a:lnTo>
                      <a:pt x="536" y="190"/>
                    </a:lnTo>
                    <a:lnTo>
                      <a:pt x="521" y="166"/>
                    </a:lnTo>
                    <a:lnTo>
                      <a:pt x="513" y="155"/>
                    </a:lnTo>
                    <a:lnTo>
                      <a:pt x="506" y="146"/>
                    </a:lnTo>
                    <a:lnTo>
                      <a:pt x="487" y="131"/>
                    </a:lnTo>
                    <a:lnTo>
                      <a:pt x="469" y="118"/>
                    </a:lnTo>
                    <a:lnTo>
                      <a:pt x="448" y="104"/>
                    </a:lnTo>
                    <a:lnTo>
                      <a:pt x="436" y="54"/>
                    </a:lnTo>
                    <a:lnTo>
                      <a:pt x="383" y="7"/>
                    </a:lnTo>
                    <a:lnTo>
                      <a:pt x="386" y="81"/>
                    </a:lnTo>
                    <a:lnTo>
                      <a:pt x="391" y="92"/>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39" name="Freeform 28"/>
              <p:cNvSpPr/>
              <p:nvPr/>
            </p:nvSpPr>
            <p:spPr bwMode="auto">
              <a:xfrm>
                <a:off x="7443788" y="5483225"/>
                <a:ext cx="195262" cy="103188"/>
              </a:xfrm>
              <a:custGeom>
                <a:avLst/>
                <a:gdLst>
                  <a:gd name="T0" fmla="*/ 65 w 123"/>
                  <a:gd name="T1" fmla="*/ 65 h 65"/>
                  <a:gd name="T2" fmla="*/ 35 w 123"/>
                  <a:gd name="T3" fmla="*/ 46 h 65"/>
                  <a:gd name="T4" fmla="*/ 0 w 123"/>
                  <a:gd name="T5" fmla="*/ 16 h 65"/>
                  <a:gd name="T6" fmla="*/ 31 w 123"/>
                  <a:gd name="T7" fmla="*/ 0 h 65"/>
                  <a:gd name="T8" fmla="*/ 73 w 123"/>
                  <a:gd name="T9" fmla="*/ 3 h 65"/>
                  <a:gd name="T10" fmla="*/ 123 w 123"/>
                  <a:gd name="T11" fmla="*/ 11 h 65"/>
                  <a:gd name="T12" fmla="*/ 100 w 123"/>
                  <a:gd name="T13" fmla="*/ 38 h 65"/>
                  <a:gd name="T14" fmla="*/ 65 w 123"/>
                  <a:gd name="T15" fmla="*/ 65 h 65"/>
                  <a:gd name="T16" fmla="*/ 0 60000 65536"/>
                  <a:gd name="T17" fmla="*/ 0 60000 65536"/>
                  <a:gd name="T18" fmla="*/ 0 60000 65536"/>
                  <a:gd name="T19" fmla="*/ 0 60000 65536"/>
                  <a:gd name="T20" fmla="*/ 0 60000 65536"/>
                  <a:gd name="T21" fmla="*/ 0 60000 65536"/>
                  <a:gd name="T22" fmla="*/ 0 60000 65536"/>
                  <a:gd name="T23" fmla="*/ 0 60000 65536"/>
                  <a:gd name="T24" fmla="*/ 0 w 123"/>
                  <a:gd name="T25" fmla="*/ 0 h 65"/>
                  <a:gd name="T26" fmla="*/ 123 w 12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 h="65">
                    <a:moveTo>
                      <a:pt x="65" y="65"/>
                    </a:moveTo>
                    <a:lnTo>
                      <a:pt x="35" y="46"/>
                    </a:lnTo>
                    <a:lnTo>
                      <a:pt x="0" y="16"/>
                    </a:lnTo>
                    <a:lnTo>
                      <a:pt x="31" y="0"/>
                    </a:lnTo>
                    <a:lnTo>
                      <a:pt x="73" y="3"/>
                    </a:lnTo>
                    <a:lnTo>
                      <a:pt x="123" y="11"/>
                    </a:lnTo>
                    <a:lnTo>
                      <a:pt x="100" y="38"/>
                    </a:lnTo>
                    <a:lnTo>
                      <a:pt x="65" y="65"/>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40" name="Freeform 29"/>
              <p:cNvSpPr/>
              <p:nvPr/>
            </p:nvSpPr>
            <p:spPr bwMode="auto">
              <a:xfrm>
                <a:off x="8016875" y="5483225"/>
                <a:ext cx="182563" cy="187325"/>
              </a:xfrm>
              <a:custGeom>
                <a:avLst/>
                <a:gdLst>
                  <a:gd name="T0" fmla="*/ 42 w 115"/>
                  <a:gd name="T1" fmla="*/ 118 h 118"/>
                  <a:gd name="T2" fmla="*/ 0 w 115"/>
                  <a:gd name="T3" fmla="*/ 100 h 118"/>
                  <a:gd name="T4" fmla="*/ 42 w 115"/>
                  <a:gd name="T5" fmla="*/ 53 h 118"/>
                  <a:gd name="T6" fmla="*/ 42 w 115"/>
                  <a:gd name="T7" fmla="*/ 3 h 118"/>
                  <a:gd name="T8" fmla="*/ 76 w 115"/>
                  <a:gd name="T9" fmla="*/ 0 h 118"/>
                  <a:gd name="T10" fmla="*/ 115 w 115"/>
                  <a:gd name="T11" fmla="*/ 0 h 118"/>
                  <a:gd name="T12" fmla="*/ 107 w 115"/>
                  <a:gd name="T13" fmla="*/ 53 h 118"/>
                  <a:gd name="T14" fmla="*/ 68 w 115"/>
                  <a:gd name="T15" fmla="*/ 88 h 118"/>
                  <a:gd name="T16" fmla="*/ 42 w 115"/>
                  <a:gd name="T17" fmla="*/ 118 h 1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5"/>
                  <a:gd name="T28" fmla="*/ 0 h 118"/>
                  <a:gd name="T29" fmla="*/ 115 w 115"/>
                  <a:gd name="T30" fmla="*/ 118 h 1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5" h="118">
                    <a:moveTo>
                      <a:pt x="42" y="118"/>
                    </a:moveTo>
                    <a:lnTo>
                      <a:pt x="0" y="100"/>
                    </a:lnTo>
                    <a:lnTo>
                      <a:pt x="42" y="53"/>
                    </a:lnTo>
                    <a:lnTo>
                      <a:pt x="42" y="3"/>
                    </a:lnTo>
                    <a:lnTo>
                      <a:pt x="76" y="0"/>
                    </a:lnTo>
                    <a:lnTo>
                      <a:pt x="115" y="0"/>
                    </a:lnTo>
                    <a:lnTo>
                      <a:pt x="107" y="53"/>
                    </a:lnTo>
                    <a:lnTo>
                      <a:pt x="68" y="88"/>
                    </a:lnTo>
                    <a:lnTo>
                      <a:pt x="42" y="118"/>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41" name="Freeform 30"/>
              <p:cNvSpPr/>
              <p:nvPr/>
            </p:nvSpPr>
            <p:spPr bwMode="auto">
              <a:xfrm>
                <a:off x="8151813" y="5318125"/>
                <a:ext cx="169862" cy="134938"/>
              </a:xfrm>
              <a:custGeom>
                <a:avLst/>
                <a:gdLst>
                  <a:gd name="T0" fmla="*/ 25 w 107"/>
                  <a:gd name="T1" fmla="*/ 77 h 85"/>
                  <a:gd name="T2" fmla="*/ 0 w 107"/>
                  <a:gd name="T3" fmla="*/ 27 h 85"/>
                  <a:gd name="T4" fmla="*/ 25 w 107"/>
                  <a:gd name="T5" fmla="*/ 0 h 85"/>
                  <a:gd name="T6" fmla="*/ 25 w 107"/>
                  <a:gd name="T7" fmla="*/ 0 h 85"/>
                  <a:gd name="T8" fmla="*/ 30 w 107"/>
                  <a:gd name="T9" fmla="*/ 3 h 85"/>
                  <a:gd name="T10" fmla="*/ 42 w 107"/>
                  <a:gd name="T11" fmla="*/ 12 h 85"/>
                  <a:gd name="T12" fmla="*/ 57 w 107"/>
                  <a:gd name="T13" fmla="*/ 20 h 85"/>
                  <a:gd name="T14" fmla="*/ 65 w 107"/>
                  <a:gd name="T15" fmla="*/ 23 h 85"/>
                  <a:gd name="T16" fmla="*/ 72 w 107"/>
                  <a:gd name="T17" fmla="*/ 23 h 85"/>
                  <a:gd name="T18" fmla="*/ 72 w 107"/>
                  <a:gd name="T19" fmla="*/ 23 h 85"/>
                  <a:gd name="T20" fmla="*/ 86 w 107"/>
                  <a:gd name="T21" fmla="*/ 24 h 85"/>
                  <a:gd name="T22" fmla="*/ 92 w 107"/>
                  <a:gd name="T23" fmla="*/ 26 h 85"/>
                  <a:gd name="T24" fmla="*/ 98 w 107"/>
                  <a:gd name="T25" fmla="*/ 27 h 85"/>
                  <a:gd name="T26" fmla="*/ 102 w 107"/>
                  <a:gd name="T27" fmla="*/ 30 h 85"/>
                  <a:gd name="T28" fmla="*/ 105 w 107"/>
                  <a:gd name="T29" fmla="*/ 35 h 85"/>
                  <a:gd name="T30" fmla="*/ 107 w 107"/>
                  <a:gd name="T31" fmla="*/ 40 h 85"/>
                  <a:gd name="T32" fmla="*/ 107 w 107"/>
                  <a:gd name="T33" fmla="*/ 47 h 85"/>
                  <a:gd name="T34" fmla="*/ 107 w 107"/>
                  <a:gd name="T35" fmla="*/ 47 h 85"/>
                  <a:gd name="T36" fmla="*/ 104 w 107"/>
                  <a:gd name="T37" fmla="*/ 53 h 85"/>
                  <a:gd name="T38" fmla="*/ 99 w 107"/>
                  <a:gd name="T39" fmla="*/ 59 h 85"/>
                  <a:gd name="T40" fmla="*/ 95 w 107"/>
                  <a:gd name="T41" fmla="*/ 65 h 85"/>
                  <a:gd name="T42" fmla="*/ 89 w 107"/>
                  <a:gd name="T43" fmla="*/ 71 h 85"/>
                  <a:gd name="T44" fmla="*/ 80 w 107"/>
                  <a:gd name="T45" fmla="*/ 79 h 85"/>
                  <a:gd name="T46" fmla="*/ 75 w 107"/>
                  <a:gd name="T47" fmla="*/ 80 h 85"/>
                  <a:gd name="T48" fmla="*/ 49 w 107"/>
                  <a:gd name="T49" fmla="*/ 85 h 85"/>
                  <a:gd name="T50" fmla="*/ 25 w 107"/>
                  <a:gd name="T51" fmla="*/ 77 h 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7"/>
                  <a:gd name="T79" fmla="*/ 0 h 85"/>
                  <a:gd name="T80" fmla="*/ 107 w 107"/>
                  <a:gd name="T81" fmla="*/ 85 h 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7" h="85">
                    <a:moveTo>
                      <a:pt x="25" y="77"/>
                    </a:moveTo>
                    <a:lnTo>
                      <a:pt x="0" y="27"/>
                    </a:lnTo>
                    <a:lnTo>
                      <a:pt x="25" y="0"/>
                    </a:lnTo>
                    <a:lnTo>
                      <a:pt x="30" y="3"/>
                    </a:lnTo>
                    <a:lnTo>
                      <a:pt x="42" y="12"/>
                    </a:lnTo>
                    <a:lnTo>
                      <a:pt x="57" y="20"/>
                    </a:lnTo>
                    <a:lnTo>
                      <a:pt x="65" y="23"/>
                    </a:lnTo>
                    <a:lnTo>
                      <a:pt x="72" y="23"/>
                    </a:lnTo>
                    <a:lnTo>
                      <a:pt x="86" y="24"/>
                    </a:lnTo>
                    <a:lnTo>
                      <a:pt x="92" y="26"/>
                    </a:lnTo>
                    <a:lnTo>
                      <a:pt x="98" y="27"/>
                    </a:lnTo>
                    <a:lnTo>
                      <a:pt x="102" y="30"/>
                    </a:lnTo>
                    <a:lnTo>
                      <a:pt x="105" y="35"/>
                    </a:lnTo>
                    <a:lnTo>
                      <a:pt x="107" y="40"/>
                    </a:lnTo>
                    <a:lnTo>
                      <a:pt x="107" y="47"/>
                    </a:lnTo>
                    <a:lnTo>
                      <a:pt x="104" y="53"/>
                    </a:lnTo>
                    <a:lnTo>
                      <a:pt x="99" y="59"/>
                    </a:lnTo>
                    <a:lnTo>
                      <a:pt x="95" y="65"/>
                    </a:lnTo>
                    <a:lnTo>
                      <a:pt x="89" y="71"/>
                    </a:lnTo>
                    <a:lnTo>
                      <a:pt x="80" y="79"/>
                    </a:lnTo>
                    <a:lnTo>
                      <a:pt x="75" y="80"/>
                    </a:lnTo>
                    <a:lnTo>
                      <a:pt x="49" y="85"/>
                    </a:lnTo>
                    <a:lnTo>
                      <a:pt x="25" y="77"/>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42" name="Freeform 31"/>
              <p:cNvSpPr/>
              <p:nvPr/>
            </p:nvSpPr>
            <p:spPr bwMode="auto">
              <a:xfrm>
                <a:off x="684213" y="2166938"/>
                <a:ext cx="2928937" cy="3719512"/>
              </a:xfrm>
              <a:custGeom>
                <a:avLst/>
                <a:gdLst>
                  <a:gd name="T0" fmla="*/ 0 w 1845"/>
                  <a:gd name="T1" fmla="*/ 120 h 2343"/>
                  <a:gd name="T2" fmla="*/ 513 w 1845"/>
                  <a:gd name="T3" fmla="*/ 40 h 2343"/>
                  <a:gd name="T4" fmla="*/ 602 w 1845"/>
                  <a:gd name="T5" fmla="*/ 67 h 2343"/>
                  <a:gd name="T6" fmla="*/ 714 w 1845"/>
                  <a:gd name="T7" fmla="*/ 88 h 2343"/>
                  <a:gd name="T8" fmla="*/ 750 w 1845"/>
                  <a:gd name="T9" fmla="*/ 147 h 2343"/>
                  <a:gd name="T10" fmla="*/ 954 w 1845"/>
                  <a:gd name="T11" fmla="*/ 127 h 2343"/>
                  <a:gd name="T12" fmla="*/ 1019 w 1845"/>
                  <a:gd name="T13" fmla="*/ 94 h 2343"/>
                  <a:gd name="T14" fmla="*/ 984 w 1845"/>
                  <a:gd name="T15" fmla="*/ 0 h 2343"/>
                  <a:gd name="T16" fmla="*/ 1032 w 1845"/>
                  <a:gd name="T17" fmla="*/ 46 h 2343"/>
                  <a:gd name="T18" fmla="*/ 1112 w 1845"/>
                  <a:gd name="T19" fmla="*/ 124 h 2343"/>
                  <a:gd name="T20" fmla="*/ 1179 w 1845"/>
                  <a:gd name="T21" fmla="*/ 76 h 2343"/>
                  <a:gd name="T22" fmla="*/ 1144 w 1845"/>
                  <a:gd name="T23" fmla="*/ 186 h 2343"/>
                  <a:gd name="T24" fmla="*/ 1041 w 1845"/>
                  <a:gd name="T25" fmla="*/ 277 h 2343"/>
                  <a:gd name="T26" fmla="*/ 1004 w 1845"/>
                  <a:gd name="T27" fmla="*/ 372 h 2343"/>
                  <a:gd name="T28" fmla="*/ 1035 w 1845"/>
                  <a:gd name="T29" fmla="*/ 384 h 2343"/>
                  <a:gd name="T30" fmla="*/ 1091 w 1845"/>
                  <a:gd name="T31" fmla="*/ 464 h 2343"/>
                  <a:gd name="T32" fmla="*/ 1229 w 1845"/>
                  <a:gd name="T33" fmla="*/ 434 h 2343"/>
                  <a:gd name="T34" fmla="*/ 1283 w 1845"/>
                  <a:gd name="T35" fmla="*/ 307 h 2343"/>
                  <a:gd name="T36" fmla="*/ 1370 w 1845"/>
                  <a:gd name="T37" fmla="*/ 399 h 2343"/>
                  <a:gd name="T38" fmla="*/ 1488 w 1845"/>
                  <a:gd name="T39" fmla="*/ 456 h 2343"/>
                  <a:gd name="T40" fmla="*/ 1405 w 1845"/>
                  <a:gd name="T41" fmla="*/ 610 h 2343"/>
                  <a:gd name="T42" fmla="*/ 1422 w 1845"/>
                  <a:gd name="T43" fmla="*/ 699 h 2343"/>
                  <a:gd name="T44" fmla="*/ 1348 w 1845"/>
                  <a:gd name="T45" fmla="*/ 767 h 2343"/>
                  <a:gd name="T46" fmla="*/ 1248 w 1845"/>
                  <a:gd name="T47" fmla="*/ 847 h 2343"/>
                  <a:gd name="T48" fmla="*/ 1194 w 1845"/>
                  <a:gd name="T49" fmla="*/ 1058 h 2343"/>
                  <a:gd name="T50" fmla="*/ 1090 w 1845"/>
                  <a:gd name="T51" fmla="*/ 992 h 2343"/>
                  <a:gd name="T52" fmla="*/ 973 w 1845"/>
                  <a:gd name="T53" fmla="*/ 1031 h 2343"/>
                  <a:gd name="T54" fmla="*/ 1055 w 1845"/>
                  <a:gd name="T55" fmla="*/ 1167 h 2343"/>
                  <a:gd name="T56" fmla="*/ 1123 w 1845"/>
                  <a:gd name="T57" fmla="*/ 1208 h 2343"/>
                  <a:gd name="T58" fmla="*/ 1164 w 1845"/>
                  <a:gd name="T59" fmla="*/ 1231 h 2343"/>
                  <a:gd name="T60" fmla="*/ 1224 w 1845"/>
                  <a:gd name="T61" fmla="*/ 1314 h 2343"/>
                  <a:gd name="T62" fmla="*/ 1405 w 1845"/>
                  <a:gd name="T63" fmla="*/ 1292 h 2343"/>
                  <a:gd name="T64" fmla="*/ 1556 w 1845"/>
                  <a:gd name="T65" fmla="*/ 1330 h 2343"/>
                  <a:gd name="T66" fmla="*/ 1620 w 1845"/>
                  <a:gd name="T67" fmla="*/ 1418 h 2343"/>
                  <a:gd name="T68" fmla="*/ 1697 w 1845"/>
                  <a:gd name="T69" fmla="*/ 1474 h 2343"/>
                  <a:gd name="T70" fmla="*/ 1804 w 1845"/>
                  <a:gd name="T71" fmla="*/ 1487 h 2343"/>
                  <a:gd name="T72" fmla="*/ 1845 w 1845"/>
                  <a:gd name="T73" fmla="*/ 1543 h 2343"/>
                  <a:gd name="T74" fmla="*/ 1772 w 1845"/>
                  <a:gd name="T75" fmla="*/ 1680 h 2343"/>
                  <a:gd name="T76" fmla="*/ 1754 w 1845"/>
                  <a:gd name="T77" fmla="*/ 1768 h 2343"/>
                  <a:gd name="T78" fmla="*/ 1660 w 1845"/>
                  <a:gd name="T79" fmla="*/ 1868 h 2343"/>
                  <a:gd name="T80" fmla="*/ 1531 w 1845"/>
                  <a:gd name="T81" fmla="*/ 2020 h 2343"/>
                  <a:gd name="T82" fmla="*/ 1467 w 1845"/>
                  <a:gd name="T83" fmla="*/ 2073 h 2343"/>
                  <a:gd name="T84" fmla="*/ 1420 w 1845"/>
                  <a:gd name="T85" fmla="*/ 2231 h 2343"/>
                  <a:gd name="T86" fmla="*/ 1337 w 1845"/>
                  <a:gd name="T87" fmla="*/ 2343 h 2343"/>
                  <a:gd name="T88" fmla="*/ 1310 w 1845"/>
                  <a:gd name="T89" fmla="*/ 2005 h 2343"/>
                  <a:gd name="T90" fmla="*/ 1348 w 1845"/>
                  <a:gd name="T91" fmla="*/ 1836 h 2343"/>
                  <a:gd name="T92" fmla="*/ 1340 w 1845"/>
                  <a:gd name="T93" fmla="*/ 1677 h 2343"/>
                  <a:gd name="T94" fmla="*/ 1254 w 1845"/>
                  <a:gd name="T95" fmla="*/ 1594 h 2343"/>
                  <a:gd name="T96" fmla="*/ 1188 w 1845"/>
                  <a:gd name="T97" fmla="*/ 1475 h 2343"/>
                  <a:gd name="T98" fmla="*/ 1248 w 1845"/>
                  <a:gd name="T99" fmla="*/ 1357 h 2343"/>
                  <a:gd name="T100" fmla="*/ 1078 w 1845"/>
                  <a:gd name="T101" fmla="*/ 1261 h 2343"/>
                  <a:gd name="T102" fmla="*/ 893 w 1845"/>
                  <a:gd name="T103" fmla="*/ 1181 h 2343"/>
                  <a:gd name="T104" fmla="*/ 887 w 1845"/>
                  <a:gd name="T105" fmla="*/ 1093 h 2343"/>
                  <a:gd name="T106" fmla="*/ 777 w 1845"/>
                  <a:gd name="T107" fmla="*/ 986 h 2343"/>
                  <a:gd name="T108" fmla="*/ 815 w 1845"/>
                  <a:gd name="T109" fmla="*/ 1096 h 2343"/>
                  <a:gd name="T110" fmla="*/ 647 w 1845"/>
                  <a:gd name="T111" fmla="*/ 900 h 2343"/>
                  <a:gd name="T112" fmla="*/ 613 w 1845"/>
                  <a:gd name="T113" fmla="*/ 837 h 2343"/>
                  <a:gd name="T114" fmla="*/ 608 w 1845"/>
                  <a:gd name="T115" fmla="*/ 728 h 2343"/>
                  <a:gd name="T116" fmla="*/ 256 w 1845"/>
                  <a:gd name="T117" fmla="*/ 372 h 23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45"/>
                  <a:gd name="T178" fmla="*/ 0 h 2343"/>
                  <a:gd name="T179" fmla="*/ 1845 w 1845"/>
                  <a:gd name="T180" fmla="*/ 2343 h 23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45" h="2343">
                    <a:moveTo>
                      <a:pt x="114" y="403"/>
                    </a:moveTo>
                    <a:lnTo>
                      <a:pt x="90" y="403"/>
                    </a:lnTo>
                    <a:lnTo>
                      <a:pt x="65" y="388"/>
                    </a:lnTo>
                    <a:lnTo>
                      <a:pt x="30" y="361"/>
                    </a:lnTo>
                    <a:lnTo>
                      <a:pt x="30" y="329"/>
                    </a:lnTo>
                    <a:lnTo>
                      <a:pt x="75" y="284"/>
                    </a:lnTo>
                    <a:lnTo>
                      <a:pt x="80" y="242"/>
                    </a:lnTo>
                    <a:lnTo>
                      <a:pt x="33" y="242"/>
                    </a:lnTo>
                    <a:lnTo>
                      <a:pt x="18" y="197"/>
                    </a:lnTo>
                    <a:lnTo>
                      <a:pt x="72" y="189"/>
                    </a:lnTo>
                    <a:lnTo>
                      <a:pt x="25" y="154"/>
                    </a:lnTo>
                    <a:lnTo>
                      <a:pt x="0" y="120"/>
                    </a:lnTo>
                    <a:lnTo>
                      <a:pt x="18" y="92"/>
                    </a:lnTo>
                    <a:lnTo>
                      <a:pt x="83" y="80"/>
                    </a:lnTo>
                    <a:lnTo>
                      <a:pt x="90" y="35"/>
                    </a:lnTo>
                    <a:lnTo>
                      <a:pt x="152" y="5"/>
                    </a:lnTo>
                    <a:lnTo>
                      <a:pt x="195" y="35"/>
                    </a:lnTo>
                    <a:lnTo>
                      <a:pt x="259" y="40"/>
                    </a:lnTo>
                    <a:lnTo>
                      <a:pt x="309" y="40"/>
                    </a:lnTo>
                    <a:lnTo>
                      <a:pt x="344" y="55"/>
                    </a:lnTo>
                    <a:lnTo>
                      <a:pt x="382" y="77"/>
                    </a:lnTo>
                    <a:lnTo>
                      <a:pt x="413" y="97"/>
                    </a:lnTo>
                    <a:lnTo>
                      <a:pt x="463" y="85"/>
                    </a:lnTo>
                    <a:lnTo>
                      <a:pt x="513" y="40"/>
                    </a:lnTo>
                    <a:lnTo>
                      <a:pt x="519" y="37"/>
                    </a:lnTo>
                    <a:lnTo>
                      <a:pt x="534" y="34"/>
                    </a:lnTo>
                    <a:lnTo>
                      <a:pt x="542" y="34"/>
                    </a:lnTo>
                    <a:lnTo>
                      <a:pt x="551" y="34"/>
                    </a:lnTo>
                    <a:lnTo>
                      <a:pt x="560" y="37"/>
                    </a:lnTo>
                    <a:lnTo>
                      <a:pt x="566" y="43"/>
                    </a:lnTo>
                    <a:lnTo>
                      <a:pt x="573" y="50"/>
                    </a:lnTo>
                    <a:lnTo>
                      <a:pt x="582" y="56"/>
                    </a:lnTo>
                    <a:lnTo>
                      <a:pt x="592" y="62"/>
                    </a:lnTo>
                    <a:lnTo>
                      <a:pt x="602" y="67"/>
                    </a:lnTo>
                    <a:lnTo>
                      <a:pt x="622" y="74"/>
                    </a:lnTo>
                    <a:lnTo>
                      <a:pt x="635" y="77"/>
                    </a:lnTo>
                    <a:lnTo>
                      <a:pt x="646" y="76"/>
                    </a:lnTo>
                    <a:lnTo>
                      <a:pt x="659" y="73"/>
                    </a:lnTo>
                    <a:lnTo>
                      <a:pt x="669" y="73"/>
                    </a:lnTo>
                    <a:lnTo>
                      <a:pt x="678" y="73"/>
                    </a:lnTo>
                    <a:lnTo>
                      <a:pt x="687" y="74"/>
                    </a:lnTo>
                    <a:lnTo>
                      <a:pt x="696" y="77"/>
                    </a:lnTo>
                    <a:lnTo>
                      <a:pt x="706" y="82"/>
                    </a:lnTo>
                    <a:lnTo>
                      <a:pt x="714" y="88"/>
                    </a:lnTo>
                    <a:lnTo>
                      <a:pt x="720" y="94"/>
                    </a:lnTo>
                    <a:lnTo>
                      <a:pt x="726" y="98"/>
                    </a:lnTo>
                    <a:lnTo>
                      <a:pt x="732" y="107"/>
                    </a:lnTo>
                    <a:lnTo>
                      <a:pt x="735" y="112"/>
                    </a:lnTo>
                    <a:lnTo>
                      <a:pt x="735" y="117"/>
                    </a:lnTo>
                    <a:lnTo>
                      <a:pt x="736" y="129"/>
                    </a:lnTo>
                    <a:lnTo>
                      <a:pt x="738" y="135"/>
                    </a:lnTo>
                    <a:lnTo>
                      <a:pt x="741" y="141"/>
                    </a:lnTo>
                    <a:lnTo>
                      <a:pt x="746" y="145"/>
                    </a:lnTo>
                    <a:lnTo>
                      <a:pt x="750" y="147"/>
                    </a:lnTo>
                    <a:lnTo>
                      <a:pt x="800" y="147"/>
                    </a:lnTo>
                    <a:lnTo>
                      <a:pt x="827" y="147"/>
                    </a:lnTo>
                    <a:lnTo>
                      <a:pt x="835" y="127"/>
                    </a:lnTo>
                    <a:lnTo>
                      <a:pt x="838" y="126"/>
                    </a:lnTo>
                    <a:lnTo>
                      <a:pt x="847" y="124"/>
                    </a:lnTo>
                    <a:lnTo>
                      <a:pt x="860" y="123"/>
                    </a:lnTo>
                    <a:lnTo>
                      <a:pt x="877" y="123"/>
                    </a:lnTo>
                    <a:lnTo>
                      <a:pt x="898" y="126"/>
                    </a:lnTo>
                    <a:lnTo>
                      <a:pt x="924" y="127"/>
                    </a:lnTo>
                    <a:lnTo>
                      <a:pt x="954" y="127"/>
                    </a:lnTo>
                    <a:lnTo>
                      <a:pt x="976" y="127"/>
                    </a:lnTo>
                    <a:lnTo>
                      <a:pt x="1004" y="127"/>
                    </a:lnTo>
                    <a:lnTo>
                      <a:pt x="1008" y="123"/>
                    </a:lnTo>
                    <a:lnTo>
                      <a:pt x="1013" y="118"/>
                    </a:lnTo>
                    <a:lnTo>
                      <a:pt x="1017" y="112"/>
                    </a:lnTo>
                    <a:lnTo>
                      <a:pt x="1020" y="104"/>
                    </a:lnTo>
                    <a:lnTo>
                      <a:pt x="1022" y="101"/>
                    </a:lnTo>
                    <a:lnTo>
                      <a:pt x="1020" y="98"/>
                    </a:lnTo>
                    <a:lnTo>
                      <a:pt x="1019" y="94"/>
                    </a:lnTo>
                    <a:lnTo>
                      <a:pt x="1017" y="91"/>
                    </a:lnTo>
                    <a:lnTo>
                      <a:pt x="1013" y="88"/>
                    </a:lnTo>
                    <a:lnTo>
                      <a:pt x="1007" y="85"/>
                    </a:lnTo>
                    <a:lnTo>
                      <a:pt x="995" y="79"/>
                    </a:lnTo>
                    <a:lnTo>
                      <a:pt x="986" y="71"/>
                    </a:lnTo>
                    <a:lnTo>
                      <a:pt x="978" y="65"/>
                    </a:lnTo>
                    <a:lnTo>
                      <a:pt x="973" y="58"/>
                    </a:lnTo>
                    <a:lnTo>
                      <a:pt x="966" y="47"/>
                    </a:lnTo>
                    <a:lnTo>
                      <a:pt x="964" y="43"/>
                    </a:lnTo>
                    <a:lnTo>
                      <a:pt x="972" y="20"/>
                    </a:lnTo>
                    <a:lnTo>
                      <a:pt x="984" y="0"/>
                    </a:lnTo>
                    <a:lnTo>
                      <a:pt x="1011" y="0"/>
                    </a:lnTo>
                    <a:lnTo>
                      <a:pt x="1011" y="6"/>
                    </a:lnTo>
                    <a:lnTo>
                      <a:pt x="1013" y="18"/>
                    </a:lnTo>
                    <a:lnTo>
                      <a:pt x="1013" y="24"/>
                    </a:lnTo>
                    <a:lnTo>
                      <a:pt x="1016" y="29"/>
                    </a:lnTo>
                    <a:lnTo>
                      <a:pt x="1019" y="34"/>
                    </a:lnTo>
                    <a:lnTo>
                      <a:pt x="1022" y="35"/>
                    </a:lnTo>
                    <a:lnTo>
                      <a:pt x="1025" y="37"/>
                    </a:lnTo>
                    <a:lnTo>
                      <a:pt x="1026" y="38"/>
                    </a:lnTo>
                    <a:lnTo>
                      <a:pt x="1032" y="46"/>
                    </a:lnTo>
                    <a:lnTo>
                      <a:pt x="1037" y="56"/>
                    </a:lnTo>
                    <a:lnTo>
                      <a:pt x="1041" y="70"/>
                    </a:lnTo>
                    <a:lnTo>
                      <a:pt x="1049" y="94"/>
                    </a:lnTo>
                    <a:lnTo>
                      <a:pt x="1053" y="104"/>
                    </a:lnTo>
                    <a:lnTo>
                      <a:pt x="1061" y="109"/>
                    </a:lnTo>
                    <a:lnTo>
                      <a:pt x="1069" y="114"/>
                    </a:lnTo>
                    <a:lnTo>
                      <a:pt x="1079" y="120"/>
                    </a:lnTo>
                    <a:lnTo>
                      <a:pt x="1090" y="123"/>
                    </a:lnTo>
                    <a:lnTo>
                      <a:pt x="1102" y="126"/>
                    </a:lnTo>
                    <a:lnTo>
                      <a:pt x="1106" y="126"/>
                    </a:lnTo>
                    <a:lnTo>
                      <a:pt x="1112" y="124"/>
                    </a:lnTo>
                    <a:lnTo>
                      <a:pt x="1117" y="123"/>
                    </a:lnTo>
                    <a:lnTo>
                      <a:pt x="1121" y="120"/>
                    </a:lnTo>
                    <a:lnTo>
                      <a:pt x="1129" y="112"/>
                    </a:lnTo>
                    <a:lnTo>
                      <a:pt x="1137" y="104"/>
                    </a:lnTo>
                    <a:lnTo>
                      <a:pt x="1146" y="89"/>
                    </a:lnTo>
                    <a:lnTo>
                      <a:pt x="1152" y="77"/>
                    </a:lnTo>
                    <a:lnTo>
                      <a:pt x="1153" y="73"/>
                    </a:lnTo>
                    <a:lnTo>
                      <a:pt x="1162" y="73"/>
                    </a:lnTo>
                    <a:lnTo>
                      <a:pt x="1170" y="73"/>
                    </a:lnTo>
                    <a:lnTo>
                      <a:pt x="1179" y="76"/>
                    </a:lnTo>
                    <a:lnTo>
                      <a:pt x="1183" y="79"/>
                    </a:lnTo>
                    <a:lnTo>
                      <a:pt x="1186" y="82"/>
                    </a:lnTo>
                    <a:lnTo>
                      <a:pt x="1188" y="86"/>
                    </a:lnTo>
                    <a:lnTo>
                      <a:pt x="1189" y="92"/>
                    </a:lnTo>
                    <a:lnTo>
                      <a:pt x="1189" y="100"/>
                    </a:lnTo>
                    <a:lnTo>
                      <a:pt x="1188" y="109"/>
                    </a:lnTo>
                    <a:lnTo>
                      <a:pt x="1185" y="120"/>
                    </a:lnTo>
                    <a:lnTo>
                      <a:pt x="1179" y="130"/>
                    </a:lnTo>
                    <a:lnTo>
                      <a:pt x="1167" y="154"/>
                    </a:lnTo>
                    <a:lnTo>
                      <a:pt x="1155" y="172"/>
                    </a:lnTo>
                    <a:lnTo>
                      <a:pt x="1144" y="186"/>
                    </a:lnTo>
                    <a:lnTo>
                      <a:pt x="1133" y="195"/>
                    </a:lnTo>
                    <a:lnTo>
                      <a:pt x="1126" y="201"/>
                    </a:lnTo>
                    <a:lnTo>
                      <a:pt x="1120" y="206"/>
                    </a:lnTo>
                    <a:lnTo>
                      <a:pt x="1114" y="207"/>
                    </a:lnTo>
                    <a:lnTo>
                      <a:pt x="1064" y="215"/>
                    </a:lnTo>
                    <a:lnTo>
                      <a:pt x="1106" y="249"/>
                    </a:lnTo>
                    <a:lnTo>
                      <a:pt x="1087" y="257"/>
                    </a:lnTo>
                    <a:lnTo>
                      <a:pt x="1067" y="264"/>
                    </a:lnTo>
                    <a:lnTo>
                      <a:pt x="1049" y="272"/>
                    </a:lnTo>
                    <a:lnTo>
                      <a:pt x="1041" y="277"/>
                    </a:lnTo>
                    <a:lnTo>
                      <a:pt x="1035" y="283"/>
                    </a:lnTo>
                    <a:lnTo>
                      <a:pt x="1031" y="289"/>
                    </a:lnTo>
                    <a:lnTo>
                      <a:pt x="1026" y="295"/>
                    </a:lnTo>
                    <a:lnTo>
                      <a:pt x="1025" y="301"/>
                    </a:lnTo>
                    <a:lnTo>
                      <a:pt x="1023" y="307"/>
                    </a:lnTo>
                    <a:lnTo>
                      <a:pt x="1022" y="319"/>
                    </a:lnTo>
                    <a:lnTo>
                      <a:pt x="1022" y="325"/>
                    </a:lnTo>
                    <a:lnTo>
                      <a:pt x="1019" y="332"/>
                    </a:lnTo>
                    <a:lnTo>
                      <a:pt x="1013" y="347"/>
                    </a:lnTo>
                    <a:lnTo>
                      <a:pt x="1007" y="364"/>
                    </a:lnTo>
                    <a:lnTo>
                      <a:pt x="1004" y="372"/>
                    </a:lnTo>
                    <a:lnTo>
                      <a:pt x="1004" y="379"/>
                    </a:lnTo>
                    <a:lnTo>
                      <a:pt x="1004" y="382"/>
                    </a:lnTo>
                    <a:lnTo>
                      <a:pt x="1005" y="385"/>
                    </a:lnTo>
                    <a:lnTo>
                      <a:pt x="1007" y="385"/>
                    </a:lnTo>
                    <a:lnTo>
                      <a:pt x="1008" y="387"/>
                    </a:lnTo>
                    <a:lnTo>
                      <a:pt x="1014" y="385"/>
                    </a:lnTo>
                    <a:lnTo>
                      <a:pt x="1020" y="382"/>
                    </a:lnTo>
                    <a:lnTo>
                      <a:pt x="1026" y="381"/>
                    </a:lnTo>
                    <a:lnTo>
                      <a:pt x="1032" y="381"/>
                    </a:lnTo>
                    <a:lnTo>
                      <a:pt x="1034" y="382"/>
                    </a:lnTo>
                    <a:lnTo>
                      <a:pt x="1035" y="384"/>
                    </a:lnTo>
                    <a:lnTo>
                      <a:pt x="1037" y="387"/>
                    </a:lnTo>
                    <a:lnTo>
                      <a:pt x="1037" y="391"/>
                    </a:lnTo>
                    <a:lnTo>
                      <a:pt x="1038" y="396"/>
                    </a:lnTo>
                    <a:lnTo>
                      <a:pt x="1040" y="402"/>
                    </a:lnTo>
                    <a:lnTo>
                      <a:pt x="1046" y="412"/>
                    </a:lnTo>
                    <a:lnTo>
                      <a:pt x="1055" y="421"/>
                    </a:lnTo>
                    <a:lnTo>
                      <a:pt x="1064" y="432"/>
                    </a:lnTo>
                    <a:lnTo>
                      <a:pt x="1082" y="450"/>
                    </a:lnTo>
                    <a:lnTo>
                      <a:pt x="1088" y="458"/>
                    </a:lnTo>
                    <a:lnTo>
                      <a:pt x="1091" y="461"/>
                    </a:lnTo>
                    <a:lnTo>
                      <a:pt x="1091" y="464"/>
                    </a:lnTo>
                    <a:lnTo>
                      <a:pt x="1093" y="467"/>
                    </a:lnTo>
                    <a:lnTo>
                      <a:pt x="1094" y="471"/>
                    </a:lnTo>
                    <a:lnTo>
                      <a:pt x="1103" y="479"/>
                    </a:lnTo>
                    <a:lnTo>
                      <a:pt x="1115" y="486"/>
                    </a:lnTo>
                    <a:lnTo>
                      <a:pt x="1129" y="495"/>
                    </a:lnTo>
                    <a:lnTo>
                      <a:pt x="1156" y="509"/>
                    </a:lnTo>
                    <a:lnTo>
                      <a:pt x="1168" y="514"/>
                    </a:lnTo>
                    <a:lnTo>
                      <a:pt x="1191" y="560"/>
                    </a:lnTo>
                    <a:lnTo>
                      <a:pt x="1210" y="556"/>
                    </a:lnTo>
                    <a:lnTo>
                      <a:pt x="1226" y="506"/>
                    </a:lnTo>
                    <a:lnTo>
                      <a:pt x="1229" y="434"/>
                    </a:lnTo>
                    <a:lnTo>
                      <a:pt x="1229" y="391"/>
                    </a:lnTo>
                    <a:lnTo>
                      <a:pt x="1232" y="376"/>
                    </a:lnTo>
                    <a:lnTo>
                      <a:pt x="1236" y="360"/>
                    </a:lnTo>
                    <a:lnTo>
                      <a:pt x="1242" y="341"/>
                    </a:lnTo>
                    <a:lnTo>
                      <a:pt x="1248" y="325"/>
                    </a:lnTo>
                    <a:lnTo>
                      <a:pt x="1253" y="319"/>
                    </a:lnTo>
                    <a:lnTo>
                      <a:pt x="1259" y="313"/>
                    </a:lnTo>
                    <a:lnTo>
                      <a:pt x="1263" y="308"/>
                    </a:lnTo>
                    <a:lnTo>
                      <a:pt x="1269" y="305"/>
                    </a:lnTo>
                    <a:lnTo>
                      <a:pt x="1275" y="305"/>
                    </a:lnTo>
                    <a:lnTo>
                      <a:pt x="1283" y="307"/>
                    </a:lnTo>
                    <a:lnTo>
                      <a:pt x="1297" y="314"/>
                    </a:lnTo>
                    <a:lnTo>
                      <a:pt x="1310" y="323"/>
                    </a:lnTo>
                    <a:lnTo>
                      <a:pt x="1322" y="334"/>
                    </a:lnTo>
                    <a:lnTo>
                      <a:pt x="1333" y="344"/>
                    </a:lnTo>
                    <a:lnTo>
                      <a:pt x="1342" y="355"/>
                    </a:lnTo>
                    <a:lnTo>
                      <a:pt x="1349" y="364"/>
                    </a:lnTo>
                    <a:lnTo>
                      <a:pt x="1355" y="375"/>
                    </a:lnTo>
                    <a:lnTo>
                      <a:pt x="1360" y="384"/>
                    </a:lnTo>
                    <a:lnTo>
                      <a:pt x="1364" y="391"/>
                    </a:lnTo>
                    <a:lnTo>
                      <a:pt x="1370" y="399"/>
                    </a:lnTo>
                    <a:lnTo>
                      <a:pt x="1380" y="405"/>
                    </a:lnTo>
                    <a:lnTo>
                      <a:pt x="1389" y="409"/>
                    </a:lnTo>
                    <a:lnTo>
                      <a:pt x="1405" y="415"/>
                    </a:lnTo>
                    <a:lnTo>
                      <a:pt x="1413" y="418"/>
                    </a:lnTo>
                    <a:lnTo>
                      <a:pt x="1420" y="372"/>
                    </a:lnTo>
                    <a:lnTo>
                      <a:pt x="1431" y="384"/>
                    </a:lnTo>
                    <a:lnTo>
                      <a:pt x="1455" y="409"/>
                    </a:lnTo>
                    <a:lnTo>
                      <a:pt x="1467" y="424"/>
                    </a:lnTo>
                    <a:lnTo>
                      <a:pt x="1479" y="438"/>
                    </a:lnTo>
                    <a:lnTo>
                      <a:pt x="1487" y="452"/>
                    </a:lnTo>
                    <a:lnTo>
                      <a:pt x="1488" y="456"/>
                    </a:lnTo>
                    <a:lnTo>
                      <a:pt x="1490" y="461"/>
                    </a:lnTo>
                    <a:lnTo>
                      <a:pt x="1491" y="470"/>
                    </a:lnTo>
                    <a:lnTo>
                      <a:pt x="1494" y="485"/>
                    </a:lnTo>
                    <a:lnTo>
                      <a:pt x="1505" y="520"/>
                    </a:lnTo>
                    <a:lnTo>
                      <a:pt x="1520" y="563"/>
                    </a:lnTo>
                    <a:lnTo>
                      <a:pt x="1475" y="603"/>
                    </a:lnTo>
                    <a:lnTo>
                      <a:pt x="1446" y="603"/>
                    </a:lnTo>
                    <a:lnTo>
                      <a:pt x="1423" y="606"/>
                    </a:lnTo>
                    <a:lnTo>
                      <a:pt x="1413" y="607"/>
                    </a:lnTo>
                    <a:lnTo>
                      <a:pt x="1405" y="610"/>
                    </a:lnTo>
                    <a:lnTo>
                      <a:pt x="1399" y="615"/>
                    </a:lnTo>
                    <a:lnTo>
                      <a:pt x="1392" y="621"/>
                    </a:lnTo>
                    <a:lnTo>
                      <a:pt x="1377" y="636"/>
                    </a:lnTo>
                    <a:lnTo>
                      <a:pt x="1360" y="655"/>
                    </a:lnTo>
                    <a:lnTo>
                      <a:pt x="1386" y="663"/>
                    </a:lnTo>
                    <a:lnTo>
                      <a:pt x="1432" y="663"/>
                    </a:lnTo>
                    <a:lnTo>
                      <a:pt x="1431" y="671"/>
                    </a:lnTo>
                    <a:lnTo>
                      <a:pt x="1428" y="684"/>
                    </a:lnTo>
                    <a:lnTo>
                      <a:pt x="1426" y="692"/>
                    </a:lnTo>
                    <a:lnTo>
                      <a:pt x="1422" y="699"/>
                    </a:lnTo>
                    <a:lnTo>
                      <a:pt x="1419" y="704"/>
                    </a:lnTo>
                    <a:lnTo>
                      <a:pt x="1416" y="705"/>
                    </a:lnTo>
                    <a:lnTo>
                      <a:pt x="1413" y="705"/>
                    </a:lnTo>
                    <a:lnTo>
                      <a:pt x="1407" y="707"/>
                    </a:lnTo>
                    <a:lnTo>
                      <a:pt x="1399" y="710"/>
                    </a:lnTo>
                    <a:lnTo>
                      <a:pt x="1384" y="719"/>
                    </a:lnTo>
                    <a:lnTo>
                      <a:pt x="1367" y="732"/>
                    </a:lnTo>
                    <a:lnTo>
                      <a:pt x="1358" y="746"/>
                    </a:lnTo>
                    <a:lnTo>
                      <a:pt x="1352" y="757"/>
                    </a:lnTo>
                    <a:lnTo>
                      <a:pt x="1348" y="767"/>
                    </a:lnTo>
                    <a:lnTo>
                      <a:pt x="1334" y="800"/>
                    </a:lnTo>
                    <a:lnTo>
                      <a:pt x="1325" y="824"/>
                    </a:lnTo>
                    <a:lnTo>
                      <a:pt x="1286" y="832"/>
                    </a:lnTo>
                    <a:lnTo>
                      <a:pt x="1284" y="831"/>
                    </a:lnTo>
                    <a:lnTo>
                      <a:pt x="1281" y="829"/>
                    </a:lnTo>
                    <a:lnTo>
                      <a:pt x="1274" y="831"/>
                    </a:lnTo>
                    <a:lnTo>
                      <a:pt x="1269" y="832"/>
                    </a:lnTo>
                    <a:lnTo>
                      <a:pt x="1263" y="837"/>
                    </a:lnTo>
                    <a:lnTo>
                      <a:pt x="1248" y="847"/>
                    </a:lnTo>
                    <a:lnTo>
                      <a:pt x="1241" y="862"/>
                    </a:lnTo>
                    <a:lnTo>
                      <a:pt x="1224" y="895"/>
                    </a:lnTo>
                    <a:lnTo>
                      <a:pt x="1213" y="917"/>
                    </a:lnTo>
                    <a:lnTo>
                      <a:pt x="1206" y="936"/>
                    </a:lnTo>
                    <a:lnTo>
                      <a:pt x="1200" y="954"/>
                    </a:lnTo>
                    <a:lnTo>
                      <a:pt x="1198" y="969"/>
                    </a:lnTo>
                    <a:lnTo>
                      <a:pt x="1198" y="1051"/>
                    </a:lnTo>
                    <a:lnTo>
                      <a:pt x="1197" y="1055"/>
                    </a:lnTo>
                    <a:lnTo>
                      <a:pt x="1194" y="1058"/>
                    </a:lnTo>
                    <a:lnTo>
                      <a:pt x="1189" y="1060"/>
                    </a:lnTo>
                    <a:lnTo>
                      <a:pt x="1183" y="1060"/>
                    </a:lnTo>
                    <a:lnTo>
                      <a:pt x="1173" y="1058"/>
                    </a:lnTo>
                    <a:lnTo>
                      <a:pt x="1168" y="1058"/>
                    </a:lnTo>
                    <a:lnTo>
                      <a:pt x="1149" y="1012"/>
                    </a:lnTo>
                    <a:lnTo>
                      <a:pt x="1127" y="1003"/>
                    </a:lnTo>
                    <a:lnTo>
                      <a:pt x="1111" y="997"/>
                    </a:lnTo>
                    <a:lnTo>
                      <a:pt x="1105" y="994"/>
                    </a:lnTo>
                    <a:lnTo>
                      <a:pt x="1099" y="994"/>
                    </a:lnTo>
                    <a:lnTo>
                      <a:pt x="1090" y="992"/>
                    </a:lnTo>
                    <a:lnTo>
                      <a:pt x="1079" y="991"/>
                    </a:lnTo>
                    <a:lnTo>
                      <a:pt x="1063" y="989"/>
                    </a:lnTo>
                    <a:lnTo>
                      <a:pt x="1053" y="991"/>
                    </a:lnTo>
                    <a:lnTo>
                      <a:pt x="1041" y="994"/>
                    </a:lnTo>
                    <a:lnTo>
                      <a:pt x="1026" y="997"/>
                    </a:lnTo>
                    <a:lnTo>
                      <a:pt x="1010" y="1003"/>
                    </a:lnTo>
                    <a:lnTo>
                      <a:pt x="1001" y="1007"/>
                    </a:lnTo>
                    <a:lnTo>
                      <a:pt x="992" y="1012"/>
                    </a:lnTo>
                    <a:lnTo>
                      <a:pt x="984" y="1016"/>
                    </a:lnTo>
                    <a:lnTo>
                      <a:pt x="978" y="1024"/>
                    </a:lnTo>
                    <a:lnTo>
                      <a:pt x="973" y="1031"/>
                    </a:lnTo>
                    <a:lnTo>
                      <a:pt x="970" y="1040"/>
                    </a:lnTo>
                    <a:lnTo>
                      <a:pt x="969" y="1051"/>
                    </a:lnTo>
                    <a:lnTo>
                      <a:pt x="970" y="1061"/>
                    </a:lnTo>
                    <a:lnTo>
                      <a:pt x="975" y="1075"/>
                    </a:lnTo>
                    <a:lnTo>
                      <a:pt x="981" y="1089"/>
                    </a:lnTo>
                    <a:lnTo>
                      <a:pt x="992" y="1105"/>
                    </a:lnTo>
                    <a:lnTo>
                      <a:pt x="1007" y="1123"/>
                    </a:lnTo>
                    <a:lnTo>
                      <a:pt x="1022" y="1140"/>
                    </a:lnTo>
                    <a:lnTo>
                      <a:pt x="1035" y="1152"/>
                    </a:lnTo>
                    <a:lnTo>
                      <a:pt x="1046" y="1161"/>
                    </a:lnTo>
                    <a:lnTo>
                      <a:pt x="1055" y="1167"/>
                    </a:lnTo>
                    <a:lnTo>
                      <a:pt x="1063" y="1169"/>
                    </a:lnTo>
                    <a:lnTo>
                      <a:pt x="1067" y="1170"/>
                    </a:lnTo>
                    <a:lnTo>
                      <a:pt x="1072" y="1167"/>
                    </a:lnTo>
                    <a:lnTo>
                      <a:pt x="1075" y="1164"/>
                    </a:lnTo>
                    <a:lnTo>
                      <a:pt x="1076" y="1160"/>
                    </a:lnTo>
                    <a:lnTo>
                      <a:pt x="1078" y="1155"/>
                    </a:lnTo>
                    <a:lnTo>
                      <a:pt x="1078" y="1143"/>
                    </a:lnTo>
                    <a:lnTo>
                      <a:pt x="1076" y="1131"/>
                    </a:lnTo>
                    <a:lnTo>
                      <a:pt x="1121" y="1161"/>
                    </a:lnTo>
                    <a:lnTo>
                      <a:pt x="1118" y="1211"/>
                    </a:lnTo>
                    <a:lnTo>
                      <a:pt x="1123" y="1208"/>
                    </a:lnTo>
                    <a:lnTo>
                      <a:pt x="1133" y="1202"/>
                    </a:lnTo>
                    <a:lnTo>
                      <a:pt x="1140" y="1199"/>
                    </a:lnTo>
                    <a:lnTo>
                      <a:pt x="1146" y="1200"/>
                    </a:lnTo>
                    <a:lnTo>
                      <a:pt x="1147" y="1202"/>
                    </a:lnTo>
                    <a:lnTo>
                      <a:pt x="1150" y="1203"/>
                    </a:lnTo>
                    <a:lnTo>
                      <a:pt x="1152" y="1206"/>
                    </a:lnTo>
                    <a:lnTo>
                      <a:pt x="1153" y="1211"/>
                    </a:lnTo>
                    <a:lnTo>
                      <a:pt x="1155" y="1220"/>
                    </a:lnTo>
                    <a:lnTo>
                      <a:pt x="1156" y="1224"/>
                    </a:lnTo>
                    <a:lnTo>
                      <a:pt x="1159" y="1228"/>
                    </a:lnTo>
                    <a:lnTo>
                      <a:pt x="1164" y="1231"/>
                    </a:lnTo>
                    <a:lnTo>
                      <a:pt x="1168" y="1234"/>
                    </a:lnTo>
                    <a:lnTo>
                      <a:pt x="1173" y="1240"/>
                    </a:lnTo>
                    <a:lnTo>
                      <a:pt x="1177" y="1249"/>
                    </a:lnTo>
                    <a:lnTo>
                      <a:pt x="1183" y="1261"/>
                    </a:lnTo>
                    <a:lnTo>
                      <a:pt x="1189" y="1276"/>
                    </a:lnTo>
                    <a:lnTo>
                      <a:pt x="1195" y="1288"/>
                    </a:lnTo>
                    <a:lnTo>
                      <a:pt x="1201" y="1297"/>
                    </a:lnTo>
                    <a:lnTo>
                      <a:pt x="1207" y="1304"/>
                    </a:lnTo>
                    <a:lnTo>
                      <a:pt x="1213" y="1309"/>
                    </a:lnTo>
                    <a:lnTo>
                      <a:pt x="1220" y="1312"/>
                    </a:lnTo>
                    <a:lnTo>
                      <a:pt x="1224" y="1314"/>
                    </a:lnTo>
                    <a:lnTo>
                      <a:pt x="1229" y="1315"/>
                    </a:lnTo>
                    <a:lnTo>
                      <a:pt x="1235" y="1314"/>
                    </a:lnTo>
                    <a:lnTo>
                      <a:pt x="1239" y="1311"/>
                    </a:lnTo>
                    <a:lnTo>
                      <a:pt x="1253" y="1300"/>
                    </a:lnTo>
                    <a:lnTo>
                      <a:pt x="1268" y="1289"/>
                    </a:lnTo>
                    <a:lnTo>
                      <a:pt x="1275" y="1285"/>
                    </a:lnTo>
                    <a:lnTo>
                      <a:pt x="1283" y="1285"/>
                    </a:lnTo>
                    <a:lnTo>
                      <a:pt x="1346" y="1288"/>
                    </a:lnTo>
                    <a:lnTo>
                      <a:pt x="1405" y="1292"/>
                    </a:lnTo>
                    <a:lnTo>
                      <a:pt x="1426" y="1289"/>
                    </a:lnTo>
                    <a:lnTo>
                      <a:pt x="1443" y="1289"/>
                    </a:lnTo>
                    <a:lnTo>
                      <a:pt x="1461" y="1288"/>
                    </a:lnTo>
                    <a:lnTo>
                      <a:pt x="1481" y="1289"/>
                    </a:lnTo>
                    <a:lnTo>
                      <a:pt x="1500" y="1294"/>
                    </a:lnTo>
                    <a:lnTo>
                      <a:pt x="1509" y="1297"/>
                    </a:lnTo>
                    <a:lnTo>
                      <a:pt x="1518" y="1300"/>
                    </a:lnTo>
                    <a:lnTo>
                      <a:pt x="1526" y="1304"/>
                    </a:lnTo>
                    <a:lnTo>
                      <a:pt x="1532" y="1311"/>
                    </a:lnTo>
                    <a:lnTo>
                      <a:pt x="1544" y="1323"/>
                    </a:lnTo>
                    <a:lnTo>
                      <a:pt x="1556" y="1330"/>
                    </a:lnTo>
                    <a:lnTo>
                      <a:pt x="1570" y="1336"/>
                    </a:lnTo>
                    <a:lnTo>
                      <a:pt x="1582" y="1342"/>
                    </a:lnTo>
                    <a:lnTo>
                      <a:pt x="1594" y="1347"/>
                    </a:lnTo>
                    <a:lnTo>
                      <a:pt x="1604" y="1353"/>
                    </a:lnTo>
                    <a:lnTo>
                      <a:pt x="1608" y="1357"/>
                    </a:lnTo>
                    <a:lnTo>
                      <a:pt x="1612" y="1362"/>
                    </a:lnTo>
                    <a:lnTo>
                      <a:pt x="1614" y="1366"/>
                    </a:lnTo>
                    <a:lnTo>
                      <a:pt x="1617" y="1372"/>
                    </a:lnTo>
                    <a:lnTo>
                      <a:pt x="1618" y="1384"/>
                    </a:lnTo>
                    <a:lnTo>
                      <a:pt x="1620" y="1397"/>
                    </a:lnTo>
                    <a:lnTo>
                      <a:pt x="1620" y="1418"/>
                    </a:lnTo>
                    <a:lnTo>
                      <a:pt x="1617" y="1436"/>
                    </a:lnTo>
                    <a:lnTo>
                      <a:pt x="1617" y="1449"/>
                    </a:lnTo>
                    <a:lnTo>
                      <a:pt x="1618" y="1454"/>
                    </a:lnTo>
                    <a:lnTo>
                      <a:pt x="1623" y="1458"/>
                    </a:lnTo>
                    <a:lnTo>
                      <a:pt x="1630" y="1461"/>
                    </a:lnTo>
                    <a:lnTo>
                      <a:pt x="1638" y="1464"/>
                    </a:lnTo>
                    <a:lnTo>
                      <a:pt x="1659" y="1468"/>
                    </a:lnTo>
                    <a:lnTo>
                      <a:pt x="1677" y="1468"/>
                    </a:lnTo>
                    <a:lnTo>
                      <a:pt x="1686" y="1469"/>
                    </a:lnTo>
                    <a:lnTo>
                      <a:pt x="1697" y="1474"/>
                    </a:lnTo>
                    <a:lnTo>
                      <a:pt x="1706" y="1480"/>
                    </a:lnTo>
                    <a:lnTo>
                      <a:pt x="1715" y="1487"/>
                    </a:lnTo>
                    <a:lnTo>
                      <a:pt x="1730" y="1501"/>
                    </a:lnTo>
                    <a:lnTo>
                      <a:pt x="1734" y="1507"/>
                    </a:lnTo>
                    <a:lnTo>
                      <a:pt x="1751" y="1499"/>
                    </a:lnTo>
                    <a:lnTo>
                      <a:pt x="1765" y="1493"/>
                    </a:lnTo>
                    <a:lnTo>
                      <a:pt x="1771" y="1492"/>
                    </a:lnTo>
                    <a:lnTo>
                      <a:pt x="1777" y="1492"/>
                    </a:lnTo>
                    <a:lnTo>
                      <a:pt x="1790" y="1489"/>
                    </a:lnTo>
                    <a:lnTo>
                      <a:pt x="1804" y="1487"/>
                    </a:lnTo>
                    <a:lnTo>
                      <a:pt x="1811" y="1487"/>
                    </a:lnTo>
                    <a:lnTo>
                      <a:pt x="1816" y="1490"/>
                    </a:lnTo>
                    <a:lnTo>
                      <a:pt x="1820" y="1495"/>
                    </a:lnTo>
                    <a:lnTo>
                      <a:pt x="1823" y="1502"/>
                    </a:lnTo>
                    <a:lnTo>
                      <a:pt x="1825" y="1507"/>
                    </a:lnTo>
                    <a:lnTo>
                      <a:pt x="1826" y="1511"/>
                    </a:lnTo>
                    <a:lnTo>
                      <a:pt x="1831" y="1517"/>
                    </a:lnTo>
                    <a:lnTo>
                      <a:pt x="1837" y="1523"/>
                    </a:lnTo>
                    <a:lnTo>
                      <a:pt x="1843" y="1531"/>
                    </a:lnTo>
                    <a:lnTo>
                      <a:pt x="1845" y="1537"/>
                    </a:lnTo>
                    <a:lnTo>
                      <a:pt x="1845" y="1543"/>
                    </a:lnTo>
                    <a:lnTo>
                      <a:pt x="1845" y="1551"/>
                    </a:lnTo>
                    <a:lnTo>
                      <a:pt x="1843" y="1560"/>
                    </a:lnTo>
                    <a:lnTo>
                      <a:pt x="1840" y="1570"/>
                    </a:lnTo>
                    <a:lnTo>
                      <a:pt x="1835" y="1584"/>
                    </a:lnTo>
                    <a:lnTo>
                      <a:pt x="1819" y="1617"/>
                    </a:lnTo>
                    <a:lnTo>
                      <a:pt x="1810" y="1635"/>
                    </a:lnTo>
                    <a:lnTo>
                      <a:pt x="1801" y="1649"/>
                    </a:lnTo>
                    <a:lnTo>
                      <a:pt x="1793" y="1661"/>
                    </a:lnTo>
                    <a:lnTo>
                      <a:pt x="1786" y="1670"/>
                    </a:lnTo>
                    <a:lnTo>
                      <a:pt x="1778" y="1676"/>
                    </a:lnTo>
                    <a:lnTo>
                      <a:pt x="1772" y="1680"/>
                    </a:lnTo>
                    <a:lnTo>
                      <a:pt x="1768" y="1682"/>
                    </a:lnTo>
                    <a:lnTo>
                      <a:pt x="1763" y="1683"/>
                    </a:lnTo>
                    <a:lnTo>
                      <a:pt x="1757" y="1683"/>
                    </a:lnTo>
                    <a:lnTo>
                      <a:pt x="1752" y="1682"/>
                    </a:lnTo>
                    <a:lnTo>
                      <a:pt x="1749" y="1682"/>
                    </a:lnTo>
                    <a:lnTo>
                      <a:pt x="1751" y="1686"/>
                    </a:lnTo>
                    <a:lnTo>
                      <a:pt x="1752" y="1703"/>
                    </a:lnTo>
                    <a:lnTo>
                      <a:pt x="1754" y="1723"/>
                    </a:lnTo>
                    <a:lnTo>
                      <a:pt x="1754" y="1763"/>
                    </a:lnTo>
                    <a:lnTo>
                      <a:pt x="1754" y="1768"/>
                    </a:lnTo>
                    <a:lnTo>
                      <a:pt x="1751" y="1771"/>
                    </a:lnTo>
                    <a:lnTo>
                      <a:pt x="1743" y="1780"/>
                    </a:lnTo>
                    <a:lnTo>
                      <a:pt x="1733" y="1786"/>
                    </a:lnTo>
                    <a:lnTo>
                      <a:pt x="1719" y="1792"/>
                    </a:lnTo>
                    <a:lnTo>
                      <a:pt x="1697" y="1803"/>
                    </a:lnTo>
                    <a:lnTo>
                      <a:pt x="1684" y="1806"/>
                    </a:lnTo>
                    <a:lnTo>
                      <a:pt x="1678" y="1827"/>
                    </a:lnTo>
                    <a:lnTo>
                      <a:pt x="1672" y="1843"/>
                    </a:lnTo>
                    <a:lnTo>
                      <a:pt x="1666" y="1858"/>
                    </a:lnTo>
                    <a:lnTo>
                      <a:pt x="1660" y="1868"/>
                    </a:lnTo>
                    <a:lnTo>
                      <a:pt x="1651" y="1878"/>
                    </a:lnTo>
                    <a:lnTo>
                      <a:pt x="1624" y="1905"/>
                    </a:lnTo>
                    <a:lnTo>
                      <a:pt x="1597" y="1932"/>
                    </a:lnTo>
                    <a:lnTo>
                      <a:pt x="1586" y="1941"/>
                    </a:lnTo>
                    <a:lnTo>
                      <a:pt x="1577" y="1948"/>
                    </a:lnTo>
                    <a:lnTo>
                      <a:pt x="1527" y="1970"/>
                    </a:lnTo>
                    <a:lnTo>
                      <a:pt x="1559" y="2000"/>
                    </a:lnTo>
                    <a:lnTo>
                      <a:pt x="1555" y="2003"/>
                    </a:lnTo>
                    <a:lnTo>
                      <a:pt x="1546" y="2011"/>
                    </a:lnTo>
                    <a:lnTo>
                      <a:pt x="1531" y="2020"/>
                    </a:lnTo>
                    <a:lnTo>
                      <a:pt x="1523" y="2025"/>
                    </a:lnTo>
                    <a:lnTo>
                      <a:pt x="1512" y="2028"/>
                    </a:lnTo>
                    <a:lnTo>
                      <a:pt x="1503" y="2031"/>
                    </a:lnTo>
                    <a:lnTo>
                      <a:pt x="1494" y="2035"/>
                    </a:lnTo>
                    <a:lnTo>
                      <a:pt x="1487" y="2040"/>
                    </a:lnTo>
                    <a:lnTo>
                      <a:pt x="1481" y="2046"/>
                    </a:lnTo>
                    <a:lnTo>
                      <a:pt x="1476" y="2053"/>
                    </a:lnTo>
                    <a:lnTo>
                      <a:pt x="1472" y="2059"/>
                    </a:lnTo>
                    <a:lnTo>
                      <a:pt x="1469" y="2067"/>
                    </a:lnTo>
                    <a:lnTo>
                      <a:pt x="1467" y="2073"/>
                    </a:lnTo>
                    <a:lnTo>
                      <a:pt x="1464" y="2080"/>
                    </a:lnTo>
                    <a:lnTo>
                      <a:pt x="1460" y="2086"/>
                    </a:lnTo>
                    <a:lnTo>
                      <a:pt x="1447" y="2097"/>
                    </a:lnTo>
                    <a:lnTo>
                      <a:pt x="1441" y="2103"/>
                    </a:lnTo>
                    <a:lnTo>
                      <a:pt x="1437" y="2112"/>
                    </a:lnTo>
                    <a:lnTo>
                      <a:pt x="1434" y="2123"/>
                    </a:lnTo>
                    <a:lnTo>
                      <a:pt x="1432" y="2135"/>
                    </a:lnTo>
                    <a:lnTo>
                      <a:pt x="1431" y="2165"/>
                    </a:lnTo>
                    <a:lnTo>
                      <a:pt x="1428" y="2197"/>
                    </a:lnTo>
                    <a:lnTo>
                      <a:pt x="1422" y="2222"/>
                    </a:lnTo>
                    <a:lnTo>
                      <a:pt x="1420" y="2231"/>
                    </a:lnTo>
                    <a:lnTo>
                      <a:pt x="1417" y="2239"/>
                    </a:lnTo>
                    <a:lnTo>
                      <a:pt x="1398" y="2266"/>
                    </a:lnTo>
                    <a:lnTo>
                      <a:pt x="1387" y="2284"/>
                    </a:lnTo>
                    <a:lnTo>
                      <a:pt x="1378" y="2299"/>
                    </a:lnTo>
                    <a:lnTo>
                      <a:pt x="1375" y="2307"/>
                    </a:lnTo>
                    <a:lnTo>
                      <a:pt x="1370" y="2314"/>
                    </a:lnTo>
                    <a:lnTo>
                      <a:pt x="1358" y="2328"/>
                    </a:lnTo>
                    <a:lnTo>
                      <a:pt x="1343" y="2341"/>
                    </a:lnTo>
                    <a:lnTo>
                      <a:pt x="1337" y="2343"/>
                    </a:lnTo>
                    <a:lnTo>
                      <a:pt x="1331" y="2343"/>
                    </a:lnTo>
                    <a:lnTo>
                      <a:pt x="1324" y="2341"/>
                    </a:lnTo>
                    <a:lnTo>
                      <a:pt x="1315" y="2338"/>
                    </a:lnTo>
                    <a:lnTo>
                      <a:pt x="1309" y="2334"/>
                    </a:lnTo>
                    <a:lnTo>
                      <a:pt x="1306" y="2329"/>
                    </a:lnTo>
                    <a:lnTo>
                      <a:pt x="1304" y="2326"/>
                    </a:lnTo>
                    <a:lnTo>
                      <a:pt x="1303" y="2320"/>
                    </a:lnTo>
                    <a:lnTo>
                      <a:pt x="1303" y="2314"/>
                    </a:lnTo>
                    <a:lnTo>
                      <a:pt x="1303" y="2177"/>
                    </a:lnTo>
                    <a:lnTo>
                      <a:pt x="1310" y="2005"/>
                    </a:lnTo>
                    <a:lnTo>
                      <a:pt x="1328" y="1964"/>
                    </a:lnTo>
                    <a:lnTo>
                      <a:pt x="1342" y="1935"/>
                    </a:lnTo>
                    <a:lnTo>
                      <a:pt x="1346" y="1923"/>
                    </a:lnTo>
                    <a:lnTo>
                      <a:pt x="1348" y="1916"/>
                    </a:lnTo>
                    <a:lnTo>
                      <a:pt x="1346" y="1902"/>
                    </a:lnTo>
                    <a:lnTo>
                      <a:pt x="1342" y="1881"/>
                    </a:lnTo>
                    <a:lnTo>
                      <a:pt x="1342" y="1869"/>
                    </a:lnTo>
                    <a:lnTo>
                      <a:pt x="1342" y="1857"/>
                    </a:lnTo>
                    <a:lnTo>
                      <a:pt x="1343" y="1845"/>
                    </a:lnTo>
                    <a:lnTo>
                      <a:pt x="1348" y="1836"/>
                    </a:lnTo>
                    <a:lnTo>
                      <a:pt x="1352" y="1825"/>
                    </a:lnTo>
                    <a:lnTo>
                      <a:pt x="1355" y="1813"/>
                    </a:lnTo>
                    <a:lnTo>
                      <a:pt x="1358" y="1800"/>
                    </a:lnTo>
                    <a:lnTo>
                      <a:pt x="1358" y="1783"/>
                    </a:lnTo>
                    <a:lnTo>
                      <a:pt x="1358" y="1753"/>
                    </a:lnTo>
                    <a:lnTo>
                      <a:pt x="1355" y="1729"/>
                    </a:lnTo>
                    <a:lnTo>
                      <a:pt x="1352" y="1708"/>
                    </a:lnTo>
                    <a:lnTo>
                      <a:pt x="1349" y="1697"/>
                    </a:lnTo>
                    <a:lnTo>
                      <a:pt x="1345" y="1686"/>
                    </a:lnTo>
                    <a:lnTo>
                      <a:pt x="1340" y="1677"/>
                    </a:lnTo>
                    <a:lnTo>
                      <a:pt x="1333" y="1670"/>
                    </a:lnTo>
                    <a:lnTo>
                      <a:pt x="1322" y="1664"/>
                    </a:lnTo>
                    <a:lnTo>
                      <a:pt x="1310" y="1659"/>
                    </a:lnTo>
                    <a:lnTo>
                      <a:pt x="1303" y="1658"/>
                    </a:lnTo>
                    <a:lnTo>
                      <a:pt x="1297" y="1655"/>
                    </a:lnTo>
                    <a:lnTo>
                      <a:pt x="1290" y="1650"/>
                    </a:lnTo>
                    <a:lnTo>
                      <a:pt x="1284" y="1646"/>
                    </a:lnTo>
                    <a:lnTo>
                      <a:pt x="1274" y="1634"/>
                    </a:lnTo>
                    <a:lnTo>
                      <a:pt x="1266" y="1620"/>
                    </a:lnTo>
                    <a:lnTo>
                      <a:pt x="1259" y="1606"/>
                    </a:lnTo>
                    <a:lnTo>
                      <a:pt x="1254" y="1594"/>
                    </a:lnTo>
                    <a:lnTo>
                      <a:pt x="1248" y="1575"/>
                    </a:lnTo>
                    <a:lnTo>
                      <a:pt x="1245" y="1570"/>
                    </a:lnTo>
                    <a:lnTo>
                      <a:pt x="1242" y="1564"/>
                    </a:lnTo>
                    <a:lnTo>
                      <a:pt x="1230" y="1554"/>
                    </a:lnTo>
                    <a:lnTo>
                      <a:pt x="1217" y="1540"/>
                    </a:lnTo>
                    <a:lnTo>
                      <a:pt x="1210" y="1531"/>
                    </a:lnTo>
                    <a:lnTo>
                      <a:pt x="1206" y="1522"/>
                    </a:lnTo>
                    <a:lnTo>
                      <a:pt x="1198" y="1502"/>
                    </a:lnTo>
                    <a:lnTo>
                      <a:pt x="1191" y="1484"/>
                    </a:lnTo>
                    <a:lnTo>
                      <a:pt x="1188" y="1475"/>
                    </a:lnTo>
                    <a:lnTo>
                      <a:pt x="1186" y="1466"/>
                    </a:lnTo>
                    <a:lnTo>
                      <a:pt x="1186" y="1457"/>
                    </a:lnTo>
                    <a:lnTo>
                      <a:pt x="1186" y="1449"/>
                    </a:lnTo>
                    <a:lnTo>
                      <a:pt x="1189" y="1440"/>
                    </a:lnTo>
                    <a:lnTo>
                      <a:pt x="1195" y="1431"/>
                    </a:lnTo>
                    <a:lnTo>
                      <a:pt x="1203" y="1424"/>
                    </a:lnTo>
                    <a:lnTo>
                      <a:pt x="1212" y="1415"/>
                    </a:lnTo>
                    <a:lnTo>
                      <a:pt x="1226" y="1404"/>
                    </a:lnTo>
                    <a:lnTo>
                      <a:pt x="1233" y="1400"/>
                    </a:lnTo>
                    <a:lnTo>
                      <a:pt x="1248" y="1357"/>
                    </a:lnTo>
                    <a:lnTo>
                      <a:pt x="1232" y="1353"/>
                    </a:lnTo>
                    <a:lnTo>
                      <a:pt x="1194" y="1339"/>
                    </a:lnTo>
                    <a:lnTo>
                      <a:pt x="1173" y="1329"/>
                    </a:lnTo>
                    <a:lnTo>
                      <a:pt x="1152" y="1318"/>
                    </a:lnTo>
                    <a:lnTo>
                      <a:pt x="1132" y="1306"/>
                    </a:lnTo>
                    <a:lnTo>
                      <a:pt x="1124" y="1298"/>
                    </a:lnTo>
                    <a:lnTo>
                      <a:pt x="1118" y="1292"/>
                    </a:lnTo>
                    <a:lnTo>
                      <a:pt x="1106" y="1279"/>
                    </a:lnTo>
                    <a:lnTo>
                      <a:pt x="1096" y="1270"/>
                    </a:lnTo>
                    <a:lnTo>
                      <a:pt x="1087" y="1264"/>
                    </a:lnTo>
                    <a:lnTo>
                      <a:pt x="1078" y="1261"/>
                    </a:lnTo>
                    <a:lnTo>
                      <a:pt x="1070" y="1258"/>
                    </a:lnTo>
                    <a:lnTo>
                      <a:pt x="1066" y="1258"/>
                    </a:lnTo>
                    <a:lnTo>
                      <a:pt x="1061" y="1258"/>
                    </a:lnTo>
                    <a:lnTo>
                      <a:pt x="1034" y="1218"/>
                    </a:lnTo>
                    <a:lnTo>
                      <a:pt x="980" y="1218"/>
                    </a:lnTo>
                    <a:lnTo>
                      <a:pt x="966" y="1217"/>
                    </a:lnTo>
                    <a:lnTo>
                      <a:pt x="949" y="1211"/>
                    </a:lnTo>
                    <a:lnTo>
                      <a:pt x="931" y="1203"/>
                    </a:lnTo>
                    <a:lnTo>
                      <a:pt x="912" y="1193"/>
                    </a:lnTo>
                    <a:lnTo>
                      <a:pt x="893" y="1181"/>
                    </a:lnTo>
                    <a:lnTo>
                      <a:pt x="878" y="1169"/>
                    </a:lnTo>
                    <a:lnTo>
                      <a:pt x="868" y="1157"/>
                    </a:lnTo>
                    <a:lnTo>
                      <a:pt x="863" y="1152"/>
                    </a:lnTo>
                    <a:lnTo>
                      <a:pt x="862" y="1146"/>
                    </a:lnTo>
                    <a:lnTo>
                      <a:pt x="860" y="1137"/>
                    </a:lnTo>
                    <a:lnTo>
                      <a:pt x="862" y="1126"/>
                    </a:lnTo>
                    <a:lnTo>
                      <a:pt x="866" y="1117"/>
                    </a:lnTo>
                    <a:lnTo>
                      <a:pt x="872" y="1110"/>
                    </a:lnTo>
                    <a:lnTo>
                      <a:pt x="883" y="1098"/>
                    </a:lnTo>
                    <a:lnTo>
                      <a:pt x="887" y="1093"/>
                    </a:lnTo>
                    <a:lnTo>
                      <a:pt x="886" y="1093"/>
                    </a:lnTo>
                    <a:lnTo>
                      <a:pt x="884" y="1095"/>
                    </a:lnTo>
                    <a:lnTo>
                      <a:pt x="880" y="1095"/>
                    </a:lnTo>
                    <a:lnTo>
                      <a:pt x="875" y="1093"/>
                    </a:lnTo>
                    <a:lnTo>
                      <a:pt x="869" y="1089"/>
                    </a:lnTo>
                    <a:lnTo>
                      <a:pt x="860" y="1083"/>
                    </a:lnTo>
                    <a:lnTo>
                      <a:pt x="850" y="1074"/>
                    </a:lnTo>
                    <a:lnTo>
                      <a:pt x="826" y="1046"/>
                    </a:lnTo>
                    <a:lnTo>
                      <a:pt x="801" y="1018"/>
                    </a:lnTo>
                    <a:lnTo>
                      <a:pt x="777" y="986"/>
                    </a:lnTo>
                    <a:lnTo>
                      <a:pt x="779" y="997"/>
                    </a:lnTo>
                    <a:lnTo>
                      <a:pt x="785" y="1021"/>
                    </a:lnTo>
                    <a:lnTo>
                      <a:pt x="791" y="1046"/>
                    </a:lnTo>
                    <a:lnTo>
                      <a:pt x="795" y="1057"/>
                    </a:lnTo>
                    <a:lnTo>
                      <a:pt x="800" y="1061"/>
                    </a:lnTo>
                    <a:lnTo>
                      <a:pt x="804" y="1066"/>
                    </a:lnTo>
                    <a:lnTo>
                      <a:pt x="807" y="1071"/>
                    </a:lnTo>
                    <a:lnTo>
                      <a:pt x="815" y="1084"/>
                    </a:lnTo>
                    <a:lnTo>
                      <a:pt x="816" y="1089"/>
                    </a:lnTo>
                    <a:lnTo>
                      <a:pt x="816" y="1093"/>
                    </a:lnTo>
                    <a:lnTo>
                      <a:pt x="815" y="1096"/>
                    </a:lnTo>
                    <a:lnTo>
                      <a:pt x="812" y="1096"/>
                    </a:lnTo>
                    <a:lnTo>
                      <a:pt x="806" y="1093"/>
                    </a:lnTo>
                    <a:lnTo>
                      <a:pt x="798" y="1087"/>
                    </a:lnTo>
                    <a:lnTo>
                      <a:pt x="782" y="1068"/>
                    </a:lnTo>
                    <a:lnTo>
                      <a:pt x="762" y="1043"/>
                    </a:lnTo>
                    <a:lnTo>
                      <a:pt x="742" y="1022"/>
                    </a:lnTo>
                    <a:lnTo>
                      <a:pt x="702" y="974"/>
                    </a:lnTo>
                    <a:lnTo>
                      <a:pt x="681" y="947"/>
                    </a:lnTo>
                    <a:lnTo>
                      <a:pt x="661" y="921"/>
                    </a:lnTo>
                    <a:lnTo>
                      <a:pt x="647" y="900"/>
                    </a:lnTo>
                    <a:lnTo>
                      <a:pt x="644" y="892"/>
                    </a:lnTo>
                    <a:lnTo>
                      <a:pt x="643" y="886"/>
                    </a:lnTo>
                    <a:lnTo>
                      <a:pt x="643" y="882"/>
                    </a:lnTo>
                    <a:lnTo>
                      <a:pt x="641" y="877"/>
                    </a:lnTo>
                    <a:lnTo>
                      <a:pt x="635" y="873"/>
                    </a:lnTo>
                    <a:lnTo>
                      <a:pt x="622" y="864"/>
                    </a:lnTo>
                    <a:lnTo>
                      <a:pt x="616" y="858"/>
                    </a:lnTo>
                    <a:lnTo>
                      <a:pt x="613" y="855"/>
                    </a:lnTo>
                    <a:lnTo>
                      <a:pt x="613" y="850"/>
                    </a:lnTo>
                    <a:lnTo>
                      <a:pt x="613" y="844"/>
                    </a:lnTo>
                    <a:lnTo>
                      <a:pt x="613" y="837"/>
                    </a:lnTo>
                    <a:lnTo>
                      <a:pt x="616" y="827"/>
                    </a:lnTo>
                    <a:lnTo>
                      <a:pt x="620" y="817"/>
                    </a:lnTo>
                    <a:lnTo>
                      <a:pt x="625" y="805"/>
                    </a:lnTo>
                    <a:lnTo>
                      <a:pt x="626" y="794"/>
                    </a:lnTo>
                    <a:lnTo>
                      <a:pt x="628" y="785"/>
                    </a:lnTo>
                    <a:lnTo>
                      <a:pt x="628" y="776"/>
                    </a:lnTo>
                    <a:lnTo>
                      <a:pt x="628" y="767"/>
                    </a:lnTo>
                    <a:lnTo>
                      <a:pt x="626" y="760"/>
                    </a:lnTo>
                    <a:lnTo>
                      <a:pt x="620" y="746"/>
                    </a:lnTo>
                    <a:lnTo>
                      <a:pt x="614" y="735"/>
                    </a:lnTo>
                    <a:lnTo>
                      <a:pt x="608" y="728"/>
                    </a:lnTo>
                    <a:lnTo>
                      <a:pt x="601" y="720"/>
                    </a:lnTo>
                    <a:lnTo>
                      <a:pt x="601" y="675"/>
                    </a:lnTo>
                    <a:lnTo>
                      <a:pt x="593" y="633"/>
                    </a:lnTo>
                    <a:lnTo>
                      <a:pt x="543" y="571"/>
                    </a:lnTo>
                    <a:lnTo>
                      <a:pt x="531" y="521"/>
                    </a:lnTo>
                    <a:lnTo>
                      <a:pt x="489" y="464"/>
                    </a:lnTo>
                    <a:lnTo>
                      <a:pt x="428" y="406"/>
                    </a:lnTo>
                    <a:lnTo>
                      <a:pt x="394" y="396"/>
                    </a:lnTo>
                    <a:lnTo>
                      <a:pt x="347" y="396"/>
                    </a:lnTo>
                    <a:lnTo>
                      <a:pt x="324" y="369"/>
                    </a:lnTo>
                    <a:lnTo>
                      <a:pt x="290" y="369"/>
                    </a:lnTo>
                    <a:lnTo>
                      <a:pt x="256" y="372"/>
                    </a:lnTo>
                    <a:lnTo>
                      <a:pt x="229" y="361"/>
                    </a:lnTo>
                    <a:lnTo>
                      <a:pt x="210" y="391"/>
                    </a:lnTo>
                    <a:lnTo>
                      <a:pt x="167" y="438"/>
                    </a:lnTo>
                    <a:lnTo>
                      <a:pt x="148" y="471"/>
                    </a:lnTo>
                    <a:lnTo>
                      <a:pt x="102" y="471"/>
                    </a:lnTo>
                    <a:lnTo>
                      <a:pt x="98" y="434"/>
                    </a:lnTo>
                    <a:lnTo>
                      <a:pt x="114" y="403"/>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43" name="Freeform 32"/>
              <p:cNvSpPr/>
              <p:nvPr/>
            </p:nvSpPr>
            <p:spPr bwMode="auto">
              <a:xfrm>
                <a:off x="3041650" y="3128963"/>
                <a:ext cx="196850" cy="122237"/>
              </a:xfrm>
              <a:custGeom>
                <a:avLst/>
                <a:gdLst>
                  <a:gd name="T0" fmla="*/ 12 w 124"/>
                  <a:gd name="T1" fmla="*/ 77 h 77"/>
                  <a:gd name="T2" fmla="*/ 0 w 124"/>
                  <a:gd name="T3" fmla="*/ 49 h 77"/>
                  <a:gd name="T4" fmla="*/ 8 w 124"/>
                  <a:gd name="T5" fmla="*/ 19 h 77"/>
                  <a:gd name="T6" fmla="*/ 58 w 124"/>
                  <a:gd name="T7" fmla="*/ 0 h 77"/>
                  <a:gd name="T8" fmla="*/ 124 w 124"/>
                  <a:gd name="T9" fmla="*/ 19 h 77"/>
                  <a:gd name="T10" fmla="*/ 112 w 124"/>
                  <a:gd name="T11" fmla="*/ 54 h 77"/>
                  <a:gd name="T12" fmla="*/ 62 w 124"/>
                  <a:gd name="T13" fmla="*/ 54 h 77"/>
                  <a:gd name="T14" fmla="*/ 62 w 124"/>
                  <a:gd name="T15" fmla="*/ 54 h 77"/>
                  <a:gd name="T16" fmla="*/ 56 w 124"/>
                  <a:gd name="T17" fmla="*/ 58 h 77"/>
                  <a:gd name="T18" fmla="*/ 42 w 124"/>
                  <a:gd name="T19" fmla="*/ 66 h 77"/>
                  <a:gd name="T20" fmla="*/ 35 w 124"/>
                  <a:gd name="T21" fmla="*/ 71 h 77"/>
                  <a:gd name="T22" fmla="*/ 26 w 124"/>
                  <a:gd name="T23" fmla="*/ 75 h 77"/>
                  <a:gd name="T24" fmla="*/ 18 w 124"/>
                  <a:gd name="T25" fmla="*/ 77 h 77"/>
                  <a:gd name="T26" fmla="*/ 12 w 124"/>
                  <a:gd name="T27" fmla="*/ 77 h 77"/>
                  <a:gd name="T28" fmla="*/ 12 w 124"/>
                  <a:gd name="T29" fmla="*/ 77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77"/>
                  <a:gd name="T47" fmla="*/ 124 w 124"/>
                  <a:gd name="T48" fmla="*/ 77 h 7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77">
                    <a:moveTo>
                      <a:pt x="12" y="77"/>
                    </a:moveTo>
                    <a:lnTo>
                      <a:pt x="0" y="49"/>
                    </a:lnTo>
                    <a:lnTo>
                      <a:pt x="8" y="19"/>
                    </a:lnTo>
                    <a:lnTo>
                      <a:pt x="58" y="0"/>
                    </a:lnTo>
                    <a:lnTo>
                      <a:pt x="124" y="19"/>
                    </a:lnTo>
                    <a:lnTo>
                      <a:pt x="112" y="54"/>
                    </a:lnTo>
                    <a:lnTo>
                      <a:pt x="62" y="54"/>
                    </a:lnTo>
                    <a:lnTo>
                      <a:pt x="56" y="58"/>
                    </a:lnTo>
                    <a:lnTo>
                      <a:pt x="42" y="66"/>
                    </a:lnTo>
                    <a:lnTo>
                      <a:pt x="35" y="71"/>
                    </a:lnTo>
                    <a:lnTo>
                      <a:pt x="26" y="75"/>
                    </a:lnTo>
                    <a:lnTo>
                      <a:pt x="18" y="77"/>
                    </a:lnTo>
                    <a:lnTo>
                      <a:pt x="12" y="77"/>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44" name="Freeform 33"/>
              <p:cNvSpPr/>
              <p:nvPr/>
            </p:nvSpPr>
            <p:spPr bwMode="auto">
              <a:xfrm>
                <a:off x="2420938" y="2024063"/>
                <a:ext cx="568325" cy="673100"/>
              </a:xfrm>
              <a:custGeom>
                <a:avLst/>
                <a:gdLst>
                  <a:gd name="T0" fmla="*/ 234 w 358"/>
                  <a:gd name="T1" fmla="*/ 389 h 424"/>
                  <a:gd name="T2" fmla="*/ 181 w 358"/>
                  <a:gd name="T3" fmla="*/ 339 h 424"/>
                  <a:gd name="T4" fmla="*/ 132 w 358"/>
                  <a:gd name="T5" fmla="*/ 279 h 424"/>
                  <a:gd name="T6" fmla="*/ 189 w 358"/>
                  <a:gd name="T7" fmla="*/ 205 h 424"/>
                  <a:gd name="T8" fmla="*/ 104 w 358"/>
                  <a:gd name="T9" fmla="*/ 148 h 424"/>
                  <a:gd name="T10" fmla="*/ 0 w 358"/>
                  <a:gd name="T11" fmla="*/ 68 h 424"/>
                  <a:gd name="T12" fmla="*/ 62 w 358"/>
                  <a:gd name="T13" fmla="*/ 95 h 424"/>
                  <a:gd name="T14" fmla="*/ 61 w 358"/>
                  <a:gd name="T15" fmla="*/ 92 h 424"/>
                  <a:gd name="T16" fmla="*/ 59 w 358"/>
                  <a:gd name="T17" fmla="*/ 81 h 424"/>
                  <a:gd name="T18" fmla="*/ 62 w 358"/>
                  <a:gd name="T19" fmla="*/ 77 h 424"/>
                  <a:gd name="T20" fmla="*/ 67 w 358"/>
                  <a:gd name="T21" fmla="*/ 75 h 424"/>
                  <a:gd name="T22" fmla="*/ 70 w 358"/>
                  <a:gd name="T23" fmla="*/ 72 h 424"/>
                  <a:gd name="T24" fmla="*/ 68 w 358"/>
                  <a:gd name="T25" fmla="*/ 54 h 424"/>
                  <a:gd name="T26" fmla="*/ 61 w 358"/>
                  <a:gd name="T27" fmla="*/ 21 h 424"/>
                  <a:gd name="T28" fmla="*/ 59 w 358"/>
                  <a:gd name="T29" fmla="*/ 10 h 424"/>
                  <a:gd name="T30" fmla="*/ 74 w 358"/>
                  <a:gd name="T31" fmla="*/ 3 h 424"/>
                  <a:gd name="T32" fmla="*/ 86 w 358"/>
                  <a:gd name="T33" fmla="*/ 0 h 424"/>
                  <a:gd name="T34" fmla="*/ 92 w 358"/>
                  <a:gd name="T35" fmla="*/ 6 h 424"/>
                  <a:gd name="T36" fmla="*/ 94 w 358"/>
                  <a:gd name="T37" fmla="*/ 13 h 424"/>
                  <a:gd name="T38" fmla="*/ 92 w 358"/>
                  <a:gd name="T39" fmla="*/ 41 h 424"/>
                  <a:gd name="T40" fmla="*/ 98 w 358"/>
                  <a:gd name="T41" fmla="*/ 57 h 424"/>
                  <a:gd name="T42" fmla="*/ 106 w 358"/>
                  <a:gd name="T43" fmla="*/ 62 h 424"/>
                  <a:gd name="T44" fmla="*/ 116 w 358"/>
                  <a:gd name="T45" fmla="*/ 63 h 424"/>
                  <a:gd name="T46" fmla="*/ 127 w 358"/>
                  <a:gd name="T47" fmla="*/ 63 h 424"/>
                  <a:gd name="T48" fmla="*/ 145 w 358"/>
                  <a:gd name="T49" fmla="*/ 59 h 424"/>
                  <a:gd name="T50" fmla="*/ 160 w 358"/>
                  <a:gd name="T51" fmla="*/ 51 h 424"/>
                  <a:gd name="T52" fmla="*/ 246 w 358"/>
                  <a:gd name="T53" fmla="*/ 71 h 424"/>
                  <a:gd name="T54" fmla="*/ 251 w 358"/>
                  <a:gd name="T55" fmla="*/ 77 h 424"/>
                  <a:gd name="T56" fmla="*/ 267 w 358"/>
                  <a:gd name="T57" fmla="*/ 98 h 424"/>
                  <a:gd name="T58" fmla="*/ 275 w 358"/>
                  <a:gd name="T59" fmla="*/ 117 h 424"/>
                  <a:gd name="T60" fmla="*/ 276 w 358"/>
                  <a:gd name="T61" fmla="*/ 130 h 424"/>
                  <a:gd name="T62" fmla="*/ 281 w 358"/>
                  <a:gd name="T63" fmla="*/ 210 h 424"/>
                  <a:gd name="T64" fmla="*/ 358 w 358"/>
                  <a:gd name="T65" fmla="*/ 287 h 424"/>
                  <a:gd name="T66" fmla="*/ 308 w 358"/>
                  <a:gd name="T67" fmla="*/ 279 h 424"/>
                  <a:gd name="T68" fmla="*/ 281 w 358"/>
                  <a:gd name="T69" fmla="*/ 267 h 424"/>
                  <a:gd name="T70" fmla="*/ 281 w 358"/>
                  <a:gd name="T71" fmla="*/ 291 h 424"/>
                  <a:gd name="T72" fmla="*/ 284 w 358"/>
                  <a:gd name="T73" fmla="*/ 308 h 424"/>
                  <a:gd name="T74" fmla="*/ 290 w 358"/>
                  <a:gd name="T75" fmla="*/ 315 h 424"/>
                  <a:gd name="T76" fmla="*/ 292 w 358"/>
                  <a:gd name="T77" fmla="*/ 317 h 424"/>
                  <a:gd name="T78" fmla="*/ 305 w 358"/>
                  <a:gd name="T79" fmla="*/ 320 h 424"/>
                  <a:gd name="T80" fmla="*/ 310 w 358"/>
                  <a:gd name="T81" fmla="*/ 326 h 424"/>
                  <a:gd name="T82" fmla="*/ 311 w 358"/>
                  <a:gd name="T83" fmla="*/ 351 h 424"/>
                  <a:gd name="T84" fmla="*/ 311 w 358"/>
                  <a:gd name="T85" fmla="*/ 364 h 424"/>
                  <a:gd name="T86" fmla="*/ 305 w 358"/>
                  <a:gd name="T87" fmla="*/ 380 h 424"/>
                  <a:gd name="T88" fmla="*/ 295 w 358"/>
                  <a:gd name="T89" fmla="*/ 392 h 424"/>
                  <a:gd name="T90" fmla="*/ 292 w 358"/>
                  <a:gd name="T91" fmla="*/ 424 h 4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58"/>
                  <a:gd name="T139" fmla="*/ 0 h 424"/>
                  <a:gd name="T140" fmla="*/ 358 w 358"/>
                  <a:gd name="T141" fmla="*/ 424 h 4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58" h="424">
                    <a:moveTo>
                      <a:pt x="261" y="424"/>
                    </a:moveTo>
                    <a:lnTo>
                      <a:pt x="234" y="389"/>
                    </a:lnTo>
                    <a:lnTo>
                      <a:pt x="231" y="362"/>
                    </a:lnTo>
                    <a:lnTo>
                      <a:pt x="181" y="339"/>
                    </a:lnTo>
                    <a:lnTo>
                      <a:pt x="142" y="302"/>
                    </a:lnTo>
                    <a:lnTo>
                      <a:pt x="132" y="279"/>
                    </a:lnTo>
                    <a:lnTo>
                      <a:pt x="174" y="262"/>
                    </a:lnTo>
                    <a:lnTo>
                      <a:pt x="189" y="205"/>
                    </a:lnTo>
                    <a:lnTo>
                      <a:pt x="177" y="140"/>
                    </a:lnTo>
                    <a:lnTo>
                      <a:pt x="104" y="148"/>
                    </a:lnTo>
                    <a:lnTo>
                      <a:pt x="47" y="125"/>
                    </a:lnTo>
                    <a:lnTo>
                      <a:pt x="0" y="68"/>
                    </a:lnTo>
                    <a:lnTo>
                      <a:pt x="24" y="25"/>
                    </a:lnTo>
                    <a:lnTo>
                      <a:pt x="62" y="95"/>
                    </a:lnTo>
                    <a:lnTo>
                      <a:pt x="61" y="92"/>
                    </a:lnTo>
                    <a:lnTo>
                      <a:pt x="59" y="84"/>
                    </a:lnTo>
                    <a:lnTo>
                      <a:pt x="59" y="81"/>
                    </a:lnTo>
                    <a:lnTo>
                      <a:pt x="61" y="78"/>
                    </a:lnTo>
                    <a:lnTo>
                      <a:pt x="62" y="77"/>
                    </a:lnTo>
                    <a:lnTo>
                      <a:pt x="67" y="75"/>
                    </a:lnTo>
                    <a:lnTo>
                      <a:pt x="68" y="75"/>
                    </a:lnTo>
                    <a:lnTo>
                      <a:pt x="70" y="72"/>
                    </a:lnTo>
                    <a:lnTo>
                      <a:pt x="70" y="65"/>
                    </a:lnTo>
                    <a:lnTo>
                      <a:pt x="68" y="54"/>
                    </a:lnTo>
                    <a:lnTo>
                      <a:pt x="67" y="42"/>
                    </a:lnTo>
                    <a:lnTo>
                      <a:pt x="61" y="21"/>
                    </a:lnTo>
                    <a:lnTo>
                      <a:pt x="59" y="10"/>
                    </a:lnTo>
                    <a:lnTo>
                      <a:pt x="64" y="7"/>
                    </a:lnTo>
                    <a:lnTo>
                      <a:pt x="74" y="3"/>
                    </a:lnTo>
                    <a:lnTo>
                      <a:pt x="80" y="1"/>
                    </a:lnTo>
                    <a:lnTo>
                      <a:pt x="86" y="0"/>
                    </a:lnTo>
                    <a:lnTo>
                      <a:pt x="91" y="3"/>
                    </a:lnTo>
                    <a:lnTo>
                      <a:pt x="92" y="6"/>
                    </a:lnTo>
                    <a:lnTo>
                      <a:pt x="94" y="13"/>
                    </a:lnTo>
                    <a:lnTo>
                      <a:pt x="94" y="22"/>
                    </a:lnTo>
                    <a:lnTo>
                      <a:pt x="92" y="41"/>
                    </a:lnTo>
                    <a:lnTo>
                      <a:pt x="94" y="50"/>
                    </a:lnTo>
                    <a:lnTo>
                      <a:pt x="98" y="57"/>
                    </a:lnTo>
                    <a:lnTo>
                      <a:pt x="101" y="60"/>
                    </a:lnTo>
                    <a:lnTo>
                      <a:pt x="106" y="62"/>
                    </a:lnTo>
                    <a:lnTo>
                      <a:pt x="110" y="63"/>
                    </a:lnTo>
                    <a:lnTo>
                      <a:pt x="116" y="63"/>
                    </a:lnTo>
                    <a:lnTo>
                      <a:pt x="127" y="63"/>
                    </a:lnTo>
                    <a:lnTo>
                      <a:pt x="138" y="62"/>
                    </a:lnTo>
                    <a:lnTo>
                      <a:pt x="145" y="59"/>
                    </a:lnTo>
                    <a:lnTo>
                      <a:pt x="151" y="56"/>
                    </a:lnTo>
                    <a:lnTo>
                      <a:pt x="160" y="51"/>
                    </a:lnTo>
                    <a:lnTo>
                      <a:pt x="162" y="48"/>
                    </a:lnTo>
                    <a:lnTo>
                      <a:pt x="246" y="71"/>
                    </a:lnTo>
                    <a:lnTo>
                      <a:pt x="251" y="77"/>
                    </a:lnTo>
                    <a:lnTo>
                      <a:pt x="261" y="89"/>
                    </a:lnTo>
                    <a:lnTo>
                      <a:pt x="267" y="98"/>
                    </a:lnTo>
                    <a:lnTo>
                      <a:pt x="272" y="107"/>
                    </a:lnTo>
                    <a:lnTo>
                      <a:pt x="275" y="117"/>
                    </a:lnTo>
                    <a:lnTo>
                      <a:pt x="276" y="130"/>
                    </a:lnTo>
                    <a:lnTo>
                      <a:pt x="280" y="181"/>
                    </a:lnTo>
                    <a:lnTo>
                      <a:pt x="281" y="210"/>
                    </a:lnTo>
                    <a:lnTo>
                      <a:pt x="338" y="220"/>
                    </a:lnTo>
                    <a:lnTo>
                      <a:pt x="358" y="287"/>
                    </a:lnTo>
                    <a:lnTo>
                      <a:pt x="326" y="294"/>
                    </a:lnTo>
                    <a:lnTo>
                      <a:pt x="308" y="279"/>
                    </a:lnTo>
                    <a:lnTo>
                      <a:pt x="281" y="267"/>
                    </a:lnTo>
                    <a:lnTo>
                      <a:pt x="281" y="274"/>
                    </a:lnTo>
                    <a:lnTo>
                      <a:pt x="281" y="291"/>
                    </a:lnTo>
                    <a:lnTo>
                      <a:pt x="283" y="299"/>
                    </a:lnTo>
                    <a:lnTo>
                      <a:pt x="284" y="308"/>
                    </a:lnTo>
                    <a:lnTo>
                      <a:pt x="287" y="314"/>
                    </a:lnTo>
                    <a:lnTo>
                      <a:pt x="290" y="315"/>
                    </a:lnTo>
                    <a:lnTo>
                      <a:pt x="292" y="317"/>
                    </a:lnTo>
                    <a:lnTo>
                      <a:pt x="302" y="318"/>
                    </a:lnTo>
                    <a:lnTo>
                      <a:pt x="305" y="320"/>
                    </a:lnTo>
                    <a:lnTo>
                      <a:pt x="308" y="323"/>
                    </a:lnTo>
                    <a:lnTo>
                      <a:pt x="310" y="326"/>
                    </a:lnTo>
                    <a:lnTo>
                      <a:pt x="311" y="332"/>
                    </a:lnTo>
                    <a:lnTo>
                      <a:pt x="311" y="351"/>
                    </a:lnTo>
                    <a:lnTo>
                      <a:pt x="311" y="364"/>
                    </a:lnTo>
                    <a:lnTo>
                      <a:pt x="308" y="373"/>
                    </a:lnTo>
                    <a:lnTo>
                      <a:pt x="305" y="380"/>
                    </a:lnTo>
                    <a:lnTo>
                      <a:pt x="302" y="385"/>
                    </a:lnTo>
                    <a:lnTo>
                      <a:pt x="295" y="392"/>
                    </a:lnTo>
                    <a:lnTo>
                      <a:pt x="292" y="394"/>
                    </a:lnTo>
                    <a:lnTo>
                      <a:pt x="292" y="424"/>
                    </a:lnTo>
                    <a:lnTo>
                      <a:pt x="261" y="424"/>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45" name="Freeform 34"/>
              <p:cNvSpPr/>
              <p:nvPr/>
            </p:nvSpPr>
            <p:spPr bwMode="auto">
              <a:xfrm>
                <a:off x="2732088" y="1328738"/>
                <a:ext cx="1249362" cy="1430337"/>
              </a:xfrm>
              <a:custGeom>
                <a:avLst/>
                <a:gdLst>
                  <a:gd name="T0" fmla="*/ 292 w 787"/>
                  <a:gd name="T1" fmla="*/ 732 h 901"/>
                  <a:gd name="T2" fmla="*/ 295 w 787"/>
                  <a:gd name="T3" fmla="*/ 509 h 901"/>
                  <a:gd name="T4" fmla="*/ 230 w 787"/>
                  <a:gd name="T5" fmla="*/ 379 h 901"/>
                  <a:gd name="T6" fmla="*/ 62 w 787"/>
                  <a:gd name="T7" fmla="*/ 269 h 901"/>
                  <a:gd name="T8" fmla="*/ 0 w 787"/>
                  <a:gd name="T9" fmla="*/ 192 h 901"/>
                  <a:gd name="T10" fmla="*/ 2 w 787"/>
                  <a:gd name="T11" fmla="*/ 177 h 901"/>
                  <a:gd name="T12" fmla="*/ 13 w 787"/>
                  <a:gd name="T13" fmla="*/ 152 h 901"/>
                  <a:gd name="T14" fmla="*/ 26 w 787"/>
                  <a:gd name="T15" fmla="*/ 146 h 901"/>
                  <a:gd name="T16" fmla="*/ 44 w 787"/>
                  <a:gd name="T17" fmla="*/ 145 h 901"/>
                  <a:gd name="T18" fmla="*/ 145 w 787"/>
                  <a:gd name="T19" fmla="*/ 122 h 901"/>
                  <a:gd name="T20" fmla="*/ 183 w 787"/>
                  <a:gd name="T21" fmla="*/ 83 h 901"/>
                  <a:gd name="T22" fmla="*/ 206 w 787"/>
                  <a:gd name="T23" fmla="*/ 63 h 901"/>
                  <a:gd name="T24" fmla="*/ 236 w 787"/>
                  <a:gd name="T25" fmla="*/ 42 h 901"/>
                  <a:gd name="T26" fmla="*/ 257 w 787"/>
                  <a:gd name="T27" fmla="*/ 38 h 901"/>
                  <a:gd name="T28" fmla="*/ 299 w 787"/>
                  <a:gd name="T29" fmla="*/ 32 h 901"/>
                  <a:gd name="T30" fmla="*/ 334 w 787"/>
                  <a:gd name="T31" fmla="*/ 27 h 901"/>
                  <a:gd name="T32" fmla="*/ 372 w 787"/>
                  <a:gd name="T33" fmla="*/ 45 h 901"/>
                  <a:gd name="T34" fmla="*/ 402 w 787"/>
                  <a:gd name="T35" fmla="*/ 65 h 901"/>
                  <a:gd name="T36" fmla="*/ 429 w 787"/>
                  <a:gd name="T37" fmla="*/ 62 h 901"/>
                  <a:gd name="T38" fmla="*/ 452 w 787"/>
                  <a:gd name="T39" fmla="*/ 51 h 901"/>
                  <a:gd name="T40" fmla="*/ 462 w 787"/>
                  <a:gd name="T41" fmla="*/ 41 h 901"/>
                  <a:gd name="T42" fmla="*/ 496 w 787"/>
                  <a:gd name="T43" fmla="*/ 27 h 901"/>
                  <a:gd name="T44" fmla="*/ 541 w 787"/>
                  <a:gd name="T45" fmla="*/ 20 h 901"/>
                  <a:gd name="T46" fmla="*/ 625 w 787"/>
                  <a:gd name="T47" fmla="*/ 3 h 901"/>
                  <a:gd name="T48" fmla="*/ 657 w 787"/>
                  <a:gd name="T49" fmla="*/ 0 h 901"/>
                  <a:gd name="T50" fmla="*/ 693 w 787"/>
                  <a:gd name="T51" fmla="*/ 3 h 901"/>
                  <a:gd name="T52" fmla="*/ 704 w 787"/>
                  <a:gd name="T53" fmla="*/ 11 h 901"/>
                  <a:gd name="T54" fmla="*/ 705 w 787"/>
                  <a:gd name="T55" fmla="*/ 23 h 901"/>
                  <a:gd name="T56" fmla="*/ 704 w 787"/>
                  <a:gd name="T57" fmla="*/ 42 h 901"/>
                  <a:gd name="T58" fmla="*/ 721 w 787"/>
                  <a:gd name="T59" fmla="*/ 80 h 901"/>
                  <a:gd name="T60" fmla="*/ 754 w 787"/>
                  <a:gd name="T61" fmla="*/ 128 h 901"/>
                  <a:gd name="T62" fmla="*/ 784 w 787"/>
                  <a:gd name="T63" fmla="*/ 195 h 901"/>
                  <a:gd name="T64" fmla="*/ 787 w 787"/>
                  <a:gd name="T65" fmla="*/ 223 h 901"/>
                  <a:gd name="T66" fmla="*/ 779 w 787"/>
                  <a:gd name="T67" fmla="*/ 232 h 901"/>
                  <a:gd name="T68" fmla="*/ 757 w 787"/>
                  <a:gd name="T69" fmla="*/ 234 h 901"/>
                  <a:gd name="T70" fmla="*/ 742 w 787"/>
                  <a:gd name="T71" fmla="*/ 246 h 901"/>
                  <a:gd name="T72" fmla="*/ 736 w 787"/>
                  <a:gd name="T73" fmla="*/ 299 h 901"/>
                  <a:gd name="T74" fmla="*/ 736 w 787"/>
                  <a:gd name="T75" fmla="*/ 471 h 901"/>
                  <a:gd name="T76" fmla="*/ 736 w 787"/>
                  <a:gd name="T77" fmla="*/ 551 h 901"/>
                  <a:gd name="T78" fmla="*/ 727 w 787"/>
                  <a:gd name="T79" fmla="*/ 595 h 901"/>
                  <a:gd name="T80" fmla="*/ 713 w 787"/>
                  <a:gd name="T81" fmla="*/ 605 h 901"/>
                  <a:gd name="T82" fmla="*/ 662 w 787"/>
                  <a:gd name="T83" fmla="*/ 613 h 901"/>
                  <a:gd name="T84" fmla="*/ 627 w 787"/>
                  <a:gd name="T85" fmla="*/ 628 h 901"/>
                  <a:gd name="T86" fmla="*/ 607 w 787"/>
                  <a:gd name="T87" fmla="*/ 645 h 901"/>
                  <a:gd name="T88" fmla="*/ 556 w 787"/>
                  <a:gd name="T89" fmla="*/ 675 h 901"/>
                  <a:gd name="T90" fmla="*/ 544 w 787"/>
                  <a:gd name="T91" fmla="*/ 685 h 901"/>
                  <a:gd name="T92" fmla="*/ 533 w 787"/>
                  <a:gd name="T93" fmla="*/ 712 h 901"/>
                  <a:gd name="T94" fmla="*/ 512 w 787"/>
                  <a:gd name="T95" fmla="*/ 714 h 901"/>
                  <a:gd name="T96" fmla="*/ 499 w 787"/>
                  <a:gd name="T97" fmla="*/ 728 h 901"/>
                  <a:gd name="T98" fmla="*/ 476 w 787"/>
                  <a:gd name="T99" fmla="*/ 770 h 901"/>
                  <a:gd name="T100" fmla="*/ 461 w 787"/>
                  <a:gd name="T101" fmla="*/ 808 h 901"/>
                  <a:gd name="T102" fmla="*/ 461 w 787"/>
                  <a:gd name="T103" fmla="*/ 863 h 901"/>
                  <a:gd name="T104" fmla="*/ 461 w 787"/>
                  <a:gd name="T105" fmla="*/ 892 h 901"/>
                  <a:gd name="T106" fmla="*/ 447 w 787"/>
                  <a:gd name="T107" fmla="*/ 898 h 901"/>
                  <a:gd name="T108" fmla="*/ 394 w 787"/>
                  <a:gd name="T109" fmla="*/ 901 h 90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7"/>
                  <a:gd name="T166" fmla="*/ 0 h 901"/>
                  <a:gd name="T167" fmla="*/ 787 w 787"/>
                  <a:gd name="T168" fmla="*/ 901 h 90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7" h="901">
                    <a:moveTo>
                      <a:pt x="369" y="850"/>
                    </a:moveTo>
                    <a:lnTo>
                      <a:pt x="330" y="782"/>
                    </a:lnTo>
                    <a:lnTo>
                      <a:pt x="292" y="732"/>
                    </a:lnTo>
                    <a:lnTo>
                      <a:pt x="292" y="648"/>
                    </a:lnTo>
                    <a:lnTo>
                      <a:pt x="295" y="568"/>
                    </a:lnTo>
                    <a:lnTo>
                      <a:pt x="295" y="509"/>
                    </a:lnTo>
                    <a:lnTo>
                      <a:pt x="257" y="536"/>
                    </a:lnTo>
                    <a:lnTo>
                      <a:pt x="257" y="479"/>
                    </a:lnTo>
                    <a:lnTo>
                      <a:pt x="230" y="379"/>
                    </a:lnTo>
                    <a:lnTo>
                      <a:pt x="200" y="318"/>
                    </a:lnTo>
                    <a:lnTo>
                      <a:pt x="127" y="302"/>
                    </a:lnTo>
                    <a:lnTo>
                      <a:pt x="62" y="269"/>
                    </a:lnTo>
                    <a:lnTo>
                      <a:pt x="23" y="242"/>
                    </a:lnTo>
                    <a:lnTo>
                      <a:pt x="62" y="229"/>
                    </a:lnTo>
                    <a:lnTo>
                      <a:pt x="0" y="192"/>
                    </a:lnTo>
                    <a:lnTo>
                      <a:pt x="0" y="184"/>
                    </a:lnTo>
                    <a:lnTo>
                      <a:pt x="2" y="177"/>
                    </a:lnTo>
                    <a:lnTo>
                      <a:pt x="4" y="169"/>
                    </a:lnTo>
                    <a:lnTo>
                      <a:pt x="8" y="160"/>
                    </a:lnTo>
                    <a:lnTo>
                      <a:pt x="13" y="152"/>
                    </a:lnTo>
                    <a:lnTo>
                      <a:pt x="17" y="149"/>
                    </a:lnTo>
                    <a:lnTo>
                      <a:pt x="22" y="148"/>
                    </a:lnTo>
                    <a:lnTo>
                      <a:pt x="26" y="146"/>
                    </a:lnTo>
                    <a:lnTo>
                      <a:pt x="31" y="145"/>
                    </a:lnTo>
                    <a:lnTo>
                      <a:pt x="44" y="145"/>
                    </a:lnTo>
                    <a:lnTo>
                      <a:pt x="62" y="142"/>
                    </a:lnTo>
                    <a:lnTo>
                      <a:pt x="100" y="134"/>
                    </a:lnTo>
                    <a:lnTo>
                      <a:pt x="145" y="122"/>
                    </a:lnTo>
                    <a:lnTo>
                      <a:pt x="167" y="101"/>
                    </a:lnTo>
                    <a:lnTo>
                      <a:pt x="183" y="83"/>
                    </a:lnTo>
                    <a:lnTo>
                      <a:pt x="195" y="72"/>
                    </a:lnTo>
                    <a:lnTo>
                      <a:pt x="206" y="63"/>
                    </a:lnTo>
                    <a:lnTo>
                      <a:pt x="219" y="53"/>
                    </a:lnTo>
                    <a:lnTo>
                      <a:pt x="227" y="47"/>
                    </a:lnTo>
                    <a:lnTo>
                      <a:pt x="236" y="42"/>
                    </a:lnTo>
                    <a:lnTo>
                      <a:pt x="247" y="39"/>
                    </a:lnTo>
                    <a:lnTo>
                      <a:pt x="257" y="38"/>
                    </a:lnTo>
                    <a:lnTo>
                      <a:pt x="268" y="38"/>
                    </a:lnTo>
                    <a:lnTo>
                      <a:pt x="280" y="36"/>
                    </a:lnTo>
                    <a:lnTo>
                      <a:pt x="299" y="32"/>
                    </a:lnTo>
                    <a:lnTo>
                      <a:pt x="318" y="29"/>
                    </a:lnTo>
                    <a:lnTo>
                      <a:pt x="334" y="27"/>
                    </a:lnTo>
                    <a:lnTo>
                      <a:pt x="342" y="29"/>
                    </a:lnTo>
                    <a:lnTo>
                      <a:pt x="351" y="33"/>
                    </a:lnTo>
                    <a:lnTo>
                      <a:pt x="372" y="45"/>
                    </a:lnTo>
                    <a:lnTo>
                      <a:pt x="390" y="59"/>
                    </a:lnTo>
                    <a:lnTo>
                      <a:pt x="398" y="63"/>
                    </a:lnTo>
                    <a:lnTo>
                      <a:pt x="402" y="65"/>
                    </a:lnTo>
                    <a:lnTo>
                      <a:pt x="414" y="63"/>
                    </a:lnTo>
                    <a:lnTo>
                      <a:pt x="429" y="62"/>
                    </a:lnTo>
                    <a:lnTo>
                      <a:pt x="437" y="59"/>
                    </a:lnTo>
                    <a:lnTo>
                      <a:pt x="444" y="56"/>
                    </a:lnTo>
                    <a:lnTo>
                      <a:pt x="452" y="51"/>
                    </a:lnTo>
                    <a:lnTo>
                      <a:pt x="456" y="45"/>
                    </a:lnTo>
                    <a:lnTo>
                      <a:pt x="462" y="41"/>
                    </a:lnTo>
                    <a:lnTo>
                      <a:pt x="471" y="35"/>
                    </a:lnTo>
                    <a:lnTo>
                      <a:pt x="484" y="30"/>
                    </a:lnTo>
                    <a:lnTo>
                      <a:pt x="496" y="27"/>
                    </a:lnTo>
                    <a:lnTo>
                      <a:pt x="521" y="21"/>
                    </a:lnTo>
                    <a:lnTo>
                      <a:pt x="541" y="20"/>
                    </a:lnTo>
                    <a:lnTo>
                      <a:pt x="559" y="17"/>
                    </a:lnTo>
                    <a:lnTo>
                      <a:pt x="583" y="12"/>
                    </a:lnTo>
                    <a:lnTo>
                      <a:pt x="625" y="3"/>
                    </a:lnTo>
                    <a:lnTo>
                      <a:pt x="645" y="0"/>
                    </a:lnTo>
                    <a:lnTo>
                      <a:pt x="657" y="0"/>
                    </a:lnTo>
                    <a:lnTo>
                      <a:pt x="671" y="0"/>
                    </a:lnTo>
                    <a:lnTo>
                      <a:pt x="683" y="0"/>
                    </a:lnTo>
                    <a:lnTo>
                      <a:pt x="693" y="3"/>
                    </a:lnTo>
                    <a:lnTo>
                      <a:pt x="698" y="5"/>
                    </a:lnTo>
                    <a:lnTo>
                      <a:pt x="701" y="8"/>
                    </a:lnTo>
                    <a:lnTo>
                      <a:pt x="704" y="11"/>
                    </a:lnTo>
                    <a:lnTo>
                      <a:pt x="705" y="15"/>
                    </a:lnTo>
                    <a:lnTo>
                      <a:pt x="705" y="23"/>
                    </a:lnTo>
                    <a:lnTo>
                      <a:pt x="705" y="29"/>
                    </a:lnTo>
                    <a:lnTo>
                      <a:pt x="704" y="35"/>
                    </a:lnTo>
                    <a:lnTo>
                      <a:pt x="704" y="42"/>
                    </a:lnTo>
                    <a:lnTo>
                      <a:pt x="705" y="51"/>
                    </a:lnTo>
                    <a:lnTo>
                      <a:pt x="712" y="63"/>
                    </a:lnTo>
                    <a:lnTo>
                      <a:pt x="721" y="80"/>
                    </a:lnTo>
                    <a:lnTo>
                      <a:pt x="736" y="103"/>
                    </a:lnTo>
                    <a:lnTo>
                      <a:pt x="754" y="128"/>
                    </a:lnTo>
                    <a:lnTo>
                      <a:pt x="767" y="152"/>
                    </a:lnTo>
                    <a:lnTo>
                      <a:pt x="778" y="175"/>
                    </a:lnTo>
                    <a:lnTo>
                      <a:pt x="784" y="195"/>
                    </a:lnTo>
                    <a:lnTo>
                      <a:pt x="787" y="210"/>
                    </a:lnTo>
                    <a:lnTo>
                      <a:pt x="787" y="217"/>
                    </a:lnTo>
                    <a:lnTo>
                      <a:pt x="787" y="223"/>
                    </a:lnTo>
                    <a:lnTo>
                      <a:pt x="785" y="228"/>
                    </a:lnTo>
                    <a:lnTo>
                      <a:pt x="782" y="231"/>
                    </a:lnTo>
                    <a:lnTo>
                      <a:pt x="779" y="232"/>
                    </a:lnTo>
                    <a:lnTo>
                      <a:pt x="775" y="234"/>
                    </a:lnTo>
                    <a:lnTo>
                      <a:pt x="757" y="234"/>
                    </a:lnTo>
                    <a:lnTo>
                      <a:pt x="751" y="235"/>
                    </a:lnTo>
                    <a:lnTo>
                      <a:pt x="745" y="238"/>
                    </a:lnTo>
                    <a:lnTo>
                      <a:pt x="742" y="246"/>
                    </a:lnTo>
                    <a:lnTo>
                      <a:pt x="739" y="258"/>
                    </a:lnTo>
                    <a:lnTo>
                      <a:pt x="737" y="275"/>
                    </a:lnTo>
                    <a:lnTo>
                      <a:pt x="736" y="299"/>
                    </a:lnTo>
                    <a:lnTo>
                      <a:pt x="736" y="471"/>
                    </a:lnTo>
                    <a:lnTo>
                      <a:pt x="737" y="507"/>
                    </a:lnTo>
                    <a:lnTo>
                      <a:pt x="737" y="530"/>
                    </a:lnTo>
                    <a:lnTo>
                      <a:pt x="736" y="551"/>
                    </a:lnTo>
                    <a:lnTo>
                      <a:pt x="734" y="571"/>
                    </a:lnTo>
                    <a:lnTo>
                      <a:pt x="730" y="589"/>
                    </a:lnTo>
                    <a:lnTo>
                      <a:pt x="727" y="595"/>
                    </a:lnTo>
                    <a:lnTo>
                      <a:pt x="724" y="599"/>
                    </a:lnTo>
                    <a:lnTo>
                      <a:pt x="719" y="604"/>
                    </a:lnTo>
                    <a:lnTo>
                      <a:pt x="713" y="605"/>
                    </a:lnTo>
                    <a:lnTo>
                      <a:pt x="689" y="608"/>
                    </a:lnTo>
                    <a:lnTo>
                      <a:pt x="662" y="613"/>
                    </a:lnTo>
                    <a:lnTo>
                      <a:pt x="650" y="617"/>
                    </a:lnTo>
                    <a:lnTo>
                      <a:pt x="638" y="622"/>
                    </a:lnTo>
                    <a:lnTo>
                      <a:pt x="627" y="628"/>
                    </a:lnTo>
                    <a:lnTo>
                      <a:pt x="618" y="635"/>
                    </a:lnTo>
                    <a:lnTo>
                      <a:pt x="607" y="645"/>
                    </a:lnTo>
                    <a:lnTo>
                      <a:pt x="597" y="651"/>
                    </a:lnTo>
                    <a:lnTo>
                      <a:pt x="576" y="664"/>
                    </a:lnTo>
                    <a:lnTo>
                      <a:pt x="556" y="675"/>
                    </a:lnTo>
                    <a:lnTo>
                      <a:pt x="548" y="681"/>
                    </a:lnTo>
                    <a:lnTo>
                      <a:pt x="544" y="685"/>
                    </a:lnTo>
                    <a:lnTo>
                      <a:pt x="536" y="705"/>
                    </a:lnTo>
                    <a:lnTo>
                      <a:pt x="533" y="712"/>
                    </a:lnTo>
                    <a:lnTo>
                      <a:pt x="529" y="712"/>
                    </a:lnTo>
                    <a:lnTo>
                      <a:pt x="518" y="712"/>
                    </a:lnTo>
                    <a:lnTo>
                      <a:pt x="512" y="714"/>
                    </a:lnTo>
                    <a:lnTo>
                      <a:pt x="508" y="717"/>
                    </a:lnTo>
                    <a:lnTo>
                      <a:pt x="502" y="722"/>
                    </a:lnTo>
                    <a:lnTo>
                      <a:pt x="499" y="728"/>
                    </a:lnTo>
                    <a:lnTo>
                      <a:pt x="490" y="746"/>
                    </a:lnTo>
                    <a:lnTo>
                      <a:pt x="476" y="770"/>
                    </a:lnTo>
                    <a:lnTo>
                      <a:pt x="470" y="782"/>
                    </a:lnTo>
                    <a:lnTo>
                      <a:pt x="465" y="795"/>
                    </a:lnTo>
                    <a:lnTo>
                      <a:pt x="461" y="808"/>
                    </a:lnTo>
                    <a:lnTo>
                      <a:pt x="461" y="820"/>
                    </a:lnTo>
                    <a:lnTo>
                      <a:pt x="461" y="863"/>
                    </a:lnTo>
                    <a:lnTo>
                      <a:pt x="462" y="880"/>
                    </a:lnTo>
                    <a:lnTo>
                      <a:pt x="461" y="892"/>
                    </a:lnTo>
                    <a:lnTo>
                      <a:pt x="459" y="895"/>
                    </a:lnTo>
                    <a:lnTo>
                      <a:pt x="456" y="897"/>
                    </a:lnTo>
                    <a:lnTo>
                      <a:pt x="447" y="898"/>
                    </a:lnTo>
                    <a:lnTo>
                      <a:pt x="434" y="900"/>
                    </a:lnTo>
                    <a:lnTo>
                      <a:pt x="420" y="901"/>
                    </a:lnTo>
                    <a:lnTo>
                      <a:pt x="394" y="901"/>
                    </a:lnTo>
                    <a:lnTo>
                      <a:pt x="384" y="900"/>
                    </a:lnTo>
                    <a:lnTo>
                      <a:pt x="369" y="850"/>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sp>
            <p:nvSpPr>
              <p:cNvPr id="846" name="Freeform 35"/>
              <p:cNvSpPr/>
              <p:nvPr/>
            </p:nvSpPr>
            <p:spPr bwMode="auto">
              <a:xfrm>
                <a:off x="4283075" y="2852738"/>
                <a:ext cx="169863" cy="134937"/>
              </a:xfrm>
              <a:custGeom>
                <a:avLst/>
                <a:gdLst>
                  <a:gd name="T0" fmla="*/ 25 w 107"/>
                  <a:gd name="T1" fmla="*/ 77 h 85"/>
                  <a:gd name="T2" fmla="*/ 0 w 107"/>
                  <a:gd name="T3" fmla="*/ 27 h 85"/>
                  <a:gd name="T4" fmla="*/ 25 w 107"/>
                  <a:gd name="T5" fmla="*/ 0 h 85"/>
                  <a:gd name="T6" fmla="*/ 25 w 107"/>
                  <a:gd name="T7" fmla="*/ 0 h 85"/>
                  <a:gd name="T8" fmla="*/ 30 w 107"/>
                  <a:gd name="T9" fmla="*/ 3 h 85"/>
                  <a:gd name="T10" fmla="*/ 42 w 107"/>
                  <a:gd name="T11" fmla="*/ 12 h 85"/>
                  <a:gd name="T12" fmla="*/ 57 w 107"/>
                  <a:gd name="T13" fmla="*/ 20 h 85"/>
                  <a:gd name="T14" fmla="*/ 65 w 107"/>
                  <a:gd name="T15" fmla="*/ 23 h 85"/>
                  <a:gd name="T16" fmla="*/ 72 w 107"/>
                  <a:gd name="T17" fmla="*/ 23 h 85"/>
                  <a:gd name="T18" fmla="*/ 72 w 107"/>
                  <a:gd name="T19" fmla="*/ 23 h 85"/>
                  <a:gd name="T20" fmla="*/ 86 w 107"/>
                  <a:gd name="T21" fmla="*/ 24 h 85"/>
                  <a:gd name="T22" fmla="*/ 92 w 107"/>
                  <a:gd name="T23" fmla="*/ 26 h 85"/>
                  <a:gd name="T24" fmla="*/ 98 w 107"/>
                  <a:gd name="T25" fmla="*/ 27 h 85"/>
                  <a:gd name="T26" fmla="*/ 102 w 107"/>
                  <a:gd name="T27" fmla="*/ 30 h 85"/>
                  <a:gd name="T28" fmla="*/ 105 w 107"/>
                  <a:gd name="T29" fmla="*/ 35 h 85"/>
                  <a:gd name="T30" fmla="*/ 107 w 107"/>
                  <a:gd name="T31" fmla="*/ 40 h 85"/>
                  <a:gd name="T32" fmla="*/ 107 w 107"/>
                  <a:gd name="T33" fmla="*/ 47 h 85"/>
                  <a:gd name="T34" fmla="*/ 107 w 107"/>
                  <a:gd name="T35" fmla="*/ 47 h 85"/>
                  <a:gd name="T36" fmla="*/ 104 w 107"/>
                  <a:gd name="T37" fmla="*/ 53 h 85"/>
                  <a:gd name="T38" fmla="*/ 99 w 107"/>
                  <a:gd name="T39" fmla="*/ 59 h 85"/>
                  <a:gd name="T40" fmla="*/ 95 w 107"/>
                  <a:gd name="T41" fmla="*/ 65 h 85"/>
                  <a:gd name="T42" fmla="*/ 89 w 107"/>
                  <a:gd name="T43" fmla="*/ 71 h 85"/>
                  <a:gd name="T44" fmla="*/ 80 w 107"/>
                  <a:gd name="T45" fmla="*/ 79 h 85"/>
                  <a:gd name="T46" fmla="*/ 75 w 107"/>
                  <a:gd name="T47" fmla="*/ 80 h 85"/>
                  <a:gd name="T48" fmla="*/ 49 w 107"/>
                  <a:gd name="T49" fmla="*/ 85 h 85"/>
                  <a:gd name="T50" fmla="*/ 25 w 107"/>
                  <a:gd name="T51" fmla="*/ 77 h 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7"/>
                  <a:gd name="T79" fmla="*/ 0 h 85"/>
                  <a:gd name="T80" fmla="*/ 107 w 107"/>
                  <a:gd name="T81" fmla="*/ 85 h 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7" h="85">
                    <a:moveTo>
                      <a:pt x="25" y="77"/>
                    </a:moveTo>
                    <a:lnTo>
                      <a:pt x="0" y="27"/>
                    </a:lnTo>
                    <a:lnTo>
                      <a:pt x="25" y="0"/>
                    </a:lnTo>
                    <a:lnTo>
                      <a:pt x="30" y="3"/>
                    </a:lnTo>
                    <a:lnTo>
                      <a:pt x="42" y="12"/>
                    </a:lnTo>
                    <a:lnTo>
                      <a:pt x="57" y="20"/>
                    </a:lnTo>
                    <a:lnTo>
                      <a:pt x="65" y="23"/>
                    </a:lnTo>
                    <a:lnTo>
                      <a:pt x="72" y="23"/>
                    </a:lnTo>
                    <a:lnTo>
                      <a:pt x="86" y="24"/>
                    </a:lnTo>
                    <a:lnTo>
                      <a:pt x="92" y="26"/>
                    </a:lnTo>
                    <a:lnTo>
                      <a:pt x="98" y="27"/>
                    </a:lnTo>
                    <a:lnTo>
                      <a:pt x="102" y="30"/>
                    </a:lnTo>
                    <a:lnTo>
                      <a:pt x="105" y="35"/>
                    </a:lnTo>
                    <a:lnTo>
                      <a:pt x="107" y="40"/>
                    </a:lnTo>
                    <a:lnTo>
                      <a:pt x="107" y="47"/>
                    </a:lnTo>
                    <a:lnTo>
                      <a:pt x="104" y="53"/>
                    </a:lnTo>
                    <a:lnTo>
                      <a:pt x="99" y="59"/>
                    </a:lnTo>
                    <a:lnTo>
                      <a:pt x="95" y="65"/>
                    </a:lnTo>
                    <a:lnTo>
                      <a:pt x="89" y="71"/>
                    </a:lnTo>
                    <a:lnTo>
                      <a:pt x="80" y="79"/>
                    </a:lnTo>
                    <a:lnTo>
                      <a:pt x="75" y="80"/>
                    </a:lnTo>
                    <a:lnTo>
                      <a:pt x="49" y="85"/>
                    </a:lnTo>
                    <a:lnTo>
                      <a:pt x="25" y="77"/>
                    </a:lnTo>
                    <a:close/>
                  </a:path>
                </a:pathLst>
              </a:custGeom>
              <a:gradFill rotWithShape="1">
                <a:gsLst>
                  <a:gs pos="0">
                    <a:srgbClr val="FD7F01"/>
                  </a:gs>
                  <a:gs pos="100000">
                    <a:srgbClr val="FFC000"/>
                  </a:gs>
                </a:gsLst>
                <a:path path="rect">
                  <a:fillToRect l="50000" t="50000" r="50000" b="50000"/>
                </a:path>
              </a:gradFill>
              <a:ln w="25400">
                <a:solidFill>
                  <a:schemeClr val="bg1"/>
                </a:solidFill>
                <a:round/>
              </a:ln>
              <a:effectLst>
                <a:outerShdw dist="63500" dir="2212194" algn="ctr" rotWithShape="0">
                  <a:srgbClr val="000000">
                    <a:alpha val="17999"/>
                  </a:srgbClr>
                </a:outerShdw>
              </a:effectLst>
            </p:spPr>
            <p:txBody>
              <a:bodyPr/>
              <a:lstStyle/>
              <a:p>
                <a:pPr latinLnBrk="1">
                  <a:buFontTx/>
                  <a:buNone/>
                  <a:defRPr/>
                </a:pPr>
                <a:endParaRPr kumimoji="1" lang="ko-KR" altLang="en-US" dirty="0">
                  <a:latin typeface="굴림" pitchFamily="50" charset="-127"/>
                  <a:ea typeface="굴림" pitchFamily="50" charset="-127"/>
                </a:endParaRPr>
              </a:p>
            </p:txBody>
          </p:sp>
        </p:grpSp>
        <p:sp>
          <p:nvSpPr>
            <p:cNvPr id="703" name="Oval 979"/>
            <p:cNvSpPr>
              <a:spLocks noChangeArrowheads="1"/>
            </p:cNvSpPr>
            <p:nvPr/>
          </p:nvSpPr>
          <p:spPr bwMode="auto">
            <a:xfrm>
              <a:off x="7023100" y="3429000"/>
              <a:ext cx="142875" cy="142875"/>
            </a:xfrm>
            <a:prstGeom prst="ellipse">
              <a:avLst/>
            </a:prstGeom>
            <a:gradFill rotWithShape="1">
              <a:gsLst>
                <a:gs pos="0">
                  <a:srgbClr val="FF3200"/>
                </a:gs>
                <a:gs pos="100000">
                  <a:srgbClr val="FF3200">
                    <a:gamma/>
                    <a:shade val="46275"/>
                    <a:invGamma/>
                  </a:srgbClr>
                </a:gs>
              </a:gsLst>
              <a:lin ang="0" scaled="1"/>
            </a:gradFill>
            <a:ln w="22225" algn="ctr">
              <a:solidFill>
                <a:schemeClr val="bg1"/>
              </a:solidFill>
              <a:round/>
            </a:ln>
            <a:effectLst>
              <a:outerShdw dist="45791" dir="3378596" algn="ctr" rotWithShape="0">
                <a:schemeClr val="tx1">
                  <a:alpha val="5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grpSp>
          <p:nvGrpSpPr>
            <p:cNvPr id="37914" name="Group 494"/>
            <p:cNvGrpSpPr>
              <a:grpSpLocks/>
            </p:cNvGrpSpPr>
            <p:nvPr/>
          </p:nvGrpSpPr>
          <p:grpSpPr bwMode="auto">
            <a:xfrm>
              <a:off x="7019925" y="2762250"/>
              <a:ext cx="1873250" cy="379413"/>
              <a:chOff x="2562" y="1797"/>
              <a:chExt cx="892" cy="239"/>
            </a:xfrm>
          </p:grpSpPr>
          <p:grpSp>
            <p:nvGrpSpPr>
              <p:cNvPr id="37915" name="Group 981"/>
              <p:cNvGrpSpPr>
                <a:grpSpLocks/>
              </p:cNvGrpSpPr>
              <p:nvPr/>
            </p:nvGrpSpPr>
            <p:grpSpPr bwMode="auto">
              <a:xfrm>
                <a:off x="2562" y="1797"/>
                <a:ext cx="892" cy="239"/>
                <a:chOff x="4022" y="-483"/>
                <a:chExt cx="892" cy="239"/>
              </a:xfrm>
            </p:grpSpPr>
            <p:sp>
              <p:nvSpPr>
                <p:cNvPr id="824" name="AutoShape 982"/>
                <p:cNvSpPr>
                  <a:spLocks noChangeArrowheads="1"/>
                </p:cNvSpPr>
                <p:nvPr/>
              </p:nvSpPr>
              <p:spPr bwMode="auto">
                <a:xfrm>
                  <a:off x="4022" y="-471"/>
                  <a:ext cx="892" cy="227"/>
                </a:xfrm>
                <a:prstGeom prst="roundRect">
                  <a:avLst>
                    <a:gd name="adj" fmla="val 50000"/>
                  </a:avLst>
                </a:prstGeom>
                <a:gradFill rotWithShape="1">
                  <a:gsLst>
                    <a:gs pos="0">
                      <a:srgbClr val="FF3200"/>
                    </a:gs>
                    <a:gs pos="100000">
                      <a:srgbClr val="FF32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sp>
              <p:nvSpPr>
                <p:cNvPr id="37917" name="Oval 983"/>
                <p:cNvSpPr>
                  <a:spLocks noChangeArrowheads="1"/>
                </p:cNvSpPr>
                <p:nvPr/>
              </p:nvSpPr>
              <p:spPr bwMode="auto">
                <a:xfrm rot="5400000">
                  <a:off x="4399" y="-823"/>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sp>
            <p:nvSpPr>
              <p:cNvPr id="37918" name="Oval 984"/>
              <p:cNvSpPr>
                <a:spLocks noChangeArrowheads="1"/>
              </p:cNvSpPr>
              <p:nvPr/>
            </p:nvSpPr>
            <p:spPr bwMode="auto">
              <a:xfrm rot="5400000">
                <a:off x="2599" y="1821"/>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19" name="Picture 98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85025" y="2813050"/>
              <a:ext cx="4318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20" name="AutoShape 987"/>
            <p:cNvCxnSpPr>
              <a:cxnSpLocks noChangeShapeType="1"/>
              <a:stCxn id="703" idx="7"/>
              <a:endCxn id="824" idx="2"/>
            </p:cNvCxnSpPr>
            <p:nvPr/>
          </p:nvCxnSpPr>
          <p:spPr bwMode="auto">
            <a:xfrm flipV="1">
              <a:off x="7145338" y="3152775"/>
              <a:ext cx="811212" cy="28575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07" name="Oval 988"/>
            <p:cNvSpPr>
              <a:spLocks noChangeArrowheads="1"/>
            </p:cNvSpPr>
            <p:nvPr/>
          </p:nvSpPr>
          <p:spPr bwMode="auto">
            <a:xfrm>
              <a:off x="7310438" y="3500438"/>
              <a:ext cx="142875" cy="142875"/>
            </a:xfrm>
            <a:prstGeom prst="ellipse">
              <a:avLst/>
            </a:prstGeom>
            <a:gradFill rotWithShape="1">
              <a:gsLst>
                <a:gs pos="0">
                  <a:srgbClr val="FF3200"/>
                </a:gs>
                <a:gs pos="100000">
                  <a:srgbClr val="FF3200">
                    <a:gamma/>
                    <a:shade val="46275"/>
                    <a:invGamma/>
                  </a:srgbClr>
                </a:gs>
              </a:gsLst>
              <a:lin ang="0" scaled="1"/>
            </a:gradFill>
            <a:ln w="22225" algn="ctr">
              <a:solidFill>
                <a:schemeClr val="bg1"/>
              </a:solidFill>
              <a:round/>
            </a:ln>
            <a:effectLst>
              <a:outerShdw dist="45791" dir="3378596" algn="ctr" rotWithShape="0">
                <a:schemeClr val="tx1">
                  <a:alpha val="5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grpSp>
          <p:nvGrpSpPr>
            <p:cNvPr id="37922" name="Group 502"/>
            <p:cNvGrpSpPr>
              <a:grpSpLocks/>
            </p:cNvGrpSpPr>
            <p:nvPr/>
          </p:nvGrpSpPr>
          <p:grpSpPr bwMode="auto">
            <a:xfrm>
              <a:off x="7461250" y="3976688"/>
              <a:ext cx="1416050" cy="379412"/>
              <a:chOff x="2835" y="2251"/>
              <a:chExt cx="892" cy="239"/>
            </a:xfrm>
          </p:grpSpPr>
          <p:grpSp>
            <p:nvGrpSpPr>
              <p:cNvPr id="37923" name="Group 990"/>
              <p:cNvGrpSpPr>
                <a:grpSpLocks/>
              </p:cNvGrpSpPr>
              <p:nvPr/>
            </p:nvGrpSpPr>
            <p:grpSpPr bwMode="auto">
              <a:xfrm>
                <a:off x="2835" y="2251"/>
                <a:ext cx="892" cy="239"/>
                <a:chOff x="4022" y="-483"/>
                <a:chExt cx="892" cy="239"/>
              </a:xfrm>
            </p:grpSpPr>
            <p:sp>
              <p:nvSpPr>
                <p:cNvPr id="820" name="AutoShape 991"/>
                <p:cNvSpPr>
                  <a:spLocks noChangeArrowheads="1"/>
                </p:cNvSpPr>
                <p:nvPr/>
              </p:nvSpPr>
              <p:spPr bwMode="auto">
                <a:xfrm>
                  <a:off x="4022" y="-471"/>
                  <a:ext cx="892" cy="227"/>
                </a:xfrm>
                <a:prstGeom prst="roundRect">
                  <a:avLst>
                    <a:gd name="adj" fmla="val 50000"/>
                  </a:avLst>
                </a:prstGeom>
                <a:gradFill rotWithShape="1">
                  <a:gsLst>
                    <a:gs pos="0">
                      <a:srgbClr val="FF3200"/>
                    </a:gs>
                    <a:gs pos="100000">
                      <a:srgbClr val="FF32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sp>
              <p:nvSpPr>
                <p:cNvPr id="37925" name="Oval 992"/>
                <p:cNvSpPr>
                  <a:spLocks noChangeArrowheads="1"/>
                </p:cNvSpPr>
                <p:nvPr/>
              </p:nvSpPr>
              <p:spPr bwMode="auto">
                <a:xfrm rot="5400000">
                  <a:off x="4399" y="-823"/>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sp>
            <p:nvSpPr>
              <p:cNvPr id="37926" name="Oval 993"/>
              <p:cNvSpPr>
                <a:spLocks noChangeArrowheads="1"/>
              </p:cNvSpPr>
              <p:nvPr/>
            </p:nvSpPr>
            <p:spPr bwMode="auto">
              <a:xfrm rot="5400000">
                <a:off x="2872" y="2275"/>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27" name="Picture 99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6350" y="4027488"/>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28" name="AutoShape 996"/>
            <p:cNvCxnSpPr>
              <a:cxnSpLocks noChangeShapeType="1"/>
              <a:stCxn id="707" idx="5"/>
              <a:endCxn id="820" idx="0"/>
            </p:cNvCxnSpPr>
            <p:nvPr/>
          </p:nvCxnSpPr>
          <p:spPr bwMode="auto">
            <a:xfrm>
              <a:off x="7432675" y="3633788"/>
              <a:ext cx="736600" cy="350837"/>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11" name="Oval 997"/>
            <p:cNvSpPr>
              <a:spLocks noChangeArrowheads="1"/>
            </p:cNvSpPr>
            <p:nvPr/>
          </p:nvSpPr>
          <p:spPr bwMode="auto">
            <a:xfrm>
              <a:off x="6878638" y="2636838"/>
              <a:ext cx="142875" cy="142875"/>
            </a:xfrm>
            <a:prstGeom prst="ellipse">
              <a:avLst/>
            </a:prstGeom>
            <a:gradFill rotWithShape="1">
              <a:gsLst>
                <a:gs pos="0">
                  <a:srgbClr val="FF3200"/>
                </a:gs>
                <a:gs pos="100000">
                  <a:srgbClr val="FF3200">
                    <a:gamma/>
                    <a:shade val="46275"/>
                    <a:invGamma/>
                  </a:srgbClr>
                </a:gs>
              </a:gsLst>
              <a:lin ang="0" scaled="1"/>
            </a:gradFill>
            <a:ln w="22225" algn="ctr">
              <a:solidFill>
                <a:schemeClr val="bg1"/>
              </a:solidFill>
              <a:round/>
            </a:ln>
            <a:effectLst>
              <a:outerShdw dist="45791" dir="3378596" algn="ctr" rotWithShape="0">
                <a:schemeClr val="tx1">
                  <a:alpha val="5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grpSp>
          <p:nvGrpSpPr>
            <p:cNvPr id="37930" name="Group 510"/>
            <p:cNvGrpSpPr>
              <a:grpSpLocks/>
            </p:cNvGrpSpPr>
            <p:nvPr/>
          </p:nvGrpSpPr>
          <p:grpSpPr bwMode="auto">
            <a:xfrm>
              <a:off x="7502525" y="1722438"/>
              <a:ext cx="1416050" cy="379412"/>
              <a:chOff x="2925" y="1117"/>
              <a:chExt cx="892" cy="239"/>
            </a:xfrm>
          </p:grpSpPr>
          <p:grpSp>
            <p:nvGrpSpPr>
              <p:cNvPr id="37931" name="Group 999"/>
              <p:cNvGrpSpPr>
                <a:grpSpLocks/>
              </p:cNvGrpSpPr>
              <p:nvPr/>
            </p:nvGrpSpPr>
            <p:grpSpPr bwMode="auto">
              <a:xfrm>
                <a:off x="2925" y="1117"/>
                <a:ext cx="892" cy="239"/>
                <a:chOff x="4022" y="-483"/>
                <a:chExt cx="892" cy="239"/>
              </a:xfrm>
            </p:grpSpPr>
            <p:sp>
              <p:nvSpPr>
                <p:cNvPr id="816" name="AutoShape 1000"/>
                <p:cNvSpPr>
                  <a:spLocks noChangeArrowheads="1"/>
                </p:cNvSpPr>
                <p:nvPr/>
              </p:nvSpPr>
              <p:spPr bwMode="auto">
                <a:xfrm>
                  <a:off x="4022" y="-471"/>
                  <a:ext cx="892" cy="227"/>
                </a:xfrm>
                <a:prstGeom prst="roundRect">
                  <a:avLst>
                    <a:gd name="adj" fmla="val 50000"/>
                  </a:avLst>
                </a:prstGeom>
                <a:gradFill rotWithShape="1">
                  <a:gsLst>
                    <a:gs pos="0">
                      <a:srgbClr val="FF3200"/>
                    </a:gs>
                    <a:gs pos="100000">
                      <a:srgbClr val="FF32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a:lstStyle/>
                <a:p>
                  <a:pPr latinLnBrk="1">
                    <a:buFontTx/>
                    <a:buNone/>
                    <a:defRPr/>
                  </a:pPr>
                  <a:endParaRPr kumimoji="1" lang="ko-KR" altLang="en-US">
                    <a:latin typeface="굴림" pitchFamily="50" charset="-127"/>
                    <a:ea typeface="굴림" pitchFamily="50" charset="-127"/>
                  </a:endParaRPr>
                </a:p>
              </p:txBody>
            </p:sp>
            <p:sp>
              <p:nvSpPr>
                <p:cNvPr id="37933" name="Oval 1001"/>
                <p:cNvSpPr>
                  <a:spLocks noChangeArrowheads="1"/>
                </p:cNvSpPr>
                <p:nvPr/>
              </p:nvSpPr>
              <p:spPr bwMode="auto">
                <a:xfrm rot="5400000">
                  <a:off x="4399" y="-823"/>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sp>
            <p:nvSpPr>
              <p:cNvPr id="37934" name="Oval 1002"/>
              <p:cNvSpPr>
                <a:spLocks noChangeArrowheads="1"/>
              </p:cNvSpPr>
              <p:nvPr/>
            </p:nvSpPr>
            <p:spPr bwMode="auto">
              <a:xfrm rot="5400000">
                <a:off x="2962" y="1141"/>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35" name="Picture 10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7625" y="1773238"/>
              <a:ext cx="43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36" name="AutoShape 1005"/>
            <p:cNvCxnSpPr>
              <a:cxnSpLocks noChangeShapeType="1"/>
              <a:stCxn id="711" idx="7"/>
              <a:endCxn id="816" idx="2"/>
            </p:cNvCxnSpPr>
            <p:nvPr/>
          </p:nvCxnSpPr>
          <p:spPr bwMode="auto">
            <a:xfrm flipV="1">
              <a:off x="7000875" y="2112963"/>
              <a:ext cx="1209675" cy="53340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15" name="Oval 1006"/>
            <p:cNvSpPr>
              <a:spLocks noChangeArrowheads="1"/>
            </p:cNvSpPr>
            <p:nvPr/>
          </p:nvSpPr>
          <p:spPr bwMode="auto">
            <a:xfrm>
              <a:off x="6900863" y="2147888"/>
              <a:ext cx="142875" cy="142875"/>
            </a:xfrm>
            <a:prstGeom prst="ellipse">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38" name="Group 518"/>
            <p:cNvGrpSpPr>
              <a:grpSpLocks/>
            </p:cNvGrpSpPr>
            <p:nvPr/>
          </p:nvGrpSpPr>
          <p:grpSpPr bwMode="auto">
            <a:xfrm>
              <a:off x="6278563" y="1074738"/>
              <a:ext cx="1416050" cy="379412"/>
              <a:chOff x="2939" y="809"/>
              <a:chExt cx="892" cy="239"/>
            </a:xfrm>
          </p:grpSpPr>
          <p:sp>
            <p:nvSpPr>
              <p:cNvPr id="811" name="AutoShape 1009"/>
              <p:cNvSpPr>
                <a:spLocks noChangeArrowheads="1"/>
              </p:cNvSpPr>
              <p:nvPr/>
            </p:nvSpPr>
            <p:spPr bwMode="auto">
              <a:xfrm>
                <a:off x="2939" y="821"/>
                <a:ext cx="892" cy="227"/>
              </a:xfrm>
              <a:prstGeom prst="roundRect">
                <a:avLst>
                  <a:gd name="adj" fmla="val 50000"/>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40" name="Oval 1010"/>
              <p:cNvSpPr>
                <a:spLocks noChangeArrowheads="1"/>
              </p:cNvSpPr>
              <p:nvPr/>
            </p:nvSpPr>
            <p:spPr bwMode="auto">
              <a:xfrm rot="5400000">
                <a:off x="3316" y="469"/>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41" name="Oval 1011"/>
              <p:cNvSpPr>
                <a:spLocks noChangeArrowheads="1"/>
              </p:cNvSpPr>
              <p:nvPr/>
            </p:nvSpPr>
            <p:spPr bwMode="auto">
              <a:xfrm rot="5400000">
                <a:off x="2976" y="833"/>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42" name="Picture 10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3663" y="1125538"/>
              <a:ext cx="43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43" name="AutoShape 1014"/>
            <p:cNvCxnSpPr>
              <a:cxnSpLocks noChangeShapeType="1"/>
              <a:stCxn id="715" idx="0"/>
              <a:endCxn id="811" idx="2"/>
            </p:cNvCxnSpPr>
            <p:nvPr/>
          </p:nvCxnSpPr>
          <p:spPr bwMode="auto">
            <a:xfrm flipV="1">
              <a:off x="6972300" y="1465263"/>
              <a:ext cx="14288" cy="671512"/>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19" name="Oval 1015"/>
            <p:cNvSpPr>
              <a:spLocks noChangeArrowheads="1"/>
            </p:cNvSpPr>
            <p:nvPr/>
          </p:nvSpPr>
          <p:spPr bwMode="auto">
            <a:xfrm>
              <a:off x="4335463" y="2852738"/>
              <a:ext cx="142875" cy="142875"/>
            </a:xfrm>
            <a:prstGeom prst="ellipse">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45" name="Group 525"/>
            <p:cNvGrpSpPr>
              <a:grpSpLocks/>
            </p:cNvGrpSpPr>
            <p:nvPr/>
          </p:nvGrpSpPr>
          <p:grpSpPr bwMode="auto">
            <a:xfrm>
              <a:off x="3708400" y="1773238"/>
              <a:ext cx="1416050" cy="379412"/>
              <a:chOff x="1292" y="935"/>
              <a:chExt cx="892" cy="239"/>
            </a:xfrm>
          </p:grpSpPr>
          <p:sp>
            <p:nvSpPr>
              <p:cNvPr id="808" name="AutoShape 1018"/>
              <p:cNvSpPr>
                <a:spLocks noChangeArrowheads="1"/>
              </p:cNvSpPr>
              <p:nvPr/>
            </p:nvSpPr>
            <p:spPr bwMode="auto">
              <a:xfrm>
                <a:off x="1292" y="947"/>
                <a:ext cx="892" cy="227"/>
              </a:xfrm>
              <a:prstGeom prst="roundRect">
                <a:avLst>
                  <a:gd name="adj" fmla="val 50000"/>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47" name="Oval 1019"/>
              <p:cNvSpPr>
                <a:spLocks noChangeArrowheads="1"/>
              </p:cNvSpPr>
              <p:nvPr/>
            </p:nvSpPr>
            <p:spPr bwMode="auto">
              <a:xfrm rot="5400000">
                <a:off x="1669" y="595"/>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48" name="Oval 1020"/>
              <p:cNvSpPr>
                <a:spLocks noChangeArrowheads="1"/>
              </p:cNvSpPr>
              <p:nvPr/>
            </p:nvSpPr>
            <p:spPr bwMode="auto">
              <a:xfrm rot="5400000">
                <a:off x="1329" y="959"/>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49" name="Picture 10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73500" y="1824038"/>
              <a:ext cx="43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50" name="AutoShape 1023"/>
            <p:cNvCxnSpPr>
              <a:cxnSpLocks noChangeShapeType="1"/>
              <a:stCxn id="719" idx="0"/>
              <a:endCxn id="808" idx="2"/>
            </p:cNvCxnSpPr>
            <p:nvPr/>
          </p:nvCxnSpPr>
          <p:spPr bwMode="auto">
            <a:xfrm flipV="1">
              <a:off x="4406900" y="2163763"/>
              <a:ext cx="9525" cy="677862"/>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23" name="Oval 1024"/>
            <p:cNvSpPr>
              <a:spLocks noChangeArrowheads="1"/>
            </p:cNvSpPr>
            <p:nvPr/>
          </p:nvSpPr>
          <p:spPr bwMode="auto">
            <a:xfrm>
              <a:off x="4551363" y="3070225"/>
              <a:ext cx="142875" cy="142875"/>
            </a:xfrm>
            <a:prstGeom prst="ellipse">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52" name="Group 532"/>
            <p:cNvGrpSpPr>
              <a:grpSpLocks/>
            </p:cNvGrpSpPr>
            <p:nvPr/>
          </p:nvGrpSpPr>
          <p:grpSpPr bwMode="auto">
            <a:xfrm>
              <a:off x="5292725" y="2544763"/>
              <a:ext cx="1416050" cy="379412"/>
              <a:chOff x="1292" y="1344"/>
              <a:chExt cx="892" cy="239"/>
            </a:xfrm>
          </p:grpSpPr>
          <p:sp>
            <p:nvSpPr>
              <p:cNvPr id="805" name="AutoShape 1027"/>
              <p:cNvSpPr>
                <a:spLocks noChangeArrowheads="1"/>
              </p:cNvSpPr>
              <p:nvPr/>
            </p:nvSpPr>
            <p:spPr bwMode="auto">
              <a:xfrm>
                <a:off x="1292" y="1356"/>
                <a:ext cx="892" cy="227"/>
              </a:xfrm>
              <a:prstGeom prst="roundRect">
                <a:avLst>
                  <a:gd name="adj" fmla="val 50000"/>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54" name="Oval 1028"/>
              <p:cNvSpPr>
                <a:spLocks noChangeArrowheads="1"/>
              </p:cNvSpPr>
              <p:nvPr/>
            </p:nvSpPr>
            <p:spPr bwMode="auto">
              <a:xfrm rot="5400000">
                <a:off x="1669" y="1004"/>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55" name="Oval 1029"/>
              <p:cNvSpPr>
                <a:spLocks noChangeArrowheads="1"/>
              </p:cNvSpPr>
              <p:nvPr/>
            </p:nvSpPr>
            <p:spPr bwMode="auto">
              <a:xfrm rot="5400000">
                <a:off x="1329" y="1368"/>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56" name="Picture 103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57825" y="2595563"/>
              <a:ext cx="43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57" name="AutoShape 1032"/>
            <p:cNvCxnSpPr>
              <a:cxnSpLocks noChangeShapeType="1"/>
              <a:stCxn id="723" idx="7"/>
              <a:endCxn id="805" idx="1"/>
            </p:cNvCxnSpPr>
            <p:nvPr/>
          </p:nvCxnSpPr>
          <p:spPr bwMode="auto">
            <a:xfrm flipV="1">
              <a:off x="4673600" y="2744788"/>
              <a:ext cx="608013" cy="334962"/>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27" name="Oval 1033"/>
            <p:cNvSpPr>
              <a:spLocks noChangeArrowheads="1"/>
            </p:cNvSpPr>
            <p:nvPr/>
          </p:nvSpPr>
          <p:spPr bwMode="auto">
            <a:xfrm>
              <a:off x="4767263" y="3070225"/>
              <a:ext cx="142875" cy="142875"/>
            </a:xfrm>
            <a:prstGeom prst="ellipse">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59" name="Group 539"/>
            <p:cNvGrpSpPr>
              <a:grpSpLocks/>
            </p:cNvGrpSpPr>
            <p:nvPr/>
          </p:nvGrpSpPr>
          <p:grpSpPr bwMode="auto">
            <a:xfrm>
              <a:off x="5292725" y="3049588"/>
              <a:ext cx="1512888" cy="379412"/>
              <a:chOff x="1292" y="1706"/>
              <a:chExt cx="892" cy="239"/>
            </a:xfrm>
          </p:grpSpPr>
          <p:sp>
            <p:nvSpPr>
              <p:cNvPr id="802" name="AutoShape 1036"/>
              <p:cNvSpPr>
                <a:spLocks noChangeArrowheads="1"/>
              </p:cNvSpPr>
              <p:nvPr/>
            </p:nvSpPr>
            <p:spPr bwMode="auto">
              <a:xfrm>
                <a:off x="1292" y="1718"/>
                <a:ext cx="892" cy="227"/>
              </a:xfrm>
              <a:prstGeom prst="roundRect">
                <a:avLst>
                  <a:gd name="adj" fmla="val 50000"/>
                </a:avLst>
              </a:prstGeom>
              <a:gradFill rotWithShape="1">
                <a:gsLst>
                  <a:gs pos="0">
                    <a:srgbClr val="00C800"/>
                  </a:gs>
                  <a:gs pos="100000">
                    <a:srgbClr val="00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61" name="Oval 1037"/>
              <p:cNvSpPr>
                <a:spLocks noChangeArrowheads="1"/>
              </p:cNvSpPr>
              <p:nvPr/>
            </p:nvSpPr>
            <p:spPr bwMode="auto">
              <a:xfrm rot="5400000">
                <a:off x="1669" y="1366"/>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62" name="Oval 1038"/>
              <p:cNvSpPr>
                <a:spLocks noChangeArrowheads="1"/>
              </p:cNvSpPr>
              <p:nvPr/>
            </p:nvSpPr>
            <p:spPr bwMode="auto">
              <a:xfrm rot="5400000">
                <a:off x="1329" y="1730"/>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63" name="Picture 10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57825" y="3101975"/>
              <a:ext cx="4318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64" name="AutoShape 1041"/>
            <p:cNvCxnSpPr>
              <a:cxnSpLocks noChangeShapeType="1"/>
              <a:stCxn id="727" idx="6"/>
              <a:endCxn id="802" idx="1"/>
            </p:cNvCxnSpPr>
            <p:nvPr/>
          </p:nvCxnSpPr>
          <p:spPr bwMode="auto">
            <a:xfrm>
              <a:off x="4921250" y="3141663"/>
              <a:ext cx="360363" cy="10795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31" name="Oval 1042"/>
            <p:cNvSpPr>
              <a:spLocks noChangeArrowheads="1"/>
            </p:cNvSpPr>
            <p:nvPr/>
          </p:nvSpPr>
          <p:spPr bwMode="auto">
            <a:xfrm>
              <a:off x="4840288" y="3860800"/>
              <a:ext cx="142875" cy="142875"/>
            </a:xfrm>
            <a:prstGeom prst="ellipse">
              <a:avLst/>
            </a:prstGeom>
            <a:gradFill rotWithShape="1">
              <a:gsLst>
                <a:gs pos="0">
                  <a:srgbClr val="FFC800"/>
                </a:gs>
                <a:gs pos="100000">
                  <a:srgbClr val="FF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66" name="Group 546"/>
            <p:cNvGrpSpPr>
              <a:grpSpLocks/>
            </p:cNvGrpSpPr>
            <p:nvPr/>
          </p:nvGrpSpPr>
          <p:grpSpPr bwMode="auto">
            <a:xfrm>
              <a:off x="3543300" y="4581525"/>
              <a:ext cx="1416050" cy="379413"/>
              <a:chOff x="113" y="2886"/>
              <a:chExt cx="892" cy="239"/>
            </a:xfrm>
          </p:grpSpPr>
          <p:sp>
            <p:nvSpPr>
              <p:cNvPr id="799" name="AutoShape 1045"/>
              <p:cNvSpPr>
                <a:spLocks noChangeArrowheads="1"/>
              </p:cNvSpPr>
              <p:nvPr/>
            </p:nvSpPr>
            <p:spPr bwMode="auto">
              <a:xfrm>
                <a:off x="113" y="2898"/>
                <a:ext cx="892" cy="227"/>
              </a:xfrm>
              <a:prstGeom prst="roundRect">
                <a:avLst>
                  <a:gd name="adj" fmla="val 50000"/>
                </a:avLst>
              </a:prstGeom>
              <a:gradFill rotWithShape="1">
                <a:gsLst>
                  <a:gs pos="0">
                    <a:srgbClr val="FFC800"/>
                  </a:gs>
                  <a:gs pos="100000">
                    <a:srgbClr val="FF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68" name="Oval 1046"/>
              <p:cNvSpPr>
                <a:spLocks noChangeArrowheads="1"/>
              </p:cNvSpPr>
              <p:nvPr/>
            </p:nvSpPr>
            <p:spPr bwMode="auto">
              <a:xfrm rot="5400000">
                <a:off x="490" y="2546"/>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69" name="Oval 1047"/>
              <p:cNvSpPr>
                <a:spLocks noChangeArrowheads="1"/>
              </p:cNvSpPr>
              <p:nvPr/>
            </p:nvSpPr>
            <p:spPr bwMode="auto">
              <a:xfrm rot="5400000">
                <a:off x="150" y="2910"/>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70" name="Picture 104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08400" y="4632325"/>
              <a:ext cx="4318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71" name="AutoShape 1050"/>
            <p:cNvCxnSpPr>
              <a:cxnSpLocks noChangeShapeType="1"/>
              <a:stCxn id="731" idx="3"/>
            </p:cNvCxnSpPr>
            <p:nvPr/>
          </p:nvCxnSpPr>
          <p:spPr bwMode="auto">
            <a:xfrm flipH="1">
              <a:off x="4530725" y="3994150"/>
              <a:ext cx="330200" cy="59690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35" name="Oval 1051"/>
            <p:cNvSpPr>
              <a:spLocks noChangeArrowheads="1"/>
            </p:cNvSpPr>
            <p:nvPr/>
          </p:nvSpPr>
          <p:spPr bwMode="auto">
            <a:xfrm>
              <a:off x="5414963" y="3860800"/>
              <a:ext cx="142875" cy="142875"/>
            </a:xfrm>
            <a:prstGeom prst="ellipse">
              <a:avLst/>
            </a:prstGeom>
            <a:gradFill rotWithShape="1">
              <a:gsLst>
                <a:gs pos="0">
                  <a:srgbClr val="FFC800"/>
                </a:gs>
                <a:gs pos="100000">
                  <a:srgbClr val="FF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73" name="Group 553"/>
            <p:cNvGrpSpPr>
              <a:grpSpLocks/>
            </p:cNvGrpSpPr>
            <p:nvPr/>
          </p:nvGrpSpPr>
          <p:grpSpPr bwMode="auto">
            <a:xfrm>
              <a:off x="3759200" y="5516563"/>
              <a:ext cx="1873250" cy="379412"/>
              <a:chOff x="249" y="3475"/>
              <a:chExt cx="1180" cy="239"/>
            </a:xfrm>
          </p:grpSpPr>
          <p:sp>
            <p:nvSpPr>
              <p:cNvPr id="796" name="AutoShape 1053"/>
              <p:cNvSpPr>
                <a:spLocks noChangeArrowheads="1"/>
              </p:cNvSpPr>
              <p:nvPr/>
            </p:nvSpPr>
            <p:spPr bwMode="auto">
              <a:xfrm>
                <a:off x="249" y="3487"/>
                <a:ext cx="1180" cy="227"/>
              </a:xfrm>
              <a:prstGeom prst="roundRect">
                <a:avLst>
                  <a:gd name="adj" fmla="val 50000"/>
                </a:avLst>
              </a:prstGeom>
              <a:gradFill rotWithShape="1">
                <a:gsLst>
                  <a:gs pos="0">
                    <a:srgbClr val="FFC800"/>
                  </a:gs>
                  <a:gs pos="100000">
                    <a:srgbClr val="FF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75" name="Oval 1054"/>
              <p:cNvSpPr>
                <a:spLocks noChangeArrowheads="1"/>
              </p:cNvSpPr>
              <p:nvPr/>
            </p:nvSpPr>
            <p:spPr bwMode="auto">
              <a:xfrm rot="5400000">
                <a:off x="769" y="3002"/>
                <a:ext cx="136" cy="1079"/>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76" name="Oval 1055"/>
              <p:cNvSpPr>
                <a:spLocks noChangeArrowheads="1"/>
              </p:cNvSpPr>
              <p:nvPr/>
            </p:nvSpPr>
            <p:spPr bwMode="auto">
              <a:xfrm rot="5400000">
                <a:off x="286" y="3499"/>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77" name="Picture 105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24300" y="5567363"/>
              <a:ext cx="43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78" name="AutoShape 1058"/>
            <p:cNvCxnSpPr>
              <a:cxnSpLocks noChangeShapeType="1"/>
              <a:stCxn id="735" idx="4"/>
              <a:endCxn id="37975" idx="2"/>
            </p:cNvCxnSpPr>
            <p:nvPr/>
          </p:nvCxnSpPr>
          <p:spPr bwMode="auto">
            <a:xfrm flipH="1">
              <a:off x="4694238" y="4014788"/>
              <a:ext cx="792162" cy="1503362"/>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39" name="Oval 1059"/>
            <p:cNvSpPr>
              <a:spLocks noChangeArrowheads="1"/>
            </p:cNvSpPr>
            <p:nvPr/>
          </p:nvSpPr>
          <p:spPr bwMode="auto">
            <a:xfrm>
              <a:off x="6064250" y="4005263"/>
              <a:ext cx="142875" cy="142875"/>
            </a:xfrm>
            <a:prstGeom prst="ellipse">
              <a:avLst/>
            </a:prstGeom>
            <a:gradFill rotWithShape="1">
              <a:gsLst>
                <a:gs pos="0">
                  <a:srgbClr val="FFC800"/>
                </a:gs>
                <a:gs pos="100000">
                  <a:srgbClr val="FF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80" name="Group 560"/>
            <p:cNvGrpSpPr>
              <a:grpSpLocks/>
            </p:cNvGrpSpPr>
            <p:nvPr/>
          </p:nvGrpSpPr>
          <p:grpSpPr bwMode="auto">
            <a:xfrm>
              <a:off x="5559425" y="4941888"/>
              <a:ext cx="1416050" cy="379412"/>
              <a:chOff x="1383" y="3113"/>
              <a:chExt cx="892" cy="239"/>
            </a:xfrm>
          </p:grpSpPr>
          <p:sp>
            <p:nvSpPr>
              <p:cNvPr id="793" name="AutoShape 1062"/>
              <p:cNvSpPr>
                <a:spLocks noChangeArrowheads="1"/>
              </p:cNvSpPr>
              <p:nvPr/>
            </p:nvSpPr>
            <p:spPr bwMode="auto">
              <a:xfrm>
                <a:off x="1383" y="3125"/>
                <a:ext cx="892" cy="227"/>
              </a:xfrm>
              <a:prstGeom prst="roundRect">
                <a:avLst>
                  <a:gd name="adj" fmla="val 50000"/>
                </a:avLst>
              </a:prstGeom>
              <a:gradFill rotWithShape="1">
                <a:gsLst>
                  <a:gs pos="0">
                    <a:srgbClr val="FFC800"/>
                  </a:gs>
                  <a:gs pos="100000">
                    <a:srgbClr val="FFC800">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82" name="Oval 1063"/>
              <p:cNvSpPr>
                <a:spLocks noChangeArrowheads="1"/>
              </p:cNvSpPr>
              <p:nvPr/>
            </p:nvSpPr>
            <p:spPr bwMode="auto">
              <a:xfrm rot="5400000">
                <a:off x="1760" y="2773"/>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83" name="Oval 1064"/>
              <p:cNvSpPr>
                <a:spLocks noChangeArrowheads="1"/>
              </p:cNvSpPr>
              <p:nvPr/>
            </p:nvSpPr>
            <p:spPr bwMode="auto">
              <a:xfrm rot="5400000">
                <a:off x="1420" y="3137"/>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84" name="Picture 106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24525" y="4992688"/>
              <a:ext cx="43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85" name="AutoShape 1067"/>
            <p:cNvCxnSpPr>
              <a:cxnSpLocks noChangeShapeType="1"/>
              <a:stCxn id="739" idx="4"/>
              <a:endCxn id="37982" idx="2"/>
            </p:cNvCxnSpPr>
            <p:nvPr/>
          </p:nvCxnSpPr>
          <p:spPr bwMode="auto">
            <a:xfrm>
              <a:off x="6135688" y="4159250"/>
              <a:ext cx="130175" cy="782638"/>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43" name="Oval 1068"/>
            <p:cNvSpPr>
              <a:spLocks noChangeArrowheads="1"/>
            </p:cNvSpPr>
            <p:nvPr/>
          </p:nvSpPr>
          <p:spPr bwMode="auto">
            <a:xfrm>
              <a:off x="7165975" y="4941888"/>
              <a:ext cx="142875" cy="142875"/>
            </a:xfrm>
            <a:prstGeom prst="ellipse">
              <a:avLst/>
            </a:prstGeom>
            <a:gradFill rotWithShape="1">
              <a:gsLst>
                <a:gs pos="0">
                  <a:srgbClr val="B001FF"/>
                </a:gs>
                <a:gs pos="100000">
                  <a:srgbClr val="B001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87" name="Group 567"/>
            <p:cNvGrpSpPr>
              <a:grpSpLocks/>
            </p:cNvGrpSpPr>
            <p:nvPr/>
          </p:nvGrpSpPr>
          <p:grpSpPr bwMode="auto">
            <a:xfrm>
              <a:off x="6461125" y="5826125"/>
              <a:ext cx="1511300" cy="379413"/>
              <a:chOff x="2835" y="2614"/>
              <a:chExt cx="892" cy="239"/>
            </a:xfrm>
          </p:grpSpPr>
          <p:sp>
            <p:nvSpPr>
              <p:cNvPr id="790" name="AutoShape 1071"/>
              <p:cNvSpPr>
                <a:spLocks noChangeArrowheads="1"/>
              </p:cNvSpPr>
              <p:nvPr/>
            </p:nvSpPr>
            <p:spPr bwMode="auto">
              <a:xfrm>
                <a:off x="2835" y="2626"/>
                <a:ext cx="892" cy="227"/>
              </a:xfrm>
              <a:prstGeom prst="roundRect">
                <a:avLst>
                  <a:gd name="adj" fmla="val 50000"/>
                </a:avLst>
              </a:prstGeom>
              <a:gradFill rotWithShape="1">
                <a:gsLst>
                  <a:gs pos="0">
                    <a:srgbClr val="B001FF"/>
                  </a:gs>
                  <a:gs pos="100000">
                    <a:srgbClr val="B001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89" name="Oval 1072"/>
              <p:cNvSpPr>
                <a:spLocks noChangeArrowheads="1"/>
              </p:cNvSpPr>
              <p:nvPr/>
            </p:nvSpPr>
            <p:spPr bwMode="auto">
              <a:xfrm rot="5400000">
                <a:off x="3212" y="2274"/>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90" name="Oval 1073"/>
              <p:cNvSpPr>
                <a:spLocks noChangeArrowheads="1"/>
              </p:cNvSpPr>
              <p:nvPr/>
            </p:nvSpPr>
            <p:spPr bwMode="auto">
              <a:xfrm rot="5400000">
                <a:off x="2872" y="2638"/>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91" name="Picture 107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26225" y="5876925"/>
              <a:ext cx="4318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92" name="AutoShape 1076"/>
            <p:cNvCxnSpPr>
              <a:cxnSpLocks noChangeShapeType="1"/>
              <a:stCxn id="743" idx="4"/>
              <a:endCxn id="790" idx="0"/>
            </p:cNvCxnSpPr>
            <p:nvPr/>
          </p:nvCxnSpPr>
          <p:spPr bwMode="auto">
            <a:xfrm flipH="1">
              <a:off x="7216775" y="5095875"/>
              <a:ext cx="20638" cy="738188"/>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47" name="Oval 1077"/>
            <p:cNvSpPr>
              <a:spLocks noChangeArrowheads="1"/>
            </p:cNvSpPr>
            <p:nvPr/>
          </p:nvSpPr>
          <p:spPr bwMode="auto">
            <a:xfrm>
              <a:off x="2987675" y="4581525"/>
              <a:ext cx="142875" cy="142875"/>
            </a:xfrm>
            <a:prstGeom prst="ellipse">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7994" name="Group 574"/>
            <p:cNvGrpSpPr>
              <a:grpSpLocks/>
            </p:cNvGrpSpPr>
            <p:nvPr/>
          </p:nvGrpSpPr>
          <p:grpSpPr bwMode="auto">
            <a:xfrm>
              <a:off x="823913" y="5229225"/>
              <a:ext cx="1416050" cy="379413"/>
              <a:chOff x="3379" y="3067"/>
              <a:chExt cx="892" cy="239"/>
            </a:xfrm>
          </p:grpSpPr>
          <p:sp>
            <p:nvSpPr>
              <p:cNvPr id="787" name="AutoShape 1080"/>
              <p:cNvSpPr>
                <a:spLocks noChangeArrowheads="1"/>
              </p:cNvSpPr>
              <p:nvPr/>
            </p:nvSpPr>
            <p:spPr bwMode="auto">
              <a:xfrm>
                <a:off x="3379" y="3079"/>
                <a:ext cx="892" cy="227"/>
              </a:xfrm>
              <a:prstGeom prst="roundRect">
                <a:avLst>
                  <a:gd name="adj" fmla="val 50000"/>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7996" name="Oval 1081"/>
              <p:cNvSpPr>
                <a:spLocks noChangeArrowheads="1"/>
              </p:cNvSpPr>
              <p:nvPr/>
            </p:nvSpPr>
            <p:spPr bwMode="auto">
              <a:xfrm rot="5400000">
                <a:off x="3756" y="2727"/>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7997" name="Oval 1082"/>
              <p:cNvSpPr>
                <a:spLocks noChangeArrowheads="1"/>
              </p:cNvSpPr>
              <p:nvPr/>
            </p:nvSpPr>
            <p:spPr bwMode="auto">
              <a:xfrm rot="5400000">
                <a:off x="3416" y="3091"/>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7998" name="Picture 108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89013" y="5280025"/>
              <a:ext cx="4318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99" name="AutoShape 1085"/>
            <p:cNvCxnSpPr>
              <a:cxnSpLocks noChangeShapeType="1"/>
              <a:stCxn id="747" idx="3"/>
              <a:endCxn id="787" idx="3"/>
            </p:cNvCxnSpPr>
            <p:nvPr/>
          </p:nvCxnSpPr>
          <p:spPr bwMode="auto">
            <a:xfrm flipH="1">
              <a:off x="2251075" y="4714875"/>
              <a:ext cx="757238" cy="714375"/>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51" name="Oval 1086"/>
            <p:cNvSpPr>
              <a:spLocks noChangeArrowheads="1"/>
            </p:cNvSpPr>
            <p:nvPr/>
          </p:nvSpPr>
          <p:spPr bwMode="auto">
            <a:xfrm>
              <a:off x="1690688" y="2492375"/>
              <a:ext cx="142875" cy="142875"/>
            </a:xfrm>
            <a:prstGeom prst="ellipse">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8001" name="Group 581"/>
            <p:cNvGrpSpPr>
              <a:grpSpLocks/>
            </p:cNvGrpSpPr>
            <p:nvPr/>
          </p:nvGrpSpPr>
          <p:grpSpPr bwMode="auto">
            <a:xfrm>
              <a:off x="250825" y="1412875"/>
              <a:ext cx="1416050" cy="379413"/>
              <a:chOff x="4014" y="572"/>
              <a:chExt cx="892" cy="239"/>
            </a:xfrm>
          </p:grpSpPr>
          <p:sp>
            <p:nvSpPr>
              <p:cNvPr id="784" name="AutoShape 1089"/>
              <p:cNvSpPr>
                <a:spLocks noChangeArrowheads="1"/>
              </p:cNvSpPr>
              <p:nvPr/>
            </p:nvSpPr>
            <p:spPr bwMode="auto">
              <a:xfrm>
                <a:off x="4014" y="584"/>
                <a:ext cx="892" cy="227"/>
              </a:xfrm>
              <a:prstGeom prst="roundRect">
                <a:avLst>
                  <a:gd name="adj" fmla="val 50000"/>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8003" name="Oval 1090"/>
              <p:cNvSpPr>
                <a:spLocks noChangeArrowheads="1"/>
              </p:cNvSpPr>
              <p:nvPr/>
            </p:nvSpPr>
            <p:spPr bwMode="auto">
              <a:xfrm rot="5400000">
                <a:off x="4391" y="232"/>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8004" name="Oval 1091"/>
              <p:cNvSpPr>
                <a:spLocks noChangeArrowheads="1"/>
              </p:cNvSpPr>
              <p:nvPr/>
            </p:nvSpPr>
            <p:spPr bwMode="auto">
              <a:xfrm rot="5400000">
                <a:off x="4051" y="596"/>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8005" name="Picture 109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15925" y="1463675"/>
              <a:ext cx="4318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006" name="AutoShape 1094"/>
            <p:cNvCxnSpPr>
              <a:cxnSpLocks noChangeShapeType="1"/>
              <a:stCxn id="751" idx="1"/>
              <a:endCxn id="784" idx="2"/>
            </p:cNvCxnSpPr>
            <p:nvPr/>
          </p:nvCxnSpPr>
          <p:spPr bwMode="auto">
            <a:xfrm flipH="1" flipV="1">
              <a:off x="958850" y="1803400"/>
              <a:ext cx="752475" cy="69850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55" name="Oval 1095"/>
            <p:cNvSpPr>
              <a:spLocks noChangeArrowheads="1"/>
            </p:cNvSpPr>
            <p:nvPr/>
          </p:nvSpPr>
          <p:spPr bwMode="auto">
            <a:xfrm>
              <a:off x="1979613" y="2997200"/>
              <a:ext cx="142875" cy="142875"/>
            </a:xfrm>
            <a:prstGeom prst="ellipse">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8008" name="Group 588"/>
            <p:cNvGrpSpPr>
              <a:grpSpLocks/>
            </p:cNvGrpSpPr>
            <p:nvPr/>
          </p:nvGrpSpPr>
          <p:grpSpPr bwMode="auto">
            <a:xfrm>
              <a:off x="230188" y="3246438"/>
              <a:ext cx="1800225" cy="379412"/>
              <a:chOff x="4694" y="1888"/>
              <a:chExt cx="892" cy="239"/>
            </a:xfrm>
          </p:grpSpPr>
          <p:sp>
            <p:nvSpPr>
              <p:cNvPr id="781" name="AutoShape 1098"/>
              <p:cNvSpPr>
                <a:spLocks noChangeArrowheads="1"/>
              </p:cNvSpPr>
              <p:nvPr/>
            </p:nvSpPr>
            <p:spPr bwMode="auto">
              <a:xfrm>
                <a:off x="4694" y="1900"/>
                <a:ext cx="892" cy="227"/>
              </a:xfrm>
              <a:prstGeom prst="roundRect">
                <a:avLst>
                  <a:gd name="adj" fmla="val 50000"/>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8010" name="Oval 1099"/>
              <p:cNvSpPr>
                <a:spLocks noChangeArrowheads="1"/>
              </p:cNvSpPr>
              <p:nvPr/>
            </p:nvSpPr>
            <p:spPr bwMode="auto">
              <a:xfrm rot="5400000">
                <a:off x="5071" y="1548"/>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8011" name="Oval 1100"/>
              <p:cNvSpPr>
                <a:spLocks noChangeArrowheads="1"/>
              </p:cNvSpPr>
              <p:nvPr/>
            </p:nvSpPr>
            <p:spPr bwMode="auto">
              <a:xfrm rot="5400000">
                <a:off x="4731" y="1912"/>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8012" name="Picture 1101"/>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5288" y="3297238"/>
              <a:ext cx="43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013" name="AutoShape 1103"/>
            <p:cNvCxnSpPr>
              <a:cxnSpLocks noChangeShapeType="1"/>
              <a:stCxn id="755" idx="2"/>
              <a:endCxn id="781" idx="0"/>
            </p:cNvCxnSpPr>
            <p:nvPr/>
          </p:nvCxnSpPr>
          <p:spPr bwMode="auto">
            <a:xfrm flipH="1">
              <a:off x="1130300" y="3068638"/>
              <a:ext cx="838200" cy="185737"/>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759" name="Oval 1104"/>
            <p:cNvSpPr>
              <a:spLocks noChangeArrowheads="1"/>
            </p:cNvSpPr>
            <p:nvPr/>
          </p:nvSpPr>
          <p:spPr bwMode="auto">
            <a:xfrm>
              <a:off x="2051050" y="3860800"/>
              <a:ext cx="142875" cy="142875"/>
            </a:xfrm>
            <a:prstGeom prst="ellipse">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grpSp>
          <p:nvGrpSpPr>
            <p:cNvPr id="38015" name="Group 595"/>
            <p:cNvGrpSpPr>
              <a:grpSpLocks/>
            </p:cNvGrpSpPr>
            <p:nvPr/>
          </p:nvGrpSpPr>
          <p:grpSpPr bwMode="auto">
            <a:xfrm>
              <a:off x="468313" y="4365625"/>
              <a:ext cx="1416050" cy="379413"/>
              <a:chOff x="4694" y="2251"/>
              <a:chExt cx="892" cy="239"/>
            </a:xfrm>
          </p:grpSpPr>
          <p:sp>
            <p:nvSpPr>
              <p:cNvPr id="778" name="AutoShape 1107"/>
              <p:cNvSpPr>
                <a:spLocks noChangeArrowheads="1"/>
              </p:cNvSpPr>
              <p:nvPr/>
            </p:nvSpPr>
            <p:spPr bwMode="auto">
              <a:xfrm>
                <a:off x="4694" y="2263"/>
                <a:ext cx="892" cy="227"/>
              </a:xfrm>
              <a:prstGeom prst="roundRect">
                <a:avLst>
                  <a:gd name="adj" fmla="val 50000"/>
                </a:avLst>
              </a:prstGeom>
              <a:gradFill rotWithShape="1">
                <a:gsLst>
                  <a:gs pos="0">
                    <a:srgbClr val="0032FF"/>
                  </a:gs>
                  <a:gs pos="100000">
                    <a:srgbClr val="0032FF">
                      <a:gamma/>
                      <a:shade val="46275"/>
                      <a:invGamma/>
                    </a:srgbClr>
                  </a:gs>
                </a:gsLst>
                <a:lin ang="5400000" scaled="1"/>
              </a:gradFill>
              <a:ln w="22225" algn="ctr">
                <a:solidFill>
                  <a:schemeClr val="bg1"/>
                </a:solidFill>
                <a:round/>
              </a:ln>
              <a:effectLst>
                <a:outerShdw dist="45791" dir="3378596" algn="ctr" rotWithShape="0">
                  <a:schemeClr val="tx1">
                    <a:alpha val="50000"/>
                  </a:schemeClr>
                </a:outerShdw>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38017" name="Oval 1108"/>
              <p:cNvSpPr>
                <a:spLocks noChangeArrowheads="1"/>
              </p:cNvSpPr>
              <p:nvPr/>
            </p:nvSpPr>
            <p:spPr bwMode="auto">
              <a:xfrm rot="5400000">
                <a:off x="5071" y="1911"/>
                <a:ext cx="136" cy="816"/>
              </a:xfrm>
              <a:prstGeom prst="ellipse">
                <a:avLst/>
              </a:prstGeom>
              <a:gradFill rotWithShape="1">
                <a:gsLst>
                  <a:gs pos="0">
                    <a:schemeClr val="bg1">
                      <a:alpha val="6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sp>
            <p:nvSpPr>
              <p:cNvPr id="38018" name="Oval 1109"/>
              <p:cNvSpPr>
                <a:spLocks noChangeArrowheads="1"/>
              </p:cNvSpPr>
              <p:nvPr/>
            </p:nvSpPr>
            <p:spPr bwMode="auto">
              <a:xfrm rot="5400000">
                <a:off x="4731" y="2275"/>
                <a:ext cx="108" cy="108"/>
              </a:xfrm>
              <a:prstGeom prst="ellipse">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latinLnBrk="1"/>
                <a:endParaRPr lang="ko-KR" altLang="en-US"/>
              </a:p>
            </p:txBody>
          </p:sp>
        </p:grpSp>
        <p:pic>
          <p:nvPicPr>
            <p:cNvPr id="38019" name="Picture 1110"/>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33413" y="4416425"/>
              <a:ext cx="4318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020" name="AutoShape 1112"/>
            <p:cNvCxnSpPr>
              <a:cxnSpLocks noChangeShapeType="1"/>
              <a:stCxn id="759" idx="3"/>
              <a:endCxn id="38017" idx="2"/>
            </p:cNvCxnSpPr>
            <p:nvPr/>
          </p:nvCxnSpPr>
          <p:spPr bwMode="auto">
            <a:xfrm flipH="1">
              <a:off x="1174750" y="3994150"/>
              <a:ext cx="896938" cy="371475"/>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8021" name="Text Box 986"/>
            <p:cNvSpPr txBox="1">
              <a:spLocks noChangeArrowheads="1"/>
            </p:cNvSpPr>
            <p:nvPr/>
          </p:nvSpPr>
          <p:spPr bwMode="auto">
            <a:xfrm>
              <a:off x="7596188" y="2800350"/>
              <a:ext cx="123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South Korea</a:t>
              </a:r>
            </a:p>
          </p:txBody>
        </p:sp>
        <p:sp>
          <p:nvSpPr>
            <p:cNvPr id="38022" name="Text Box 995"/>
            <p:cNvSpPr txBox="1">
              <a:spLocks noChangeArrowheads="1"/>
            </p:cNvSpPr>
            <p:nvPr/>
          </p:nvSpPr>
          <p:spPr bwMode="auto">
            <a:xfrm>
              <a:off x="8101013" y="4005263"/>
              <a:ext cx="695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Japan</a:t>
              </a:r>
            </a:p>
          </p:txBody>
        </p:sp>
        <p:sp>
          <p:nvSpPr>
            <p:cNvPr id="38023" name="Text Box 1004"/>
            <p:cNvSpPr txBox="1">
              <a:spLocks noChangeArrowheads="1"/>
            </p:cNvSpPr>
            <p:nvPr/>
          </p:nvSpPr>
          <p:spPr bwMode="auto">
            <a:xfrm>
              <a:off x="8151813" y="1749425"/>
              <a:ext cx="676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China</a:t>
              </a:r>
            </a:p>
          </p:txBody>
        </p:sp>
        <p:sp>
          <p:nvSpPr>
            <p:cNvPr id="38024" name="Text Box 1013"/>
            <p:cNvSpPr txBox="1">
              <a:spLocks noChangeArrowheads="1"/>
            </p:cNvSpPr>
            <p:nvPr/>
          </p:nvSpPr>
          <p:spPr bwMode="auto">
            <a:xfrm>
              <a:off x="6842125" y="1084263"/>
              <a:ext cx="849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600" b="1">
                  <a:solidFill>
                    <a:schemeClr val="bg1"/>
                  </a:solidFill>
                  <a:latin typeface="Arial" pitchFamily="34" charset="0"/>
                </a:rPr>
                <a:t>Russia</a:t>
              </a:r>
            </a:p>
          </p:txBody>
        </p:sp>
        <p:sp>
          <p:nvSpPr>
            <p:cNvPr id="38025" name="Text Box 1022"/>
            <p:cNvSpPr txBox="1">
              <a:spLocks noChangeArrowheads="1"/>
            </p:cNvSpPr>
            <p:nvPr/>
          </p:nvSpPr>
          <p:spPr bwMode="auto">
            <a:xfrm>
              <a:off x="4271963" y="1811338"/>
              <a:ext cx="84613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lnSpc>
                  <a:spcPct val="70000"/>
                </a:lnSpc>
              </a:pPr>
              <a:r>
                <a:rPr lang="en-US" altLang="ko-KR" sz="1200" b="1">
                  <a:solidFill>
                    <a:schemeClr val="bg1"/>
                  </a:solidFill>
                  <a:latin typeface="Arial" pitchFamily="34" charset="0"/>
                </a:rPr>
                <a:t>United </a:t>
              </a:r>
            </a:p>
            <a:p>
              <a:pPr latinLnBrk="1">
                <a:lnSpc>
                  <a:spcPct val="70000"/>
                </a:lnSpc>
              </a:pPr>
              <a:r>
                <a:rPr lang="en-US" altLang="ko-KR" sz="1200" b="1">
                  <a:solidFill>
                    <a:schemeClr val="bg1"/>
                  </a:solidFill>
                  <a:latin typeface="Arial" pitchFamily="34" charset="0"/>
                </a:rPr>
                <a:t>Kingdom</a:t>
              </a:r>
            </a:p>
          </p:txBody>
        </p:sp>
        <p:sp>
          <p:nvSpPr>
            <p:cNvPr id="38026" name="Text Box 1031"/>
            <p:cNvSpPr txBox="1">
              <a:spLocks noChangeArrowheads="1"/>
            </p:cNvSpPr>
            <p:nvPr/>
          </p:nvSpPr>
          <p:spPr bwMode="auto">
            <a:xfrm>
              <a:off x="5897563" y="2573338"/>
              <a:ext cx="765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France</a:t>
              </a:r>
            </a:p>
          </p:txBody>
        </p:sp>
        <p:sp>
          <p:nvSpPr>
            <p:cNvPr id="38027" name="Text Box 1040"/>
            <p:cNvSpPr txBox="1">
              <a:spLocks noChangeArrowheads="1"/>
            </p:cNvSpPr>
            <p:nvPr/>
          </p:nvSpPr>
          <p:spPr bwMode="auto">
            <a:xfrm>
              <a:off x="5842000" y="3068638"/>
              <a:ext cx="9540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Germany</a:t>
              </a:r>
            </a:p>
          </p:txBody>
        </p:sp>
        <p:sp>
          <p:nvSpPr>
            <p:cNvPr id="38028" name="Text Box 1049"/>
            <p:cNvSpPr txBox="1">
              <a:spLocks noChangeArrowheads="1"/>
            </p:cNvSpPr>
            <p:nvPr/>
          </p:nvSpPr>
          <p:spPr bwMode="auto">
            <a:xfrm>
              <a:off x="4192588" y="4591050"/>
              <a:ext cx="676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Egypt</a:t>
              </a:r>
            </a:p>
          </p:txBody>
        </p:sp>
        <p:sp>
          <p:nvSpPr>
            <p:cNvPr id="38029" name="Text Box 1057"/>
            <p:cNvSpPr txBox="1">
              <a:spLocks noChangeArrowheads="1"/>
            </p:cNvSpPr>
            <p:nvPr/>
          </p:nvSpPr>
          <p:spPr bwMode="auto">
            <a:xfrm>
              <a:off x="4248150" y="5554663"/>
              <a:ext cx="14414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sz="1400" b="1">
                  <a:solidFill>
                    <a:schemeClr val="bg1"/>
                  </a:solidFill>
                  <a:latin typeface="Arial" pitchFamily="34" charset="0"/>
                  <a:ea typeface="HY헤드라인M" pitchFamily="2" charset="-127"/>
                </a:rPr>
                <a:t>Saudi Arabia</a:t>
              </a:r>
            </a:p>
          </p:txBody>
        </p:sp>
        <p:sp>
          <p:nvSpPr>
            <p:cNvPr id="38030" name="Text Box 1066"/>
            <p:cNvSpPr txBox="1">
              <a:spLocks noChangeArrowheads="1"/>
            </p:cNvSpPr>
            <p:nvPr/>
          </p:nvSpPr>
          <p:spPr bwMode="auto">
            <a:xfrm>
              <a:off x="6248400" y="4951413"/>
              <a:ext cx="5969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India</a:t>
              </a:r>
            </a:p>
          </p:txBody>
        </p:sp>
        <p:sp>
          <p:nvSpPr>
            <p:cNvPr id="38031" name="Text Box 1075"/>
            <p:cNvSpPr txBox="1">
              <a:spLocks noChangeArrowheads="1"/>
            </p:cNvSpPr>
            <p:nvPr/>
          </p:nvSpPr>
          <p:spPr bwMode="auto">
            <a:xfrm>
              <a:off x="7029450" y="5861050"/>
              <a:ext cx="9429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Australia</a:t>
              </a:r>
            </a:p>
          </p:txBody>
        </p:sp>
        <p:sp>
          <p:nvSpPr>
            <p:cNvPr id="38032" name="Text Box 1084"/>
            <p:cNvSpPr txBox="1">
              <a:spLocks noChangeArrowheads="1"/>
            </p:cNvSpPr>
            <p:nvPr/>
          </p:nvSpPr>
          <p:spPr bwMode="auto">
            <a:xfrm>
              <a:off x="1476375" y="5265738"/>
              <a:ext cx="6683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Brazil</a:t>
              </a:r>
            </a:p>
          </p:txBody>
        </p:sp>
        <p:sp>
          <p:nvSpPr>
            <p:cNvPr id="38033" name="Text Box 1093"/>
            <p:cNvSpPr txBox="1">
              <a:spLocks noChangeArrowheads="1"/>
            </p:cNvSpPr>
            <p:nvPr/>
          </p:nvSpPr>
          <p:spPr bwMode="auto">
            <a:xfrm>
              <a:off x="825500" y="1450975"/>
              <a:ext cx="8239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rPr>
                <a:t>Canada</a:t>
              </a:r>
            </a:p>
          </p:txBody>
        </p:sp>
        <p:sp>
          <p:nvSpPr>
            <p:cNvPr id="38034" name="Text Box 1102"/>
            <p:cNvSpPr txBox="1">
              <a:spLocks noChangeArrowheads="1"/>
            </p:cNvSpPr>
            <p:nvPr/>
          </p:nvSpPr>
          <p:spPr bwMode="auto">
            <a:xfrm>
              <a:off x="827088" y="3284538"/>
              <a:ext cx="115728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lnSpc>
                  <a:spcPct val="70000"/>
                </a:lnSpc>
              </a:pPr>
              <a:r>
                <a:rPr lang="en-US" altLang="ko-KR" sz="1200" b="1">
                  <a:solidFill>
                    <a:schemeClr val="bg1"/>
                  </a:solidFill>
                  <a:latin typeface="Arial" pitchFamily="34" charset="0"/>
                </a:rPr>
                <a:t>United States</a:t>
              </a:r>
            </a:p>
            <a:p>
              <a:pPr latinLnBrk="1">
                <a:lnSpc>
                  <a:spcPct val="70000"/>
                </a:lnSpc>
              </a:pPr>
              <a:r>
                <a:rPr lang="en-US" altLang="ko-KR" sz="1200" b="1">
                  <a:solidFill>
                    <a:schemeClr val="bg1"/>
                  </a:solidFill>
                  <a:latin typeface="Arial" pitchFamily="34" charset="0"/>
                </a:rPr>
                <a:t> of America</a:t>
              </a:r>
            </a:p>
          </p:txBody>
        </p:sp>
        <p:sp>
          <p:nvSpPr>
            <p:cNvPr id="38035" name="Text Box 1111"/>
            <p:cNvSpPr txBox="1">
              <a:spLocks noChangeArrowheads="1"/>
            </p:cNvSpPr>
            <p:nvPr/>
          </p:nvSpPr>
          <p:spPr bwMode="auto">
            <a:xfrm>
              <a:off x="1063625" y="4402138"/>
              <a:ext cx="784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400" b="1">
                  <a:solidFill>
                    <a:schemeClr val="bg1"/>
                  </a:solidFill>
                  <a:latin typeface="Arial" pitchFamily="34" charset="0"/>
                  <a:ea typeface="HY헤드라인M" pitchFamily="2" charset="-127"/>
                </a:rPr>
                <a:t>Mexico</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ctrTitle"/>
          </p:nvPr>
        </p:nvSpPr>
        <p:spPr>
          <a:xfrm>
            <a:off x="357188" y="5000625"/>
            <a:ext cx="7129462" cy="815975"/>
          </a:xfrm>
        </p:spPr>
        <p:txBody>
          <a:bodyPr/>
          <a:lstStyle/>
          <a:p>
            <a:r>
              <a:rPr lang="en-US" altLang="ko-KR" sz="5000" smtClean="0">
                <a:latin typeface="Arial" pitchFamily="34" charset="0"/>
                <a:ea typeface="HY헤드라인M" pitchFamily="2" charset="-127"/>
                <a:cs typeface="Arial" pitchFamily="34" charset="0"/>
              </a:rPr>
              <a:t>THANK </a:t>
            </a:r>
            <a:r>
              <a:rPr lang="en-US" altLang="ko-KR" sz="5000" smtClean="0">
                <a:solidFill>
                  <a:srgbClr val="FF6600"/>
                </a:solidFill>
                <a:latin typeface="Arial" pitchFamily="34" charset="0"/>
                <a:ea typeface="HY헤드라인M" pitchFamily="2" charset="-127"/>
                <a:cs typeface="Arial" pitchFamily="34" charset="0"/>
              </a:rPr>
              <a:t>YOU</a:t>
            </a:r>
          </a:p>
        </p:txBody>
      </p:sp>
      <p:sp>
        <p:nvSpPr>
          <p:cNvPr id="33795" name="Rectangle 3"/>
          <p:cNvSpPr>
            <a:spLocks noGrp="1" noChangeArrowheads="1"/>
          </p:cNvSpPr>
          <p:nvPr>
            <p:ph type="subTitle" idx="1"/>
          </p:nvPr>
        </p:nvSpPr>
        <p:spPr>
          <a:xfrm>
            <a:off x="428625" y="6280150"/>
            <a:ext cx="6400800" cy="649288"/>
          </a:xfrm>
          <a:ln>
            <a:miter/>
          </a:ln>
        </p:spPr>
        <p:txBody>
          <a:bodyPr/>
          <a:lstStyle/>
          <a:p>
            <a:pPr>
              <a:defRPr/>
            </a:pPr>
            <a:r>
              <a:rPr kumimoji="1" lang="en-US" altLang="ko-KR" sz="1700" dirty="0" smtClean="0">
                <a:solidFill>
                  <a:schemeClr val="bg1">
                    <a:lumMod val="85000"/>
                  </a:schemeClr>
                </a:solidFill>
                <a:latin typeface="Arial" pitchFamily="34" charset="0"/>
                <a:ea typeface="Arial Unicode MS" pitchFamily="50" charset="-127"/>
                <a:cs typeface="Arial" pitchFamily="34" charset="0"/>
              </a:rPr>
              <a:t>WWW.PPTKOREA.COM</a:t>
            </a: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그림 17" descr="build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43313"/>
            <a:ext cx="91440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8" name="그림 20" descr="building_sh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08588"/>
            <a:ext cx="9144000"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그림 24" descr="watch.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7938" y="1481138"/>
            <a:ext cx="2124075" cy="211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그림 25" descr="img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2463" y="3929063"/>
            <a:ext cx="78422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그림 26" descr="img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07175" y="5678488"/>
            <a:ext cx="77152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그림 27" descr="img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57750" y="3929063"/>
            <a:ext cx="7651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그림 28" descr="img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50138" y="4803775"/>
            <a:ext cx="7667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그림 29" descr="img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50138" y="5678488"/>
            <a:ext cx="77311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그림 30" descr="img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32463" y="4803775"/>
            <a:ext cx="78422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6" name="그림 31" descr="img7.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50138" y="3929063"/>
            <a:ext cx="78898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그림 32" descr="img8.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07175" y="4803775"/>
            <a:ext cx="79375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8" name="그림 33" descr="img9.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07175" y="3929063"/>
            <a:ext cx="7937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9" name="그림 34" descr="img10.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32463" y="5678488"/>
            <a:ext cx="793750"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0" name="그림 35" descr="img_text.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15125" y="2595563"/>
            <a:ext cx="11223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모서리가 둥근 직사각형 67"/>
          <p:cNvSpPr/>
          <p:nvPr/>
        </p:nvSpPr>
        <p:spPr>
          <a:xfrm>
            <a:off x="2000250" y="3495675"/>
            <a:ext cx="1643063" cy="433388"/>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en-US" altLang="ko-KR" sz="1400">
                <a:solidFill>
                  <a:schemeClr val="bg1"/>
                </a:solidFill>
                <a:latin typeface="산돌고딕B" pitchFamily="50" charset="-127"/>
                <a:ea typeface="산돌고딕B" pitchFamily="50" charset="-127"/>
              </a:rPr>
              <a:t>SOURCE 02</a:t>
            </a:r>
            <a:endParaRPr lang="ko-KR" altLang="en-US" sz="1400">
              <a:solidFill>
                <a:schemeClr val="bg1"/>
              </a:solidFill>
              <a:latin typeface="산돌고딕B" pitchFamily="50" charset="-127"/>
              <a:ea typeface="산돌고딕B" pitchFamily="50" charset="-127"/>
            </a:endParaRPr>
          </a:p>
        </p:txBody>
      </p:sp>
      <p:sp>
        <p:nvSpPr>
          <p:cNvPr id="69" name="모서리가 둥근 직사각형 68"/>
          <p:cNvSpPr/>
          <p:nvPr/>
        </p:nvSpPr>
        <p:spPr>
          <a:xfrm>
            <a:off x="4633913" y="2428875"/>
            <a:ext cx="1643062" cy="357188"/>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en-US" altLang="ko-KR" sz="1400">
                <a:solidFill>
                  <a:schemeClr val="bg1"/>
                </a:solidFill>
                <a:latin typeface="산돌고딕B" pitchFamily="50" charset="-127"/>
                <a:ea typeface="산돌고딕B" pitchFamily="50" charset="-127"/>
              </a:rPr>
              <a:t>SOURCE 01</a:t>
            </a:r>
            <a:endParaRPr lang="ko-KR" altLang="en-US" sz="1400">
              <a:solidFill>
                <a:schemeClr val="bg1"/>
              </a:solidFill>
              <a:latin typeface="산돌고딕B" pitchFamily="50" charset="-127"/>
              <a:ea typeface="산돌고딕B" pitchFamily="50" charset="-127"/>
            </a:endParaRPr>
          </a:p>
        </p:txBody>
      </p:sp>
      <p:sp>
        <p:nvSpPr>
          <p:cNvPr id="70" name="모서리가 둥근 직사각형 69"/>
          <p:cNvSpPr/>
          <p:nvPr/>
        </p:nvSpPr>
        <p:spPr>
          <a:xfrm>
            <a:off x="3995738" y="5381625"/>
            <a:ext cx="1857375" cy="500063"/>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en-US" altLang="ko-KR" sz="1400">
                <a:solidFill>
                  <a:schemeClr val="bg1"/>
                </a:solidFill>
                <a:latin typeface="산돌고딕B" pitchFamily="50" charset="-127"/>
                <a:ea typeface="산돌고딕B" pitchFamily="50" charset="-127"/>
              </a:rPr>
              <a:t>SOURCE 03</a:t>
            </a:r>
            <a:endParaRPr lang="ko-KR" altLang="en-US" sz="1400">
              <a:solidFill>
                <a:schemeClr val="bg1"/>
              </a:solidFill>
              <a:latin typeface="산돌고딕B" pitchFamily="50" charset="-127"/>
              <a:ea typeface="산돌고딕B" pitchFamily="50" charset="-127"/>
            </a:endParaRPr>
          </a:p>
        </p:txBody>
      </p:sp>
      <p:sp>
        <p:nvSpPr>
          <p:cNvPr id="21" name="TextBox 20"/>
          <p:cNvSpPr txBox="1"/>
          <p:nvPr/>
        </p:nvSpPr>
        <p:spPr>
          <a:xfrm>
            <a:off x="3143250" y="214313"/>
            <a:ext cx="3000375" cy="708025"/>
          </a:xfrm>
          <a:prstGeom prst="rect">
            <a:avLst/>
          </a:prstGeom>
          <a:noFill/>
        </p:spPr>
        <p:txBody>
          <a:bodyPr wrap="none">
            <a:spAutoFit/>
          </a:bodyPr>
          <a:lstStyle/>
          <a:p>
            <a:pPr algn="ctr" latinLnBrk="1"/>
            <a:r>
              <a:rPr lang="en-US" altLang="ko-KR" sz="4000">
                <a:solidFill>
                  <a:srgbClr val="E6E0D6"/>
                </a:solidFill>
                <a:effectLst>
                  <a:outerShdw blurRad="38100" dist="38100" dir="2700000" algn="tl">
                    <a:srgbClr val="C0C0C0"/>
                  </a:outerShdw>
                </a:effectLst>
                <a:latin typeface="산돌고딕B" pitchFamily="50" charset="-127"/>
                <a:ea typeface="산돌고딕B" pitchFamily="50" charset="-127"/>
              </a:rPr>
              <a:t>Png </a:t>
            </a:r>
            <a:r>
              <a:rPr lang="ko-KR" altLang="en-US" sz="4000">
                <a:solidFill>
                  <a:srgbClr val="E6E0D6"/>
                </a:solidFill>
                <a:effectLst>
                  <a:outerShdw blurRad="38100" dist="38100" dir="2700000" algn="tl">
                    <a:srgbClr val="C0C0C0"/>
                  </a:outerShdw>
                </a:effectLst>
                <a:latin typeface="산돌고딕B" pitchFamily="50" charset="-127"/>
                <a:ea typeface="산돌고딕B" pitchFamily="50" charset="-127"/>
              </a:rPr>
              <a:t>소스보기</a:t>
            </a:r>
          </a:p>
        </p:txBody>
      </p:sp>
      <p:sp>
        <p:nvSpPr>
          <p:cNvPr id="39955" name="TextBox 21"/>
          <p:cNvSpPr txBox="1">
            <a:spLocks noChangeArrowheads="1"/>
          </p:cNvSpPr>
          <p:nvPr/>
        </p:nvSpPr>
        <p:spPr bwMode="auto">
          <a:xfrm>
            <a:off x="428625" y="1143000"/>
            <a:ext cx="5000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r>
              <a:rPr lang="en-US" altLang="ko-KR" sz="1600">
                <a:solidFill>
                  <a:srgbClr val="E6E0D6"/>
                </a:solidFill>
                <a:latin typeface="산돌고딕B" pitchFamily="50" charset="-127"/>
                <a:ea typeface="산돌고딕B" pitchFamily="50" charset="-127"/>
              </a:rPr>
              <a:t>Png </a:t>
            </a:r>
            <a:r>
              <a:rPr lang="ko-KR" altLang="en-US" sz="1600">
                <a:solidFill>
                  <a:srgbClr val="E6E0D6"/>
                </a:solidFill>
                <a:latin typeface="산돌고딕B" pitchFamily="50" charset="-127"/>
                <a:ea typeface="산돌고딕B" pitchFamily="50" charset="-127"/>
              </a:rPr>
              <a:t>파일은  크기조절과 이동이  자유롭고  가장자리가 투명하여 어느 배경에서도 조화롭게</a:t>
            </a:r>
            <a:r>
              <a:rPr lang="en-US" altLang="ko-KR" sz="1600">
                <a:solidFill>
                  <a:srgbClr val="E6E0D6"/>
                </a:solidFill>
                <a:latin typeface="산돌고딕B" pitchFamily="50" charset="-127"/>
                <a:ea typeface="산돌고딕B" pitchFamily="50" charset="-127"/>
              </a:rPr>
              <a:t> </a:t>
            </a:r>
            <a:r>
              <a:rPr lang="ko-KR" altLang="en-US" sz="1600">
                <a:solidFill>
                  <a:srgbClr val="E6E0D6"/>
                </a:solidFill>
                <a:latin typeface="산돌고딕B" pitchFamily="50" charset="-127"/>
                <a:ea typeface="산돌고딕B" pitchFamily="50" charset="-127"/>
              </a:rPr>
              <a:t>사용할수 있습니다</a:t>
            </a:r>
            <a:r>
              <a:rPr lang="en-US" altLang="ko-KR" sz="1600">
                <a:solidFill>
                  <a:srgbClr val="E6E0D6"/>
                </a:solidFill>
                <a:latin typeface="산돌고딕B" pitchFamily="50" charset="-127"/>
                <a:ea typeface="산돌고딕B" pitchFamily="50" charset="-127"/>
              </a:rPr>
              <a:t>.</a:t>
            </a:r>
            <a:endParaRPr lang="ko-KR" altLang="en-US" sz="1600">
              <a:solidFill>
                <a:srgbClr val="E6E0D6"/>
              </a:solidFill>
              <a:latin typeface="산돌고딕B" pitchFamily="50" charset="-127"/>
              <a:ea typeface="산돌고딕B" pitchFamily="50" charset="-127"/>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rgbClr val="F0E0D2">
            <a:alpha val="0"/>
          </a:srgbClr>
        </a:solidFill>
        <a:effectLst/>
      </p:bgPr>
    </p:bg>
    <p:spTree>
      <p:nvGrpSpPr>
        <p:cNvPr id="1" name=""/>
        <p:cNvGrpSpPr/>
        <p:nvPr/>
      </p:nvGrpSpPr>
      <p:grpSpPr>
        <a:xfrm>
          <a:off x="0" y="0"/>
          <a:ext cx="0" cy="0"/>
          <a:chOff x="0" y="0"/>
          <a:chExt cx="0" cy="0"/>
        </a:xfrm>
      </p:grpSpPr>
      <p:pic>
        <p:nvPicPr>
          <p:cNvPr id="40962" name="Picture 2" descr="Untitled-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6" descr="D:\김희숙\2006work\ppt코리아\ppt코리아작업\애니형\풍경_여행_p\p_00006\png\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0"/>
            <a:ext cx="9155113" cy="57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모서리가 둥근 직사각형 26"/>
          <p:cNvSpPr/>
          <p:nvPr/>
        </p:nvSpPr>
        <p:spPr>
          <a:xfrm>
            <a:off x="4643438" y="857250"/>
            <a:ext cx="1643062" cy="357188"/>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20000"/>
          </a:bodyPr>
          <a:lstStyle/>
          <a:p>
            <a:pPr algn="ctr" latinLnBrk="1">
              <a:buFontTx/>
              <a:buNone/>
              <a:defRPr/>
            </a:pPr>
            <a:r>
              <a:rPr kumimoji="1" lang="en-US" altLang="ko-KR" sz="1400" kern="10" spc="-90" dirty="0">
                <a:ln w="9525">
                  <a:noFill/>
                  <a:round/>
                </a:ln>
                <a:solidFill>
                  <a:schemeClr val="bg1"/>
                </a:solidFill>
                <a:latin typeface="산돌고딕B" pitchFamily="18" charset="-127"/>
                <a:ea typeface="산돌고딕B" pitchFamily="18" charset="-127"/>
                <a:cs typeface="Times New Roman"/>
              </a:rPr>
              <a:t>SOURCE 04</a:t>
            </a:r>
          </a:p>
        </p:txBody>
      </p:sp>
      <p:pic>
        <p:nvPicPr>
          <p:cNvPr id="40965" name="Picture 279" descr="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63" y="1428750"/>
            <a:ext cx="4043363" cy="199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모서리가 둥근 직사각형 28"/>
          <p:cNvSpPr/>
          <p:nvPr/>
        </p:nvSpPr>
        <p:spPr>
          <a:xfrm>
            <a:off x="1643063" y="2000250"/>
            <a:ext cx="1643062" cy="357188"/>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en-US" altLang="ko-KR" sz="1400">
                <a:solidFill>
                  <a:schemeClr val="bg1"/>
                </a:solidFill>
                <a:latin typeface="산돌고딕B" pitchFamily="50" charset="-127"/>
                <a:ea typeface="산돌고딕B" pitchFamily="50" charset="-127"/>
              </a:rPr>
              <a:t>SOURCE 05</a:t>
            </a:r>
            <a:endParaRPr lang="ko-KR" altLang="en-US" sz="1400">
              <a:solidFill>
                <a:schemeClr val="bg1"/>
              </a:solidFill>
              <a:latin typeface="산돌고딕B" pitchFamily="50" charset="-127"/>
              <a:ea typeface="산돌고딕B" pitchFamily="50" charset="-127"/>
            </a:endParaRPr>
          </a:p>
        </p:txBody>
      </p:sp>
      <p:sp>
        <p:nvSpPr>
          <p:cNvPr id="30" name="타원 29"/>
          <p:cNvSpPr/>
          <p:nvPr/>
        </p:nvSpPr>
        <p:spPr>
          <a:xfrm>
            <a:off x="3571875" y="1857375"/>
            <a:ext cx="5143500" cy="5143500"/>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pic>
        <p:nvPicPr>
          <p:cNvPr id="40968" name="그림 11" descr="new_b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937250"/>
            <a:ext cx="9144000"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그림 12" descr="new_b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286250"/>
            <a:ext cx="9144000" cy="163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모서리가 둥근 직사각형 32"/>
          <p:cNvSpPr/>
          <p:nvPr/>
        </p:nvSpPr>
        <p:spPr>
          <a:xfrm>
            <a:off x="2786063" y="4572000"/>
            <a:ext cx="1643062" cy="357188"/>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en-US" altLang="ko-KR" sz="1400">
                <a:solidFill>
                  <a:schemeClr val="bg1"/>
                </a:solidFill>
                <a:latin typeface="산돌고딕B" pitchFamily="50" charset="-127"/>
                <a:ea typeface="산돌고딕B" pitchFamily="50" charset="-127"/>
              </a:rPr>
              <a:t>SOURCE 06</a:t>
            </a:r>
            <a:endParaRPr lang="ko-KR" altLang="en-US" sz="1400">
              <a:solidFill>
                <a:schemeClr val="bg1"/>
              </a:solidFill>
              <a:latin typeface="산돌고딕B" pitchFamily="50" charset="-127"/>
              <a:ea typeface="산돌고딕B" pitchFamily="50" charset="-127"/>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Untitled-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모서리가 둥근 직사각형 2"/>
          <p:cNvSpPr/>
          <p:nvPr/>
        </p:nvSpPr>
        <p:spPr>
          <a:xfrm>
            <a:off x="285750" y="428625"/>
            <a:ext cx="1643063" cy="357188"/>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en-US" altLang="ko-KR" sz="1400">
                <a:solidFill>
                  <a:schemeClr val="bg1"/>
                </a:solidFill>
                <a:latin typeface="산돌고딕B" pitchFamily="50" charset="-127"/>
                <a:ea typeface="산돌고딕B" pitchFamily="50" charset="-127"/>
              </a:rPr>
              <a:t>SOURCE 07</a:t>
            </a:r>
            <a:endParaRPr lang="ko-KR" altLang="en-US" sz="1400">
              <a:solidFill>
                <a:schemeClr val="bg1"/>
              </a:solidFill>
              <a:latin typeface="산돌고딕B" pitchFamily="50" charset="-127"/>
              <a:ea typeface="산돌고딕B" pitchFamily="50" charset="-127"/>
            </a:endParaRPr>
          </a:p>
        </p:txBody>
      </p:sp>
      <p:pic>
        <p:nvPicPr>
          <p:cNvPr id="41987" name="Picture 54"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75225">
            <a:off x="525463" y="949325"/>
            <a:ext cx="3167062"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descr="66"/>
          <p:cNvPicPr>
            <a:picLocks noChangeAspect="1" noChangeArrowheads="1"/>
          </p:cNvPicPr>
          <p:nvPr/>
        </p:nvPicPr>
        <p:blipFill>
          <a:blip r:embed="rId4">
            <a:lum bright="4000" contrast="18000"/>
            <a:grayscl/>
            <a:extLst>
              <a:ext uri="{28A0092B-C50C-407E-A947-70E740481C1C}">
                <a14:useLocalDpi xmlns:a14="http://schemas.microsoft.com/office/drawing/2010/main" val="0"/>
              </a:ext>
            </a:extLst>
          </a:blip>
          <a:srcRect/>
          <a:stretch>
            <a:fillRect/>
          </a:stretch>
        </p:blipFill>
        <p:spPr bwMode="auto">
          <a:xfrm>
            <a:off x="2357438" y="3922713"/>
            <a:ext cx="6786562"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모서리가 둥근 직사각형 5"/>
          <p:cNvSpPr/>
          <p:nvPr/>
        </p:nvSpPr>
        <p:spPr>
          <a:xfrm>
            <a:off x="4143375" y="4214813"/>
            <a:ext cx="2143125" cy="357187"/>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lnSpc>
                <a:spcPct val="80000"/>
              </a:lnSpc>
            </a:pPr>
            <a:r>
              <a:rPr lang="en-US" altLang="ko-KR" sz="1200">
                <a:solidFill>
                  <a:schemeClr val="bg1"/>
                </a:solidFill>
                <a:latin typeface="산돌고딕B" pitchFamily="50" charset="-127"/>
                <a:ea typeface="산돌고딕B" pitchFamily="50" charset="-127"/>
              </a:rPr>
              <a:t>SOURCE 09</a:t>
            </a:r>
            <a:endParaRPr lang="ko-KR" altLang="en-US" sz="1200">
              <a:solidFill>
                <a:schemeClr val="bg1"/>
              </a:solidFill>
              <a:latin typeface="산돌고딕B" pitchFamily="50" charset="-127"/>
              <a:ea typeface="산돌고딕B" pitchFamily="50" charset="-127"/>
            </a:endParaRPr>
          </a:p>
        </p:txBody>
      </p:sp>
      <p:pic>
        <p:nvPicPr>
          <p:cNvPr id="41990" name="Picture 3" descr="D:\김희숙\2006work\ppt코리아\ppt코리아작업\애니형\풍경_여행_p\p_00006\png\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875" y="214313"/>
            <a:ext cx="5572125" cy="336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모서리가 둥근 직사각형 7"/>
          <p:cNvSpPr/>
          <p:nvPr/>
        </p:nvSpPr>
        <p:spPr>
          <a:xfrm>
            <a:off x="4143375" y="214313"/>
            <a:ext cx="1785938" cy="357187"/>
          </a:xfrm>
          <a:prstGeom prst="roundRect">
            <a:avLst>
              <a:gd name="adj" fmla="val 50000"/>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lnSpc>
                <a:spcPct val="80000"/>
              </a:lnSpc>
            </a:pPr>
            <a:r>
              <a:rPr lang="en-US" altLang="ko-KR" sz="1200">
                <a:solidFill>
                  <a:schemeClr val="bg1"/>
                </a:solidFill>
                <a:latin typeface="산돌고딕B" pitchFamily="50" charset="-127"/>
                <a:ea typeface="산돌고딕B" pitchFamily="50" charset="-127"/>
              </a:rPr>
              <a:t>SOURCE 08</a:t>
            </a:r>
            <a:endParaRPr lang="ko-KR" altLang="en-US" sz="1200">
              <a:solidFill>
                <a:schemeClr val="bg1"/>
              </a:solidFill>
              <a:latin typeface="산돌고딕B" pitchFamily="50" charset="-127"/>
              <a:ea typeface="산돌고딕B" pitchFamily="50" charset="-127"/>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57729"/>
            <a:ext cx="8936182"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3"/>
          <p:cNvSpPr>
            <a:spLocks noGrp="1" noChangeArrowheads="1"/>
          </p:cNvSpPr>
          <p:nvPr>
            <p:ph idx="1"/>
          </p:nvPr>
        </p:nvSpPr>
        <p:spPr/>
        <p:txBody>
          <a:bodyPr/>
          <a:lstStyle/>
          <a:p>
            <a:pPr eaLnBrk="1" hangingPunct="1">
              <a:lnSpc>
                <a:spcPct val="110000"/>
              </a:lnSpc>
              <a:spcBef>
                <a:spcPct val="0"/>
              </a:spcBef>
            </a:pPr>
            <a:endParaRPr lang="en-US" altLang="ko-KR" sz="300" b="1" smtClean="0">
              <a:ea typeface="Gulim" pitchFamily="34" charset="-127"/>
            </a:endParaRPr>
          </a:p>
          <a:p>
            <a:pPr eaLnBrk="1" hangingPunct="1">
              <a:lnSpc>
                <a:spcPct val="110000"/>
              </a:lnSpc>
              <a:spcBef>
                <a:spcPct val="0"/>
              </a:spcBef>
              <a:buFontTx/>
              <a:buNone/>
            </a:pPr>
            <a:r>
              <a:rPr lang="en-US" altLang="ko-KR" sz="2000" b="1" smtClean="0">
                <a:latin typeface="Arial Black" pitchFamily="34" charset="0"/>
                <a:ea typeface="Gulim" pitchFamily="34" charset="-127"/>
              </a:rPr>
              <a:t>Valuable Aids To Creativity!</a:t>
            </a:r>
          </a:p>
          <a:p>
            <a:pPr eaLnBrk="1" hangingPunct="1">
              <a:lnSpc>
                <a:spcPct val="110000"/>
              </a:lnSpc>
              <a:spcBef>
                <a:spcPct val="0"/>
              </a:spcBef>
              <a:buFontTx/>
              <a:buNone/>
            </a:pPr>
            <a:endParaRPr lang="en-US" altLang="ko-KR" sz="2000" b="1" smtClean="0">
              <a:ea typeface="Gulim" pitchFamily="34" charset="-127"/>
            </a:endParaRPr>
          </a:p>
          <a:p>
            <a:pPr eaLnBrk="1" hangingPunct="1">
              <a:lnSpc>
                <a:spcPct val="110000"/>
              </a:lnSpc>
              <a:spcBef>
                <a:spcPct val="0"/>
              </a:spcBef>
            </a:pPr>
            <a:r>
              <a:rPr lang="en-US" altLang="ko-KR" sz="1400" smtClean="0">
                <a:ea typeface="Gulim" pitchFamily="34" charset="-127"/>
              </a:rPr>
              <a:t>Lorem ipsum dolor sit amet, consectetur adipisicing elit, sed do eiusmod tempor incididunt ut labore et dolore magna aliqua. Ut enim ad minim veniam, quis nostrud exercitation ullamco laboris </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pPr>
            <a:r>
              <a:rPr lang="en-US" altLang="ko-KR" sz="1400" smtClean="0">
                <a:ea typeface="Gulim" pitchFamily="34" charset="-127"/>
              </a:rPr>
              <a:t>nisi ut aliquip ex ea commodo consequat. Duis aute irure dolor in reprehenderit in voluptate velit esse cillum dolore eu fugiat nulla pariatur. Excepteur sint occaecat cupidatat non proident, sunt in </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pPr>
            <a:r>
              <a:rPr lang="en-US" altLang="ko-KR" sz="1400" smtClean="0">
                <a:ea typeface="Gulim" pitchFamily="34" charset="-127"/>
              </a:rPr>
              <a:t>culpa qui officia deserunt mollit anim id est laborum. </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pPr>
            <a:r>
              <a:rPr lang="en-US" altLang="ko-KR" sz="1400" smtClean="0">
                <a:ea typeface="Gulim" pitchFamily="34" charset="-127"/>
              </a:rPr>
              <a:t>Aenean tortor risus, feugiat at, condimentum sagittis, tempor ut, odio. Amet nisi vitae mi tempus condimentum. Etiam vitae magna eu sapien rhoncus consequat. Curabitur vitae nibh vel</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buFontTx/>
              <a:buNone/>
            </a:pPr>
            <a:endParaRPr lang="en-US" altLang="ko-KR" sz="1400" smtClean="0">
              <a:ea typeface="Gulim" pitchFamily="34" charset="-127"/>
            </a:endParaRPr>
          </a:p>
          <a:p>
            <a:pPr eaLnBrk="1" hangingPunct="1">
              <a:lnSpc>
                <a:spcPct val="110000"/>
              </a:lnSpc>
              <a:spcBef>
                <a:spcPct val="0"/>
              </a:spcBef>
              <a:buFontTx/>
              <a:buNone/>
            </a:pPr>
            <a:r>
              <a:rPr lang="en-US" altLang="ko-KR" sz="1400" smtClean="0">
                <a:latin typeface="Arial Black" pitchFamily="34" charset="0"/>
                <a:ea typeface="Gulim" pitchFamily="34" charset="-127"/>
              </a:rPr>
              <a:t>      Stylish templates can be a valuable aid to creative professionals.</a:t>
            </a:r>
          </a:p>
          <a:p>
            <a:pPr eaLnBrk="1" hangingPunct="1">
              <a:lnSpc>
                <a:spcPct val="110000"/>
              </a:lnSpc>
              <a:spcBef>
                <a:spcPct val="0"/>
              </a:spcBef>
              <a:buFontTx/>
              <a:buNone/>
            </a:pPr>
            <a:r>
              <a:rPr lang="en-US" altLang="ko-KR" sz="1400" smtClean="0">
                <a:latin typeface="Arial Black" pitchFamily="34" charset="0"/>
                <a:ea typeface="Gulim" pitchFamily="34" charset="-127"/>
              </a:rPr>
              <a:t>      Each work is featured with simplicity but supreme beauty.</a:t>
            </a:r>
          </a:p>
          <a:p>
            <a:pPr eaLnBrk="1" hangingPunct="1">
              <a:lnSpc>
                <a:spcPct val="80000"/>
              </a:lnSpc>
            </a:pPr>
            <a:endParaRPr lang="ko-KR" altLang="ko-KR" sz="1200" smtClean="0">
              <a:ea typeface="HY헤드라인M" pitchFamily="2" charset="-127"/>
            </a:endParaRPr>
          </a:p>
        </p:txBody>
      </p:sp>
      <p:sp>
        <p:nvSpPr>
          <p:cNvPr id="13314" name="제목 3"/>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p:cNvSpPr>
            <a:spLocks noGrp="1" noChangeArrowheads="1"/>
          </p:cNvSpPr>
          <p:nvPr>
            <p:ph idx="1"/>
          </p:nvPr>
        </p:nvSpPr>
        <p:spPr>
          <a:xfrm>
            <a:off x="457200" y="1214438"/>
            <a:ext cx="8229600" cy="4525962"/>
          </a:xfrm>
        </p:spPr>
        <p:txBody>
          <a:bodyPr/>
          <a:lstStyle/>
          <a:p>
            <a:pPr eaLnBrk="1" hangingPunct="1">
              <a:lnSpc>
                <a:spcPct val="110000"/>
              </a:lnSpc>
              <a:spcBef>
                <a:spcPct val="0"/>
              </a:spcBef>
              <a:buFontTx/>
              <a:buNone/>
            </a:pPr>
            <a:r>
              <a:rPr lang="en-US" altLang="ko-KR" sz="2400" b="1" smtClean="0">
                <a:latin typeface="Arial Black" pitchFamily="34" charset="0"/>
                <a:ea typeface="Gulim" pitchFamily="34" charset="-127"/>
              </a:rPr>
              <a:t>Pictures speak 1,000 words!</a:t>
            </a:r>
          </a:p>
          <a:p>
            <a:pPr eaLnBrk="1" hangingPunct="1">
              <a:lnSpc>
                <a:spcPct val="110000"/>
              </a:lnSpc>
              <a:spcBef>
                <a:spcPct val="0"/>
              </a:spcBef>
              <a:buFontTx/>
              <a:buNone/>
            </a:pPr>
            <a:endParaRPr lang="en-US" altLang="ko-KR" sz="2400" b="1" smtClean="0">
              <a:latin typeface="Arial Black" pitchFamily="34" charset="0"/>
              <a:ea typeface="Gulim" pitchFamily="34" charset="-127"/>
            </a:endParaRPr>
          </a:p>
          <a:p>
            <a:pPr eaLnBrk="1" hangingPunct="1">
              <a:lnSpc>
                <a:spcPct val="110000"/>
              </a:lnSpc>
              <a:spcBef>
                <a:spcPct val="0"/>
              </a:spcBef>
            </a:pPr>
            <a:r>
              <a:rPr lang="en-US" altLang="ko-KR" sz="1400" smtClean="0">
                <a:ea typeface="Gulim" pitchFamily="34" charset="-127"/>
              </a:rPr>
              <a:t>Design Inspiration</a:t>
            </a:r>
          </a:p>
          <a:p>
            <a:pPr eaLnBrk="1" hangingPunct="1">
              <a:lnSpc>
                <a:spcPct val="110000"/>
              </a:lnSpc>
              <a:spcBef>
                <a:spcPct val="0"/>
              </a:spcBef>
            </a:pPr>
            <a:r>
              <a:rPr lang="en-US" altLang="ko-KR" sz="1400" smtClean="0">
                <a:ea typeface="Gulim" pitchFamily="34" charset="-127"/>
              </a:rPr>
              <a:t>Clarity &amp; Impact</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pPr>
            <a:r>
              <a:rPr lang="en-US" altLang="ko-KR" sz="1400" smtClean="0">
                <a:ea typeface="Gulim" pitchFamily="34" charset="-127"/>
              </a:rPr>
              <a:t>Premium Design</a:t>
            </a:r>
          </a:p>
          <a:p>
            <a:pPr eaLnBrk="1" hangingPunct="1">
              <a:lnSpc>
                <a:spcPct val="110000"/>
              </a:lnSpc>
              <a:spcBef>
                <a:spcPct val="0"/>
              </a:spcBef>
            </a:pPr>
            <a:r>
              <a:rPr lang="en-US" altLang="ko-KR" sz="1400" smtClean="0">
                <a:ea typeface="Gulim" pitchFamily="34" charset="-127"/>
              </a:rPr>
              <a:t>Subtle Touch</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pPr>
            <a:r>
              <a:rPr lang="en-US" altLang="ko-KR" sz="1400" smtClean="0">
                <a:ea typeface="Gulim" pitchFamily="34" charset="-127"/>
              </a:rPr>
              <a:t>Visual Appealing</a:t>
            </a:r>
          </a:p>
          <a:p>
            <a:pPr eaLnBrk="1" hangingPunct="1">
              <a:lnSpc>
                <a:spcPct val="110000"/>
              </a:lnSpc>
              <a:spcBef>
                <a:spcPct val="0"/>
              </a:spcBef>
            </a:pPr>
            <a:r>
              <a:rPr lang="en-US" altLang="ko-KR" sz="1400" smtClean="0">
                <a:ea typeface="Gulim" pitchFamily="34" charset="-127"/>
              </a:rPr>
              <a:t>Stylish Design</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pPr>
            <a:r>
              <a:rPr lang="en-US" altLang="ko-KR" sz="1400" smtClean="0">
                <a:ea typeface="Gulim" pitchFamily="34" charset="-127"/>
              </a:rPr>
              <a:t>Simplicity &amp; Beauty</a:t>
            </a:r>
          </a:p>
          <a:p>
            <a:pPr eaLnBrk="1" hangingPunct="1">
              <a:lnSpc>
                <a:spcPct val="110000"/>
              </a:lnSpc>
              <a:spcBef>
                <a:spcPct val="0"/>
              </a:spcBef>
            </a:pPr>
            <a:r>
              <a:rPr lang="en-US" altLang="ko-KR" sz="1400" smtClean="0">
                <a:ea typeface="Gulim" pitchFamily="34" charset="-127"/>
              </a:rPr>
              <a:t>3D Effect</a:t>
            </a:r>
          </a:p>
          <a:p>
            <a:pPr eaLnBrk="1" hangingPunct="1">
              <a:lnSpc>
                <a:spcPct val="110000"/>
              </a:lnSpc>
              <a:spcBef>
                <a:spcPct val="0"/>
              </a:spcBef>
            </a:pPr>
            <a:endParaRPr lang="en-US" altLang="ko-KR" sz="1400" smtClean="0">
              <a:ea typeface="Gulim" pitchFamily="34" charset="-127"/>
            </a:endParaRPr>
          </a:p>
          <a:p>
            <a:pPr eaLnBrk="1" hangingPunct="1">
              <a:lnSpc>
                <a:spcPct val="110000"/>
              </a:lnSpc>
              <a:spcBef>
                <a:spcPct val="0"/>
              </a:spcBef>
              <a:buFontTx/>
              <a:buNone/>
            </a:pPr>
            <a:r>
              <a:rPr lang="en-US" altLang="ko-KR" sz="1400" smtClean="0">
                <a:latin typeface="Arial Black" pitchFamily="34" charset="0"/>
                <a:ea typeface="Gulim" pitchFamily="34" charset="-127"/>
              </a:rPr>
              <a:t>       Stylish templates can be a valuable aid to creative professionals.</a:t>
            </a:r>
          </a:p>
          <a:p>
            <a:pPr eaLnBrk="1" hangingPunct="1">
              <a:lnSpc>
                <a:spcPct val="110000"/>
              </a:lnSpc>
              <a:spcBef>
                <a:spcPct val="0"/>
              </a:spcBef>
              <a:buFontTx/>
              <a:buNone/>
            </a:pPr>
            <a:r>
              <a:rPr lang="en-US" altLang="ko-KR" sz="1400" smtClean="0">
                <a:latin typeface="Arial Black" pitchFamily="34" charset="0"/>
                <a:ea typeface="Gulim" pitchFamily="34" charset="-127"/>
              </a:rPr>
              <a:t>       Each work is featured with simplicity but supreme beauty.</a:t>
            </a:r>
          </a:p>
          <a:p>
            <a:pPr eaLnBrk="1" hangingPunct="1">
              <a:lnSpc>
                <a:spcPct val="110000"/>
              </a:lnSpc>
              <a:spcBef>
                <a:spcPct val="0"/>
              </a:spcBef>
            </a:pPr>
            <a:endParaRPr lang="en-US" altLang="ko-KR" sz="2800" smtClean="0">
              <a:ea typeface="Gulim" pitchFamily="34" charset="-127"/>
            </a:endParaRPr>
          </a:p>
          <a:p>
            <a:pPr eaLnBrk="1" hangingPunct="1">
              <a:lnSpc>
                <a:spcPct val="80000"/>
              </a:lnSpc>
            </a:pPr>
            <a:endParaRPr lang="ko-KR" altLang="ko-KR" sz="1400" smtClean="0">
              <a:ea typeface="HY헤드라인M" pitchFamily="2" charset="-127"/>
            </a:endParaRPr>
          </a:p>
        </p:txBody>
      </p:sp>
      <p:sp>
        <p:nvSpPr>
          <p:cNvPr id="14338" name="제목 3"/>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제목 3"/>
          <p:cNvSpPr>
            <a:spLocks noGrp="1" noChangeArrowheads="1"/>
          </p:cNvSpPr>
          <p:nvPr>
            <p:ph type="title"/>
          </p:nvPr>
        </p:nvSpPr>
        <p:spPr>
          <a:xfrm>
            <a:off x="1714500" y="357188"/>
            <a:ext cx="7143750" cy="488950"/>
          </a:xfrm>
        </p:spPr>
        <p:txBody>
          <a:bodyPr/>
          <a:lstStyle/>
          <a:p>
            <a:r>
              <a:rPr smtClean="0">
                <a:ea typeface="HY헤드라인M" pitchFamily="2" charset="-127"/>
              </a:rPr>
              <a:t>Click To Type Slide Title</a:t>
            </a:r>
            <a:endParaRPr lang="ko-KR" altLang="en-US" smtClean="0">
              <a:ea typeface="HY헤드라인M" pitchFamily="2" charset="-127"/>
            </a:endParaRPr>
          </a:p>
        </p:txBody>
      </p:sp>
      <p:sp>
        <p:nvSpPr>
          <p:cNvPr id="15362" name="내용 개체 틀 4"/>
          <p:cNvSpPr>
            <a:spLocks noGrp="1" noChangeArrowheads="1"/>
          </p:cNvSpPr>
          <p:nvPr>
            <p:ph idx="1"/>
          </p:nvPr>
        </p:nvSpPr>
        <p:spPr>
          <a:xfrm>
            <a:off x="1785938" y="1225550"/>
            <a:ext cx="7000875" cy="4525963"/>
          </a:xfrm>
        </p:spPr>
        <p:txBody>
          <a:bodyPr/>
          <a:lstStyle/>
          <a:p>
            <a:endParaRPr lang="ko-KR" altLang="en-US" smtClean="0">
              <a:ea typeface="HY헤드라인M" pitchFamily="2" charset="-127"/>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31"/>
          <p:cNvGrpSpPr>
            <a:grpSpLocks/>
          </p:cNvGrpSpPr>
          <p:nvPr/>
        </p:nvGrpSpPr>
        <p:grpSpPr bwMode="auto">
          <a:xfrm>
            <a:off x="1236663" y="1485900"/>
            <a:ext cx="6753225" cy="784225"/>
            <a:chOff x="1257184" y="1461902"/>
            <a:chExt cx="6753672" cy="785391"/>
          </a:xfrm>
        </p:grpSpPr>
        <p:sp>
          <p:nvSpPr>
            <p:cNvPr id="69" name="AutoShape 864"/>
            <p:cNvSpPr>
              <a:spLocks noChangeArrowheads="1"/>
            </p:cNvSpPr>
            <p:nvPr/>
          </p:nvSpPr>
          <p:spPr bwMode="auto">
            <a:xfrm>
              <a:off x="1257184" y="1461902"/>
              <a:ext cx="6753672" cy="785391"/>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en-US" altLang="ko-KR" sz="2000" b="1" kern="0" dirty="0">
                <a:solidFill>
                  <a:schemeClr val="bg1"/>
                </a:solidFill>
                <a:latin typeface="Times New Roman" pitchFamily="18" charset="0"/>
                <a:ea typeface="+mn-ea"/>
                <a:cs typeface="Times New Roman" pitchFamily="18" charset="0"/>
              </a:endParaRPr>
            </a:p>
          </p:txBody>
        </p:sp>
        <p:sp>
          <p:nvSpPr>
            <p:cNvPr id="16387" name="AutoShape 50"/>
            <p:cNvSpPr>
              <a:spLocks noChangeArrowheads="1"/>
            </p:cNvSpPr>
            <p:nvPr/>
          </p:nvSpPr>
          <p:spPr bwMode="auto">
            <a:xfrm>
              <a:off x="2257375" y="1566833"/>
              <a:ext cx="5542329" cy="559631"/>
            </a:xfrm>
            <a:prstGeom prst="roundRect">
              <a:avLst>
                <a:gd name="adj" fmla="val 50000"/>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r>
                <a:rPr lang="en-US" altLang="en-US">
                  <a:solidFill>
                    <a:srgbClr val="333333"/>
                  </a:solidFill>
                  <a:latin typeface="HY헤드라인M" pitchFamily="2" charset="-127"/>
                  <a:ea typeface="HY헤드라인M" pitchFamily="2" charset="-127"/>
                </a:rPr>
                <a:t>CLICK TO EDIT TITLE STYLE</a:t>
              </a:r>
              <a:endParaRPr lang="en-US" altLang="ko-KR">
                <a:solidFill>
                  <a:srgbClr val="333333"/>
                </a:solidFill>
                <a:latin typeface="HY헤드라인M" pitchFamily="2" charset="-127"/>
                <a:ea typeface="HY헤드라인M" pitchFamily="2" charset="-127"/>
              </a:endParaRPr>
            </a:p>
          </p:txBody>
        </p:sp>
        <p:sp>
          <p:nvSpPr>
            <p:cNvPr id="16388" name="AutoShape 51"/>
            <p:cNvSpPr>
              <a:spLocks noChangeArrowheads="1"/>
            </p:cNvSpPr>
            <p:nvPr/>
          </p:nvSpPr>
          <p:spPr bwMode="auto">
            <a:xfrm>
              <a:off x="2438400" y="1597025"/>
              <a:ext cx="5187950" cy="26352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sp>
          <p:nvSpPr>
            <p:cNvPr id="16389" name="TextBox 47"/>
            <p:cNvSpPr txBox="1">
              <a:spLocks noChangeArrowheads="1"/>
            </p:cNvSpPr>
            <p:nvPr/>
          </p:nvSpPr>
          <p:spPr bwMode="auto">
            <a:xfrm>
              <a:off x="1582738" y="1484313"/>
              <a:ext cx="501650"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4000" b="1">
                  <a:solidFill>
                    <a:schemeClr val="bg1"/>
                  </a:solidFill>
                  <a:latin typeface="Times New Roman" pitchFamily="18" charset="0"/>
                  <a:cs typeface="Times New Roman" pitchFamily="18" charset="0"/>
                </a:rPr>
                <a:t>1</a:t>
              </a:r>
              <a:endParaRPr lang="ko-KR" altLang="en-US" sz="4000" b="1">
                <a:solidFill>
                  <a:schemeClr val="bg1"/>
                </a:solidFill>
                <a:latin typeface="Times New Roman" pitchFamily="18" charset="0"/>
                <a:cs typeface="Times New Roman" pitchFamily="18" charset="0"/>
              </a:endParaRPr>
            </a:p>
          </p:txBody>
        </p:sp>
      </p:grpSp>
      <p:grpSp>
        <p:nvGrpSpPr>
          <p:cNvPr id="3" name="그룹 32"/>
          <p:cNvGrpSpPr>
            <a:grpSpLocks/>
          </p:cNvGrpSpPr>
          <p:nvPr/>
        </p:nvGrpSpPr>
        <p:grpSpPr bwMode="auto">
          <a:xfrm>
            <a:off x="1279525" y="2335213"/>
            <a:ext cx="6753225" cy="931862"/>
            <a:chOff x="1257184" y="2324100"/>
            <a:chExt cx="6753672" cy="931863"/>
          </a:xfrm>
        </p:grpSpPr>
        <p:sp>
          <p:nvSpPr>
            <p:cNvPr id="75" name="AutoShape 864"/>
            <p:cNvSpPr>
              <a:spLocks noChangeArrowheads="1"/>
            </p:cNvSpPr>
            <p:nvPr/>
          </p:nvSpPr>
          <p:spPr bwMode="auto">
            <a:xfrm>
              <a:off x="1257184" y="2357252"/>
              <a:ext cx="6753672" cy="785391"/>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en-US" altLang="ko-KR" sz="2000" b="1" kern="0" dirty="0">
                <a:solidFill>
                  <a:schemeClr val="bg1"/>
                </a:solidFill>
                <a:latin typeface="Times New Roman" pitchFamily="18" charset="0"/>
                <a:ea typeface="+mn-ea"/>
                <a:cs typeface="Times New Roman" pitchFamily="18" charset="0"/>
              </a:endParaRPr>
            </a:p>
          </p:txBody>
        </p:sp>
        <p:grpSp>
          <p:nvGrpSpPr>
            <p:cNvPr id="16392" name="Group 48"/>
            <p:cNvGrpSpPr>
              <a:grpSpLocks/>
            </p:cNvGrpSpPr>
            <p:nvPr/>
          </p:nvGrpSpPr>
          <p:grpSpPr bwMode="auto">
            <a:xfrm>
              <a:off x="2103438" y="2324100"/>
              <a:ext cx="5859462" cy="931863"/>
              <a:chOff x="1383" y="890"/>
              <a:chExt cx="2948" cy="549"/>
            </a:xfrm>
          </p:grpSpPr>
          <p:pic>
            <p:nvPicPr>
              <p:cNvPr id="16393" name="Picture 49" descr="그림자"/>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AutoShape 50"/>
              <p:cNvSpPr>
                <a:spLocks noChangeArrowheads="1"/>
              </p:cNvSpPr>
              <p:nvPr/>
            </p:nvSpPr>
            <p:spPr bwMode="auto">
              <a:xfrm>
                <a:off x="1460" y="972"/>
                <a:ext cx="2789" cy="330"/>
              </a:xfrm>
              <a:prstGeom prst="roundRect">
                <a:avLst>
                  <a:gd name="adj" fmla="val 50000"/>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r>
                  <a:rPr lang="en-US" altLang="en-US">
                    <a:solidFill>
                      <a:srgbClr val="333333"/>
                    </a:solidFill>
                    <a:latin typeface="HY헤드라인M" pitchFamily="2" charset="-127"/>
                    <a:ea typeface="HY헤드라인M" pitchFamily="2" charset="-127"/>
                  </a:rPr>
                  <a:t>CLICK TO EDIT TITLE STYLE</a:t>
                </a:r>
                <a:endParaRPr lang="en-US" altLang="ko-KR">
                  <a:solidFill>
                    <a:srgbClr val="333333"/>
                  </a:solidFill>
                  <a:latin typeface="HY헤드라인M" pitchFamily="2" charset="-127"/>
                  <a:ea typeface="HY헤드라인M" pitchFamily="2" charset="-127"/>
                </a:endParaRPr>
              </a:p>
            </p:txBody>
          </p:sp>
          <p:sp>
            <p:nvSpPr>
              <p:cNvPr id="16395" name="AutoShape 51"/>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16396" name="TextBox 53"/>
            <p:cNvSpPr txBox="1">
              <a:spLocks noChangeArrowheads="1"/>
            </p:cNvSpPr>
            <p:nvPr/>
          </p:nvSpPr>
          <p:spPr bwMode="auto">
            <a:xfrm>
              <a:off x="1582738" y="2379663"/>
              <a:ext cx="501650"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4000" b="1">
                  <a:solidFill>
                    <a:schemeClr val="bg1"/>
                  </a:solidFill>
                  <a:latin typeface="Times New Roman" pitchFamily="18" charset="0"/>
                  <a:cs typeface="Times New Roman" pitchFamily="18" charset="0"/>
                </a:rPr>
                <a:t>2</a:t>
              </a:r>
              <a:endParaRPr lang="ko-KR" altLang="en-US" sz="4000" b="1">
                <a:solidFill>
                  <a:schemeClr val="bg1"/>
                </a:solidFill>
                <a:latin typeface="Times New Roman" pitchFamily="18" charset="0"/>
                <a:cs typeface="Times New Roman" pitchFamily="18" charset="0"/>
              </a:endParaRPr>
            </a:p>
          </p:txBody>
        </p:sp>
      </p:grpSp>
      <p:grpSp>
        <p:nvGrpSpPr>
          <p:cNvPr id="5" name="그룹 33"/>
          <p:cNvGrpSpPr>
            <a:grpSpLocks/>
          </p:cNvGrpSpPr>
          <p:nvPr/>
        </p:nvGrpSpPr>
        <p:grpSpPr bwMode="auto">
          <a:xfrm>
            <a:off x="1279525" y="3230563"/>
            <a:ext cx="6753225" cy="930275"/>
            <a:chOff x="1257184" y="3219450"/>
            <a:chExt cx="6753672" cy="930275"/>
          </a:xfrm>
        </p:grpSpPr>
        <p:sp>
          <p:nvSpPr>
            <p:cNvPr id="81" name="AutoShape 864"/>
            <p:cNvSpPr>
              <a:spLocks noChangeArrowheads="1"/>
            </p:cNvSpPr>
            <p:nvPr/>
          </p:nvSpPr>
          <p:spPr bwMode="auto">
            <a:xfrm>
              <a:off x="1257184" y="3252545"/>
              <a:ext cx="6753672" cy="784052"/>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en-US" altLang="ko-KR" sz="2000" b="1" kern="0" dirty="0">
                <a:solidFill>
                  <a:schemeClr val="bg1"/>
                </a:solidFill>
                <a:latin typeface="Times New Roman" pitchFamily="18" charset="0"/>
                <a:ea typeface="+mn-ea"/>
                <a:cs typeface="Times New Roman" pitchFamily="18" charset="0"/>
              </a:endParaRPr>
            </a:p>
          </p:txBody>
        </p:sp>
        <p:grpSp>
          <p:nvGrpSpPr>
            <p:cNvPr id="16399" name="Group 48"/>
            <p:cNvGrpSpPr>
              <a:grpSpLocks/>
            </p:cNvGrpSpPr>
            <p:nvPr/>
          </p:nvGrpSpPr>
          <p:grpSpPr bwMode="auto">
            <a:xfrm>
              <a:off x="2103438" y="3219450"/>
              <a:ext cx="5859462" cy="930275"/>
              <a:chOff x="1383" y="890"/>
              <a:chExt cx="2948" cy="549"/>
            </a:xfrm>
          </p:grpSpPr>
          <p:pic>
            <p:nvPicPr>
              <p:cNvPr id="16400" name="Picture 49" descr="그림자"/>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1" name="AutoShape 50"/>
              <p:cNvSpPr>
                <a:spLocks noChangeArrowheads="1"/>
              </p:cNvSpPr>
              <p:nvPr/>
            </p:nvSpPr>
            <p:spPr bwMode="auto">
              <a:xfrm>
                <a:off x="1460" y="972"/>
                <a:ext cx="2789" cy="330"/>
              </a:xfrm>
              <a:prstGeom prst="roundRect">
                <a:avLst>
                  <a:gd name="adj" fmla="val 50000"/>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r>
                  <a:rPr lang="en-US" altLang="en-US">
                    <a:solidFill>
                      <a:srgbClr val="333333"/>
                    </a:solidFill>
                    <a:latin typeface="HY헤드라인M" pitchFamily="2" charset="-127"/>
                    <a:ea typeface="HY헤드라인M" pitchFamily="2" charset="-127"/>
                  </a:rPr>
                  <a:t>CLICK TO EDIT TITLE STYLE</a:t>
                </a:r>
                <a:endParaRPr lang="en-US" altLang="ko-KR">
                  <a:solidFill>
                    <a:srgbClr val="333333"/>
                  </a:solidFill>
                  <a:latin typeface="HY헤드라인M" pitchFamily="2" charset="-127"/>
                  <a:ea typeface="HY헤드라인M" pitchFamily="2" charset="-127"/>
                </a:endParaRPr>
              </a:p>
            </p:txBody>
          </p:sp>
          <p:sp>
            <p:nvSpPr>
              <p:cNvPr id="16402" name="AutoShape 51"/>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16403" name="TextBox 59"/>
            <p:cNvSpPr txBox="1">
              <a:spLocks noChangeArrowheads="1"/>
            </p:cNvSpPr>
            <p:nvPr/>
          </p:nvSpPr>
          <p:spPr bwMode="auto">
            <a:xfrm>
              <a:off x="1582738" y="3275013"/>
              <a:ext cx="501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4000" b="1">
                  <a:solidFill>
                    <a:schemeClr val="bg1"/>
                  </a:solidFill>
                  <a:latin typeface="Times New Roman" pitchFamily="18" charset="0"/>
                  <a:cs typeface="Times New Roman" pitchFamily="18" charset="0"/>
                </a:rPr>
                <a:t>3</a:t>
              </a:r>
              <a:endParaRPr lang="ko-KR" altLang="en-US" sz="4000" b="1">
                <a:solidFill>
                  <a:schemeClr val="bg1"/>
                </a:solidFill>
                <a:latin typeface="Times New Roman" pitchFamily="18" charset="0"/>
                <a:cs typeface="Times New Roman" pitchFamily="18" charset="0"/>
              </a:endParaRPr>
            </a:p>
          </p:txBody>
        </p:sp>
      </p:grpSp>
      <p:grpSp>
        <p:nvGrpSpPr>
          <p:cNvPr id="7" name="그룹 34"/>
          <p:cNvGrpSpPr>
            <a:grpSpLocks/>
          </p:cNvGrpSpPr>
          <p:nvPr/>
        </p:nvGrpSpPr>
        <p:grpSpPr bwMode="auto">
          <a:xfrm>
            <a:off x="1279525" y="4125913"/>
            <a:ext cx="6753225" cy="930275"/>
            <a:chOff x="1257184" y="4114800"/>
            <a:chExt cx="6753672" cy="930275"/>
          </a:xfrm>
        </p:grpSpPr>
        <p:sp>
          <p:nvSpPr>
            <p:cNvPr id="88" name="AutoShape 864"/>
            <p:cNvSpPr>
              <a:spLocks noChangeArrowheads="1"/>
            </p:cNvSpPr>
            <p:nvPr/>
          </p:nvSpPr>
          <p:spPr bwMode="auto">
            <a:xfrm>
              <a:off x="1257184" y="4147895"/>
              <a:ext cx="6753672" cy="784052"/>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en-US" altLang="ko-KR" sz="2000" b="1" kern="0" dirty="0">
                <a:solidFill>
                  <a:schemeClr val="bg1"/>
                </a:solidFill>
                <a:latin typeface="Times New Roman" pitchFamily="18" charset="0"/>
                <a:ea typeface="+mn-ea"/>
                <a:cs typeface="Times New Roman" pitchFamily="18" charset="0"/>
              </a:endParaRPr>
            </a:p>
          </p:txBody>
        </p:sp>
        <p:grpSp>
          <p:nvGrpSpPr>
            <p:cNvPr id="16406" name="Group 48"/>
            <p:cNvGrpSpPr>
              <a:grpSpLocks/>
            </p:cNvGrpSpPr>
            <p:nvPr/>
          </p:nvGrpSpPr>
          <p:grpSpPr bwMode="auto">
            <a:xfrm>
              <a:off x="2103438" y="4114800"/>
              <a:ext cx="5859462" cy="930275"/>
              <a:chOff x="1383" y="890"/>
              <a:chExt cx="2948" cy="549"/>
            </a:xfrm>
          </p:grpSpPr>
          <p:pic>
            <p:nvPicPr>
              <p:cNvPr id="16407" name="Picture 49" descr="그림자"/>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8" name="AutoShape 50"/>
              <p:cNvSpPr>
                <a:spLocks noChangeArrowheads="1"/>
              </p:cNvSpPr>
              <p:nvPr/>
            </p:nvSpPr>
            <p:spPr bwMode="auto">
              <a:xfrm>
                <a:off x="1460" y="972"/>
                <a:ext cx="2789" cy="330"/>
              </a:xfrm>
              <a:prstGeom prst="roundRect">
                <a:avLst>
                  <a:gd name="adj" fmla="val 50000"/>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r>
                  <a:rPr lang="en-US" altLang="en-US">
                    <a:solidFill>
                      <a:srgbClr val="333333"/>
                    </a:solidFill>
                    <a:latin typeface="HY헤드라인M" pitchFamily="2" charset="-127"/>
                    <a:ea typeface="HY헤드라인M" pitchFamily="2" charset="-127"/>
                  </a:rPr>
                  <a:t>CLICK TO EDIT TITLE STYLE</a:t>
                </a:r>
                <a:endParaRPr lang="en-US" altLang="ko-KR">
                  <a:solidFill>
                    <a:srgbClr val="333333"/>
                  </a:solidFill>
                  <a:latin typeface="HY헤드라인M" pitchFamily="2" charset="-127"/>
                  <a:ea typeface="HY헤드라인M" pitchFamily="2" charset="-127"/>
                </a:endParaRPr>
              </a:p>
            </p:txBody>
          </p:sp>
          <p:sp>
            <p:nvSpPr>
              <p:cNvPr id="16409" name="AutoShape 51"/>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16410" name="TextBox 65"/>
            <p:cNvSpPr txBox="1">
              <a:spLocks noChangeArrowheads="1"/>
            </p:cNvSpPr>
            <p:nvPr/>
          </p:nvSpPr>
          <p:spPr bwMode="auto">
            <a:xfrm>
              <a:off x="1582738" y="4170363"/>
              <a:ext cx="501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4000" b="1">
                  <a:solidFill>
                    <a:schemeClr val="bg1"/>
                  </a:solidFill>
                  <a:latin typeface="Times New Roman" pitchFamily="18" charset="0"/>
                  <a:cs typeface="Times New Roman" pitchFamily="18" charset="0"/>
                </a:rPr>
                <a:t>4</a:t>
              </a:r>
              <a:endParaRPr lang="ko-KR" altLang="en-US" sz="4000" b="1">
                <a:solidFill>
                  <a:schemeClr val="bg1"/>
                </a:solidFill>
                <a:latin typeface="Times New Roman" pitchFamily="18" charset="0"/>
                <a:cs typeface="Times New Roman" pitchFamily="18" charset="0"/>
              </a:endParaRPr>
            </a:p>
          </p:txBody>
        </p:sp>
      </p:grpSp>
      <p:grpSp>
        <p:nvGrpSpPr>
          <p:cNvPr id="9" name="그룹 35"/>
          <p:cNvGrpSpPr>
            <a:grpSpLocks/>
          </p:cNvGrpSpPr>
          <p:nvPr/>
        </p:nvGrpSpPr>
        <p:grpSpPr bwMode="auto">
          <a:xfrm>
            <a:off x="1279525" y="5021263"/>
            <a:ext cx="6753225" cy="930275"/>
            <a:chOff x="1257184" y="5010150"/>
            <a:chExt cx="6753672" cy="930275"/>
          </a:xfrm>
        </p:grpSpPr>
        <p:sp>
          <p:nvSpPr>
            <p:cNvPr id="94" name="AutoShape 864"/>
            <p:cNvSpPr>
              <a:spLocks noChangeArrowheads="1"/>
            </p:cNvSpPr>
            <p:nvPr/>
          </p:nvSpPr>
          <p:spPr bwMode="auto">
            <a:xfrm>
              <a:off x="1257184" y="5043245"/>
              <a:ext cx="6753672" cy="784052"/>
            </a:xfrm>
            <a:prstGeom prst="roundRect">
              <a:avLst>
                <a:gd name="adj" fmla="val 50000"/>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en-US" altLang="ko-KR" sz="2000" b="1" kern="0" dirty="0">
                <a:solidFill>
                  <a:schemeClr val="bg1"/>
                </a:solidFill>
                <a:latin typeface="Times New Roman" pitchFamily="18" charset="0"/>
                <a:ea typeface="+mn-ea"/>
                <a:cs typeface="Times New Roman" pitchFamily="18" charset="0"/>
              </a:endParaRPr>
            </a:p>
          </p:txBody>
        </p:sp>
        <p:grpSp>
          <p:nvGrpSpPr>
            <p:cNvPr id="16413" name="Group 48"/>
            <p:cNvGrpSpPr>
              <a:grpSpLocks/>
            </p:cNvGrpSpPr>
            <p:nvPr/>
          </p:nvGrpSpPr>
          <p:grpSpPr bwMode="auto">
            <a:xfrm>
              <a:off x="2103438" y="5010150"/>
              <a:ext cx="5859462" cy="930275"/>
              <a:chOff x="1383" y="890"/>
              <a:chExt cx="2948" cy="549"/>
            </a:xfrm>
          </p:grpSpPr>
          <p:pic>
            <p:nvPicPr>
              <p:cNvPr id="16414" name="Picture 49" descr="그림자"/>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 y="890"/>
                <a:ext cx="2948"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5" name="AutoShape 50"/>
              <p:cNvSpPr>
                <a:spLocks noChangeArrowheads="1"/>
              </p:cNvSpPr>
              <p:nvPr/>
            </p:nvSpPr>
            <p:spPr bwMode="auto">
              <a:xfrm>
                <a:off x="1460" y="972"/>
                <a:ext cx="2789" cy="330"/>
              </a:xfrm>
              <a:prstGeom prst="roundRect">
                <a:avLst>
                  <a:gd name="adj" fmla="val 50000"/>
                </a:avLst>
              </a:prstGeom>
              <a:gradFill rotWithShape="1">
                <a:gsLst>
                  <a:gs pos="0">
                    <a:srgbClr val="A6A6A6"/>
                  </a:gs>
                  <a:gs pos="100000">
                    <a:srgbClr val="FFFFFF"/>
                  </a:gs>
                </a:gsLst>
                <a:lin ang="5400000" scaled="1"/>
              </a:gradFill>
              <a:ln w="19050">
                <a:solidFill>
                  <a:srgbClr val="FFFFFF"/>
                </a:solidFill>
                <a:round/>
                <a:headEnd/>
                <a:tailEnd/>
              </a:ln>
            </p:spPr>
            <p:txBody>
              <a:bodyPr wrap="none" lIns="342000" tIns="36000" bIns="36000" anchor="ctr"/>
              <a:lstStyle/>
              <a:p>
                <a:pPr latinLnBrk="1"/>
                <a:r>
                  <a:rPr lang="en-US" altLang="en-US">
                    <a:solidFill>
                      <a:srgbClr val="333333"/>
                    </a:solidFill>
                    <a:latin typeface="HY헤드라인M" pitchFamily="2" charset="-127"/>
                    <a:ea typeface="HY헤드라인M" pitchFamily="2" charset="-127"/>
                  </a:rPr>
                  <a:t>CLICK TO EDIT TITLE STYLE</a:t>
                </a:r>
                <a:endParaRPr lang="en-US" altLang="ko-KR">
                  <a:solidFill>
                    <a:srgbClr val="333333"/>
                  </a:solidFill>
                  <a:latin typeface="HY헤드라인M" pitchFamily="2" charset="-127"/>
                  <a:ea typeface="HY헤드라인M" pitchFamily="2" charset="-127"/>
                </a:endParaRPr>
              </a:p>
            </p:txBody>
          </p:sp>
          <p:sp>
            <p:nvSpPr>
              <p:cNvPr id="16416" name="AutoShape 51"/>
              <p:cNvSpPr>
                <a:spLocks noChangeArrowheads="1"/>
              </p:cNvSpPr>
              <p:nvPr/>
            </p:nvSpPr>
            <p:spPr bwMode="auto">
              <a:xfrm>
                <a:off x="1551" y="990"/>
                <a:ext cx="2611" cy="155"/>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latinLnBrk="1"/>
                <a:endParaRPr lang="ko-KR" altLang="en-US"/>
              </a:p>
            </p:txBody>
          </p:sp>
        </p:grpSp>
        <p:sp>
          <p:nvSpPr>
            <p:cNvPr id="16417" name="TextBox 71"/>
            <p:cNvSpPr txBox="1">
              <a:spLocks noChangeArrowheads="1"/>
            </p:cNvSpPr>
            <p:nvPr/>
          </p:nvSpPr>
          <p:spPr bwMode="auto">
            <a:xfrm>
              <a:off x="1582738" y="5065713"/>
              <a:ext cx="501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sz="4000" b="1">
                  <a:solidFill>
                    <a:schemeClr val="bg1"/>
                  </a:solidFill>
                  <a:latin typeface="Times New Roman" pitchFamily="18" charset="0"/>
                  <a:cs typeface="Times New Roman" pitchFamily="18" charset="0"/>
                </a:rPr>
                <a:t>5</a:t>
              </a:r>
              <a:endParaRPr lang="ko-KR" altLang="en-US" sz="4000" b="1">
                <a:solidFill>
                  <a:schemeClr val="bg1"/>
                </a:solidFill>
                <a:latin typeface="Times New Roman" pitchFamily="18" charset="0"/>
                <a:cs typeface="Times New Roman" pitchFamily="18" charset="0"/>
              </a:endParaRPr>
            </a:p>
          </p:txBody>
        </p:sp>
      </p:grpSp>
      <p:sp>
        <p:nvSpPr>
          <p:cNvPr id="100" name="직사각형 99"/>
          <p:cNvSpPr/>
          <p:nvPr/>
        </p:nvSpPr>
        <p:spPr>
          <a:xfrm>
            <a:off x="1736758" y="142851"/>
            <a:ext cx="5562227" cy="707886"/>
          </a:xfrm>
          <a:prstGeom prst="rect">
            <a:avLst/>
          </a:prstGeom>
          <a:noFill/>
        </p:spPr>
        <p:txBody>
          <a:bodyPr wrap="none">
            <a:spAutoFit/>
          </a:bodyPr>
          <a:lstStyle/>
          <a:p>
            <a:pPr algn="ctr" latinLnBrk="1">
              <a:buFontTx/>
              <a:buNone/>
              <a:defRPr/>
            </a:pPr>
            <a:r>
              <a:rPr kumimoji="1" lang="en-US" altLang="ko-KR" sz="40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Times New Roman" pitchFamily="18" charset="0"/>
                <a:ea typeface="굴림" pitchFamily="50" charset="-127"/>
                <a:cs typeface="Times New Roman" pitchFamily="18" charset="0"/>
              </a:rPr>
              <a:t>Click To Type Slide Title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par>
                          <p:cTn id="8" fill="hold" nodeType="afterGroup">
                            <p:stCondLst>
                              <p:cond delay="500"/>
                            </p:stCondLst>
                            <p:childTnLst>
                              <p:par>
                                <p:cTn id="9" presetID="12" presetClass="entr" presetSubtype="8" fill="hold"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slide(fromLeft)">
                                      <p:cBhvr>
                                        <p:cTn id="11" dur="500"/>
                                        <p:tgtEl>
                                          <p:spTgt spid="2"/>
                                        </p:tgtEl>
                                      </p:cBhvr>
                                    </p:animEffect>
                                  </p:childTnLst>
                                </p:cTn>
                              </p:par>
                            </p:childTnLst>
                          </p:cTn>
                        </p:par>
                        <p:par>
                          <p:cTn id="12" fill="hold" nodeType="afterGroup">
                            <p:stCondLst>
                              <p:cond delay="1500"/>
                            </p:stCondLst>
                            <p:childTnLst>
                              <p:par>
                                <p:cTn id="13" presetID="12" presetClass="entr" presetSubtype="8"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slide(fromLeft)">
                                      <p:cBhvr>
                                        <p:cTn id="15" dur="500"/>
                                        <p:tgtEl>
                                          <p:spTgt spid="3"/>
                                        </p:tgtEl>
                                      </p:cBhvr>
                                    </p:animEffect>
                                  </p:childTnLst>
                                </p:cTn>
                              </p:par>
                            </p:childTnLst>
                          </p:cTn>
                        </p:par>
                        <p:par>
                          <p:cTn id="16" fill="hold" nodeType="afterGroup">
                            <p:stCondLst>
                              <p:cond delay="2500"/>
                            </p:stCondLst>
                            <p:childTnLst>
                              <p:par>
                                <p:cTn id="17" presetID="12" presetClass="entr" presetSubtype="8" fill="hold" nodeType="after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slide(fromLeft)">
                                      <p:cBhvr>
                                        <p:cTn id="19" dur="500"/>
                                        <p:tgtEl>
                                          <p:spTgt spid="5"/>
                                        </p:tgtEl>
                                      </p:cBhvr>
                                    </p:animEffect>
                                  </p:childTnLst>
                                </p:cTn>
                              </p:par>
                            </p:childTnLst>
                          </p:cTn>
                        </p:par>
                        <p:par>
                          <p:cTn id="20" fill="hold" nodeType="afterGroup">
                            <p:stCondLst>
                              <p:cond delay="3500"/>
                            </p:stCondLst>
                            <p:childTnLst>
                              <p:par>
                                <p:cTn id="21" presetID="1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Left)">
                                      <p:cBhvr>
                                        <p:cTn id="23" dur="500"/>
                                        <p:tgtEl>
                                          <p:spTgt spid="7"/>
                                        </p:tgtEl>
                                      </p:cBhvr>
                                    </p:animEffect>
                                  </p:childTnLst>
                                </p:cTn>
                              </p:par>
                            </p:childTnLst>
                          </p:cTn>
                        </p:par>
                        <p:par>
                          <p:cTn id="24" fill="hold" nodeType="afterGroup">
                            <p:stCondLst>
                              <p:cond delay="4000"/>
                            </p:stCondLst>
                            <p:childTnLst>
                              <p:par>
                                <p:cTn id="25" presetID="12" presetClass="entr" presetSubtype="8" fill="hold" nodeType="after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slide(from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직사각형 33"/>
          <p:cNvSpPr/>
          <p:nvPr/>
        </p:nvSpPr>
        <p:spPr>
          <a:xfrm>
            <a:off x="0" y="0"/>
            <a:ext cx="9144000" cy="6858000"/>
          </a:xfrm>
          <a:prstGeom prst="rect">
            <a:avLst/>
          </a:prstGeom>
          <a:solidFill>
            <a:srgbClr val="2D28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buFontTx/>
              <a:buNone/>
              <a:defRPr/>
            </a:pPr>
            <a:endParaRPr kumimoji="1" lang="ko-KR" altLang="en-US"/>
          </a:p>
        </p:txBody>
      </p:sp>
      <p:pic>
        <p:nvPicPr>
          <p:cNvPr id="15363" name="Picture 54"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75225">
            <a:off x="179388" y="-976313"/>
            <a:ext cx="8801100" cy="9074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그림 14" descr="sub1_b_sh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568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그림 15" descr="sub1_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267200"/>
            <a:ext cx="56864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그림 16" descr="sub1_bottomb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829175"/>
            <a:ext cx="91440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그림 9" descr="sub1_b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60500" y="0"/>
            <a:ext cx="768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그림 13" descr="sub1_watch.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29188" y="-1071563"/>
            <a:ext cx="5434012" cy="543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Rectangle 4"/>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a:buFont typeface="Arial" pitchFamily="34" charset="0"/>
              <a:buNone/>
            </a:pPr>
            <a:endParaRPr kumimoji="0" lang="en-US" altLang="ko-KR" smtClean="0">
              <a:latin typeface="Gulim" pitchFamily="34" charset="-127"/>
              <a:ea typeface="Gulim" pitchFamily="34" charset="-127"/>
            </a:endParaRPr>
          </a:p>
        </p:txBody>
      </p:sp>
      <p:sp>
        <p:nvSpPr>
          <p:cNvPr id="18441" name="Rectangle 5"/>
          <p:cNvSpPr>
            <a:spLocks noGrp="1" noChangeArrowheads="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a:buFont typeface="Arial" pitchFamily="34" charset="0"/>
              <a:buNone/>
            </a:pPr>
            <a:endParaRPr kumimoji="0" lang="en-US" altLang="ko-KR" smtClean="0">
              <a:latin typeface="Gulim" pitchFamily="34" charset="-127"/>
              <a:ea typeface="Gulim" pitchFamily="34" charset="-127"/>
            </a:endParaRPr>
          </a:p>
        </p:txBody>
      </p:sp>
      <p:sp>
        <p:nvSpPr>
          <p:cNvPr id="18442"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B66C979-FC5B-4289-8400-CDF5780C58F2}" type="slidenum">
              <a:rPr lang="en-US" altLang="ko-KR"/>
              <a:pPr/>
              <a:t>7</a:t>
            </a:fld>
            <a:endParaRPr lang="en-US" altLang="ko-KR"/>
          </a:p>
        </p:txBody>
      </p:sp>
      <p:grpSp>
        <p:nvGrpSpPr>
          <p:cNvPr id="3" name="그룹 19"/>
          <p:cNvGrpSpPr>
            <a:grpSpLocks/>
          </p:cNvGrpSpPr>
          <p:nvPr/>
        </p:nvGrpSpPr>
        <p:grpSpPr bwMode="auto">
          <a:xfrm>
            <a:off x="2771775" y="3743325"/>
            <a:ext cx="3600450" cy="354013"/>
            <a:chOff x="2771775" y="4831306"/>
            <a:chExt cx="3600450" cy="353479"/>
          </a:xfrm>
        </p:grpSpPr>
        <p:sp>
          <p:nvSpPr>
            <p:cNvPr id="18444" name="WordArt 10"/>
            <p:cNvSpPr>
              <a:spLocks noChangeArrowheads="1" noChangeShapeType="1" noTextEdit="1"/>
            </p:cNvSpPr>
            <p:nvPr/>
          </p:nvSpPr>
          <p:spPr bwMode="auto">
            <a:xfrm>
              <a:off x="3167063" y="4831306"/>
              <a:ext cx="2809875" cy="17250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600" spc="-80">
                  <a:solidFill>
                    <a:schemeClr val="bg1"/>
                  </a:solidFill>
                  <a:effectLst>
                    <a:outerShdw dist="12700" dir="5400000" algn="ctr" rotWithShape="0">
                      <a:schemeClr val="tx1">
                        <a:alpha val="50000"/>
                      </a:schemeClr>
                    </a:outerShdw>
                  </a:effectLst>
                  <a:latin typeface="HY헤드라인M"/>
                </a:rPr>
                <a:t>COMPANY LOGOTYPE INSERT</a:t>
              </a:r>
              <a:endParaRPr lang="zh-CN" altLang="en-US" sz="1600" spc="-80">
                <a:solidFill>
                  <a:schemeClr val="bg1"/>
                </a:solidFill>
                <a:effectLst>
                  <a:outerShdw dist="12700" dir="5400000" algn="ctr" rotWithShape="0">
                    <a:schemeClr val="tx1">
                      <a:alpha val="50000"/>
                    </a:schemeClr>
                  </a:outerShdw>
                </a:effectLst>
                <a:latin typeface="HY헤드라인M"/>
              </a:endParaRPr>
            </a:p>
          </p:txBody>
        </p:sp>
        <p:sp>
          <p:nvSpPr>
            <p:cNvPr id="18445" name="WordArt 11"/>
            <p:cNvSpPr>
              <a:spLocks noChangeArrowheads="1" noChangeShapeType="1" noTextEdit="1"/>
            </p:cNvSpPr>
            <p:nvPr/>
          </p:nvSpPr>
          <p:spPr bwMode="auto">
            <a:xfrm>
              <a:off x="2771775" y="5075247"/>
              <a:ext cx="3600450" cy="1095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600">
                  <a:solidFill>
                    <a:schemeClr val="bg1"/>
                  </a:solidFill>
                  <a:latin typeface="Arial Black"/>
                </a:rPr>
                <a:t>COPYRIGHT(C)2008 PPTKOREA CO.,LTD &amp; DESIGN COMPANY</a:t>
              </a:r>
              <a:endParaRPr lang="zh-CN" altLang="en-US" sz="1600">
                <a:solidFill>
                  <a:schemeClr val="bg1"/>
                </a:solidFill>
                <a:latin typeface="Arial Black"/>
              </a:endParaRPr>
            </a:p>
          </p:txBody>
        </p:sp>
      </p:grpSp>
      <p:sp>
        <p:nvSpPr>
          <p:cNvPr id="38" name="TextBox 37"/>
          <p:cNvSpPr txBox="1"/>
          <p:nvPr/>
        </p:nvSpPr>
        <p:spPr>
          <a:xfrm>
            <a:off x="0" y="2746375"/>
            <a:ext cx="9144000" cy="769938"/>
          </a:xfrm>
          <a:prstGeom prst="rect">
            <a:avLst/>
          </a:prstGeom>
          <a:noFill/>
        </p:spPr>
        <p:txBody>
          <a:bodyPr>
            <a:spAutoFit/>
          </a:bodyPr>
          <a:lstStyle/>
          <a:p>
            <a:pPr algn="ctr"/>
            <a:r>
              <a:rPr lang="en-US" altLang="ko-KR" sz="4400" b="1" noProof="1">
                <a:solidFill>
                  <a:schemeClr val="bg1"/>
                </a:solidFill>
                <a:effectLst>
                  <a:outerShdw blurRad="38100" dist="38100" dir="2700000">
                    <a:srgbClr val="C0C0C0"/>
                  </a:outerShdw>
                </a:effectLst>
                <a:latin typeface="Times New Roman" pitchFamily="18" charset="0"/>
                <a:ea typeface="HY그래픽M" pitchFamily="18" charset="-127"/>
                <a:cs typeface="+mn-ea"/>
              </a:rPr>
              <a:t>Click To Edit Title Style</a:t>
            </a:r>
            <a:endParaRPr lang="en-US" altLang="ko-KR" sz="4400" b="1" noProof="1">
              <a:solidFill>
                <a:schemeClr val="bg1"/>
              </a:solidFill>
              <a:effectLst>
                <a:outerShdw blurRad="38100" dist="38100" dir="2700000">
                  <a:srgbClr val="C0C0C0"/>
                </a:outerShdw>
              </a:effectLst>
              <a:latin typeface="Times New Roman" pitchFamily="18" charset="0"/>
              <a:ea typeface="HY그래픽M" pitchFamily="18" charset="-127"/>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5367"/>
                                        </p:tgtEl>
                                        <p:attrNameLst>
                                          <p:attrName>style.visibility</p:attrName>
                                        </p:attrNameLst>
                                      </p:cBhvr>
                                      <p:to>
                                        <p:strVal val="visible"/>
                                      </p:to>
                                    </p:set>
                                    <p:anim calcmode="lin" valueType="num">
                                      <p:cBhvr>
                                        <p:cTn id="7" dur="1000" fill="hold"/>
                                        <p:tgtEl>
                                          <p:spTgt spid="15367"/>
                                        </p:tgtEl>
                                        <p:attrNameLst>
                                          <p:attrName>ppt_w</p:attrName>
                                        </p:attrNameLst>
                                      </p:cBhvr>
                                      <p:tavLst>
                                        <p:tav tm="0">
                                          <p:val>
                                            <p:strVal val="#ppt_w+.3"/>
                                          </p:val>
                                        </p:tav>
                                        <p:tav tm="100000">
                                          <p:val>
                                            <p:strVal val="#ppt_w"/>
                                          </p:val>
                                        </p:tav>
                                      </p:tavLst>
                                    </p:anim>
                                    <p:anim calcmode="lin" valueType="num">
                                      <p:cBhvr>
                                        <p:cTn id="8" dur="1000" fill="hold"/>
                                        <p:tgtEl>
                                          <p:spTgt spid="15367"/>
                                        </p:tgtEl>
                                        <p:attrNameLst>
                                          <p:attrName>ppt_h</p:attrName>
                                        </p:attrNameLst>
                                      </p:cBhvr>
                                      <p:tavLst>
                                        <p:tav tm="0">
                                          <p:val>
                                            <p:strVal val="#ppt_h"/>
                                          </p:val>
                                        </p:tav>
                                        <p:tav tm="100000">
                                          <p:val>
                                            <p:strVal val="#ppt_h"/>
                                          </p:val>
                                        </p:tav>
                                      </p:tavLst>
                                    </p:anim>
                                    <p:animEffect transition="in" filter="fade">
                                      <p:cBhvr>
                                        <p:cTn id="9" dur="1000"/>
                                        <p:tgtEl>
                                          <p:spTgt spid="15367"/>
                                        </p:tgtEl>
                                      </p:cBhvr>
                                    </p:animEffect>
                                  </p:childTnLst>
                                </p:cTn>
                              </p:par>
                            </p:childTnLst>
                          </p:cTn>
                        </p:par>
                        <p:par>
                          <p:cTn id="10" fill="hold" nodeType="afterGroup">
                            <p:stCondLst>
                              <p:cond delay="1000"/>
                            </p:stCondLst>
                            <p:childTnLst>
                              <p:par>
                                <p:cTn id="11" presetID="22" presetClass="entr" presetSubtype="4" fill="hold" nodeType="afterEffect">
                                  <p:stCondLst>
                                    <p:cond delay="0"/>
                                  </p:stCondLst>
                                  <p:childTnLst>
                                    <p:set>
                                      <p:cBhvr>
                                        <p:cTn id="12" dur="1" fill="hold">
                                          <p:stCondLst>
                                            <p:cond delay="0"/>
                                          </p:stCondLst>
                                        </p:cTn>
                                        <p:tgtEl>
                                          <p:spTgt spid="15365"/>
                                        </p:tgtEl>
                                        <p:attrNameLst>
                                          <p:attrName>style.visibility</p:attrName>
                                        </p:attrNameLst>
                                      </p:cBhvr>
                                      <p:to>
                                        <p:strVal val="visible"/>
                                      </p:to>
                                    </p:set>
                                    <p:animEffect transition="in" filter="wipe(down)">
                                      <p:cBhvr>
                                        <p:cTn id="13" dur="500"/>
                                        <p:tgtEl>
                                          <p:spTgt spid="15365"/>
                                        </p:tgtEl>
                                      </p:cBhvr>
                                    </p:animEffect>
                                  </p:childTnLst>
                                </p:cTn>
                              </p:par>
                              <p:par>
                                <p:cTn id="14" presetID="22" presetClass="entr" presetSubtype="1" fill="hold" nodeType="withEffect">
                                  <p:stCondLst>
                                    <p:cond delay="0"/>
                                  </p:stCondLst>
                                  <p:childTnLst>
                                    <p:set>
                                      <p:cBhvr>
                                        <p:cTn id="15" dur="1" fill="hold">
                                          <p:stCondLst>
                                            <p:cond delay="0"/>
                                          </p:stCondLst>
                                        </p:cTn>
                                        <p:tgtEl>
                                          <p:spTgt spid="15364"/>
                                        </p:tgtEl>
                                        <p:attrNameLst>
                                          <p:attrName>style.visibility</p:attrName>
                                        </p:attrNameLst>
                                      </p:cBhvr>
                                      <p:to>
                                        <p:strVal val="visible"/>
                                      </p:to>
                                    </p:set>
                                    <p:animEffect transition="in" filter="wipe(up)">
                                      <p:cBhvr>
                                        <p:cTn id="16" dur="500"/>
                                        <p:tgtEl>
                                          <p:spTgt spid="15364"/>
                                        </p:tgtEl>
                                      </p:cBhvr>
                                    </p:animEffect>
                                  </p:childTnLst>
                                </p:cTn>
                              </p:par>
                            </p:childTnLst>
                          </p:cTn>
                        </p:par>
                        <p:par>
                          <p:cTn id="17" fill="hold" nodeType="afterGroup">
                            <p:stCondLst>
                              <p:cond delay="1500"/>
                            </p:stCondLst>
                            <p:childTnLst>
                              <p:par>
                                <p:cTn id="18" presetID="22" presetClass="entr" presetSubtype="4" fill="hold" nodeType="afterEffect">
                                  <p:stCondLst>
                                    <p:cond delay="0"/>
                                  </p:stCondLst>
                                  <p:childTnLst>
                                    <p:set>
                                      <p:cBhvr>
                                        <p:cTn id="19" dur="1" fill="hold">
                                          <p:stCondLst>
                                            <p:cond delay="0"/>
                                          </p:stCondLst>
                                        </p:cTn>
                                        <p:tgtEl>
                                          <p:spTgt spid="15366"/>
                                        </p:tgtEl>
                                        <p:attrNameLst>
                                          <p:attrName>style.visibility</p:attrName>
                                        </p:attrNameLst>
                                      </p:cBhvr>
                                      <p:to>
                                        <p:strVal val="visible"/>
                                      </p:to>
                                    </p:set>
                                    <p:animEffect transition="in" filter="wipe(down)">
                                      <p:cBhvr>
                                        <p:cTn id="20" dur="500"/>
                                        <p:tgtEl>
                                          <p:spTgt spid="15366"/>
                                        </p:tgtEl>
                                      </p:cBhvr>
                                    </p:animEffect>
                                  </p:childTnLst>
                                </p:cTn>
                              </p:par>
                            </p:childTnLst>
                          </p:cTn>
                        </p:par>
                        <p:par>
                          <p:cTn id="21" fill="hold" nodeType="afterGroup">
                            <p:stCondLst>
                              <p:cond delay="2000"/>
                            </p:stCondLst>
                            <p:childTnLst>
                              <p:par>
                                <p:cTn id="22" presetID="6" presetClass="entr" presetSubtype="32" fill="hold" nodeType="afterEffect">
                                  <p:stCondLst>
                                    <p:cond delay="0"/>
                                  </p:stCondLst>
                                  <p:childTnLst>
                                    <p:set>
                                      <p:cBhvr>
                                        <p:cTn id="23" dur="1" fill="hold">
                                          <p:stCondLst>
                                            <p:cond delay="0"/>
                                          </p:stCondLst>
                                        </p:cTn>
                                        <p:tgtEl>
                                          <p:spTgt spid="15369"/>
                                        </p:tgtEl>
                                        <p:attrNameLst>
                                          <p:attrName>style.visibility</p:attrName>
                                        </p:attrNameLst>
                                      </p:cBhvr>
                                      <p:to>
                                        <p:strVal val="visible"/>
                                      </p:to>
                                    </p:set>
                                    <p:animEffect transition="in" filter="circle(out)">
                                      <p:cBhvr>
                                        <p:cTn id="24" dur="1000"/>
                                        <p:tgtEl>
                                          <p:spTgt spid="15369"/>
                                        </p:tgtEl>
                                      </p:cBhvr>
                                    </p:animEffect>
                                  </p:childTnLst>
                                </p:cTn>
                              </p:par>
                            </p:childTnLst>
                          </p:cTn>
                        </p:par>
                        <p:par>
                          <p:cTn id="25" fill="hold" nodeType="afterGroup">
                            <p:stCondLst>
                              <p:cond delay="3000"/>
                            </p:stCondLst>
                            <p:childTnLst>
                              <p:par>
                                <p:cTn id="26" presetID="10" presetClass="entr" presetSubtype="0" fill="hold" nodeType="afterEffect">
                                  <p:stCondLst>
                                    <p:cond delay="0"/>
                                  </p:stCondLst>
                                  <p:childTnLst>
                                    <p:set>
                                      <p:cBhvr>
                                        <p:cTn id="27" dur="1" fill="hold">
                                          <p:stCondLst>
                                            <p:cond delay="0"/>
                                          </p:stCondLst>
                                        </p:cTn>
                                        <p:tgtEl>
                                          <p:spTgt spid="15363"/>
                                        </p:tgtEl>
                                        <p:attrNameLst>
                                          <p:attrName>style.visibility</p:attrName>
                                        </p:attrNameLst>
                                      </p:cBhvr>
                                      <p:to>
                                        <p:strVal val="visible"/>
                                      </p:to>
                                    </p:set>
                                    <p:animEffect transition="in" filter="fade">
                                      <p:cBhvr>
                                        <p:cTn id="28" dur="1000"/>
                                        <p:tgtEl>
                                          <p:spTgt spid="15363"/>
                                        </p:tgtEl>
                                      </p:cBhvr>
                                    </p:animEffect>
                                  </p:childTnLst>
                                </p:cTn>
                              </p:par>
                            </p:childTnLst>
                          </p:cTn>
                        </p:par>
                        <p:par>
                          <p:cTn id="29" fill="hold" nodeType="afterGroup">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childTnLst>
                                </p:cTn>
                              </p:par>
                            </p:childTnLst>
                          </p:cTn>
                        </p:par>
                        <p:par>
                          <p:cTn id="33" fill="hold" nodeType="afterGroup">
                            <p:stCondLst>
                              <p:cond delay="5000"/>
                            </p:stCondLst>
                            <p:childTnLst>
                              <p:par>
                                <p:cTn id="34" presetID="10"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제목 60"/>
          <p:cNvSpPr>
            <a:spLocks noGrp="1" noChangeArrowheads="1"/>
          </p:cNvSpPr>
          <p:nvPr>
            <p:ph type="title"/>
          </p:nvPr>
        </p:nvSpPr>
        <p:spPr/>
        <p:txBody>
          <a:bodyPr/>
          <a:lstStyle/>
          <a:p>
            <a:r>
              <a:rPr lang="en-US" altLang="ko-KR" smtClean="0">
                <a:ea typeface="HY헤드라인M" pitchFamily="2" charset="-127"/>
              </a:rPr>
              <a:t>Click To Type Slide Title</a:t>
            </a:r>
            <a:endParaRPr lang="ko-KR" altLang="en-US" smtClean="0">
              <a:ea typeface="HY헤드라인M" pitchFamily="2" charset="-127"/>
            </a:endParaRPr>
          </a:p>
        </p:txBody>
      </p:sp>
      <p:grpSp>
        <p:nvGrpSpPr>
          <p:cNvPr id="2" name="그룹 103"/>
          <p:cNvGrpSpPr>
            <a:grpSpLocks/>
          </p:cNvGrpSpPr>
          <p:nvPr/>
        </p:nvGrpSpPr>
        <p:grpSpPr bwMode="auto">
          <a:xfrm>
            <a:off x="1092200" y="2089150"/>
            <a:ext cx="6985000" cy="3289300"/>
            <a:chOff x="1092200" y="2089135"/>
            <a:chExt cx="6985000" cy="3289299"/>
          </a:xfrm>
        </p:grpSpPr>
        <p:sp>
          <p:nvSpPr>
            <p:cNvPr id="20483" name="Freeform 117"/>
            <p:cNvSpPr>
              <a:spLocks noChangeArrowheads="1"/>
            </p:cNvSpPr>
            <p:nvPr/>
          </p:nvSpPr>
          <p:spPr bwMode="auto">
            <a:xfrm>
              <a:off x="2819400" y="2301860"/>
              <a:ext cx="3505200" cy="3076574"/>
            </a:xfrm>
            <a:custGeom>
              <a:avLst/>
              <a:gdLst>
                <a:gd name="T0" fmla="*/ 0 w 1180"/>
                <a:gd name="T1" fmla="*/ 158 h 158"/>
                <a:gd name="T2" fmla="*/ 0 w 1180"/>
                <a:gd name="T3" fmla="*/ 0 h 158"/>
                <a:gd name="T4" fmla="*/ 1180 w 1180"/>
                <a:gd name="T5" fmla="*/ 0 h 158"/>
                <a:gd name="T6" fmla="*/ 1180 w 1180"/>
                <a:gd name="T7" fmla="*/ 158 h 158"/>
              </a:gdLst>
              <a:ahLst/>
              <a:cxnLst>
                <a:cxn ang="0">
                  <a:pos x="T0" y="T1"/>
                </a:cxn>
                <a:cxn ang="0">
                  <a:pos x="T2" y="T3"/>
                </a:cxn>
                <a:cxn ang="0">
                  <a:pos x="T4" y="T5"/>
                </a:cxn>
                <a:cxn ang="0">
                  <a:pos x="T6" y="T7"/>
                </a:cxn>
              </a:cxnLst>
              <a:rect l="0" t="0" r="r" b="b"/>
              <a:pathLst>
                <a:path w="1180" h="158">
                  <a:moveTo>
                    <a:pt x="0" y="158"/>
                  </a:moveTo>
                  <a:lnTo>
                    <a:pt x="0" y="0"/>
                  </a:lnTo>
                  <a:lnTo>
                    <a:pt x="1180" y="0"/>
                  </a:lnTo>
                  <a:lnTo>
                    <a:pt x="1180" y="158"/>
                  </a:lnTo>
                </a:path>
              </a:pathLst>
            </a:custGeom>
            <a:noFill/>
            <a:ln w="254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atinLnBrk="1"/>
              <a:endParaRPr lang="ko-KR" altLang="en-US"/>
            </a:p>
          </p:txBody>
        </p:sp>
        <p:sp>
          <p:nvSpPr>
            <p:cNvPr id="20484" name="Freeform 118"/>
            <p:cNvSpPr>
              <a:spLocks noChangeArrowheads="1"/>
            </p:cNvSpPr>
            <p:nvPr/>
          </p:nvSpPr>
          <p:spPr bwMode="auto">
            <a:xfrm>
              <a:off x="1092200" y="3311510"/>
              <a:ext cx="5219700" cy="2024063"/>
            </a:xfrm>
            <a:custGeom>
              <a:avLst/>
              <a:gdLst>
                <a:gd name="T0" fmla="*/ 0 w 1020"/>
                <a:gd name="T1" fmla="*/ 113 h 113"/>
                <a:gd name="T2" fmla="*/ 0 w 1020"/>
                <a:gd name="T3" fmla="*/ 0 h 113"/>
                <a:gd name="T4" fmla="*/ 1020 w 1020"/>
                <a:gd name="T5" fmla="*/ 0 h 113"/>
              </a:gdLst>
              <a:ahLst/>
              <a:cxnLst>
                <a:cxn ang="0">
                  <a:pos x="T0" y="T1"/>
                </a:cxn>
                <a:cxn ang="0">
                  <a:pos x="T2" y="T3"/>
                </a:cxn>
                <a:cxn ang="0">
                  <a:pos x="T4" y="T5"/>
                </a:cxn>
              </a:cxnLst>
              <a:rect l="0" t="0" r="r" b="b"/>
              <a:pathLst>
                <a:path w="1020" h="113">
                  <a:moveTo>
                    <a:pt x="0" y="113"/>
                  </a:moveTo>
                  <a:lnTo>
                    <a:pt x="0" y="0"/>
                  </a:lnTo>
                  <a:lnTo>
                    <a:pt x="1020" y="0"/>
                  </a:lnTo>
                </a:path>
              </a:pathLst>
            </a:custGeom>
            <a:noFill/>
            <a:ln w="254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atinLnBrk="1"/>
              <a:endParaRPr lang="ko-KR" altLang="en-US"/>
            </a:p>
          </p:txBody>
        </p:sp>
        <p:sp>
          <p:nvSpPr>
            <p:cNvPr id="20485" name="Freeform 119"/>
            <p:cNvSpPr>
              <a:spLocks noChangeArrowheads="1"/>
            </p:cNvSpPr>
            <p:nvPr/>
          </p:nvSpPr>
          <p:spPr bwMode="auto">
            <a:xfrm flipH="1">
              <a:off x="6324600" y="3311510"/>
              <a:ext cx="1752600" cy="1941513"/>
            </a:xfrm>
            <a:custGeom>
              <a:avLst/>
              <a:gdLst>
                <a:gd name="T0" fmla="*/ 0 w 1020"/>
                <a:gd name="T1" fmla="*/ 113 h 113"/>
                <a:gd name="T2" fmla="*/ 0 w 1020"/>
                <a:gd name="T3" fmla="*/ 0 h 113"/>
                <a:gd name="T4" fmla="*/ 1020 w 1020"/>
                <a:gd name="T5" fmla="*/ 0 h 113"/>
              </a:gdLst>
              <a:ahLst/>
              <a:cxnLst>
                <a:cxn ang="0">
                  <a:pos x="T0" y="T1"/>
                </a:cxn>
                <a:cxn ang="0">
                  <a:pos x="T2" y="T3"/>
                </a:cxn>
                <a:cxn ang="0">
                  <a:pos x="T4" y="T5"/>
                </a:cxn>
              </a:cxnLst>
              <a:rect l="0" t="0" r="r" b="b"/>
              <a:pathLst>
                <a:path w="1020" h="113">
                  <a:moveTo>
                    <a:pt x="0" y="113"/>
                  </a:moveTo>
                  <a:lnTo>
                    <a:pt x="0" y="0"/>
                  </a:lnTo>
                  <a:lnTo>
                    <a:pt x="1020" y="0"/>
                  </a:lnTo>
                </a:path>
              </a:pathLst>
            </a:custGeom>
            <a:noFill/>
            <a:ln w="254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atinLnBrk="1"/>
              <a:endParaRPr lang="ko-KR" altLang="en-US"/>
            </a:p>
          </p:txBody>
        </p:sp>
        <p:sp>
          <p:nvSpPr>
            <p:cNvPr id="20486" name="Line 120"/>
            <p:cNvSpPr>
              <a:spLocks noChangeShapeType="1"/>
            </p:cNvSpPr>
            <p:nvPr/>
          </p:nvSpPr>
          <p:spPr bwMode="auto">
            <a:xfrm>
              <a:off x="4572000" y="2089135"/>
              <a:ext cx="0" cy="3289299"/>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pPr latinLnBrk="1"/>
              <a:endParaRPr lang="zh-CN" altLang="en-US"/>
            </a:p>
          </p:txBody>
        </p:sp>
      </p:grpSp>
      <p:grpSp>
        <p:nvGrpSpPr>
          <p:cNvPr id="3" name="그룹 60"/>
          <p:cNvGrpSpPr>
            <a:grpSpLocks/>
          </p:cNvGrpSpPr>
          <p:nvPr/>
        </p:nvGrpSpPr>
        <p:grpSpPr bwMode="auto">
          <a:xfrm>
            <a:off x="3792538" y="1500188"/>
            <a:ext cx="1558925" cy="590550"/>
            <a:chOff x="3792370" y="1500188"/>
            <a:chExt cx="1559261" cy="590966"/>
          </a:xfrm>
        </p:grpSpPr>
        <p:sp>
          <p:nvSpPr>
            <p:cNvPr id="64" name="AutoShape 121"/>
            <p:cNvSpPr>
              <a:spLocks noChangeArrowheads="1"/>
            </p:cNvSpPr>
            <p:nvPr/>
          </p:nvSpPr>
          <p:spPr bwMode="auto">
            <a:xfrm>
              <a:off x="3792370" y="1500188"/>
              <a:ext cx="1559261" cy="590966"/>
            </a:xfrm>
            <a:prstGeom prst="roundRect">
              <a:avLst>
                <a:gd name="adj" fmla="val 16667"/>
              </a:avLst>
            </a:pr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0489" name="Text Box 165"/>
            <p:cNvSpPr txBox="1">
              <a:spLocks noChangeArrowheads="1"/>
            </p:cNvSpPr>
            <p:nvPr/>
          </p:nvSpPr>
          <p:spPr bwMode="auto">
            <a:xfrm>
              <a:off x="3924300" y="1608123"/>
              <a:ext cx="13112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600">
                  <a:solidFill>
                    <a:schemeClr val="bg1"/>
                  </a:solidFill>
                  <a:latin typeface="Arial Black" pitchFamily="34" charset="0"/>
                </a:rPr>
                <a:t>3D Effect</a:t>
              </a:r>
              <a:endParaRPr lang="ko-KR" altLang="ko-KR"/>
            </a:p>
          </p:txBody>
        </p:sp>
      </p:grpSp>
      <p:grpSp>
        <p:nvGrpSpPr>
          <p:cNvPr id="4" name="그룹 98"/>
          <p:cNvGrpSpPr>
            <a:grpSpLocks/>
          </p:cNvGrpSpPr>
          <p:nvPr/>
        </p:nvGrpSpPr>
        <p:grpSpPr bwMode="auto">
          <a:xfrm>
            <a:off x="285750" y="3522663"/>
            <a:ext cx="1558925" cy="2192337"/>
            <a:chOff x="285750" y="3522109"/>
            <a:chExt cx="1559261" cy="2192891"/>
          </a:xfrm>
        </p:grpSpPr>
        <p:sp>
          <p:nvSpPr>
            <p:cNvPr id="72" name="AutoShape 133"/>
            <p:cNvSpPr>
              <a:spLocks noChangeArrowheads="1"/>
            </p:cNvSpPr>
            <p:nvPr/>
          </p:nvSpPr>
          <p:spPr bwMode="auto">
            <a:xfrm>
              <a:off x="285750" y="3522109"/>
              <a:ext cx="1559261"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3" name="AutoShape 134"/>
            <p:cNvSpPr>
              <a:spLocks noChangeArrowheads="1"/>
            </p:cNvSpPr>
            <p:nvPr/>
          </p:nvSpPr>
          <p:spPr bwMode="auto">
            <a:xfrm>
              <a:off x="325447" y="3564982"/>
              <a:ext cx="1479869"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82" name="AutoShape 143"/>
            <p:cNvSpPr>
              <a:spLocks noChangeArrowheads="1"/>
            </p:cNvSpPr>
            <p:nvPr/>
          </p:nvSpPr>
          <p:spPr bwMode="auto">
            <a:xfrm>
              <a:off x="285750" y="4322411"/>
              <a:ext cx="1559261" cy="592287"/>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3" name="AutoShape 144"/>
            <p:cNvSpPr>
              <a:spLocks noChangeArrowheads="1"/>
            </p:cNvSpPr>
            <p:nvPr/>
          </p:nvSpPr>
          <p:spPr bwMode="auto">
            <a:xfrm>
              <a:off x="325447" y="4365284"/>
              <a:ext cx="1479869"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92" name="AutoShape 153"/>
            <p:cNvSpPr>
              <a:spLocks noChangeArrowheads="1"/>
            </p:cNvSpPr>
            <p:nvPr/>
          </p:nvSpPr>
          <p:spPr bwMode="auto">
            <a:xfrm>
              <a:off x="285750" y="5124301"/>
              <a:ext cx="1559261"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3" name="AutoShape 154"/>
            <p:cNvSpPr>
              <a:spLocks noChangeArrowheads="1"/>
            </p:cNvSpPr>
            <p:nvPr/>
          </p:nvSpPr>
          <p:spPr bwMode="auto">
            <a:xfrm>
              <a:off x="325447" y="5167175"/>
              <a:ext cx="1479869" cy="252476"/>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0497" name="Text Box 162"/>
            <p:cNvSpPr txBox="1">
              <a:spLocks noChangeArrowheads="1"/>
            </p:cNvSpPr>
            <p:nvPr/>
          </p:nvSpPr>
          <p:spPr bwMode="auto">
            <a:xfrm>
              <a:off x="458788" y="3689334"/>
              <a:ext cx="11906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Subtle Touch</a:t>
              </a:r>
              <a:endParaRPr lang="ko-KR" altLang="ko-KR"/>
            </a:p>
          </p:txBody>
        </p:sp>
        <p:sp>
          <p:nvSpPr>
            <p:cNvPr id="20498" name="Text Box 169"/>
            <p:cNvSpPr txBox="1">
              <a:spLocks noChangeArrowheads="1"/>
            </p:cNvSpPr>
            <p:nvPr/>
          </p:nvSpPr>
          <p:spPr bwMode="auto">
            <a:xfrm>
              <a:off x="431800" y="4491022"/>
              <a:ext cx="12573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Dynamic Look</a:t>
              </a:r>
              <a:endParaRPr lang="ko-KR" altLang="ko-KR"/>
            </a:p>
          </p:txBody>
        </p:sp>
        <p:sp>
          <p:nvSpPr>
            <p:cNvPr id="20499" name="Text Box 174"/>
            <p:cNvSpPr txBox="1">
              <a:spLocks noChangeArrowheads="1"/>
            </p:cNvSpPr>
            <p:nvPr/>
          </p:nvSpPr>
          <p:spPr bwMode="auto">
            <a:xfrm>
              <a:off x="481013" y="5291122"/>
              <a:ext cx="11588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Perfect Look</a:t>
              </a:r>
              <a:endParaRPr lang="ko-KR" altLang="ko-KR"/>
            </a:p>
          </p:txBody>
        </p:sp>
      </p:grpSp>
      <p:grpSp>
        <p:nvGrpSpPr>
          <p:cNvPr id="5" name="그룹 99"/>
          <p:cNvGrpSpPr>
            <a:grpSpLocks/>
          </p:cNvGrpSpPr>
          <p:nvPr/>
        </p:nvGrpSpPr>
        <p:grpSpPr bwMode="auto">
          <a:xfrm>
            <a:off x="2038350" y="3522663"/>
            <a:ext cx="1565275" cy="2192337"/>
            <a:chOff x="2038350" y="3522109"/>
            <a:chExt cx="1565275" cy="2192891"/>
          </a:xfrm>
        </p:grpSpPr>
        <p:sp>
          <p:nvSpPr>
            <p:cNvPr id="68" name="AutoShape 129"/>
            <p:cNvSpPr>
              <a:spLocks noChangeArrowheads="1"/>
            </p:cNvSpPr>
            <p:nvPr/>
          </p:nvSpPr>
          <p:spPr bwMode="auto">
            <a:xfrm>
              <a:off x="2038350" y="3522109"/>
              <a:ext cx="1560513"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9" name="AutoShape 130"/>
            <p:cNvSpPr>
              <a:spLocks noChangeArrowheads="1"/>
            </p:cNvSpPr>
            <p:nvPr/>
          </p:nvSpPr>
          <p:spPr bwMode="auto">
            <a:xfrm>
              <a:off x="2078038" y="3564982"/>
              <a:ext cx="1481137"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78" name="AutoShape 139"/>
            <p:cNvSpPr>
              <a:spLocks noChangeArrowheads="1"/>
            </p:cNvSpPr>
            <p:nvPr/>
          </p:nvSpPr>
          <p:spPr bwMode="auto">
            <a:xfrm>
              <a:off x="2038350" y="4322411"/>
              <a:ext cx="1560513" cy="592287"/>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9" name="AutoShape 140"/>
            <p:cNvSpPr>
              <a:spLocks noChangeArrowheads="1"/>
            </p:cNvSpPr>
            <p:nvPr/>
          </p:nvSpPr>
          <p:spPr bwMode="auto">
            <a:xfrm>
              <a:off x="2078038" y="4365284"/>
              <a:ext cx="1481137"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88" name="AutoShape 149"/>
            <p:cNvSpPr>
              <a:spLocks noChangeArrowheads="1"/>
            </p:cNvSpPr>
            <p:nvPr/>
          </p:nvSpPr>
          <p:spPr bwMode="auto">
            <a:xfrm>
              <a:off x="2038350" y="5124301"/>
              <a:ext cx="1560513"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9" name="AutoShape 150"/>
            <p:cNvSpPr>
              <a:spLocks noChangeArrowheads="1"/>
            </p:cNvSpPr>
            <p:nvPr/>
          </p:nvSpPr>
          <p:spPr bwMode="auto">
            <a:xfrm>
              <a:off x="2078038" y="5167175"/>
              <a:ext cx="1481137" cy="252476"/>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0507" name="Text Box 160"/>
            <p:cNvSpPr txBox="1">
              <a:spLocks noChangeArrowheads="1"/>
            </p:cNvSpPr>
            <p:nvPr/>
          </p:nvSpPr>
          <p:spPr bwMode="auto">
            <a:xfrm>
              <a:off x="2038350" y="4491022"/>
              <a:ext cx="15652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Design Inspiration</a:t>
              </a:r>
              <a:endParaRPr lang="ko-KR" altLang="ko-KR"/>
            </a:p>
          </p:txBody>
        </p:sp>
        <p:sp>
          <p:nvSpPr>
            <p:cNvPr id="20508" name="Text Box 161"/>
            <p:cNvSpPr txBox="1">
              <a:spLocks noChangeArrowheads="1"/>
            </p:cNvSpPr>
            <p:nvPr/>
          </p:nvSpPr>
          <p:spPr bwMode="auto">
            <a:xfrm>
              <a:off x="2098675" y="3689334"/>
              <a:ext cx="14208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Premium Design</a:t>
              </a:r>
              <a:endParaRPr lang="ko-KR" altLang="ko-KR"/>
            </a:p>
          </p:txBody>
        </p:sp>
        <p:sp>
          <p:nvSpPr>
            <p:cNvPr id="20509" name="Text Box 175"/>
            <p:cNvSpPr txBox="1">
              <a:spLocks noChangeArrowheads="1"/>
            </p:cNvSpPr>
            <p:nvPr/>
          </p:nvSpPr>
          <p:spPr bwMode="auto">
            <a:xfrm>
              <a:off x="2195513" y="5291122"/>
              <a:ext cx="1274762"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Trendy Design</a:t>
              </a:r>
              <a:endParaRPr lang="ko-KR" altLang="ko-KR"/>
            </a:p>
          </p:txBody>
        </p:sp>
      </p:grpSp>
      <p:grpSp>
        <p:nvGrpSpPr>
          <p:cNvPr id="6" name="그룹 101"/>
          <p:cNvGrpSpPr>
            <a:grpSpLocks/>
          </p:cNvGrpSpPr>
          <p:nvPr/>
        </p:nvGrpSpPr>
        <p:grpSpPr bwMode="auto">
          <a:xfrm>
            <a:off x="5543550" y="3522663"/>
            <a:ext cx="1565275" cy="2192337"/>
            <a:chOff x="5543550" y="3522109"/>
            <a:chExt cx="1565275" cy="2192891"/>
          </a:xfrm>
        </p:grpSpPr>
        <p:sp>
          <p:nvSpPr>
            <p:cNvPr id="76" name="AutoShape 137"/>
            <p:cNvSpPr>
              <a:spLocks noChangeArrowheads="1"/>
            </p:cNvSpPr>
            <p:nvPr/>
          </p:nvSpPr>
          <p:spPr bwMode="auto">
            <a:xfrm>
              <a:off x="5545138" y="3522109"/>
              <a:ext cx="1560512"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7" name="AutoShape 138"/>
            <p:cNvSpPr>
              <a:spLocks noChangeArrowheads="1"/>
            </p:cNvSpPr>
            <p:nvPr/>
          </p:nvSpPr>
          <p:spPr bwMode="auto">
            <a:xfrm>
              <a:off x="5584825" y="3564982"/>
              <a:ext cx="1481138"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86" name="AutoShape 147"/>
            <p:cNvSpPr>
              <a:spLocks noChangeArrowheads="1"/>
            </p:cNvSpPr>
            <p:nvPr/>
          </p:nvSpPr>
          <p:spPr bwMode="auto">
            <a:xfrm>
              <a:off x="5545138" y="4322411"/>
              <a:ext cx="1560512" cy="592287"/>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7" name="AutoShape 148"/>
            <p:cNvSpPr>
              <a:spLocks noChangeArrowheads="1"/>
            </p:cNvSpPr>
            <p:nvPr/>
          </p:nvSpPr>
          <p:spPr bwMode="auto">
            <a:xfrm>
              <a:off x="5584825" y="4365284"/>
              <a:ext cx="1481138"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96" name="AutoShape 157"/>
            <p:cNvSpPr>
              <a:spLocks noChangeArrowheads="1"/>
            </p:cNvSpPr>
            <p:nvPr/>
          </p:nvSpPr>
          <p:spPr bwMode="auto">
            <a:xfrm>
              <a:off x="5545138" y="5124301"/>
              <a:ext cx="1560512"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7" name="AutoShape 158"/>
            <p:cNvSpPr>
              <a:spLocks noChangeArrowheads="1"/>
            </p:cNvSpPr>
            <p:nvPr/>
          </p:nvSpPr>
          <p:spPr bwMode="auto">
            <a:xfrm>
              <a:off x="5584825" y="5167175"/>
              <a:ext cx="1481138" cy="252476"/>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0517" name="Text Box 167"/>
            <p:cNvSpPr txBox="1">
              <a:spLocks noChangeArrowheads="1"/>
            </p:cNvSpPr>
            <p:nvPr/>
          </p:nvSpPr>
          <p:spPr bwMode="auto">
            <a:xfrm>
              <a:off x="5737225" y="3689334"/>
              <a:ext cx="11604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Perfect Look</a:t>
              </a:r>
              <a:endParaRPr lang="ko-KR" altLang="ko-KR"/>
            </a:p>
          </p:txBody>
        </p:sp>
        <p:sp>
          <p:nvSpPr>
            <p:cNvPr id="20518" name="Text Box 171"/>
            <p:cNvSpPr txBox="1">
              <a:spLocks noChangeArrowheads="1"/>
            </p:cNvSpPr>
            <p:nvPr/>
          </p:nvSpPr>
          <p:spPr bwMode="auto">
            <a:xfrm>
              <a:off x="5603875" y="4491022"/>
              <a:ext cx="14208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Premium Design</a:t>
              </a:r>
              <a:endParaRPr lang="ko-KR" altLang="ko-KR"/>
            </a:p>
          </p:txBody>
        </p:sp>
        <p:sp>
          <p:nvSpPr>
            <p:cNvPr id="20519" name="Text Box 176"/>
            <p:cNvSpPr txBox="1">
              <a:spLocks noChangeArrowheads="1"/>
            </p:cNvSpPr>
            <p:nvPr/>
          </p:nvSpPr>
          <p:spPr bwMode="auto">
            <a:xfrm>
              <a:off x="5543550" y="5291122"/>
              <a:ext cx="15652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Design Inspiration</a:t>
              </a:r>
              <a:endParaRPr lang="ko-KR" altLang="ko-KR"/>
            </a:p>
          </p:txBody>
        </p:sp>
      </p:grpSp>
      <p:grpSp>
        <p:nvGrpSpPr>
          <p:cNvPr id="7" name="그룹 100"/>
          <p:cNvGrpSpPr>
            <a:grpSpLocks/>
          </p:cNvGrpSpPr>
          <p:nvPr/>
        </p:nvGrpSpPr>
        <p:grpSpPr bwMode="auto">
          <a:xfrm>
            <a:off x="3792538" y="3522663"/>
            <a:ext cx="1558925" cy="2192337"/>
            <a:chOff x="3792370" y="3522109"/>
            <a:chExt cx="1559261" cy="2192891"/>
          </a:xfrm>
        </p:grpSpPr>
        <p:sp>
          <p:nvSpPr>
            <p:cNvPr id="70" name="AutoShape 131"/>
            <p:cNvSpPr>
              <a:spLocks noChangeArrowheads="1"/>
            </p:cNvSpPr>
            <p:nvPr/>
          </p:nvSpPr>
          <p:spPr bwMode="auto">
            <a:xfrm>
              <a:off x="3792370" y="3522109"/>
              <a:ext cx="1559261"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1" name="AutoShape 132"/>
            <p:cNvSpPr>
              <a:spLocks noChangeArrowheads="1"/>
            </p:cNvSpPr>
            <p:nvPr/>
          </p:nvSpPr>
          <p:spPr bwMode="auto">
            <a:xfrm>
              <a:off x="3832066" y="3564982"/>
              <a:ext cx="1479869"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80" name="AutoShape 141"/>
            <p:cNvSpPr>
              <a:spLocks noChangeArrowheads="1"/>
            </p:cNvSpPr>
            <p:nvPr/>
          </p:nvSpPr>
          <p:spPr bwMode="auto">
            <a:xfrm>
              <a:off x="3792370" y="4322411"/>
              <a:ext cx="1559261" cy="592287"/>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1" name="AutoShape 142"/>
            <p:cNvSpPr>
              <a:spLocks noChangeArrowheads="1"/>
            </p:cNvSpPr>
            <p:nvPr/>
          </p:nvSpPr>
          <p:spPr bwMode="auto">
            <a:xfrm>
              <a:off x="3832066" y="4365284"/>
              <a:ext cx="1479869"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90" name="AutoShape 151"/>
            <p:cNvSpPr>
              <a:spLocks noChangeArrowheads="1"/>
            </p:cNvSpPr>
            <p:nvPr/>
          </p:nvSpPr>
          <p:spPr bwMode="auto">
            <a:xfrm>
              <a:off x="3792370" y="5124301"/>
              <a:ext cx="1559261"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1" name="AutoShape 152"/>
            <p:cNvSpPr>
              <a:spLocks noChangeArrowheads="1"/>
            </p:cNvSpPr>
            <p:nvPr/>
          </p:nvSpPr>
          <p:spPr bwMode="auto">
            <a:xfrm>
              <a:off x="3832066" y="5167175"/>
              <a:ext cx="1479869" cy="252476"/>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0527" name="Text Box 170"/>
            <p:cNvSpPr txBox="1">
              <a:spLocks noChangeArrowheads="1"/>
            </p:cNvSpPr>
            <p:nvPr/>
          </p:nvSpPr>
          <p:spPr bwMode="auto">
            <a:xfrm>
              <a:off x="3870325" y="3689334"/>
              <a:ext cx="141763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Supreme Design</a:t>
              </a:r>
              <a:endParaRPr lang="ko-KR" altLang="ko-KR"/>
            </a:p>
          </p:txBody>
        </p:sp>
        <p:sp>
          <p:nvSpPr>
            <p:cNvPr id="20528" name="Text Box 172"/>
            <p:cNvSpPr txBox="1">
              <a:spLocks noChangeArrowheads="1"/>
            </p:cNvSpPr>
            <p:nvPr/>
          </p:nvSpPr>
          <p:spPr bwMode="auto">
            <a:xfrm>
              <a:off x="3963988" y="4491022"/>
              <a:ext cx="11906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Subtle Touch</a:t>
              </a:r>
              <a:endParaRPr lang="ko-KR" altLang="ko-KR"/>
            </a:p>
          </p:txBody>
        </p:sp>
        <p:sp>
          <p:nvSpPr>
            <p:cNvPr id="20529" name="Text Box 177"/>
            <p:cNvSpPr txBox="1">
              <a:spLocks noChangeArrowheads="1"/>
            </p:cNvSpPr>
            <p:nvPr/>
          </p:nvSpPr>
          <p:spPr bwMode="auto">
            <a:xfrm>
              <a:off x="3937000" y="5291122"/>
              <a:ext cx="12573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Dynamic Look</a:t>
              </a:r>
              <a:endParaRPr lang="ko-KR" altLang="ko-KR"/>
            </a:p>
          </p:txBody>
        </p:sp>
      </p:grpSp>
      <p:grpSp>
        <p:nvGrpSpPr>
          <p:cNvPr id="8" name="그룹 102"/>
          <p:cNvGrpSpPr>
            <a:grpSpLocks/>
          </p:cNvGrpSpPr>
          <p:nvPr/>
        </p:nvGrpSpPr>
        <p:grpSpPr bwMode="auto">
          <a:xfrm>
            <a:off x="7299325" y="3522663"/>
            <a:ext cx="1558925" cy="2192337"/>
            <a:chOff x="7298989" y="3522109"/>
            <a:chExt cx="1559261" cy="2192891"/>
          </a:xfrm>
        </p:grpSpPr>
        <p:sp>
          <p:nvSpPr>
            <p:cNvPr id="74" name="AutoShape 135"/>
            <p:cNvSpPr>
              <a:spLocks noChangeArrowheads="1"/>
            </p:cNvSpPr>
            <p:nvPr/>
          </p:nvSpPr>
          <p:spPr bwMode="auto">
            <a:xfrm>
              <a:off x="7298989" y="3522109"/>
              <a:ext cx="1559261"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5" name="AutoShape 136"/>
            <p:cNvSpPr>
              <a:spLocks noChangeArrowheads="1"/>
            </p:cNvSpPr>
            <p:nvPr/>
          </p:nvSpPr>
          <p:spPr bwMode="auto">
            <a:xfrm>
              <a:off x="7338686" y="3564982"/>
              <a:ext cx="1479869"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84" name="AutoShape 145"/>
            <p:cNvSpPr>
              <a:spLocks noChangeArrowheads="1"/>
            </p:cNvSpPr>
            <p:nvPr/>
          </p:nvSpPr>
          <p:spPr bwMode="auto">
            <a:xfrm>
              <a:off x="7298989" y="4322411"/>
              <a:ext cx="1559261" cy="592287"/>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5" name="AutoShape 146"/>
            <p:cNvSpPr>
              <a:spLocks noChangeArrowheads="1"/>
            </p:cNvSpPr>
            <p:nvPr/>
          </p:nvSpPr>
          <p:spPr bwMode="auto">
            <a:xfrm>
              <a:off x="7338686" y="4365284"/>
              <a:ext cx="1479869" cy="252477"/>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94" name="AutoShape 155"/>
            <p:cNvSpPr>
              <a:spLocks noChangeArrowheads="1"/>
            </p:cNvSpPr>
            <p:nvPr/>
          </p:nvSpPr>
          <p:spPr bwMode="auto">
            <a:xfrm>
              <a:off x="7298989" y="5124301"/>
              <a:ext cx="1559261" cy="590699"/>
            </a:xfrm>
            <a:prstGeom prst="roundRect">
              <a:avLst>
                <a:gd name="adj" fmla="val 16667"/>
              </a:avLst>
            </a:prstGeom>
          </p:spPr>
          <p:style>
            <a:lnRef idx="0">
              <a:schemeClr val="accent3"/>
            </a:lnRef>
            <a:fillRef idx="3">
              <a:schemeClr val="accent3"/>
            </a:fillRef>
            <a:effectRef idx="3">
              <a:schemeClr val="accent3"/>
            </a:effectRef>
            <a:fontRef idx="minor">
              <a:schemeClr val="lt1"/>
            </a:fontRef>
          </p:style>
          <p:txBody>
            <a:bodyPr wrap="none" anchor="ctr"/>
            <a:lstStyle/>
            <a:p>
              <a:pPr latinLnBrk="1">
                <a:buFontTx/>
                <a:buNone/>
                <a:defRPr/>
              </a:pPr>
              <a:endParaRPr kumimoji="1" lang="ko-KR"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5" name="AutoShape 156"/>
            <p:cNvSpPr>
              <a:spLocks noChangeArrowheads="1"/>
            </p:cNvSpPr>
            <p:nvPr/>
          </p:nvSpPr>
          <p:spPr bwMode="auto">
            <a:xfrm>
              <a:off x="7338686" y="5167175"/>
              <a:ext cx="1479869" cy="252476"/>
            </a:xfrm>
            <a:prstGeom prst="roundRect">
              <a:avLst>
                <a:gd name="adj" fmla="val 25981"/>
              </a:avLst>
            </a:prstGeom>
            <a:gradFill rotWithShape="1">
              <a:gsLst>
                <a:gs pos="0">
                  <a:schemeClr val="bg1">
                    <a:alpha val="75000"/>
                  </a:schemeClr>
                </a:gs>
                <a:gs pos="100000">
                  <a:schemeClr val="bg1">
                    <a:gamma/>
                    <a:tint val="0"/>
                    <a:invGamma/>
                    <a:alpha val="0"/>
                  </a:schemeClr>
                </a:gs>
              </a:gsLst>
              <a:lin ang="5400000" scaled="1"/>
            </a:gradFill>
            <a:ln w="9525" algn="ctr">
              <a:noFill/>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0537" name="Text Box 168"/>
            <p:cNvSpPr txBox="1">
              <a:spLocks noChangeArrowheads="1"/>
            </p:cNvSpPr>
            <p:nvPr/>
          </p:nvSpPr>
          <p:spPr bwMode="auto">
            <a:xfrm>
              <a:off x="7451725" y="3689334"/>
              <a:ext cx="12747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Trendy Design</a:t>
              </a:r>
              <a:endParaRPr lang="ko-KR" altLang="ko-KR"/>
            </a:p>
          </p:txBody>
        </p:sp>
        <p:sp>
          <p:nvSpPr>
            <p:cNvPr id="20538" name="Text Box 173"/>
            <p:cNvSpPr txBox="1">
              <a:spLocks noChangeArrowheads="1"/>
            </p:cNvSpPr>
            <p:nvPr/>
          </p:nvSpPr>
          <p:spPr bwMode="auto">
            <a:xfrm>
              <a:off x="7373938" y="4491022"/>
              <a:ext cx="14192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Supreme Design</a:t>
              </a:r>
              <a:endParaRPr lang="ko-KR" altLang="ko-KR"/>
            </a:p>
          </p:txBody>
        </p:sp>
        <p:sp>
          <p:nvSpPr>
            <p:cNvPr id="20539" name="Text Box 178"/>
            <p:cNvSpPr txBox="1">
              <a:spLocks noChangeArrowheads="1"/>
            </p:cNvSpPr>
            <p:nvPr/>
          </p:nvSpPr>
          <p:spPr bwMode="auto">
            <a:xfrm>
              <a:off x="7469188" y="5291122"/>
              <a:ext cx="11906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000">
                  <a:latin typeface="Arial Black" pitchFamily="34" charset="0"/>
                </a:rPr>
                <a:t>Subtle Touch</a:t>
              </a:r>
              <a:endParaRPr lang="ko-KR" altLang="ko-KR"/>
            </a:p>
          </p:txBody>
        </p:sp>
      </p:grpSp>
      <p:grpSp>
        <p:nvGrpSpPr>
          <p:cNvPr id="9" name="그룹 61"/>
          <p:cNvGrpSpPr>
            <a:grpSpLocks/>
          </p:cNvGrpSpPr>
          <p:nvPr/>
        </p:nvGrpSpPr>
        <p:grpSpPr bwMode="auto">
          <a:xfrm>
            <a:off x="2038350" y="2511425"/>
            <a:ext cx="1560513" cy="590550"/>
            <a:chOff x="2039059" y="2511148"/>
            <a:chExt cx="1559261" cy="590966"/>
          </a:xfrm>
        </p:grpSpPr>
        <p:sp>
          <p:nvSpPr>
            <p:cNvPr id="67" name="AutoShape 127"/>
            <p:cNvSpPr>
              <a:spLocks noChangeArrowheads="1"/>
            </p:cNvSpPr>
            <p:nvPr/>
          </p:nvSpPr>
          <p:spPr bwMode="auto">
            <a:xfrm>
              <a:off x="203905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0542" name="직사각형 82"/>
            <p:cNvSpPr>
              <a:spLocks noChangeArrowheads="1"/>
            </p:cNvSpPr>
            <p:nvPr/>
          </p:nvSpPr>
          <p:spPr bwMode="auto">
            <a:xfrm>
              <a:off x="2125663" y="2643173"/>
              <a:ext cx="13414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latin typeface="Arial Black" pitchFamily="34" charset="0"/>
                </a:rPr>
                <a:t>Universal Design</a:t>
              </a:r>
              <a:endParaRPr lang="ko-KR" altLang="ko-KR" sz="1200">
                <a:latin typeface="Arial Black" pitchFamily="34" charset="0"/>
              </a:endParaRPr>
            </a:p>
          </p:txBody>
        </p:sp>
      </p:grpSp>
      <p:grpSp>
        <p:nvGrpSpPr>
          <p:cNvPr id="10" name="그룹 62"/>
          <p:cNvGrpSpPr>
            <a:grpSpLocks/>
          </p:cNvGrpSpPr>
          <p:nvPr/>
        </p:nvGrpSpPr>
        <p:grpSpPr bwMode="auto">
          <a:xfrm>
            <a:off x="3792538" y="2511425"/>
            <a:ext cx="1558925" cy="590550"/>
            <a:chOff x="3792370" y="2511148"/>
            <a:chExt cx="1559261" cy="590966"/>
          </a:xfrm>
        </p:grpSpPr>
        <p:sp>
          <p:nvSpPr>
            <p:cNvPr id="65" name="AutoShape 123"/>
            <p:cNvSpPr>
              <a:spLocks noChangeArrowheads="1"/>
            </p:cNvSpPr>
            <p:nvPr/>
          </p:nvSpPr>
          <p:spPr bwMode="auto">
            <a:xfrm>
              <a:off x="3792370"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0545" name="직사각형 83"/>
            <p:cNvSpPr>
              <a:spLocks noChangeArrowheads="1"/>
            </p:cNvSpPr>
            <p:nvPr/>
          </p:nvSpPr>
          <p:spPr bwMode="auto">
            <a:xfrm>
              <a:off x="4011613" y="2643173"/>
              <a:ext cx="11033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latin typeface="Arial Black" pitchFamily="34" charset="0"/>
                </a:rPr>
                <a:t>Visual Impact</a:t>
              </a:r>
              <a:endParaRPr lang="ko-KR" altLang="ko-KR" sz="1200">
                <a:latin typeface="Arial Black" pitchFamily="34" charset="0"/>
              </a:endParaRPr>
            </a:p>
          </p:txBody>
        </p:sp>
      </p:grpSp>
      <p:grpSp>
        <p:nvGrpSpPr>
          <p:cNvPr id="11" name="그룹 97"/>
          <p:cNvGrpSpPr>
            <a:grpSpLocks/>
          </p:cNvGrpSpPr>
          <p:nvPr/>
        </p:nvGrpSpPr>
        <p:grpSpPr bwMode="auto">
          <a:xfrm>
            <a:off x="5545138" y="2511425"/>
            <a:ext cx="1560512" cy="590550"/>
            <a:chOff x="5545679" y="2511148"/>
            <a:chExt cx="1559261" cy="590966"/>
          </a:xfrm>
        </p:grpSpPr>
        <p:sp>
          <p:nvSpPr>
            <p:cNvPr id="66" name="AutoShape 125"/>
            <p:cNvSpPr>
              <a:spLocks noChangeArrowheads="1"/>
            </p:cNvSpPr>
            <p:nvPr/>
          </p:nvSpPr>
          <p:spPr bwMode="auto">
            <a:xfrm>
              <a:off x="554567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0548" name="직사각형 84"/>
            <p:cNvSpPr>
              <a:spLocks noChangeArrowheads="1"/>
            </p:cNvSpPr>
            <p:nvPr/>
          </p:nvSpPr>
          <p:spPr bwMode="auto">
            <a:xfrm>
              <a:off x="5740400" y="2643173"/>
              <a:ext cx="1155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r>
                <a:rPr lang="en-US" altLang="ko-KR" sz="1200">
                  <a:latin typeface="Arial Black" pitchFamily="34" charset="0"/>
                </a:rPr>
                <a:t>Stylish Design</a:t>
              </a:r>
              <a:endParaRPr lang="ko-KR" altLang="ko-KR" sz="1200">
                <a:latin typeface="Arial Black"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par>
                                <p:cTn id="12" presetID="22" presetClass="entr" presetSubtype="1"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nodeType="afterGroup">
                            <p:stCondLst>
                              <p:cond delay="1000"/>
                            </p:stCondLst>
                            <p:childTnLst>
                              <p:par>
                                <p:cTn id="19" presetID="2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000"/>
                                        <p:tgtEl>
                                          <p:spTgt spid="4"/>
                                        </p:tgtEl>
                                      </p:cBhvr>
                                    </p:animEffect>
                                  </p:childTnLst>
                                </p:cTn>
                              </p:par>
                            </p:childTnLst>
                          </p:cTn>
                        </p:par>
                        <p:par>
                          <p:cTn id="22" fill="hold" nodeType="afterGroup">
                            <p:stCondLst>
                              <p:cond delay="2000"/>
                            </p:stCondLst>
                            <p:childTnLst>
                              <p:par>
                                <p:cTn id="23" presetID="2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1000"/>
                                        <p:tgtEl>
                                          <p:spTgt spid="5"/>
                                        </p:tgtEl>
                                      </p:cBhvr>
                                    </p:animEffect>
                                  </p:childTnLst>
                                </p:cTn>
                              </p:par>
                            </p:childTnLst>
                          </p:cTn>
                        </p:par>
                        <p:par>
                          <p:cTn id="26" fill="hold" nodeType="afterGroup">
                            <p:stCondLst>
                              <p:cond delay="30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1000"/>
                                        <p:tgtEl>
                                          <p:spTgt spid="7"/>
                                        </p:tgtEl>
                                      </p:cBhvr>
                                    </p:animEffect>
                                  </p:childTnLst>
                                </p:cTn>
                              </p:par>
                            </p:childTnLst>
                          </p:cTn>
                        </p:par>
                        <p:par>
                          <p:cTn id="30" fill="hold" nodeType="afterGroup">
                            <p:stCondLst>
                              <p:cond delay="4000"/>
                            </p:stCondLst>
                            <p:childTnLst>
                              <p:par>
                                <p:cTn id="31" presetID="22" presetClass="entr" presetSubtype="1"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1000"/>
                                        <p:tgtEl>
                                          <p:spTgt spid="6"/>
                                        </p:tgtEl>
                                      </p:cBhvr>
                                    </p:animEffect>
                                  </p:childTnLst>
                                </p:cTn>
                              </p:par>
                            </p:childTnLst>
                          </p:cTn>
                        </p:par>
                        <p:par>
                          <p:cTn id="34" fill="hold" nodeType="afterGroup">
                            <p:stCondLst>
                              <p:cond delay="5000"/>
                            </p:stCondLst>
                            <p:childTnLst>
                              <p:par>
                                <p:cTn id="35" presetID="22" presetClass="entr" presetSubtype="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1000"/>
                                        <p:tgtEl>
                                          <p:spTgt spid="8"/>
                                        </p:tgtEl>
                                      </p:cBhvr>
                                    </p:animEffect>
                                  </p:childTnLst>
                                </p:cTn>
                              </p:par>
                            </p:childTnLst>
                          </p:cTn>
                        </p:par>
                        <p:par>
                          <p:cTn id="38" fill="hold" nodeType="afterGroup">
                            <p:stCondLst>
                              <p:cond delay="6000"/>
                            </p:stCondLst>
                            <p:childTnLst>
                              <p:par>
                                <p:cTn id="39" presetID="22" presetClass="entr" presetSubtype="1"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up)">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제목 53"/>
          <p:cNvSpPr>
            <a:spLocks noGrp="1" noChangeArrowheads="1"/>
          </p:cNvSpPr>
          <p:nvPr>
            <p:ph type="title"/>
          </p:nvPr>
        </p:nvSpPr>
        <p:spPr/>
        <p:txBody>
          <a:bodyPr/>
          <a:lstStyle/>
          <a:p>
            <a:r>
              <a:rPr smtClean="0">
                <a:ea typeface="HY헤드라인M" pitchFamily="2" charset="-127"/>
              </a:rPr>
              <a:t>Click To Type Slide Title</a:t>
            </a:r>
            <a:endParaRPr lang="ko-KR" altLang="en-US" smtClean="0">
              <a:ea typeface="HY헤드라인M" pitchFamily="2" charset="-127"/>
            </a:endParaRPr>
          </a:p>
        </p:txBody>
      </p:sp>
      <p:sp>
        <p:nvSpPr>
          <p:cNvPr id="62" name="Freeform 467"/>
          <p:cNvSpPr>
            <a:spLocks noEditPoints="1"/>
          </p:cNvSpPr>
          <p:nvPr/>
        </p:nvSpPr>
        <p:spPr bwMode="auto">
          <a:xfrm>
            <a:off x="1073150" y="5413375"/>
            <a:ext cx="6483350" cy="1724025"/>
          </a:xfrm>
          <a:custGeom>
            <a:avLst/>
            <a:gdLst/>
            <a:ahLst/>
            <a:cxnLst>
              <a:cxn ang="0">
                <a:pos x="4046" y="1006"/>
              </a:cxn>
              <a:cxn ang="0">
                <a:pos x="3212" y="782"/>
              </a:cxn>
              <a:cxn ang="0">
                <a:pos x="3272" y="1080"/>
              </a:cxn>
              <a:cxn ang="0">
                <a:pos x="4062" y="1080"/>
              </a:cxn>
              <a:cxn ang="0">
                <a:pos x="4046" y="1006"/>
              </a:cxn>
              <a:cxn ang="0">
                <a:pos x="2238" y="520"/>
              </a:cxn>
              <a:cxn ang="0">
                <a:pos x="2352" y="1080"/>
              </a:cxn>
              <a:cxn ang="0">
                <a:pos x="3140" y="1080"/>
              </a:cxn>
              <a:cxn ang="0">
                <a:pos x="3072" y="744"/>
              </a:cxn>
              <a:cxn ang="0">
                <a:pos x="2238" y="520"/>
              </a:cxn>
              <a:cxn ang="0">
                <a:pos x="1264" y="260"/>
              </a:cxn>
              <a:cxn ang="0">
                <a:pos x="1392" y="892"/>
              </a:cxn>
              <a:cxn ang="0">
                <a:pos x="1226" y="1080"/>
              </a:cxn>
              <a:cxn ang="0">
                <a:pos x="2220" y="1080"/>
              </a:cxn>
              <a:cxn ang="0">
                <a:pos x="2098" y="484"/>
              </a:cxn>
              <a:cxn ang="0">
                <a:pos x="1264" y="260"/>
              </a:cxn>
              <a:cxn ang="0">
                <a:pos x="1124" y="222"/>
              </a:cxn>
              <a:cxn ang="0">
                <a:pos x="290" y="0"/>
              </a:cxn>
              <a:cxn ang="0">
                <a:pos x="0" y="1080"/>
              </a:cxn>
              <a:cxn ang="0">
                <a:pos x="1054" y="1080"/>
              </a:cxn>
              <a:cxn ang="0">
                <a:pos x="1254" y="854"/>
              </a:cxn>
              <a:cxn ang="0">
                <a:pos x="1124" y="222"/>
              </a:cxn>
            </a:cxnLst>
            <a:rect l="0" t="0" r="r" b="b"/>
            <a:pathLst>
              <a:path w="4062" h="1080">
                <a:moveTo>
                  <a:pt x="4046" y="1006"/>
                </a:moveTo>
                <a:lnTo>
                  <a:pt x="3212" y="782"/>
                </a:lnTo>
                <a:lnTo>
                  <a:pt x="3272" y="1080"/>
                </a:lnTo>
                <a:lnTo>
                  <a:pt x="4062" y="1080"/>
                </a:lnTo>
                <a:lnTo>
                  <a:pt x="4046" y="1006"/>
                </a:lnTo>
                <a:close/>
                <a:moveTo>
                  <a:pt x="2238" y="520"/>
                </a:moveTo>
                <a:lnTo>
                  <a:pt x="2352" y="1080"/>
                </a:lnTo>
                <a:lnTo>
                  <a:pt x="3140" y="1080"/>
                </a:lnTo>
                <a:lnTo>
                  <a:pt x="3072" y="744"/>
                </a:lnTo>
                <a:lnTo>
                  <a:pt x="2238" y="520"/>
                </a:lnTo>
                <a:close/>
                <a:moveTo>
                  <a:pt x="1264" y="260"/>
                </a:moveTo>
                <a:lnTo>
                  <a:pt x="1392" y="892"/>
                </a:lnTo>
                <a:lnTo>
                  <a:pt x="1226" y="1080"/>
                </a:lnTo>
                <a:lnTo>
                  <a:pt x="2220" y="1080"/>
                </a:lnTo>
                <a:lnTo>
                  <a:pt x="2098" y="484"/>
                </a:lnTo>
                <a:lnTo>
                  <a:pt x="1264" y="260"/>
                </a:lnTo>
                <a:close/>
                <a:moveTo>
                  <a:pt x="1124" y="222"/>
                </a:moveTo>
                <a:lnTo>
                  <a:pt x="290" y="0"/>
                </a:lnTo>
                <a:lnTo>
                  <a:pt x="0" y="1080"/>
                </a:lnTo>
                <a:lnTo>
                  <a:pt x="1054" y="1080"/>
                </a:lnTo>
                <a:lnTo>
                  <a:pt x="1254" y="854"/>
                </a:lnTo>
                <a:lnTo>
                  <a:pt x="1124" y="222"/>
                </a:lnTo>
                <a:close/>
              </a:path>
            </a:pathLst>
          </a:custGeom>
          <a:gradFill rotWithShape="1">
            <a:gsLst>
              <a:gs pos="0">
                <a:schemeClr val="tx1">
                  <a:alpha val="50000"/>
                </a:schemeClr>
              </a:gs>
              <a:gs pos="100000">
                <a:schemeClr val="tx1">
                  <a:gamma/>
                  <a:tint val="0"/>
                  <a:invGamma/>
                  <a:alpha val="0"/>
                </a:schemeClr>
              </a:gs>
            </a:gsLst>
            <a:lin ang="5400000" scaled="1"/>
          </a:gradFill>
          <a:ln w="9525" cap="flat" cmpd="sng">
            <a:noFill/>
            <a:prstDash val="solid"/>
            <a:round/>
            <a:headEnd type="none" w="med" len="med"/>
            <a:tailEnd type="none" w="med" len="me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17429" name="Text Box 468"/>
          <p:cNvSpPr txBox="1">
            <a:spLocks noChangeArrowheads="1"/>
          </p:cNvSpPr>
          <p:nvPr/>
        </p:nvSpPr>
        <p:spPr bwMode="auto">
          <a:xfrm rot="-900000">
            <a:off x="755650" y="2327275"/>
            <a:ext cx="42068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a:solidFill>
                  <a:srgbClr val="FEDA02"/>
                </a:solidFill>
                <a:latin typeface="Arial Black" pitchFamily="34" charset="0"/>
              </a:rPr>
              <a:t>Pictures speak 1,000 words!</a:t>
            </a:r>
          </a:p>
          <a:p>
            <a:pPr latinLnBrk="1"/>
            <a:r>
              <a:rPr lang="en-US" altLang="ko-KR" sz="1200">
                <a:solidFill>
                  <a:srgbClr val="FEDA02"/>
                </a:solidFill>
                <a:latin typeface="Arial" pitchFamily="34" charset="0"/>
              </a:rPr>
              <a:t>Catch The feel of Design in contemporary colors and styles.</a:t>
            </a:r>
          </a:p>
        </p:txBody>
      </p:sp>
      <p:grpSp>
        <p:nvGrpSpPr>
          <p:cNvPr id="2" name="그룹 20"/>
          <p:cNvGrpSpPr>
            <a:grpSpLocks/>
          </p:cNvGrpSpPr>
          <p:nvPr/>
        </p:nvGrpSpPr>
        <p:grpSpPr bwMode="auto">
          <a:xfrm>
            <a:off x="1204913" y="3268663"/>
            <a:ext cx="1893887" cy="1952625"/>
            <a:chOff x="1204913" y="3268663"/>
            <a:chExt cx="1893887" cy="1952625"/>
          </a:xfrm>
        </p:grpSpPr>
        <p:sp>
          <p:nvSpPr>
            <p:cNvPr id="54" name="Freeform 456"/>
            <p:cNvSpPr/>
            <p:nvPr/>
          </p:nvSpPr>
          <p:spPr bwMode="auto">
            <a:xfrm rot="20700000">
              <a:off x="1260475" y="3268663"/>
              <a:ext cx="1838325" cy="1952625"/>
            </a:xfrm>
            <a:custGeom>
              <a:avLst/>
              <a:gdLst/>
              <a:ahLst/>
              <a:cxnLst>
                <a:cxn ang="0">
                  <a:pos x="0" y="0"/>
                </a:cxn>
                <a:cxn ang="0">
                  <a:pos x="864" y="0"/>
                </a:cxn>
                <a:cxn ang="0">
                  <a:pos x="1152" y="576"/>
                </a:cxn>
                <a:cxn ang="0">
                  <a:pos x="864" y="1152"/>
                </a:cxn>
                <a:cxn ang="0">
                  <a:pos x="0" y="1152"/>
                </a:cxn>
                <a:cxn ang="0">
                  <a:pos x="0" y="0"/>
                </a:cxn>
              </a:cxnLst>
              <a:rect l="0" t="0" r="r" b="b"/>
              <a:pathLst>
                <a:path w="1152" h="1152">
                  <a:moveTo>
                    <a:pt x="0" y="0"/>
                  </a:moveTo>
                  <a:lnTo>
                    <a:pt x="864" y="0"/>
                  </a:lnTo>
                  <a:lnTo>
                    <a:pt x="1152" y="576"/>
                  </a:lnTo>
                  <a:lnTo>
                    <a:pt x="864" y="1152"/>
                  </a:lnTo>
                  <a:lnTo>
                    <a:pt x="0" y="1152"/>
                  </a:lnTo>
                  <a:lnTo>
                    <a:pt x="0" y="0"/>
                  </a:lnTo>
                  <a:close/>
                </a:path>
              </a:pathLst>
            </a:cu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55" name="Freeform 457"/>
            <p:cNvSpPr/>
            <p:nvPr/>
          </p:nvSpPr>
          <p:spPr bwMode="auto">
            <a:xfrm rot="20700000">
              <a:off x="1204913" y="3351213"/>
              <a:ext cx="1711325" cy="908050"/>
            </a:xfrm>
            <a:custGeom>
              <a:avLst/>
              <a:gdLst/>
              <a:ahLst/>
              <a:cxnLst>
                <a:cxn ang="0">
                  <a:pos x="0" y="536"/>
                </a:cxn>
                <a:cxn ang="0">
                  <a:pos x="0" y="0"/>
                </a:cxn>
                <a:cxn ang="0">
                  <a:pos x="804" y="0"/>
                </a:cxn>
                <a:cxn ang="0">
                  <a:pos x="1072" y="536"/>
                </a:cxn>
                <a:cxn ang="0">
                  <a:pos x="0" y="536"/>
                </a:cxn>
              </a:cxnLst>
              <a:rect l="0" t="0" r="r" b="b"/>
              <a:pathLst>
                <a:path w="1072" h="536">
                  <a:moveTo>
                    <a:pt x="0" y="536"/>
                  </a:moveTo>
                  <a:lnTo>
                    <a:pt x="0" y="0"/>
                  </a:lnTo>
                  <a:lnTo>
                    <a:pt x="804" y="0"/>
                  </a:lnTo>
                  <a:lnTo>
                    <a:pt x="1072" y="536"/>
                  </a:lnTo>
                  <a:lnTo>
                    <a:pt x="0" y="536"/>
                  </a:lnTo>
                  <a:close/>
                </a:path>
              </a:pathLst>
            </a:custGeom>
            <a:gradFill rotWithShape="1">
              <a:gsLst>
                <a:gs pos="0">
                  <a:schemeClr val="bg1">
                    <a:alpha val="80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1511" name="Text Box 469"/>
            <p:cNvSpPr txBox="1">
              <a:spLocks noChangeArrowheads="1"/>
            </p:cNvSpPr>
            <p:nvPr/>
          </p:nvSpPr>
          <p:spPr bwMode="auto">
            <a:xfrm rot="-900000">
              <a:off x="1433513" y="4130675"/>
              <a:ext cx="13716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solidFill>
                    <a:schemeClr val="bg1"/>
                  </a:solidFill>
                  <a:latin typeface="Arial Black" pitchFamily="34" charset="0"/>
                </a:rPr>
                <a:t>Each work is </a:t>
              </a:r>
            </a:p>
            <a:p>
              <a:pPr latinLnBrk="1"/>
              <a:r>
                <a:rPr lang="en-US" altLang="ko-KR" sz="1200">
                  <a:solidFill>
                    <a:schemeClr val="bg1"/>
                  </a:solidFill>
                  <a:latin typeface="Arial Black" pitchFamily="34" charset="0"/>
                </a:rPr>
                <a:t>featured with </a:t>
              </a:r>
            </a:p>
            <a:p>
              <a:pPr latinLnBrk="1"/>
              <a:r>
                <a:rPr lang="en-US" altLang="ko-KR" sz="1200">
                  <a:solidFill>
                    <a:schemeClr val="bg1"/>
                  </a:solidFill>
                  <a:latin typeface="Arial Black" pitchFamily="34" charset="0"/>
                </a:rPr>
                <a:t>simplicity but </a:t>
              </a:r>
            </a:p>
            <a:p>
              <a:pPr latinLnBrk="1"/>
              <a:r>
                <a:rPr lang="en-US" altLang="ko-KR" sz="1200">
                  <a:solidFill>
                    <a:schemeClr val="bg1"/>
                  </a:solidFill>
                  <a:latin typeface="Arial Black" pitchFamily="34" charset="0"/>
                </a:rPr>
                <a:t>supreme </a:t>
              </a:r>
            </a:p>
            <a:p>
              <a:pPr latinLnBrk="1"/>
              <a:r>
                <a:rPr lang="en-US" altLang="ko-KR" sz="1200">
                  <a:solidFill>
                    <a:schemeClr val="bg1"/>
                  </a:solidFill>
                  <a:latin typeface="Arial Black" pitchFamily="34" charset="0"/>
                </a:rPr>
                <a:t>beauty</a:t>
              </a:r>
            </a:p>
          </p:txBody>
        </p:sp>
      </p:grpSp>
      <p:grpSp>
        <p:nvGrpSpPr>
          <p:cNvPr id="3" name="그룹 21"/>
          <p:cNvGrpSpPr>
            <a:grpSpLocks/>
          </p:cNvGrpSpPr>
          <p:nvPr/>
        </p:nvGrpSpPr>
        <p:grpSpPr bwMode="auto">
          <a:xfrm>
            <a:off x="2797175" y="2852738"/>
            <a:ext cx="1855788" cy="1952625"/>
            <a:chOff x="2797175" y="2852738"/>
            <a:chExt cx="1855788" cy="1952625"/>
          </a:xfrm>
        </p:grpSpPr>
        <p:sp>
          <p:nvSpPr>
            <p:cNvPr id="56" name="Freeform 459"/>
            <p:cNvSpPr/>
            <p:nvPr/>
          </p:nvSpPr>
          <p:spPr bwMode="auto">
            <a:xfrm rot="20700000">
              <a:off x="2814638" y="2852738"/>
              <a:ext cx="1838325" cy="1952625"/>
            </a:xfrm>
            <a:custGeom>
              <a:avLst/>
              <a:gdLst/>
              <a:ahLst/>
              <a:cxnLst>
                <a:cxn ang="0">
                  <a:pos x="288" y="576"/>
                </a:cxn>
                <a:cxn ang="0">
                  <a:pos x="0" y="0"/>
                </a:cxn>
                <a:cxn ang="0">
                  <a:pos x="864" y="0"/>
                </a:cxn>
                <a:cxn ang="0">
                  <a:pos x="1152" y="576"/>
                </a:cxn>
                <a:cxn ang="0">
                  <a:pos x="864" y="1152"/>
                </a:cxn>
                <a:cxn ang="0">
                  <a:pos x="0" y="1152"/>
                </a:cxn>
                <a:cxn ang="0">
                  <a:pos x="288" y="576"/>
                </a:cxn>
              </a:cxnLst>
              <a:rect l="0" t="0" r="r" b="b"/>
              <a:pathLst>
                <a:path w="1152" h="1152">
                  <a:moveTo>
                    <a:pt x="288" y="576"/>
                  </a:moveTo>
                  <a:lnTo>
                    <a:pt x="0" y="0"/>
                  </a:lnTo>
                  <a:lnTo>
                    <a:pt x="864" y="0"/>
                  </a:lnTo>
                  <a:lnTo>
                    <a:pt x="1152" y="576"/>
                  </a:lnTo>
                  <a:lnTo>
                    <a:pt x="864" y="1152"/>
                  </a:lnTo>
                  <a:lnTo>
                    <a:pt x="0" y="1152"/>
                  </a:lnTo>
                  <a:lnTo>
                    <a:pt x="288" y="576"/>
                  </a:lnTo>
                  <a:close/>
                </a:path>
              </a:pathLst>
            </a:cu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57" name="Freeform 460"/>
            <p:cNvSpPr/>
            <p:nvPr/>
          </p:nvSpPr>
          <p:spPr bwMode="auto">
            <a:xfrm rot="20700000">
              <a:off x="2797175" y="2930525"/>
              <a:ext cx="1673225" cy="908050"/>
            </a:xfrm>
            <a:custGeom>
              <a:avLst/>
              <a:gdLst/>
              <a:ahLst/>
              <a:cxnLst>
                <a:cxn ang="0">
                  <a:pos x="266" y="536"/>
                </a:cxn>
                <a:cxn ang="0">
                  <a:pos x="0" y="0"/>
                </a:cxn>
                <a:cxn ang="0">
                  <a:pos x="780" y="0"/>
                </a:cxn>
                <a:cxn ang="0">
                  <a:pos x="1048" y="536"/>
                </a:cxn>
                <a:cxn ang="0">
                  <a:pos x="266" y="536"/>
                </a:cxn>
              </a:cxnLst>
              <a:rect l="0" t="0" r="r" b="b"/>
              <a:pathLst>
                <a:path w="1048" h="536">
                  <a:moveTo>
                    <a:pt x="266" y="536"/>
                  </a:moveTo>
                  <a:lnTo>
                    <a:pt x="0" y="0"/>
                  </a:lnTo>
                  <a:lnTo>
                    <a:pt x="780" y="0"/>
                  </a:lnTo>
                  <a:lnTo>
                    <a:pt x="1048" y="536"/>
                  </a:lnTo>
                  <a:lnTo>
                    <a:pt x="266" y="536"/>
                  </a:lnTo>
                  <a:close/>
                </a:path>
              </a:pathLst>
            </a:custGeom>
            <a:gradFill rotWithShape="1">
              <a:gsLst>
                <a:gs pos="0">
                  <a:schemeClr val="bg1">
                    <a:alpha val="80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1515" name="Text Box 470"/>
            <p:cNvSpPr txBox="1">
              <a:spLocks noChangeArrowheads="1"/>
            </p:cNvSpPr>
            <p:nvPr/>
          </p:nvSpPr>
          <p:spPr bwMode="auto">
            <a:xfrm rot="-900000">
              <a:off x="3065463" y="3516313"/>
              <a:ext cx="15732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solidFill>
                    <a:schemeClr val="bg1"/>
                  </a:solidFill>
                  <a:latin typeface="Arial Black" pitchFamily="34" charset="0"/>
                </a:rPr>
                <a:t>          Each work</a:t>
              </a:r>
            </a:p>
            <a:p>
              <a:pPr latinLnBrk="1"/>
              <a:r>
                <a:rPr lang="en-US" altLang="ko-KR" sz="1200">
                  <a:solidFill>
                    <a:schemeClr val="bg1"/>
                  </a:solidFill>
                  <a:latin typeface="Arial Black" pitchFamily="34" charset="0"/>
                </a:rPr>
                <a:t>        is featured</a:t>
              </a:r>
            </a:p>
            <a:p>
              <a:pPr latinLnBrk="1"/>
              <a:r>
                <a:rPr lang="en-US" altLang="ko-KR" sz="1200">
                  <a:solidFill>
                    <a:schemeClr val="bg1"/>
                  </a:solidFill>
                  <a:latin typeface="Arial Black" pitchFamily="34" charset="0"/>
                </a:rPr>
                <a:t>      with </a:t>
              </a:r>
            </a:p>
            <a:p>
              <a:pPr latinLnBrk="1"/>
              <a:r>
                <a:rPr lang="en-US" altLang="ko-KR" sz="1200">
                  <a:solidFill>
                    <a:schemeClr val="bg1"/>
                  </a:solidFill>
                  <a:latin typeface="Arial Black" pitchFamily="34" charset="0"/>
                </a:rPr>
                <a:t>    simplicity</a:t>
              </a:r>
            </a:p>
            <a:p>
              <a:pPr latinLnBrk="1"/>
              <a:r>
                <a:rPr lang="en-US" altLang="ko-KR" sz="1200">
                  <a:solidFill>
                    <a:schemeClr val="bg1"/>
                  </a:solidFill>
                  <a:latin typeface="Arial Black" pitchFamily="34" charset="0"/>
                </a:rPr>
                <a:t>  but supreme </a:t>
              </a:r>
            </a:p>
            <a:p>
              <a:pPr latinLnBrk="1"/>
              <a:r>
                <a:rPr lang="en-US" altLang="ko-KR" sz="1200">
                  <a:solidFill>
                    <a:schemeClr val="bg1"/>
                  </a:solidFill>
                  <a:latin typeface="Arial Black" pitchFamily="34" charset="0"/>
                </a:rPr>
                <a:t>beauty</a:t>
              </a:r>
            </a:p>
          </p:txBody>
        </p:sp>
      </p:grpSp>
      <p:grpSp>
        <p:nvGrpSpPr>
          <p:cNvPr id="4" name="그룹 22"/>
          <p:cNvGrpSpPr>
            <a:grpSpLocks/>
          </p:cNvGrpSpPr>
          <p:nvPr/>
        </p:nvGrpSpPr>
        <p:grpSpPr bwMode="auto">
          <a:xfrm>
            <a:off x="4349750" y="2436813"/>
            <a:ext cx="1855788" cy="1952625"/>
            <a:chOff x="4349750" y="2436813"/>
            <a:chExt cx="1855788" cy="1952625"/>
          </a:xfrm>
        </p:grpSpPr>
        <p:sp>
          <p:nvSpPr>
            <p:cNvPr id="58" name="Freeform 462"/>
            <p:cNvSpPr/>
            <p:nvPr/>
          </p:nvSpPr>
          <p:spPr bwMode="auto">
            <a:xfrm rot="20700000">
              <a:off x="4367213" y="2436813"/>
              <a:ext cx="1838325" cy="1952625"/>
            </a:xfrm>
            <a:custGeom>
              <a:avLst/>
              <a:gdLst/>
              <a:ahLst/>
              <a:cxnLst>
                <a:cxn ang="0">
                  <a:pos x="288" y="576"/>
                </a:cxn>
                <a:cxn ang="0">
                  <a:pos x="0" y="0"/>
                </a:cxn>
                <a:cxn ang="0">
                  <a:pos x="864" y="0"/>
                </a:cxn>
                <a:cxn ang="0">
                  <a:pos x="1152" y="576"/>
                </a:cxn>
                <a:cxn ang="0">
                  <a:pos x="864" y="1152"/>
                </a:cxn>
                <a:cxn ang="0">
                  <a:pos x="0" y="1152"/>
                </a:cxn>
                <a:cxn ang="0">
                  <a:pos x="288" y="576"/>
                </a:cxn>
              </a:cxnLst>
              <a:rect l="0" t="0" r="r" b="b"/>
              <a:pathLst>
                <a:path w="1152" h="1152">
                  <a:moveTo>
                    <a:pt x="288" y="576"/>
                  </a:moveTo>
                  <a:lnTo>
                    <a:pt x="0" y="0"/>
                  </a:lnTo>
                  <a:lnTo>
                    <a:pt x="864" y="0"/>
                  </a:lnTo>
                  <a:lnTo>
                    <a:pt x="1152" y="576"/>
                  </a:lnTo>
                  <a:lnTo>
                    <a:pt x="864" y="1152"/>
                  </a:lnTo>
                  <a:lnTo>
                    <a:pt x="0" y="1152"/>
                  </a:lnTo>
                  <a:lnTo>
                    <a:pt x="288" y="576"/>
                  </a:lnTo>
                  <a:close/>
                </a:path>
              </a:pathLst>
            </a:cu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59" name="Freeform 463"/>
            <p:cNvSpPr/>
            <p:nvPr/>
          </p:nvSpPr>
          <p:spPr bwMode="auto">
            <a:xfrm rot="20700000">
              <a:off x="4349750" y="2514600"/>
              <a:ext cx="1673225" cy="908050"/>
            </a:xfrm>
            <a:custGeom>
              <a:avLst/>
              <a:gdLst/>
              <a:ahLst/>
              <a:cxnLst>
                <a:cxn ang="0">
                  <a:pos x="266" y="536"/>
                </a:cxn>
                <a:cxn ang="0">
                  <a:pos x="0" y="0"/>
                </a:cxn>
                <a:cxn ang="0">
                  <a:pos x="780" y="0"/>
                </a:cxn>
                <a:cxn ang="0">
                  <a:pos x="1048" y="536"/>
                </a:cxn>
                <a:cxn ang="0">
                  <a:pos x="266" y="536"/>
                </a:cxn>
              </a:cxnLst>
              <a:rect l="0" t="0" r="r" b="b"/>
              <a:pathLst>
                <a:path w="1048" h="536">
                  <a:moveTo>
                    <a:pt x="266" y="536"/>
                  </a:moveTo>
                  <a:lnTo>
                    <a:pt x="0" y="0"/>
                  </a:lnTo>
                  <a:lnTo>
                    <a:pt x="780" y="0"/>
                  </a:lnTo>
                  <a:lnTo>
                    <a:pt x="1048" y="536"/>
                  </a:lnTo>
                  <a:lnTo>
                    <a:pt x="266" y="536"/>
                  </a:lnTo>
                  <a:close/>
                </a:path>
              </a:pathLst>
            </a:custGeom>
            <a:gradFill rotWithShape="1">
              <a:gsLst>
                <a:gs pos="0">
                  <a:schemeClr val="bg1">
                    <a:alpha val="80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latinLnBrk="1">
                <a:buFontTx/>
                <a:buNone/>
                <a:defRPr/>
              </a:pPr>
              <a:endParaRPr kumimoji="1" lang="ko-KR" altLang="en-US">
                <a:latin typeface="굴림" pitchFamily="50" charset="-127"/>
                <a:ea typeface="굴림" pitchFamily="50" charset="-127"/>
              </a:endParaRPr>
            </a:p>
          </p:txBody>
        </p:sp>
        <p:sp>
          <p:nvSpPr>
            <p:cNvPr id="21519" name="Text Box 471"/>
            <p:cNvSpPr txBox="1">
              <a:spLocks noChangeArrowheads="1"/>
            </p:cNvSpPr>
            <p:nvPr/>
          </p:nvSpPr>
          <p:spPr bwMode="auto">
            <a:xfrm rot="-900000">
              <a:off x="4602163" y="3119438"/>
              <a:ext cx="15732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solidFill>
                    <a:schemeClr val="bg1"/>
                  </a:solidFill>
                  <a:latin typeface="Arial Black" pitchFamily="34" charset="0"/>
                </a:rPr>
                <a:t>          Each work</a:t>
              </a:r>
            </a:p>
            <a:p>
              <a:pPr latinLnBrk="1"/>
              <a:r>
                <a:rPr lang="en-US" altLang="ko-KR" sz="1200">
                  <a:solidFill>
                    <a:schemeClr val="bg1"/>
                  </a:solidFill>
                  <a:latin typeface="Arial Black" pitchFamily="34" charset="0"/>
                </a:rPr>
                <a:t>        is featured</a:t>
              </a:r>
            </a:p>
            <a:p>
              <a:pPr latinLnBrk="1"/>
              <a:r>
                <a:rPr lang="en-US" altLang="ko-KR" sz="1200">
                  <a:solidFill>
                    <a:schemeClr val="bg1"/>
                  </a:solidFill>
                  <a:latin typeface="Arial Black" pitchFamily="34" charset="0"/>
                </a:rPr>
                <a:t>      with </a:t>
              </a:r>
            </a:p>
            <a:p>
              <a:pPr latinLnBrk="1"/>
              <a:r>
                <a:rPr lang="en-US" altLang="ko-KR" sz="1200">
                  <a:solidFill>
                    <a:schemeClr val="bg1"/>
                  </a:solidFill>
                  <a:latin typeface="Arial Black" pitchFamily="34" charset="0"/>
                </a:rPr>
                <a:t>    simplicity</a:t>
              </a:r>
            </a:p>
            <a:p>
              <a:pPr latinLnBrk="1"/>
              <a:r>
                <a:rPr lang="en-US" altLang="ko-KR" sz="1200">
                  <a:solidFill>
                    <a:schemeClr val="bg1"/>
                  </a:solidFill>
                  <a:latin typeface="Arial Black" pitchFamily="34" charset="0"/>
                </a:rPr>
                <a:t>  but supreme </a:t>
              </a:r>
            </a:p>
            <a:p>
              <a:pPr latinLnBrk="1"/>
              <a:r>
                <a:rPr lang="en-US" altLang="ko-KR" sz="1200">
                  <a:solidFill>
                    <a:schemeClr val="bg1"/>
                  </a:solidFill>
                  <a:latin typeface="Arial Black" pitchFamily="34" charset="0"/>
                </a:rPr>
                <a:t>beauty</a:t>
              </a:r>
            </a:p>
          </p:txBody>
        </p:sp>
      </p:grpSp>
      <p:grpSp>
        <p:nvGrpSpPr>
          <p:cNvPr id="6" name="그룹 23"/>
          <p:cNvGrpSpPr>
            <a:grpSpLocks/>
          </p:cNvGrpSpPr>
          <p:nvPr/>
        </p:nvGrpSpPr>
        <p:grpSpPr bwMode="auto">
          <a:xfrm>
            <a:off x="5903913" y="2019300"/>
            <a:ext cx="1855787" cy="1952625"/>
            <a:chOff x="5903913" y="2019300"/>
            <a:chExt cx="1855787" cy="1952625"/>
          </a:xfrm>
        </p:grpSpPr>
        <p:sp>
          <p:nvSpPr>
            <p:cNvPr id="60" name="Freeform 465"/>
            <p:cNvSpPr/>
            <p:nvPr/>
          </p:nvSpPr>
          <p:spPr bwMode="auto">
            <a:xfrm rot="20700000">
              <a:off x="5921375" y="2019300"/>
              <a:ext cx="1838325" cy="1952625"/>
            </a:xfrm>
            <a:custGeom>
              <a:avLst/>
              <a:gdLst/>
              <a:ahLst/>
              <a:cxnLst>
                <a:cxn ang="0">
                  <a:pos x="288" y="576"/>
                </a:cxn>
                <a:cxn ang="0">
                  <a:pos x="0" y="0"/>
                </a:cxn>
                <a:cxn ang="0">
                  <a:pos x="864" y="0"/>
                </a:cxn>
                <a:cxn ang="0">
                  <a:pos x="1152" y="576"/>
                </a:cxn>
                <a:cxn ang="0">
                  <a:pos x="864" y="1152"/>
                </a:cxn>
                <a:cxn ang="0">
                  <a:pos x="0" y="1152"/>
                </a:cxn>
                <a:cxn ang="0">
                  <a:pos x="288" y="576"/>
                </a:cxn>
              </a:cxnLst>
              <a:rect l="0" t="0" r="r" b="b"/>
              <a:pathLst>
                <a:path w="1152" h="1152">
                  <a:moveTo>
                    <a:pt x="288" y="576"/>
                  </a:moveTo>
                  <a:lnTo>
                    <a:pt x="0" y="0"/>
                  </a:lnTo>
                  <a:lnTo>
                    <a:pt x="864" y="0"/>
                  </a:lnTo>
                  <a:lnTo>
                    <a:pt x="1152" y="576"/>
                  </a:lnTo>
                  <a:lnTo>
                    <a:pt x="864" y="1152"/>
                  </a:lnTo>
                  <a:lnTo>
                    <a:pt x="0" y="1152"/>
                  </a:lnTo>
                  <a:lnTo>
                    <a:pt x="288" y="576"/>
                  </a:lnTo>
                  <a:close/>
                </a:path>
              </a:pathLst>
            </a:custGeom>
            <a:gradFill rotWithShape="1">
              <a:gsLst>
                <a:gs pos="0">
                  <a:srgbClr val="FFC000"/>
                </a:gs>
                <a:gs pos="100000">
                  <a:srgbClr val="FE6900"/>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p>
              <a:pPr algn="ctr" fontAlgn="auto">
                <a:spcBef>
                  <a:spcPts val="0"/>
                </a:spcBef>
                <a:spcAft>
                  <a:spcPts val="0"/>
                </a:spcAft>
                <a:buFontTx/>
                <a:buNone/>
                <a:defRPr/>
              </a:pPr>
              <a:endParaRPr lang="ko-KR" altLang="en-US" sz="2000" b="1" kern="0" dirty="0">
                <a:solidFill>
                  <a:schemeClr val="bg1"/>
                </a:solidFill>
                <a:latin typeface="Times New Roman" pitchFamily="18" charset="0"/>
                <a:ea typeface="+mn-ea"/>
                <a:cs typeface="Times New Roman" pitchFamily="18" charset="0"/>
              </a:endParaRPr>
            </a:p>
          </p:txBody>
        </p:sp>
        <p:sp>
          <p:nvSpPr>
            <p:cNvPr id="21522" name="Freeform 466"/>
            <p:cNvSpPr>
              <a:spLocks noChangeArrowheads="1"/>
            </p:cNvSpPr>
            <p:nvPr/>
          </p:nvSpPr>
          <p:spPr bwMode="auto">
            <a:xfrm rot="-900000">
              <a:off x="5903913" y="2097088"/>
              <a:ext cx="1673225" cy="908050"/>
            </a:xfrm>
            <a:custGeom>
              <a:avLst/>
              <a:gdLst>
                <a:gd name="T0" fmla="*/ 266 w 1048"/>
                <a:gd name="T1" fmla="*/ 536 h 536"/>
                <a:gd name="T2" fmla="*/ 0 w 1048"/>
                <a:gd name="T3" fmla="*/ 0 h 536"/>
                <a:gd name="T4" fmla="*/ 780 w 1048"/>
                <a:gd name="T5" fmla="*/ 0 h 536"/>
                <a:gd name="T6" fmla="*/ 1048 w 1048"/>
                <a:gd name="T7" fmla="*/ 536 h 536"/>
                <a:gd name="T8" fmla="*/ 266 w 1048"/>
                <a:gd name="T9" fmla="*/ 536 h 536"/>
              </a:gdLst>
              <a:ahLst/>
              <a:cxnLst>
                <a:cxn ang="0">
                  <a:pos x="T0" y="T1"/>
                </a:cxn>
                <a:cxn ang="0">
                  <a:pos x="T2" y="T3"/>
                </a:cxn>
                <a:cxn ang="0">
                  <a:pos x="T4" y="T5"/>
                </a:cxn>
                <a:cxn ang="0">
                  <a:pos x="T6" y="T7"/>
                </a:cxn>
                <a:cxn ang="0">
                  <a:pos x="T8" y="T9"/>
                </a:cxn>
              </a:cxnLst>
              <a:rect l="0" t="0" r="r" b="b"/>
              <a:pathLst>
                <a:path w="1048" h="536">
                  <a:moveTo>
                    <a:pt x="266" y="536"/>
                  </a:moveTo>
                  <a:lnTo>
                    <a:pt x="0" y="0"/>
                  </a:lnTo>
                  <a:lnTo>
                    <a:pt x="780" y="0"/>
                  </a:lnTo>
                  <a:lnTo>
                    <a:pt x="1048" y="536"/>
                  </a:lnTo>
                  <a:lnTo>
                    <a:pt x="266" y="536"/>
                  </a:lnTo>
                  <a:close/>
                </a:path>
              </a:pathLst>
            </a:custGeom>
            <a:gradFill rotWithShape="1">
              <a:gsLst>
                <a:gs pos="0">
                  <a:schemeClr val="bg1">
                    <a:alpha val="79999"/>
                  </a:scheme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21523" name="Text Box 472"/>
            <p:cNvSpPr txBox="1">
              <a:spLocks noChangeArrowheads="1"/>
            </p:cNvSpPr>
            <p:nvPr/>
          </p:nvSpPr>
          <p:spPr bwMode="auto">
            <a:xfrm rot="-900000">
              <a:off x="6161088" y="2722563"/>
              <a:ext cx="15732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altLang="ko-KR" sz="1200">
                  <a:solidFill>
                    <a:schemeClr val="bg1"/>
                  </a:solidFill>
                  <a:latin typeface="Arial Black" pitchFamily="34" charset="0"/>
                </a:rPr>
                <a:t>          Each work</a:t>
              </a:r>
            </a:p>
            <a:p>
              <a:pPr latinLnBrk="1"/>
              <a:r>
                <a:rPr lang="en-US" altLang="ko-KR" sz="1200">
                  <a:solidFill>
                    <a:schemeClr val="bg1"/>
                  </a:solidFill>
                  <a:latin typeface="Arial Black" pitchFamily="34" charset="0"/>
                </a:rPr>
                <a:t>        is featured</a:t>
              </a:r>
            </a:p>
            <a:p>
              <a:pPr latinLnBrk="1"/>
              <a:r>
                <a:rPr lang="en-US" altLang="ko-KR" sz="1200">
                  <a:solidFill>
                    <a:schemeClr val="bg1"/>
                  </a:solidFill>
                  <a:latin typeface="Arial Black" pitchFamily="34" charset="0"/>
                </a:rPr>
                <a:t>      with </a:t>
              </a:r>
            </a:p>
            <a:p>
              <a:pPr latinLnBrk="1"/>
              <a:r>
                <a:rPr lang="en-US" altLang="ko-KR" sz="1200">
                  <a:solidFill>
                    <a:schemeClr val="bg1"/>
                  </a:solidFill>
                  <a:latin typeface="Arial Black" pitchFamily="34" charset="0"/>
                </a:rPr>
                <a:t>    simplicity</a:t>
              </a:r>
            </a:p>
            <a:p>
              <a:pPr latinLnBrk="1"/>
              <a:r>
                <a:rPr lang="en-US" altLang="ko-KR" sz="1200">
                  <a:solidFill>
                    <a:schemeClr val="bg1"/>
                  </a:solidFill>
                  <a:latin typeface="Arial Black" pitchFamily="34" charset="0"/>
                </a:rPr>
                <a:t>  but supreme </a:t>
              </a:r>
            </a:p>
            <a:p>
              <a:pPr latinLnBrk="1"/>
              <a:r>
                <a:rPr lang="en-US" altLang="ko-KR" sz="1200">
                  <a:solidFill>
                    <a:schemeClr val="bg1"/>
                  </a:solidFill>
                  <a:latin typeface="Arial Black" pitchFamily="34" charset="0"/>
                </a:rPr>
                <a:t>beauty</a:t>
              </a:r>
            </a:p>
          </p:txBody>
        </p:sp>
      </p:grpSp>
      <p:sp>
        <p:nvSpPr>
          <p:cNvPr id="7" name="Text Box 473"/>
          <p:cNvSpPr txBox="1">
            <a:spLocks noChangeArrowheads="1"/>
          </p:cNvSpPr>
          <p:nvPr/>
        </p:nvSpPr>
        <p:spPr bwMode="auto">
          <a:xfrm rot="-900000">
            <a:off x="4608513" y="4271963"/>
            <a:ext cx="31670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latinLnBrk="1"/>
            <a:r>
              <a:rPr lang="en-US" altLang="ko-KR">
                <a:solidFill>
                  <a:srgbClr val="FD7F01"/>
                </a:solidFill>
                <a:latin typeface="Arial Black" pitchFamily="34" charset="0"/>
              </a:rPr>
              <a:t>Creative Visual Aids!</a:t>
            </a:r>
          </a:p>
          <a:p>
            <a:pPr algn="r" latinLnBrk="1"/>
            <a:r>
              <a:rPr lang="en-US" altLang="en-US" sz="1200">
                <a:solidFill>
                  <a:srgbClr val="FD7F01"/>
                </a:solidFill>
                <a:latin typeface="Arial" pitchFamily="34" charset="0"/>
              </a:rPr>
              <a:t>Feel the touch of Design on the cutting edge</a:t>
            </a:r>
            <a:endParaRPr lang="en-US" altLang="ko-KR" sz="1200">
              <a:solidFill>
                <a:srgbClr val="FD7F01"/>
              </a:solidFill>
              <a:latin typeface="Arial" pitchFamily="34" charset="0"/>
            </a:endParaRPr>
          </a:p>
        </p:txBody>
      </p:sp>
      <p:sp>
        <p:nvSpPr>
          <p:cNvPr id="17435" name="Rectangle 474"/>
          <p:cNvSpPr>
            <a:spLocks noChangeArrowheads="1"/>
          </p:cNvSpPr>
          <p:nvPr/>
        </p:nvSpPr>
        <p:spPr bwMode="auto">
          <a:xfrm rot="-900000">
            <a:off x="-501650" y="3765550"/>
            <a:ext cx="1619250" cy="1981200"/>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
        <p:nvSpPr>
          <p:cNvPr id="17436" name="Freeform 475"/>
          <p:cNvSpPr>
            <a:spLocks noChangeArrowheads="1"/>
          </p:cNvSpPr>
          <p:nvPr/>
        </p:nvSpPr>
        <p:spPr bwMode="auto">
          <a:xfrm rot="-900000">
            <a:off x="7416800" y="1319213"/>
            <a:ext cx="3925888" cy="1963737"/>
          </a:xfrm>
          <a:custGeom>
            <a:avLst/>
            <a:gdLst>
              <a:gd name="T0" fmla="*/ 288 w 2304"/>
              <a:gd name="T1" fmla="*/ 576 h 1152"/>
              <a:gd name="T2" fmla="*/ 0 w 2304"/>
              <a:gd name="T3" fmla="*/ 0 h 1152"/>
              <a:gd name="T4" fmla="*/ 2016 w 2304"/>
              <a:gd name="T5" fmla="*/ 0 h 1152"/>
              <a:gd name="T6" fmla="*/ 2304 w 2304"/>
              <a:gd name="T7" fmla="*/ 576 h 1152"/>
              <a:gd name="T8" fmla="*/ 2016 w 2304"/>
              <a:gd name="T9" fmla="*/ 1152 h 1152"/>
              <a:gd name="T10" fmla="*/ 0 w 2304"/>
              <a:gd name="T11" fmla="*/ 1152 h 1152"/>
              <a:gd name="T12" fmla="*/ 288 w 2304"/>
              <a:gd name="T13" fmla="*/ 576 h 1152"/>
            </a:gdLst>
            <a:ahLst/>
            <a:cxnLst>
              <a:cxn ang="0">
                <a:pos x="T0" y="T1"/>
              </a:cxn>
              <a:cxn ang="0">
                <a:pos x="T2" y="T3"/>
              </a:cxn>
              <a:cxn ang="0">
                <a:pos x="T4" y="T5"/>
              </a:cxn>
              <a:cxn ang="0">
                <a:pos x="T6" y="T7"/>
              </a:cxn>
              <a:cxn ang="0">
                <a:pos x="T8" y="T9"/>
              </a:cxn>
              <a:cxn ang="0">
                <a:pos x="T10" y="T11"/>
              </a:cxn>
              <a:cxn ang="0">
                <a:pos x="T12" y="T13"/>
              </a:cxn>
            </a:cxnLst>
            <a:rect l="0" t="0" r="r" b="b"/>
            <a:pathLst>
              <a:path w="2304" h="1152">
                <a:moveTo>
                  <a:pt x="288" y="576"/>
                </a:moveTo>
                <a:lnTo>
                  <a:pt x="0" y="0"/>
                </a:lnTo>
                <a:lnTo>
                  <a:pt x="2016" y="0"/>
                </a:lnTo>
                <a:lnTo>
                  <a:pt x="2304" y="576"/>
                </a:lnTo>
                <a:lnTo>
                  <a:pt x="2016" y="1152"/>
                </a:lnTo>
                <a:lnTo>
                  <a:pt x="0" y="1152"/>
                </a:lnTo>
                <a:lnTo>
                  <a:pt x="288" y="576"/>
                </a:ln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ko-KR"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35"/>
                                        </p:tgtEl>
                                        <p:attrNameLst>
                                          <p:attrName>style.visibility</p:attrName>
                                        </p:attrNameLst>
                                      </p:cBhvr>
                                      <p:to>
                                        <p:strVal val="visible"/>
                                      </p:to>
                                    </p:set>
                                    <p:animEffect transition="in" filter="wipe(left)">
                                      <p:cBhvr>
                                        <p:cTn id="7" dur="500"/>
                                        <p:tgtEl>
                                          <p:spTgt spid="17435"/>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nodeType="afterGroup">
                            <p:stCondLst>
                              <p:cond delay="1000"/>
                            </p:stCondLst>
                            <p:childTnLst>
                              <p:par>
                                <p:cTn id="13" presetID="22" presetClass="entr" presetSubtype="8"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nodeType="afterGroup">
                            <p:stCondLst>
                              <p:cond delay="2000"/>
                            </p:stCondLst>
                            <p:childTnLst>
                              <p:par>
                                <p:cTn id="17" presetID="22" presetClass="entr" presetSubtype="8" fill="hold"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nodeType="afterGroup">
                            <p:stCondLst>
                              <p:cond delay="3000"/>
                            </p:stCondLst>
                            <p:childTnLst>
                              <p:par>
                                <p:cTn id="21" presetID="22" presetClass="entr" presetSubtype="8" fill="hold" nodeType="after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nodeType="afterGroup">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7436"/>
                                        </p:tgtEl>
                                        <p:attrNameLst>
                                          <p:attrName>style.visibility</p:attrName>
                                        </p:attrNameLst>
                                      </p:cBhvr>
                                      <p:to>
                                        <p:strVal val="visible"/>
                                      </p:to>
                                    </p:set>
                                    <p:animEffect transition="in" filter="wipe(left)">
                                      <p:cBhvr>
                                        <p:cTn id="27" dur="500"/>
                                        <p:tgtEl>
                                          <p:spTgt spid="17436"/>
                                        </p:tgtEl>
                                      </p:cBhvr>
                                    </p:animEffect>
                                  </p:childTnLst>
                                </p:cTn>
                              </p:par>
                            </p:childTnLst>
                          </p:cTn>
                        </p:par>
                        <p:par>
                          <p:cTn id="28" fill="hold" nodeType="afterGroup">
                            <p:stCondLst>
                              <p:cond delay="4500"/>
                            </p:stCondLst>
                            <p:childTnLst>
                              <p:par>
                                <p:cTn id="29" presetID="10" presetClass="entr" presetSubtype="0" fill="hold" grpId="0" nodeType="afterEffect">
                                  <p:stCondLst>
                                    <p:cond delay="500"/>
                                  </p:stCondLst>
                                  <p:childTnLst>
                                    <p:set>
                                      <p:cBhvr>
                                        <p:cTn id="30" dur="1" fill="hold">
                                          <p:stCondLst>
                                            <p:cond delay="0"/>
                                          </p:stCondLst>
                                        </p:cTn>
                                        <p:tgtEl>
                                          <p:spTgt spid="17429"/>
                                        </p:tgtEl>
                                        <p:attrNameLst>
                                          <p:attrName>style.visibility</p:attrName>
                                        </p:attrNameLst>
                                      </p:cBhvr>
                                      <p:to>
                                        <p:strVal val="visible"/>
                                      </p:to>
                                    </p:set>
                                    <p:animEffect transition="in" filter="fade">
                                      <p:cBhvr>
                                        <p:cTn id="31" dur="1000"/>
                                        <p:tgtEl>
                                          <p:spTgt spid="17429"/>
                                        </p:tgtEl>
                                      </p:cBhvr>
                                    </p:animEffect>
                                  </p:childTnLst>
                                </p:cTn>
                              </p:par>
                            </p:childTnLst>
                          </p:cTn>
                        </p:par>
                        <p:par>
                          <p:cTn id="32" fill="hold" nodeType="afterGroup">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9" grpId="0"/>
      <p:bldP spid="7" grpId="0"/>
      <p:bldP spid="17435" grpId="0" animBg="1"/>
      <p:bldP spid="17436" grpId="0" animBg="1"/>
    </p:bldLst>
  </p:timing>
</p:sld>
</file>

<file path=ppt/theme/theme1.xml><?xml version="1.0" encoding="utf-8"?>
<a:theme xmlns:a="http://schemas.openxmlformats.org/drawingml/2006/main" name="pptkorea_0Ae19375[1]">
  <a:themeElements>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디자인 사용자 지정">
  <a:themeElements>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디자인 사용자 지정">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pptkorea_0Ae19375[1]</Template>
  <TotalTime>4</TotalTime>
  <Pages>0</Pages>
  <Words>1366</Words>
  <Characters>0</Characters>
  <Application>Microsoft Office PowerPoint</Application>
  <DocSecurity>0</DocSecurity>
  <PresentationFormat>全屏显示(4:3)</PresentationFormat>
  <Lines>0</Lines>
  <Paragraphs>386</Paragraphs>
  <Slides>29</Slides>
  <Notes>4</Notes>
  <HiddenSlides>0</HiddenSlides>
  <MMClips>0</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29</vt:i4>
      </vt:variant>
    </vt:vector>
  </HeadingPairs>
  <TitlesOfParts>
    <vt:vector size="35" baseType="lpstr">
      <vt:lpstr>pptkorea_0Ae19375[1]</vt:lpstr>
      <vt:lpstr>디자인 사용자 지정</vt:lpstr>
      <vt:lpstr>1_디자인 사용자 지정</vt:lpstr>
      <vt:lpstr>2_디자인 사용자 지정</vt:lpstr>
      <vt:lpstr>3_디자인 사용자 지정</vt:lpstr>
      <vt:lpstr>Microsoft Excel Chart</vt:lpstr>
      <vt:lpstr>PPTKOREA P.P.TEMPLATE KOREA</vt:lpstr>
      <vt:lpstr>Click To Type Slide Title</vt:lpstr>
      <vt:lpstr>Click To Type Slide Title</vt:lpstr>
      <vt:lpstr>Click To Type Slide Title</vt:lpstr>
      <vt:lpstr>Click To Type Slide Title</vt:lpstr>
      <vt:lpstr>PowerPoint 演示文稿</vt:lpstr>
      <vt:lpstr>PowerPoint 演示文稿</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Edit Title Style</vt:lpstr>
      <vt:lpstr>THANK YOU</vt:lpstr>
      <vt:lpstr>PowerPoint 演示文稿</vt:lpstr>
      <vt:lpstr>PowerPoint 演示文稿</vt:lpstr>
      <vt:lpstr>PowerPoint 演示文稿</vt:lpstr>
      <vt:lpstr>PowerPoint 演示文稿</vt:lpstr>
    </vt:vector>
  </TitlesOfParts>
  <Company>Microsoft</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4</cp:revision>
  <dcterms:created xsi:type="dcterms:W3CDTF">2011-03-08T07:35:03Z</dcterms:created>
  <dcterms:modified xsi:type="dcterms:W3CDTF">2016-08-22T04:12:00Z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