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2" r:id="rId3"/>
    <p:sldMasterId id="2147483654" r:id="rId4"/>
    <p:sldMasterId id="2147484071" r:id="rId5"/>
  </p:sldMasterIdLst>
  <p:sldIdLst>
    <p:sldId id="256" r:id="rId6"/>
    <p:sldId id="278" r:id="rId7"/>
    <p:sldId id="271" r:id="rId8"/>
    <p:sldId id="286" r:id="rId9"/>
    <p:sldId id="292" r:id="rId10"/>
    <p:sldId id="293" r:id="rId11"/>
    <p:sldId id="294" r:id="rId12"/>
    <p:sldId id="295" r:id="rId13"/>
    <p:sldId id="309" r:id="rId14"/>
    <p:sldId id="310" r:id="rId15"/>
    <p:sldId id="311" r:id="rId16"/>
    <p:sldId id="312" r:id="rId17"/>
    <p:sldId id="313" r:id="rId18"/>
    <p:sldId id="314" r:id="rId19"/>
    <p:sldId id="316" r:id="rId20"/>
    <p:sldId id="318" r:id="rId21"/>
    <p:sldId id="319" r:id="rId22"/>
    <p:sldId id="320" r:id="rId23"/>
    <p:sldId id="321" r:id="rId24"/>
    <p:sldId id="323" r:id="rId25"/>
    <p:sldId id="308" r:id="rId26"/>
    <p:sldId id="324" r:id="rId27"/>
  </p:sldIdLst>
  <p:sldSz cx="9144000" cy="6858000" type="screen4x3"/>
  <p:notesSz cx="6858000" cy="9144000"/>
  <p:defaultTextStyle>
    <a:defPPr>
      <a:defRPr lang="ko-KR"/>
    </a:defPPr>
    <a:lvl1pPr algn="l" rtl="0" fontAlgn="base" latinLnBrk="1">
      <a:spcBef>
        <a:spcPct val="0"/>
      </a:spcBef>
      <a:spcAft>
        <a:spcPct val="0"/>
      </a:spcAft>
      <a:defRPr i="1" kern="1200">
        <a:solidFill>
          <a:schemeClr val="tx1"/>
        </a:solidFill>
        <a:latin typeface="Gulim" pitchFamily="34" charset="-127"/>
        <a:ea typeface="Gulim" pitchFamily="34" charset="-127"/>
        <a:cs typeface="+mn-cs"/>
      </a:defRPr>
    </a:lvl1pPr>
    <a:lvl2pPr marL="457200" algn="l" rtl="0" fontAlgn="base" latinLnBrk="1">
      <a:spcBef>
        <a:spcPct val="0"/>
      </a:spcBef>
      <a:spcAft>
        <a:spcPct val="0"/>
      </a:spcAft>
      <a:defRPr i="1" kern="1200">
        <a:solidFill>
          <a:schemeClr val="tx1"/>
        </a:solidFill>
        <a:latin typeface="Gulim" pitchFamily="34" charset="-127"/>
        <a:ea typeface="Gulim" pitchFamily="34" charset="-127"/>
        <a:cs typeface="+mn-cs"/>
      </a:defRPr>
    </a:lvl2pPr>
    <a:lvl3pPr marL="914400" algn="l" rtl="0" fontAlgn="base" latinLnBrk="1">
      <a:spcBef>
        <a:spcPct val="0"/>
      </a:spcBef>
      <a:spcAft>
        <a:spcPct val="0"/>
      </a:spcAft>
      <a:defRPr i="1" kern="1200">
        <a:solidFill>
          <a:schemeClr val="tx1"/>
        </a:solidFill>
        <a:latin typeface="Gulim" pitchFamily="34" charset="-127"/>
        <a:ea typeface="Gulim" pitchFamily="34" charset="-127"/>
        <a:cs typeface="+mn-cs"/>
      </a:defRPr>
    </a:lvl3pPr>
    <a:lvl4pPr marL="1371600" algn="l" rtl="0" fontAlgn="base" latinLnBrk="1">
      <a:spcBef>
        <a:spcPct val="0"/>
      </a:spcBef>
      <a:spcAft>
        <a:spcPct val="0"/>
      </a:spcAft>
      <a:defRPr i="1" kern="1200">
        <a:solidFill>
          <a:schemeClr val="tx1"/>
        </a:solidFill>
        <a:latin typeface="Gulim" pitchFamily="34" charset="-127"/>
        <a:ea typeface="Gulim" pitchFamily="34" charset="-127"/>
        <a:cs typeface="+mn-cs"/>
      </a:defRPr>
    </a:lvl4pPr>
    <a:lvl5pPr marL="1828800" algn="l" rtl="0" fontAlgn="base" latinLnBrk="1">
      <a:spcBef>
        <a:spcPct val="0"/>
      </a:spcBef>
      <a:spcAft>
        <a:spcPct val="0"/>
      </a:spcAft>
      <a:defRPr i="1" kern="1200">
        <a:solidFill>
          <a:schemeClr val="tx1"/>
        </a:solidFill>
        <a:latin typeface="Gulim" pitchFamily="34" charset="-127"/>
        <a:ea typeface="Gulim" pitchFamily="34" charset="-127"/>
        <a:cs typeface="+mn-cs"/>
      </a:defRPr>
    </a:lvl5pPr>
    <a:lvl6pPr marL="2286000" algn="l" defTabSz="914400" rtl="0" eaLnBrk="1" latinLnBrk="0" hangingPunct="1">
      <a:defRPr i="1" kern="1200">
        <a:solidFill>
          <a:schemeClr val="tx1"/>
        </a:solidFill>
        <a:latin typeface="Gulim" pitchFamily="34" charset="-127"/>
        <a:ea typeface="Gulim" pitchFamily="34" charset="-127"/>
        <a:cs typeface="+mn-cs"/>
      </a:defRPr>
    </a:lvl6pPr>
    <a:lvl7pPr marL="2743200" algn="l" defTabSz="914400" rtl="0" eaLnBrk="1" latinLnBrk="0" hangingPunct="1">
      <a:defRPr i="1" kern="1200">
        <a:solidFill>
          <a:schemeClr val="tx1"/>
        </a:solidFill>
        <a:latin typeface="Gulim" pitchFamily="34" charset="-127"/>
        <a:ea typeface="Gulim" pitchFamily="34" charset="-127"/>
        <a:cs typeface="+mn-cs"/>
      </a:defRPr>
    </a:lvl7pPr>
    <a:lvl8pPr marL="3200400" algn="l" defTabSz="914400" rtl="0" eaLnBrk="1" latinLnBrk="0" hangingPunct="1">
      <a:defRPr i="1" kern="1200">
        <a:solidFill>
          <a:schemeClr val="tx1"/>
        </a:solidFill>
        <a:latin typeface="Gulim" pitchFamily="34" charset="-127"/>
        <a:ea typeface="Gulim" pitchFamily="34" charset="-127"/>
        <a:cs typeface="+mn-cs"/>
      </a:defRPr>
    </a:lvl8pPr>
    <a:lvl9pPr marL="3657600" algn="l" defTabSz="914400" rtl="0" eaLnBrk="1" latinLnBrk="0" hangingPunct="1">
      <a:defRPr i="1" kern="1200">
        <a:solidFill>
          <a:schemeClr val="tx1"/>
        </a:solidFill>
        <a:latin typeface="Gulim" pitchFamily="34" charset="-127"/>
        <a:ea typeface="Gulim" pitchFamily="34"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DDDDDD"/>
    <a:srgbClr val="C6D0E4"/>
    <a:srgbClr val="A1B2D3"/>
    <a:srgbClr val="506EAB"/>
    <a:srgbClr val="3C5D9F"/>
    <a:srgbClr val="0C2D70"/>
    <a:srgbClr val="8282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9" d="100"/>
          <a:sy n="99" d="100"/>
        </p:scale>
        <p:origin x="-197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11AEE62-502F-43DD-A96D-BDD757D9887B}" type="slidenum">
              <a:rPr lang="en-US"/>
              <a:pPr/>
              <a:t>‹#›</a:t>
            </a:fld>
            <a:endParaRPr lang="en-US"/>
          </a:p>
        </p:txBody>
      </p:sp>
    </p:spTree>
    <p:extLst>
      <p:ext uri="{BB962C8B-B14F-4D97-AF65-F5344CB8AC3E}">
        <p14:creationId xmlns:p14="http://schemas.microsoft.com/office/powerpoint/2010/main" val="209855676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F6A50B0A-0021-4F32-B509-3C79FE118BAA}" type="slidenum">
              <a:rPr lang="en-US"/>
              <a:pPr/>
              <a:t>‹#›</a:t>
            </a:fld>
            <a:endParaRPr lang="en-US"/>
          </a:p>
        </p:txBody>
      </p:sp>
    </p:spTree>
    <p:extLst>
      <p:ext uri="{BB962C8B-B14F-4D97-AF65-F5344CB8AC3E}">
        <p14:creationId xmlns:p14="http://schemas.microsoft.com/office/powerpoint/2010/main" val="31152187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7025" y="115888"/>
            <a:ext cx="2071688" cy="59991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5888"/>
            <a:ext cx="6067425" cy="59991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463C3A81-81E9-4251-A4C5-2968DAF0CC8D}" type="slidenum">
              <a:rPr lang="en-US"/>
              <a:pPr/>
              <a:t>‹#›</a:t>
            </a:fld>
            <a:endParaRPr lang="en-US"/>
          </a:p>
        </p:txBody>
      </p:sp>
    </p:spTree>
    <p:extLst>
      <p:ext uri="{BB962C8B-B14F-4D97-AF65-F5344CB8AC3E}">
        <p14:creationId xmlns:p14="http://schemas.microsoft.com/office/powerpoint/2010/main" val="139989821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2AE102D-855E-49C7-9B86-B1BF3FC05B6A}" type="slidenum">
              <a:rPr lang="en-US"/>
              <a:pPr/>
              <a:t>‹#›</a:t>
            </a:fld>
            <a:endParaRPr lang="en-US"/>
          </a:p>
        </p:txBody>
      </p:sp>
    </p:spTree>
    <p:extLst>
      <p:ext uri="{BB962C8B-B14F-4D97-AF65-F5344CB8AC3E}">
        <p14:creationId xmlns:p14="http://schemas.microsoft.com/office/powerpoint/2010/main" val="95482900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93F00225-E6E4-43E9-B721-71D5CA3A24B5}" type="slidenum">
              <a:rPr lang="en-US"/>
              <a:pPr/>
              <a:t>‹#›</a:t>
            </a:fld>
            <a:endParaRPr lang="en-US"/>
          </a:p>
        </p:txBody>
      </p:sp>
    </p:spTree>
    <p:extLst>
      <p:ext uri="{BB962C8B-B14F-4D97-AF65-F5344CB8AC3E}">
        <p14:creationId xmlns:p14="http://schemas.microsoft.com/office/powerpoint/2010/main" val="152405111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256A0870-1739-4B1D-BC7C-431422D7AE29}" type="slidenum">
              <a:rPr lang="en-US"/>
              <a:pPr/>
              <a:t>‹#›</a:t>
            </a:fld>
            <a:endParaRPr lang="en-US"/>
          </a:p>
        </p:txBody>
      </p:sp>
    </p:spTree>
    <p:extLst>
      <p:ext uri="{BB962C8B-B14F-4D97-AF65-F5344CB8AC3E}">
        <p14:creationId xmlns:p14="http://schemas.microsoft.com/office/powerpoint/2010/main" val="231669783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0E625180-4EAD-4042-A22F-64C8676A91CC}" type="slidenum">
              <a:rPr lang="en-US"/>
              <a:pPr/>
              <a:t>‹#›</a:t>
            </a:fld>
            <a:endParaRPr lang="en-US"/>
          </a:p>
        </p:txBody>
      </p:sp>
    </p:spTree>
    <p:extLst>
      <p:ext uri="{BB962C8B-B14F-4D97-AF65-F5344CB8AC3E}">
        <p14:creationId xmlns:p14="http://schemas.microsoft.com/office/powerpoint/2010/main" val="379651581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61EB1240-BB22-4CD1-8F0F-9EC3C783DBAA}" type="slidenum">
              <a:rPr lang="en-US"/>
              <a:pPr/>
              <a:t>‹#›</a:t>
            </a:fld>
            <a:endParaRPr lang="en-US"/>
          </a:p>
        </p:txBody>
      </p:sp>
    </p:spTree>
    <p:extLst>
      <p:ext uri="{BB962C8B-B14F-4D97-AF65-F5344CB8AC3E}">
        <p14:creationId xmlns:p14="http://schemas.microsoft.com/office/powerpoint/2010/main" val="108197906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8750CD4A-8C00-4285-8C8D-4763A8C38BBB}" type="slidenum">
              <a:rPr lang="en-US"/>
              <a:pPr/>
              <a:t>‹#›</a:t>
            </a:fld>
            <a:endParaRPr lang="en-US"/>
          </a:p>
        </p:txBody>
      </p:sp>
    </p:spTree>
    <p:extLst>
      <p:ext uri="{BB962C8B-B14F-4D97-AF65-F5344CB8AC3E}">
        <p14:creationId xmlns:p14="http://schemas.microsoft.com/office/powerpoint/2010/main" val="1782651048"/>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CEFE22A3-7AF9-41B6-B990-D7A3ACAED487}" type="slidenum">
              <a:rPr lang="en-US"/>
              <a:pPr/>
              <a:t>‹#›</a:t>
            </a:fld>
            <a:endParaRPr lang="en-US"/>
          </a:p>
        </p:txBody>
      </p:sp>
    </p:spTree>
    <p:extLst>
      <p:ext uri="{BB962C8B-B14F-4D97-AF65-F5344CB8AC3E}">
        <p14:creationId xmlns:p14="http://schemas.microsoft.com/office/powerpoint/2010/main" val="2716620303"/>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37E79B5A-9703-4F87-B5B1-5A1646685596}" type="slidenum">
              <a:rPr lang="en-US"/>
              <a:pPr/>
              <a:t>‹#›</a:t>
            </a:fld>
            <a:endParaRPr lang="en-US"/>
          </a:p>
        </p:txBody>
      </p:sp>
    </p:spTree>
    <p:extLst>
      <p:ext uri="{BB962C8B-B14F-4D97-AF65-F5344CB8AC3E}">
        <p14:creationId xmlns:p14="http://schemas.microsoft.com/office/powerpoint/2010/main" val="426354333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94D1B2A-DAF3-4341-B47F-E9A2BB396674}" type="slidenum">
              <a:rPr lang="en-US"/>
              <a:pPr/>
              <a:t>‹#›</a:t>
            </a:fld>
            <a:endParaRPr lang="en-US"/>
          </a:p>
        </p:txBody>
      </p:sp>
    </p:spTree>
    <p:extLst>
      <p:ext uri="{BB962C8B-B14F-4D97-AF65-F5344CB8AC3E}">
        <p14:creationId xmlns:p14="http://schemas.microsoft.com/office/powerpoint/2010/main" val="557904214"/>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65AA0F53-E451-459C-9BF6-3A05AB1D80DF}" type="slidenum">
              <a:rPr lang="en-US"/>
              <a:pPr/>
              <a:t>‹#›</a:t>
            </a:fld>
            <a:endParaRPr lang="en-US"/>
          </a:p>
        </p:txBody>
      </p:sp>
    </p:spTree>
    <p:extLst>
      <p:ext uri="{BB962C8B-B14F-4D97-AF65-F5344CB8AC3E}">
        <p14:creationId xmlns:p14="http://schemas.microsoft.com/office/powerpoint/2010/main" val="3937902032"/>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FF17377-D1B8-42C3-9B0D-350B175271DA}" type="slidenum">
              <a:rPr lang="en-US"/>
              <a:pPr/>
              <a:t>‹#›</a:t>
            </a:fld>
            <a:endParaRPr lang="en-US"/>
          </a:p>
        </p:txBody>
      </p:sp>
    </p:spTree>
    <p:extLst>
      <p:ext uri="{BB962C8B-B14F-4D97-AF65-F5344CB8AC3E}">
        <p14:creationId xmlns:p14="http://schemas.microsoft.com/office/powerpoint/2010/main" val="3561961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7025" y="115888"/>
            <a:ext cx="2071688" cy="60102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5888"/>
            <a:ext cx="6067425" cy="60102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425FC6F4-0221-48B4-B011-7880A6C6D41C}" type="slidenum">
              <a:rPr lang="en-US"/>
              <a:pPr/>
              <a:t>‹#›</a:t>
            </a:fld>
            <a:endParaRPr lang="en-US"/>
          </a:p>
        </p:txBody>
      </p:sp>
    </p:spTree>
    <p:extLst>
      <p:ext uri="{BB962C8B-B14F-4D97-AF65-F5344CB8AC3E}">
        <p14:creationId xmlns:p14="http://schemas.microsoft.com/office/powerpoint/2010/main" val="2411158468"/>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7C39EE14-44E4-401D-8F6A-E9A35893E777}" type="slidenum">
              <a:rPr lang="en-US"/>
              <a:pPr/>
              <a:t>‹#›</a:t>
            </a:fld>
            <a:endParaRPr lang="en-US"/>
          </a:p>
        </p:txBody>
      </p:sp>
    </p:spTree>
    <p:extLst>
      <p:ext uri="{BB962C8B-B14F-4D97-AF65-F5344CB8AC3E}">
        <p14:creationId xmlns:p14="http://schemas.microsoft.com/office/powerpoint/2010/main" val="269994567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DEEA9322-9672-4F39-A660-68CE6825A771}" type="slidenum">
              <a:rPr lang="en-US"/>
              <a:pPr/>
              <a:t>‹#›</a:t>
            </a:fld>
            <a:endParaRPr lang="en-US"/>
          </a:p>
        </p:txBody>
      </p:sp>
    </p:spTree>
    <p:extLst>
      <p:ext uri="{BB962C8B-B14F-4D97-AF65-F5344CB8AC3E}">
        <p14:creationId xmlns:p14="http://schemas.microsoft.com/office/powerpoint/2010/main" val="400336317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338679CA-FBD6-4E62-807C-37B96AD48988}" type="slidenum">
              <a:rPr lang="en-US"/>
              <a:pPr/>
              <a:t>‹#›</a:t>
            </a:fld>
            <a:endParaRPr lang="en-US"/>
          </a:p>
        </p:txBody>
      </p:sp>
    </p:spTree>
    <p:extLst>
      <p:ext uri="{BB962C8B-B14F-4D97-AF65-F5344CB8AC3E}">
        <p14:creationId xmlns:p14="http://schemas.microsoft.com/office/powerpoint/2010/main" val="330956638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4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6841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22BFBCCD-BC32-4CD8-A93F-6329598FFBDF}" type="slidenum">
              <a:rPr lang="en-US"/>
              <a:pPr/>
              <a:t>‹#›</a:t>
            </a:fld>
            <a:endParaRPr lang="en-US"/>
          </a:p>
        </p:txBody>
      </p:sp>
    </p:spTree>
    <p:extLst>
      <p:ext uri="{BB962C8B-B14F-4D97-AF65-F5344CB8AC3E}">
        <p14:creationId xmlns:p14="http://schemas.microsoft.com/office/powerpoint/2010/main" val="3379111699"/>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8D160E89-0C2D-4806-9FD6-250B40DE0677}" type="slidenum">
              <a:rPr lang="en-US"/>
              <a:pPr/>
              <a:t>‹#›</a:t>
            </a:fld>
            <a:endParaRPr lang="en-US"/>
          </a:p>
        </p:txBody>
      </p:sp>
    </p:spTree>
    <p:extLst>
      <p:ext uri="{BB962C8B-B14F-4D97-AF65-F5344CB8AC3E}">
        <p14:creationId xmlns:p14="http://schemas.microsoft.com/office/powerpoint/2010/main" val="84353779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0A34588D-54DB-42B8-B8F2-8E5205839756}" type="slidenum">
              <a:rPr lang="en-US"/>
              <a:pPr/>
              <a:t>‹#›</a:t>
            </a:fld>
            <a:endParaRPr lang="en-US"/>
          </a:p>
        </p:txBody>
      </p:sp>
    </p:spTree>
    <p:extLst>
      <p:ext uri="{BB962C8B-B14F-4D97-AF65-F5344CB8AC3E}">
        <p14:creationId xmlns:p14="http://schemas.microsoft.com/office/powerpoint/2010/main" val="157305953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C67876C8-ADFC-40AC-BAFD-1610D2BCE11C}" type="slidenum">
              <a:rPr lang="en-US"/>
              <a:pPr/>
              <a:t>‹#›</a:t>
            </a:fld>
            <a:endParaRPr lang="en-US"/>
          </a:p>
        </p:txBody>
      </p:sp>
    </p:spTree>
    <p:extLst>
      <p:ext uri="{BB962C8B-B14F-4D97-AF65-F5344CB8AC3E}">
        <p14:creationId xmlns:p14="http://schemas.microsoft.com/office/powerpoint/2010/main" val="220130791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CD236AF6-8BE4-4D1F-BBDC-180F80174BB6}" type="slidenum">
              <a:rPr lang="en-US"/>
              <a:pPr/>
              <a:t>‹#›</a:t>
            </a:fld>
            <a:endParaRPr lang="en-US"/>
          </a:p>
        </p:txBody>
      </p:sp>
    </p:spTree>
    <p:extLst>
      <p:ext uri="{BB962C8B-B14F-4D97-AF65-F5344CB8AC3E}">
        <p14:creationId xmlns:p14="http://schemas.microsoft.com/office/powerpoint/2010/main" val="4077486909"/>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70515322-A9C0-4640-AFEC-EDBBF473ECB8}" type="slidenum">
              <a:rPr lang="en-US"/>
              <a:pPr/>
              <a:t>‹#›</a:t>
            </a:fld>
            <a:endParaRPr lang="en-US"/>
          </a:p>
        </p:txBody>
      </p:sp>
    </p:spTree>
    <p:extLst>
      <p:ext uri="{BB962C8B-B14F-4D97-AF65-F5344CB8AC3E}">
        <p14:creationId xmlns:p14="http://schemas.microsoft.com/office/powerpoint/2010/main" val="1811390794"/>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E68B48A3-CAB4-4201-95CC-FE213A6B424F}" type="slidenum">
              <a:rPr lang="en-US"/>
              <a:pPr/>
              <a:t>‹#›</a:t>
            </a:fld>
            <a:endParaRPr lang="en-US"/>
          </a:p>
        </p:txBody>
      </p:sp>
    </p:spTree>
    <p:extLst>
      <p:ext uri="{BB962C8B-B14F-4D97-AF65-F5344CB8AC3E}">
        <p14:creationId xmlns:p14="http://schemas.microsoft.com/office/powerpoint/2010/main" val="2922924281"/>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471F3311-C6B6-4A93-B8E7-441BA6C7D156}" type="slidenum">
              <a:rPr lang="en-US"/>
              <a:pPr/>
              <a:t>‹#›</a:t>
            </a:fld>
            <a:endParaRPr lang="en-US"/>
          </a:p>
        </p:txBody>
      </p:sp>
    </p:spTree>
    <p:extLst>
      <p:ext uri="{BB962C8B-B14F-4D97-AF65-F5344CB8AC3E}">
        <p14:creationId xmlns:p14="http://schemas.microsoft.com/office/powerpoint/2010/main" val="2996787820"/>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88913"/>
            <a:ext cx="2057400" cy="5605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88913"/>
            <a:ext cx="6019800" cy="56054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AB7C1BD8-27B8-48E5-AE23-80E3025819A1}" type="slidenum">
              <a:rPr lang="en-US"/>
              <a:pPr/>
              <a:t>‹#›</a:t>
            </a:fld>
            <a:endParaRPr lang="en-US"/>
          </a:p>
        </p:txBody>
      </p:sp>
    </p:spTree>
    <p:extLst>
      <p:ext uri="{BB962C8B-B14F-4D97-AF65-F5344CB8AC3E}">
        <p14:creationId xmlns:p14="http://schemas.microsoft.com/office/powerpoint/2010/main" val="55438126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6863638-27D5-4541-A00C-17EAF1EC6CB8}" type="slidenum">
              <a:rPr lang="en-US"/>
              <a:pPr/>
              <a:t>‹#›</a:t>
            </a:fld>
            <a:endParaRPr lang="en-US"/>
          </a:p>
        </p:txBody>
      </p:sp>
    </p:spTree>
    <p:extLst>
      <p:ext uri="{BB962C8B-B14F-4D97-AF65-F5344CB8AC3E}">
        <p14:creationId xmlns:p14="http://schemas.microsoft.com/office/powerpoint/2010/main" val="169341677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E841DE85-B981-4F74-AF11-5B10047BD596}" type="slidenum">
              <a:rPr lang="en-US"/>
              <a:pPr/>
              <a:t>‹#›</a:t>
            </a:fld>
            <a:endParaRPr lang="en-US"/>
          </a:p>
        </p:txBody>
      </p:sp>
    </p:spTree>
    <p:extLst>
      <p:ext uri="{BB962C8B-B14F-4D97-AF65-F5344CB8AC3E}">
        <p14:creationId xmlns:p14="http://schemas.microsoft.com/office/powerpoint/2010/main" val="182683240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2683236-7BCF-433E-B2B6-93AD18BA27D3}" type="slidenum">
              <a:rPr lang="en-US"/>
              <a:pPr/>
              <a:t>‹#›</a:t>
            </a:fld>
            <a:endParaRPr lang="en-US"/>
          </a:p>
        </p:txBody>
      </p:sp>
    </p:spTree>
    <p:extLst>
      <p:ext uri="{BB962C8B-B14F-4D97-AF65-F5344CB8AC3E}">
        <p14:creationId xmlns:p14="http://schemas.microsoft.com/office/powerpoint/2010/main" val="3759504855"/>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763713" y="1000125"/>
            <a:ext cx="33845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300663" y="1000125"/>
            <a:ext cx="338613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1ABCF13C-DE93-46EF-829E-77E8DD3BB916}" type="slidenum">
              <a:rPr lang="en-US"/>
              <a:pPr/>
              <a:t>‹#›</a:t>
            </a:fld>
            <a:endParaRPr lang="en-US"/>
          </a:p>
        </p:txBody>
      </p:sp>
    </p:spTree>
    <p:extLst>
      <p:ext uri="{BB962C8B-B14F-4D97-AF65-F5344CB8AC3E}">
        <p14:creationId xmlns:p14="http://schemas.microsoft.com/office/powerpoint/2010/main" val="133432890"/>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2D6FB3E5-45C3-4F40-B724-2D45CD90CF23}" type="slidenum">
              <a:rPr lang="en-US"/>
              <a:pPr/>
              <a:t>‹#›</a:t>
            </a:fld>
            <a:endParaRPr lang="en-US"/>
          </a:p>
        </p:txBody>
      </p:sp>
    </p:spTree>
    <p:extLst>
      <p:ext uri="{BB962C8B-B14F-4D97-AF65-F5344CB8AC3E}">
        <p14:creationId xmlns:p14="http://schemas.microsoft.com/office/powerpoint/2010/main" val="237849433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13F37425-2B30-4D57-B801-0CD9F407FF7D}" type="slidenum">
              <a:rPr lang="en-US"/>
              <a:pPr/>
              <a:t>‹#›</a:t>
            </a:fld>
            <a:endParaRPr lang="en-US"/>
          </a:p>
        </p:txBody>
      </p:sp>
    </p:spTree>
    <p:extLst>
      <p:ext uri="{BB962C8B-B14F-4D97-AF65-F5344CB8AC3E}">
        <p14:creationId xmlns:p14="http://schemas.microsoft.com/office/powerpoint/2010/main" val="200981433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8908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8908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359C36C0-D0B0-4C0D-BF3C-DFA362BC7329}" type="slidenum">
              <a:rPr lang="en-US"/>
              <a:pPr/>
              <a:t>‹#›</a:t>
            </a:fld>
            <a:endParaRPr lang="en-US"/>
          </a:p>
        </p:txBody>
      </p:sp>
    </p:spTree>
    <p:extLst>
      <p:ext uri="{BB962C8B-B14F-4D97-AF65-F5344CB8AC3E}">
        <p14:creationId xmlns:p14="http://schemas.microsoft.com/office/powerpoint/2010/main" val="1239673241"/>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B022F56E-EED4-4DE6-9E0F-ECCDBDE6AC0F}" type="slidenum">
              <a:rPr lang="en-US"/>
              <a:pPr/>
              <a:t>‹#›</a:t>
            </a:fld>
            <a:endParaRPr lang="en-US"/>
          </a:p>
        </p:txBody>
      </p:sp>
    </p:spTree>
    <p:extLst>
      <p:ext uri="{BB962C8B-B14F-4D97-AF65-F5344CB8AC3E}">
        <p14:creationId xmlns:p14="http://schemas.microsoft.com/office/powerpoint/2010/main" val="160625164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7F50158B-F88A-4291-A40D-1D8ACD1E6DEF}" type="slidenum">
              <a:rPr lang="en-US"/>
              <a:pPr/>
              <a:t>‹#›</a:t>
            </a:fld>
            <a:endParaRPr lang="en-US"/>
          </a:p>
        </p:txBody>
      </p:sp>
    </p:spTree>
    <p:extLst>
      <p:ext uri="{BB962C8B-B14F-4D97-AF65-F5344CB8AC3E}">
        <p14:creationId xmlns:p14="http://schemas.microsoft.com/office/powerpoint/2010/main" val="378049977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EE97262E-5476-4CFE-A854-6687FB25FE5E}" type="slidenum">
              <a:rPr lang="en-US"/>
              <a:pPr/>
              <a:t>‹#›</a:t>
            </a:fld>
            <a:endParaRPr lang="en-US"/>
          </a:p>
        </p:txBody>
      </p:sp>
    </p:spTree>
    <p:extLst>
      <p:ext uri="{BB962C8B-B14F-4D97-AF65-F5344CB8AC3E}">
        <p14:creationId xmlns:p14="http://schemas.microsoft.com/office/powerpoint/2010/main" val="1832554368"/>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493D40DD-1F1D-41B7-92CF-D96F6DB10D59}" type="slidenum">
              <a:rPr lang="en-US"/>
              <a:pPr/>
              <a:t>‹#›</a:t>
            </a:fld>
            <a:endParaRPr lang="en-US"/>
          </a:p>
        </p:txBody>
      </p:sp>
    </p:spTree>
    <p:extLst>
      <p:ext uri="{BB962C8B-B14F-4D97-AF65-F5344CB8AC3E}">
        <p14:creationId xmlns:p14="http://schemas.microsoft.com/office/powerpoint/2010/main" val="260231993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31038" y="276225"/>
            <a:ext cx="1755775" cy="52498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763713" y="276225"/>
            <a:ext cx="5114925" cy="52498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1549FCBF-4D8E-4D86-BFD0-A121E0AB0026}" type="slidenum">
              <a:rPr lang="en-US"/>
              <a:pPr/>
              <a:t>‹#›</a:t>
            </a:fld>
            <a:endParaRPr lang="en-US"/>
          </a:p>
        </p:txBody>
      </p:sp>
    </p:spTree>
    <p:extLst>
      <p:ext uri="{BB962C8B-B14F-4D97-AF65-F5344CB8AC3E}">
        <p14:creationId xmlns:p14="http://schemas.microsoft.com/office/powerpoint/2010/main" val="98883589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灯片编号占位符 3"/>
          <p:cNvSpPr>
            <a:spLocks noGrp="1"/>
          </p:cNvSpPr>
          <p:nvPr>
            <p:ph type="sldNum" sz="quarter" idx="10"/>
          </p:nvPr>
        </p:nvSpPr>
        <p:spPr/>
        <p:txBody>
          <a:bodyPr/>
          <a:lstStyle>
            <a:lvl1pPr>
              <a:defRPr/>
            </a:lvl1pPr>
          </a:lstStyle>
          <a:p>
            <a:fld id="{61C71642-CE3E-4051-9362-1ACC4E263371}" type="slidenum">
              <a:rPr lang="en-US"/>
              <a:pPr/>
              <a:t>‹#›</a:t>
            </a:fld>
            <a:endParaRPr lang="en-US"/>
          </a:p>
        </p:txBody>
      </p:sp>
      <p:sp>
        <p:nvSpPr>
          <p:cNvPr id="5" name="日期占位符 4"/>
          <p:cNvSpPr>
            <a:spLocks noGrp="1"/>
          </p:cNvSpPr>
          <p:nvPr>
            <p:ph type="dt" sz="half" idx="11"/>
          </p:nvPr>
        </p:nvSpPr>
        <p:spPr/>
        <p:txBody>
          <a:bodyPr/>
          <a:lstStyle>
            <a:lvl1pPr>
              <a:defRPr/>
            </a:lvl1pPr>
          </a:lstStyle>
          <a:p>
            <a:endParaRPr lang="en-US"/>
          </a:p>
        </p:txBody>
      </p:sp>
      <p:sp>
        <p:nvSpPr>
          <p:cNvPr id="6" name="页脚占位符 5"/>
          <p:cNvSpPr>
            <a:spLocks noGrp="1"/>
          </p:cNvSpPr>
          <p:nvPr>
            <p:ph type="ftr" sz="quarter" idx="12"/>
          </p:nvPr>
        </p:nvSpPr>
        <p:spPr>
          <a:xfrm>
            <a:off x="3124200" y="6245225"/>
            <a:ext cx="2895600" cy="47625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279894970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AA3CDF35-F0F5-43F4-A555-AC841D0E0BB4}" type="slidenum">
              <a:rPr lang="en-US"/>
              <a:pPr/>
              <a:t>‹#›</a:t>
            </a:fld>
            <a:endParaRPr lang="en-US"/>
          </a:p>
        </p:txBody>
      </p:sp>
      <p:sp>
        <p:nvSpPr>
          <p:cNvPr id="5" name="日期占位符 4"/>
          <p:cNvSpPr>
            <a:spLocks noGrp="1"/>
          </p:cNvSpPr>
          <p:nvPr>
            <p:ph type="dt" sz="half" idx="11"/>
          </p:nvPr>
        </p:nvSpPr>
        <p:spPr/>
        <p:txBody>
          <a:bodyPr/>
          <a:lstStyle>
            <a:lvl1pPr>
              <a:defRPr/>
            </a:lvl1pPr>
          </a:lstStyle>
          <a:p>
            <a:endParaRPr lang="en-US"/>
          </a:p>
        </p:txBody>
      </p:sp>
      <p:sp>
        <p:nvSpPr>
          <p:cNvPr id="6" name="页脚占位符 5"/>
          <p:cNvSpPr>
            <a:spLocks noGrp="1"/>
          </p:cNvSpPr>
          <p:nvPr>
            <p:ph type="ftr" sz="quarter" idx="12"/>
          </p:nvPr>
        </p:nvSpPr>
        <p:spPr>
          <a:xfrm>
            <a:off x="3124200" y="6245225"/>
            <a:ext cx="2895600" cy="47625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119513600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lvl1pPr>
              <a:defRPr/>
            </a:lvl1pPr>
          </a:lstStyle>
          <a:p>
            <a:fld id="{409CC92F-5ED1-4804-B7D4-BC9FAD3D28C4}" type="slidenum">
              <a:rPr lang="en-US"/>
              <a:pPr/>
              <a:t>‹#›</a:t>
            </a:fld>
            <a:endParaRPr lang="en-US"/>
          </a:p>
        </p:txBody>
      </p:sp>
      <p:sp>
        <p:nvSpPr>
          <p:cNvPr id="5" name="日期占位符 4"/>
          <p:cNvSpPr>
            <a:spLocks noGrp="1"/>
          </p:cNvSpPr>
          <p:nvPr>
            <p:ph type="dt" sz="half" idx="11"/>
          </p:nvPr>
        </p:nvSpPr>
        <p:spPr/>
        <p:txBody>
          <a:bodyPr/>
          <a:lstStyle>
            <a:lvl1pPr>
              <a:defRPr/>
            </a:lvl1pPr>
          </a:lstStyle>
          <a:p>
            <a:endParaRPr lang="en-US"/>
          </a:p>
        </p:txBody>
      </p:sp>
      <p:sp>
        <p:nvSpPr>
          <p:cNvPr id="6" name="页脚占位符 5"/>
          <p:cNvSpPr>
            <a:spLocks noGrp="1"/>
          </p:cNvSpPr>
          <p:nvPr>
            <p:ph type="ftr" sz="quarter" idx="12"/>
          </p:nvPr>
        </p:nvSpPr>
        <p:spPr>
          <a:xfrm>
            <a:off x="3124200" y="6245225"/>
            <a:ext cx="2895600" cy="47625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53171844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58908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58908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fld id="{F224B6AA-59B1-47E4-AA39-C9A0E1A71B26}" type="slidenum">
              <a:rPr lang="en-US"/>
              <a:pPr/>
              <a:t>‹#›</a:t>
            </a:fld>
            <a:endParaRPr lang="en-US"/>
          </a:p>
        </p:txBody>
      </p:sp>
      <p:sp>
        <p:nvSpPr>
          <p:cNvPr id="6" name="日期占位符 5"/>
          <p:cNvSpPr>
            <a:spLocks noGrp="1"/>
          </p:cNvSpPr>
          <p:nvPr>
            <p:ph type="dt" sz="half" idx="11"/>
          </p:nvPr>
        </p:nvSpPr>
        <p:spPr/>
        <p:txBody>
          <a:bodyPr/>
          <a:lstStyle>
            <a:lvl1pPr>
              <a:defRPr/>
            </a:lvl1pPr>
          </a:lstStyle>
          <a:p>
            <a:endParaRPr lang="en-US"/>
          </a:p>
        </p:txBody>
      </p:sp>
      <p:sp>
        <p:nvSpPr>
          <p:cNvPr id="7" name="页脚占位符 6"/>
          <p:cNvSpPr>
            <a:spLocks noGrp="1"/>
          </p:cNvSpPr>
          <p:nvPr>
            <p:ph type="ftr" sz="quarter" idx="12"/>
          </p:nvPr>
        </p:nvSpPr>
        <p:spPr>
          <a:xfrm>
            <a:off x="3124200" y="6245225"/>
            <a:ext cx="2895600" cy="47625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369018245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lstStyle>
            <a:lvl1pPr>
              <a:defRPr/>
            </a:lvl1pPr>
          </a:lstStyle>
          <a:p>
            <a:fld id="{C217302F-A3E9-4EB6-A258-E2F091CD492E}" type="slidenum">
              <a:rPr lang="en-US"/>
              <a:pPr/>
              <a:t>‹#›</a:t>
            </a:fld>
            <a:endParaRPr lang="en-US"/>
          </a:p>
        </p:txBody>
      </p:sp>
      <p:sp>
        <p:nvSpPr>
          <p:cNvPr id="8" name="日期占位符 7"/>
          <p:cNvSpPr>
            <a:spLocks noGrp="1"/>
          </p:cNvSpPr>
          <p:nvPr>
            <p:ph type="dt" sz="half" idx="11"/>
          </p:nvPr>
        </p:nvSpPr>
        <p:spPr/>
        <p:txBody>
          <a:bodyPr/>
          <a:lstStyle>
            <a:lvl1pPr>
              <a:defRPr/>
            </a:lvl1pPr>
          </a:lstStyle>
          <a:p>
            <a:endParaRPr lang="en-US"/>
          </a:p>
        </p:txBody>
      </p:sp>
      <p:sp>
        <p:nvSpPr>
          <p:cNvPr id="9" name="页脚占位符 8"/>
          <p:cNvSpPr>
            <a:spLocks noGrp="1"/>
          </p:cNvSpPr>
          <p:nvPr>
            <p:ph type="ftr" sz="quarter" idx="12"/>
          </p:nvPr>
        </p:nvSpPr>
        <p:spPr>
          <a:xfrm>
            <a:off x="3124200" y="6245225"/>
            <a:ext cx="2895600" cy="47625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214156364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9E1135F1-8A5F-43C1-97B1-8A663D724BC4}" type="slidenum">
              <a:rPr lang="en-US"/>
              <a:pPr/>
              <a:t>‹#›</a:t>
            </a:fld>
            <a:endParaRPr lang="en-US"/>
          </a:p>
        </p:txBody>
      </p:sp>
    </p:spTree>
    <p:extLst>
      <p:ext uri="{BB962C8B-B14F-4D97-AF65-F5344CB8AC3E}">
        <p14:creationId xmlns:p14="http://schemas.microsoft.com/office/powerpoint/2010/main" val="771750914"/>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lvl1pPr>
              <a:defRPr/>
            </a:lvl1pPr>
          </a:lstStyle>
          <a:p>
            <a:fld id="{E94D9EE9-2E1F-447F-9A67-C6D40C8547E1}" type="slidenum">
              <a:rPr lang="en-US"/>
              <a:pPr/>
              <a:t>‹#›</a:t>
            </a:fld>
            <a:endParaRPr lang="en-US"/>
          </a:p>
        </p:txBody>
      </p:sp>
      <p:sp>
        <p:nvSpPr>
          <p:cNvPr id="4" name="日期占位符 3"/>
          <p:cNvSpPr>
            <a:spLocks noGrp="1"/>
          </p:cNvSpPr>
          <p:nvPr>
            <p:ph type="dt" sz="half" idx="11"/>
          </p:nvPr>
        </p:nvSpPr>
        <p:spPr/>
        <p:txBody>
          <a:bodyPr/>
          <a:lstStyle>
            <a:lvl1pPr>
              <a:defRPr/>
            </a:lvl1pPr>
          </a:lstStyle>
          <a:p>
            <a:endParaRPr lang="en-US"/>
          </a:p>
        </p:txBody>
      </p:sp>
      <p:sp>
        <p:nvSpPr>
          <p:cNvPr id="5" name="页脚占位符 4"/>
          <p:cNvSpPr>
            <a:spLocks noGrp="1"/>
          </p:cNvSpPr>
          <p:nvPr>
            <p:ph type="ftr" sz="quarter" idx="12"/>
          </p:nvPr>
        </p:nvSpPr>
        <p:spPr>
          <a:xfrm>
            <a:off x="3124200" y="6245225"/>
            <a:ext cx="2895600" cy="47625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2359138746"/>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fld id="{25B6F9CB-1831-42D1-8D19-A168D85E80C0}" type="slidenum">
              <a:rPr lang="en-US"/>
              <a:pPr/>
              <a:t>‹#›</a:t>
            </a:fld>
            <a:endParaRPr lang="en-US"/>
          </a:p>
        </p:txBody>
      </p:sp>
      <p:sp>
        <p:nvSpPr>
          <p:cNvPr id="3" name="日期占位符 2"/>
          <p:cNvSpPr>
            <a:spLocks noGrp="1"/>
          </p:cNvSpPr>
          <p:nvPr>
            <p:ph type="dt" sz="half" idx="11"/>
          </p:nvPr>
        </p:nvSpPr>
        <p:spPr/>
        <p:txBody>
          <a:bodyPr/>
          <a:lstStyle>
            <a:lvl1pPr>
              <a:defRPr/>
            </a:lvl1pPr>
          </a:lstStyle>
          <a:p>
            <a:endParaRPr lang="en-US"/>
          </a:p>
        </p:txBody>
      </p:sp>
      <p:sp>
        <p:nvSpPr>
          <p:cNvPr id="4" name="页脚占位符 3"/>
          <p:cNvSpPr>
            <a:spLocks noGrp="1"/>
          </p:cNvSpPr>
          <p:nvPr>
            <p:ph type="ftr" sz="quarter" idx="12"/>
          </p:nvPr>
        </p:nvSpPr>
        <p:spPr>
          <a:xfrm>
            <a:off x="3124200" y="6245225"/>
            <a:ext cx="2895600" cy="47625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324524167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7A9F6EC9-F923-4BBF-BF0D-87FB8BE2C26A}" type="slidenum">
              <a:rPr lang="en-US"/>
              <a:pPr/>
              <a:t>‹#›</a:t>
            </a:fld>
            <a:endParaRPr lang="en-US"/>
          </a:p>
        </p:txBody>
      </p:sp>
      <p:sp>
        <p:nvSpPr>
          <p:cNvPr id="6" name="日期占位符 5"/>
          <p:cNvSpPr>
            <a:spLocks noGrp="1"/>
          </p:cNvSpPr>
          <p:nvPr>
            <p:ph type="dt" sz="half" idx="11"/>
          </p:nvPr>
        </p:nvSpPr>
        <p:spPr/>
        <p:txBody>
          <a:bodyPr/>
          <a:lstStyle>
            <a:lvl1pPr>
              <a:defRPr/>
            </a:lvl1pPr>
          </a:lstStyle>
          <a:p>
            <a:endParaRPr lang="en-US"/>
          </a:p>
        </p:txBody>
      </p:sp>
      <p:sp>
        <p:nvSpPr>
          <p:cNvPr id="7" name="页脚占位符 6"/>
          <p:cNvSpPr>
            <a:spLocks noGrp="1"/>
          </p:cNvSpPr>
          <p:nvPr>
            <p:ph type="ftr" sz="quarter" idx="12"/>
          </p:nvPr>
        </p:nvSpPr>
        <p:spPr>
          <a:xfrm>
            <a:off x="3124200" y="6245225"/>
            <a:ext cx="2895600" cy="47625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1306751106"/>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DDF1419F-F95F-43BD-9BA6-930CA339FF53}" type="slidenum">
              <a:rPr lang="en-US"/>
              <a:pPr/>
              <a:t>‹#›</a:t>
            </a:fld>
            <a:endParaRPr lang="en-US"/>
          </a:p>
        </p:txBody>
      </p:sp>
      <p:sp>
        <p:nvSpPr>
          <p:cNvPr id="6" name="日期占位符 5"/>
          <p:cNvSpPr>
            <a:spLocks noGrp="1"/>
          </p:cNvSpPr>
          <p:nvPr>
            <p:ph type="dt" sz="half" idx="11"/>
          </p:nvPr>
        </p:nvSpPr>
        <p:spPr/>
        <p:txBody>
          <a:bodyPr/>
          <a:lstStyle>
            <a:lvl1pPr>
              <a:defRPr/>
            </a:lvl1pPr>
          </a:lstStyle>
          <a:p>
            <a:endParaRPr lang="en-US"/>
          </a:p>
        </p:txBody>
      </p:sp>
      <p:sp>
        <p:nvSpPr>
          <p:cNvPr id="7" name="页脚占位符 6"/>
          <p:cNvSpPr>
            <a:spLocks noGrp="1"/>
          </p:cNvSpPr>
          <p:nvPr>
            <p:ph type="ftr" sz="quarter" idx="12"/>
          </p:nvPr>
        </p:nvSpPr>
        <p:spPr>
          <a:xfrm>
            <a:off x="3124200" y="6245225"/>
            <a:ext cx="2895600" cy="47625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1086931850"/>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B630EAC8-2A1B-4D53-85FA-61CB6CB0F785}" type="slidenum">
              <a:rPr lang="en-US"/>
              <a:pPr/>
              <a:t>‹#›</a:t>
            </a:fld>
            <a:endParaRPr lang="en-US"/>
          </a:p>
        </p:txBody>
      </p:sp>
      <p:sp>
        <p:nvSpPr>
          <p:cNvPr id="5" name="日期占位符 4"/>
          <p:cNvSpPr>
            <a:spLocks noGrp="1"/>
          </p:cNvSpPr>
          <p:nvPr>
            <p:ph type="dt" sz="half" idx="11"/>
          </p:nvPr>
        </p:nvSpPr>
        <p:spPr/>
        <p:txBody>
          <a:bodyPr/>
          <a:lstStyle>
            <a:lvl1pPr>
              <a:defRPr/>
            </a:lvl1pPr>
          </a:lstStyle>
          <a:p>
            <a:endParaRPr lang="en-US"/>
          </a:p>
        </p:txBody>
      </p:sp>
      <p:sp>
        <p:nvSpPr>
          <p:cNvPr id="6" name="页脚占位符 5"/>
          <p:cNvSpPr>
            <a:spLocks noGrp="1"/>
          </p:cNvSpPr>
          <p:nvPr>
            <p:ph type="ftr" sz="quarter" idx="12"/>
          </p:nvPr>
        </p:nvSpPr>
        <p:spPr>
          <a:xfrm>
            <a:off x="3124200" y="6245225"/>
            <a:ext cx="2895600" cy="47625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3143814232"/>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77025" y="115888"/>
            <a:ext cx="2071688" cy="59991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5888"/>
            <a:ext cx="6067425" cy="59991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0FBDD270-94B6-4ACA-BC3D-1A97BBBC2A6E}" type="slidenum">
              <a:rPr lang="en-US"/>
              <a:pPr/>
              <a:t>‹#›</a:t>
            </a:fld>
            <a:endParaRPr lang="en-US"/>
          </a:p>
        </p:txBody>
      </p:sp>
      <p:sp>
        <p:nvSpPr>
          <p:cNvPr id="5" name="日期占位符 4"/>
          <p:cNvSpPr>
            <a:spLocks noGrp="1"/>
          </p:cNvSpPr>
          <p:nvPr>
            <p:ph type="dt" sz="half" idx="11"/>
          </p:nvPr>
        </p:nvSpPr>
        <p:spPr/>
        <p:txBody>
          <a:bodyPr/>
          <a:lstStyle>
            <a:lvl1pPr>
              <a:defRPr/>
            </a:lvl1pPr>
          </a:lstStyle>
          <a:p>
            <a:endParaRPr lang="en-US"/>
          </a:p>
        </p:txBody>
      </p:sp>
      <p:sp>
        <p:nvSpPr>
          <p:cNvPr id="6" name="页脚占位符 5"/>
          <p:cNvSpPr>
            <a:spLocks noGrp="1"/>
          </p:cNvSpPr>
          <p:nvPr>
            <p:ph type="ftr" sz="quarter" idx="12"/>
          </p:nvPr>
        </p:nvSpPr>
        <p:spPr>
          <a:xfrm>
            <a:off x="3124200" y="6245225"/>
            <a:ext cx="2895600" cy="476250"/>
          </a:xfrm>
          <a:prstGeom prst="rect">
            <a:avLst/>
          </a:prstGeom>
        </p:spPr>
        <p:txBody>
          <a:bodyPr/>
          <a:lstStyle>
            <a:lvl1pPr>
              <a:defRPr/>
            </a:lvl1pPr>
          </a:lstStyle>
          <a:p>
            <a:endParaRPr lang="en-US"/>
          </a:p>
        </p:txBody>
      </p:sp>
    </p:spTree>
    <p:extLst>
      <p:ext uri="{BB962C8B-B14F-4D97-AF65-F5344CB8AC3E}">
        <p14:creationId xmlns:p14="http://schemas.microsoft.com/office/powerpoint/2010/main" val="414161899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79E1C48E-2008-4241-B4CF-7FB586A8D021}" type="slidenum">
              <a:rPr lang="en-US"/>
              <a:pPr/>
              <a:t>‹#›</a:t>
            </a:fld>
            <a:endParaRPr lang="en-US"/>
          </a:p>
        </p:txBody>
      </p:sp>
    </p:spTree>
    <p:extLst>
      <p:ext uri="{BB962C8B-B14F-4D97-AF65-F5344CB8AC3E}">
        <p14:creationId xmlns:p14="http://schemas.microsoft.com/office/powerpoint/2010/main" val="217590940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E1A0A83F-AC04-4E3E-8085-A7A47420F314}" type="slidenum">
              <a:rPr lang="en-US"/>
              <a:pPr/>
              <a:t>‹#›</a:t>
            </a:fld>
            <a:endParaRPr lang="en-US"/>
          </a:p>
        </p:txBody>
      </p:sp>
    </p:spTree>
    <p:extLst>
      <p:ext uri="{BB962C8B-B14F-4D97-AF65-F5344CB8AC3E}">
        <p14:creationId xmlns:p14="http://schemas.microsoft.com/office/powerpoint/2010/main" val="393606219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ECD1235B-F2D4-4FCD-864C-CD3A76D48F8D}" type="slidenum">
              <a:rPr lang="en-US"/>
              <a:pPr/>
              <a:t>‹#›</a:t>
            </a:fld>
            <a:endParaRPr lang="en-US"/>
          </a:p>
        </p:txBody>
      </p:sp>
    </p:spTree>
    <p:extLst>
      <p:ext uri="{BB962C8B-B14F-4D97-AF65-F5344CB8AC3E}">
        <p14:creationId xmlns:p14="http://schemas.microsoft.com/office/powerpoint/2010/main" val="227479649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AC1EEDA6-C47B-41E6-AA7A-4AD2E4240A69}" type="slidenum">
              <a:rPr lang="en-US"/>
              <a:pPr/>
              <a:t>‹#›</a:t>
            </a:fld>
            <a:endParaRPr lang="en-US"/>
          </a:p>
        </p:txBody>
      </p:sp>
    </p:spTree>
    <p:extLst>
      <p:ext uri="{BB962C8B-B14F-4D97-AF65-F5344CB8AC3E}">
        <p14:creationId xmlns:p14="http://schemas.microsoft.com/office/powerpoint/2010/main" val="26123123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12" descr="sub copy"/>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79"/>
          <p:cNvSpPr>
            <a:spLocks noGrp="1" noChangeArrowheads="1"/>
          </p:cNvSpPr>
          <p:nvPr>
            <p:ph type="body" idx="1"/>
          </p:nvPr>
        </p:nvSpPr>
        <p:spPr bwMode="auto">
          <a:xfrm>
            <a:off x="457200" y="158908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smtClean="0"/>
              <a:t>마스터 텍스트 스타일을 편집합니다</a:t>
            </a:r>
          </a:p>
          <a:p>
            <a:pPr lvl="1"/>
            <a:r>
              <a:rPr lang="ko-KR" smtClean="0"/>
              <a:t>둘째 수준</a:t>
            </a:r>
          </a:p>
          <a:p>
            <a:pPr lvl="2"/>
            <a:r>
              <a:rPr lang="ko-KR" smtClean="0"/>
              <a:t>셋째 수준</a:t>
            </a:r>
          </a:p>
          <a:p>
            <a:pPr lvl="3"/>
            <a:r>
              <a:rPr lang="ko-KR" smtClean="0"/>
              <a:t>넷째 수준</a:t>
            </a:r>
          </a:p>
          <a:p>
            <a:pPr lvl="4"/>
            <a:r>
              <a:rPr lang="ko-KR" smtClean="0"/>
              <a:t>다섯째 수준</a:t>
            </a:r>
          </a:p>
        </p:txBody>
      </p:sp>
      <p:sp>
        <p:nvSpPr>
          <p:cNvPr id="1028" name="Rectangle 80"/>
          <p:cNvSpPr>
            <a:spLocks noGrp="1" noChangeArrowheads="1"/>
          </p:cNvSpPr>
          <p:nvPr>
            <p:ph type="dt" sz="half" idx="2"/>
          </p:nvPr>
        </p:nvSpPr>
        <p:spPr bwMode="auto">
          <a:xfrm>
            <a:off x="457200" y="616585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i="0">
                <a:solidFill>
                  <a:schemeClr val="bg1"/>
                </a:solidFill>
              </a:defRPr>
            </a:lvl1pPr>
          </a:lstStyle>
          <a:p>
            <a:endParaRPr lang="en-US"/>
          </a:p>
        </p:txBody>
      </p:sp>
      <p:sp>
        <p:nvSpPr>
          <p:cNvPr id="1029" name="Rectangle 81"/>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i="0">
                <a:solidFill>
                  <a:schemeClr val="bg1"/>
                </a:solidFill>
              </a:defRPr>
            </a:lvl1pPr>
          </a:lstStyle>
          <a:p>
            <a:endParaRPr lang="en-US"/>
          </a:p>
        </p:txBody>
      </p:sp>
      <p:sp>
        <p:nvSpPr>
          <p:cNvPr id="1030" name="Rectangle 82"/>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i="0">
                <a:solidFill>
                  <a:schemeClr val="bg1"/>
                </a:solidFill>
              </a:defRPr>
            </a:lvl1pPr>
          </a:lstStyle>
          <a:p>
            <a:fld id="{72DB241C-07D5-4A71-8BD2-E41072DAD12A}" type="slidenum">
              <a:rPr lang="en-US"/>
              <a:pPr/>
              <a:t>‹#›</a:t>
            </a:fld>
            <a:endParaRPr lang="en-US"/>
          </a:p>
        </p:txBody>
      </p:sp>
      <p:sp>
        <p:nvSpPr>
          <p:cNvPr id="1034" name="Rectangle 196"/>
          <p:cNvSpPr>
            <a:spLocks noGrp="1" noChangeArrowheads="1"/>
          </p:cNvSpPr>
          <p:nvPr>
            <p:ph type="title"/>
          </p:nvPr>
        </p:nvSpPr>
        <p:spPr bwMode="auto">
          <a:xfrm>
            <a:off x="468313" y="115888"/>
            <a:ext cx="82804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ko-KR" smtClean="0"/>
              <a:t>Click To Edit Title Style</a:t>
            </a:r>
          </a:p>
        </p:txBody>
      </p:sp>
    </p:spTree>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Lst>
  <p:transition>
    <p:fade/>
  </p:transition>
  <p:txStyles>
    <p:titleStyle>
      <a:lvl1pPr algn="l" rtl="0" eaLnBrk="0" fontAlgn="base" latinLnBrk="1" hangingPunct="0">
        <a:spcBef>
          <a:spcPct val="0"/>
        </a:spcBef>
        <a:spcAft>
          <a:spcPct val="0"/>
        </a:spcAft>
        <a:defRPr sz="3000">
          <a:solidFill>
            <a:schemeClr val="bg1"/>
          </a:solidFill>
          <a:latin typeface="+mj-lt"/>
          <a:ea typeface="+mj-ea"/>
          <a:cs typeface="+mj-cs"/>
        </a:defRPr>
      </a:lvl1pPr>
      <a:lvl2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2pPr>
      <a:lvl3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3pPr>
      <a:lvl4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4pPr>
      <a:lvl5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5pPr>
      <a:lvl6pPr marL="4572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6pPr>
      <a:lvl7pPr marL="9144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7pPr>
      <a:lvl8pPr marL="13716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8pPr>
      <a:lvl9pPr marL="18288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9pPr>
    </p:titleStyle>
    <p:bodyStyle>
      <a:lvl1pPr marL="342900" indent="-342900" algn="l" rtl="0" eaLnBrk="0" fontAlgn="base" latinLnBrk="1"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Char char="»"/>
        <a:defRPr sz="2000">
          <a:solidFill>
            <a:schemeClr val="tx1"/>
          </a:solidFill>
          <a:latin typeface="+mn-lt"/>
          <a:ea typeface="+mn-ea"/>
        </a:defRPr>
      </a:lvl5pPr>
      <a:lvl6pPr marL="2514600" indent="-228600" algn="l" rtl="0" eaLnBrk="0" fontAlgn="base" latinLnBrk="1" hangingPunct="0">
        <a:spcBef>
          <a:spcPct val="20000"/>
        </a:spcBef>
        <a:spcAft>
          <a:spcPct val="0"/>
        </a:spcAft>
        <a:buChar char="»"/>
        <a:defRPr sz="2000">
          <a:solidFill>
            <a:schemeClr val="tx1"/>
          </a:solidFill>
          <a:latin typeface="+mn-lt"/>
          <a:ea typeface="+mn-ea"/>
        </a:defRPr>
      </a:lvl6pPr>
      <a:lvl7pPr marL="2971800" indent="-228600" algn="l" rtl="0" eaLnBrk="0" fontAlgn="base" latinLnBrk="1" hangingPunct="0">
        <a:spcBef>
          <a:spcPct val="20000"/>
        </a:spcBef>
        <a:spcAft>
          <a:spcPct val="0"/>
        </a:spcAft>
        <a:buChar char="»"/>
        <a:defRPr sz="2000">
          <a:solidFill>
            <a:schemeClr val="tx1"/>
          </a:solidFill>
          <a:latin typeface="+mn-lt"/>
          <a:ea typeface="+mn-ea"/>
        </a:defRPr>
      </a:lvl7pPr>
      <a:lvl8pPr marL="3429000" indent="-228600" algn="l" rtl="0" eaLnBrk="0" fontAlgn="base" latinLnBrk="1" hangingPunct="0">
        <a:spcBef>
          <a:spcPct val="20000"/>
        </a:spcBef>
        <a:spcAft>
          <a:spcPct val="0"/>
        </a:spcAft>
        <a:buChar char="»"/>
        <a:defRPr sz="2000">
          <a:solidFill>
            <a:schemeClr val="tx1"/>
          </a:solidFill>
          <a:latin typeface="+mn-lt"/>
          <a:ea typeface="+mn-ea"/>
        </a:defRPr>
      </a:lvl8pPr>
      <a:lvl9pPr marL="3886200" indent="-228600" algn="l" rtl="0" eaLnBrk="0" fontAlgn="base" latinLnBrk="1"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050" name="Picture 12" descr="sub2 copy"/>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468313" y="115888"/>
            <a:ext cx="82804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ko-KR" smtClean="0"/>
              <a:t>Click To Edit Title Style</a:t>
            </a:r>
          </a:p>
        </p:txBody>
      </p:sp>
      <p:sp>
        <p:nvSpPr>
          <p:cNvPr id="2052"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smtClean="0"/>
              <a:t>마스터 텍스트 스타일을 편집합니다</a:t>
            </a:r>
          </a:p>
          <a:p>
            <a:pPr lvl="1"/>
            <a:r>
              <a:rPr lang="ko-KR" smtClean="0"/>
              <a:t>둘째 수준</a:t>
            </a:r>
          </a:p>
          <a:p>
            <a:pPr lvl="2"/>
            <a:r>
              <a:rPr lang="ko-KR" smtClean="0"/>
              <a:t>셋째 수준</a:t>
            </a:r>
          </a:p>
          <a:p>
            <a:pPr lvl="3"/>
            <a:r>
              <a:rPr lang="ko-KR" smtClean="0"/>
              <a:t>넷째 수준</a:t>
            </a:r>
          </a:p>
          <a:p>
            <a:pPr lvl="4"/>
            <a:r>
              <a:rPr lang="ko-KR" smtClean="0"/>
              <a:t>다섯째 수준</a:t>
            </a:r>
          </a:p>
        </p:txBody>
      </p:sp>
      <p:sp>
        <p:nvSpPr>
          <p:cNvPr id="2053" name="Rectangle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i="0"/>
            </a:lvl1pPr>
          </a:lstStyle>
          <a:p>
            <a:endParaRPr lang="en-US"/>
          </a:p>
        </p:txBody>
      </p:sp>
      <p:sp>
        <p:nvSpPr>
          <p:cNvPr id="2054" name="Rectangle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i="0"/>
            </a:lvl1pPr>
          </a:lstStyle>
          <a:p>
            <a:endParaRPr lang="en-US"/>
          </a:p>
        </p:txBody>
      </p:sp>
      <p:sp>
        <p:nvSpPr>
          <p:cNvPr id="2055" name="Rectangle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i="0"/>
            </a:lvl1pPr>
          </a:lstStyle>
          <a:p>
            <a:fld id="{17EFEFD9-9BB1-420D-A3FA-A8D823CE631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Lst>
  <p:transition>
    <p:fade/>
  </p:transition>
  <p:txStyles>
    <p:titleStyle>
      <a:lvl1pPr algn="l" rtl="0" eaLnBrk="0" fontAlgn="base" latinLnBrk="1" hangingPunct="0">
        <a:spcBef>
          <a:spcPct val="0"/>
        </a:spcBef>
        <a:spcAft>
          <a:spcPct val="0"/>
        </a:spcAft>
        <a:defRPr sz="3000">
          <a:solidFill>
            <a:schemeClr val="bg1"/>
          </a:solidFill>
          <a:latin typeface="+mj-lt"/>
          <a:ea typeface="+mj-ea"/>
          <a:cs typeface="+mj-cs"/>
        </a:defRPr>
      </a:lvl1pPr>
      <a:lvl2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2pPr>
      <a:lvl3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3pPr>
      <a:lvl4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4pPr>
      <a:lvl5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5pPr>
      <a:lvl6pPr marL="4572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6pPr>
      <a:lvl7pPr marL="9144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7pPr>
      <a:lvl8pPr marL="13716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8pPr>
      <a:lvl9pPr marL="18288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9pPr>
    </p:titleStyle>
    <p:bodyStyle>
      <a:lvl1pPr marL="342900" indent="-342900" algn="l" rtl="0" eaLnBrk="0" fontAlgn="base" latinLnBrk="1"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Char char="»"/>
        <a:defRPr sz="2000">
          <a:solidFill>
            <a:schemeClr val="tx1"/>
          </a:solidFill>
          <a:latin typeface="+mn-lt"/>
          <a:ea typeface="+mn-ea"/>
        </a:defRPr>
      </a:lvl5pPr>
      <a:lvl6pPr marL="2514600" indent="-228600" algn="l" rtl="0" eaLnBrk="0" fontAlgn="base" latinLnBrk="1" hangingPunct="0">
        <a:spcBef>
          <a:spcPct val="20000"/>
        </a:spcBef>
        <a:spcAft>
          <a:spcPct val="0"/>
        </a:spcAft>
        <a:buChar char="»"/>
        <a:defRPr sz="2000">
          <a:solidFill>
            <a:schemeClr val="tx1"/>
          </a:solidFill>
          <a:latin typeface="+mn-lt"/>
          <a:ea typeface="+mn-ea"/>
        </a:defRPr>
      </a:lvl6pPr>
      <a:lvl7pPr marL="2971800" indent="-228600" algn="l" rtl="0" eaLnBrk="0" fontAlgn="base" latinLnBrk="1" hangingPunct="0">
        <a:spcBef>
          <a:spcPct val="20000"/>
        </a:spcBef>
        <a:spcAft>
          <a:spcPct val="0"/>
        </a:spcAft>
        <a:buChar char="»"/>
        <a:defRPr sz="2000">
          <a:solidFill>
            <a:schemeClr val="tx1"/>
          </a:solidFill>
          <a:latin typeface="+mn-lt"/>
          <a:ea typeface="+mn-ea"/>
        </a:defRPr>
      </a:lvl7pPr>
      <a:lvl8pPr marL="3429000" indent="-228600" algn="l" rtl="0" eaLnBrk="0" fontAlgn="base" latinLnBrk="1" hangingPunct="0">
        <a:spcBef>
          <a:spcPct val="20000"/>
        </a:spcBef>
        <a:spcAft>
          <a:spcPct val="0"/>
        </a:spcAft>
        <a:buChar char="»"/>
        <a:defRPr sz="2000">
          <a:solidFill>
            <a:schemeClr val="tx1"/>
          </a:solidFill>
          <a:latin typeface="+mn-lt"/>
          <a:ea typeface="+mn-ea"/>
        </a:defRPr>
      </a:lvl8pPr>
      <a:lvl9pPr marL="3886200" indent="-228600" algn="l" rtl="0" eaLnBrk="0" fontAlgn="base" latinLnBrk="1"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Picture 12" descr="sub3 copy"/>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7"/>
          <p:cNvSpPr>
            <a:spLocks noGrp="1" noChangeArrowheads="1"/>
          </p:cNvSpPr>
          <p:nvPr>
            <p:ph type="title"/>
          </p:nvPr>
        </p:nvSpPr>
        <p:spPr bwMode="auto">
          <a:xfrm>
            <a:off x="468313" y="188913"/>
            <a:ext cx="820896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ko-KR" smtClean="0"/>
              <a:t>Click To Edit Title Style</a:t>
            </a:r>
          </a:p>
        </p:txBody>
      </p:sp>
      <p:sp>
        <p:nvSpPr>
          <p:cNvPr id="3076" name="Rectangle 4"/>
          <p:cNvSpPr>
            <a:spLocks noGrp="1" noChangeArrowheads="1"/>
          </p:cNvSpPr>
          <p:nvPr>
            <p:ph type="body" idx="1"/>
          </p:nvPr>
        </p:nvSpPr>
        <p:spPr bwMode="auto">
          <a:xfrm>
            <a:off x="457200" y="12684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smtClean="0"/>
              <a:t>마스터 텍스트 스타일을 편집합니다</a:t>
            </a:r>
          </a:p>
          <a:p>
            <a:pPr lvl="1"/>
            <a:r>
              <a:rPr lang="ko-KR" smtClean="0"/>
              <a:t>둘째 수준</a:t>
            </a:r>
          </a:p>
          <a:p>
            <a:pPr lvl="2"/>
            <a:r>
              <a:rPr lang="ko-KR" smtClean="0"/>
              <a:t>셋째 수준</a:t>
            </a:r>
          </a:p>
          <a:p>
            <a:pPr lvl="3"/>
            <a:r>
              <a:rPr lang="ko-KR" smtClean="0"/>
              <a:t>넷째 수준</a:t>
            </a:r>
          </a:p>
          <a:p>
            <a:pPr lvl="4"/>
            <a:r>
              <a:rPr lang="ko-KR" smtClean="0"/>
              <a:t>다섯째 수준</a:t>
            </a:r>
          </a:p>
        </p:txBody>
      </p:sp>
      <p:sp>
        <p:nvSpPr>
          <p:cNvPr id="3077" name="Rectangle 5"/>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i="0"/>
            </a:lvl1pPr>
          </a:lstStyle>
          <a:p>
            <a:endParaRPr lang="en-US"/>
          </a:p>
        </p:txBody>
      </p:sp>
      <p:sp>
        <p:nvSpPr>
          <p:cNvPr id="3078" name="Rectangle 6"/>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i="0"/>
            </a:lvl1pPr>
          </a:lstStyle>
          <a:p>
            <a:endParaRPr lang="en-US"/>
          </a:p>
        </p:txBody>
      </p:sp>
      <p:sp>
        <p:nvSpPr>
          <p:cNvPr id="3079" name="Rectangle 7"/>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i="0"/>
            </a:lvl1pPr>
          </a:lstStyle>
          <a:p>
            <a:fld id="{DDF1AEBF-7F94-4A76-90BE-9A0BD82677A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094" r:id="rId1"/>
    <p:sldLayoutId id="2147484095" r:id="rId2"/>
    <p:sldLayoutId id="2147484096" r:id="rId3"/>
    <p:sldLayoutId id="2147484097" r:id="rId4"/>
    <p:sldLayoutId id="2147484098" r:id="rId5"/>
    <p:sldLayoutId id="2147484099" r:id="rId6"/>
    <p:sldLayoutId id="2147484100" r:id="rId7"/>
    <p:sldLayoutId id="2147484101" r:id="rId8"/>
    <p:sldLayoutId id="2147484102" r:id="rId9"/>
    <p:sldLayoutId id="2147484103" r:id="rId10"/>
    <p:sldLayoutId id="2147484104" r:id="rId11"/>
  </p:sldLayoutIdLst>
  <p:transition>
    <p:fade/>
  </p:transition>
  <p:txStyles>
    <p:titleStyle>
      <a:lvl1pPr algn="l" rtl="0" eaLnBrk="0" fontAlgn="base" latinLnBrk="1" hangingPunct="0">
        <a:spcBef>
          <a:spcPct val="0"/>
        </a:spcBef>
        <a:spcAft>
          <a:spcPct val="0"/>
        </a:spcAft>
        <a:defRPr sz="3000">
          <a:solidFill>
            <a:schemeClr val="bg1"/>
          </a:solidFill>
          <a:latin typeface="+mj-lt"/>
          <a:ea typeface="+mj-ea"/>
          <a:cs typeface="+mj-cs"/>
        </a:defRPr>
      </a:lvl1pPr>
      <a:lvl2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2pPr>
      <a:lvl3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3pPr>
      <a:lvl4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4pPr>
      <a:lvl5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5pPr>
      <a:lvl6pPr marL="4572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6pPr>
      <a:lvl7pPr marL="9144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7pPr>
      <a:lvl8pPr marL="13716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8pPr>
      <a:lvl9pPr marL="18288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9pPr>
    </p:titleStyle>
    <p:bodyStyle>
      <a:lvl1pPr marL="342900" indent="-342900" algn="l" rtl="0" eaLnBrk="0" fontAlgn="base" latinLnBrk="1"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Char char="»"/>
        <a:defRPr sz="2000">
          <a:solidFill>
            <a:schemeClr val="tx1"/>
          </a:solidFill>
          <a:latin typeface="+mn-lt"/>
          <a:ea typeface="+mn-ea"/>
        </a:defRPr>
      </a:lvl5pPr>
      <a:lvl6pPr marL="2514600" indent="-228600" algn="l" rtl="0" eaLnBrk="0" fontAlgn="base" latinLnBrk="1" hangingPunct="0">
        <a:spcBef>
          <a:spcPct val="20000"/>
        </a:spcBef>
        <a:spcAft>
          <a:spcPct val="0"/>
        </a:spcAft>
        <a:buChar char="»"/>
        <a:defRPr sz="2000">
          <a:solidFill>
            <a:schemeClr val="tx1"/>
          </a:solidFill>
          <a:latin typeface="+mn-lt"/>
          <a:ea typeface="+mn-ea"/>
        </a:defRPr>
      </a:lvl6pPr>
      <a:lvl7pPr marL="2971800" indent="-228600" algn="l" rtl="0" eaLnBrk="0" fontAlgn="base" latinLnBrk="1" hangingPunct="0">
        <a:spcBef>
          <a:spcPct val="20000"/>
        </a:spcBef>
        <a:spcAft>
          <a:spcPct val="0"/>
        </a:spcAft>
        <a:buChar char="»"/>
        <a:defRPr sz="2000">
          <a:solidFill>
            <a:schemeClr val="tx1"/>
          </a:solidFill>
          <a:latin typeface="+mn-lt"/>
          <a:ea typeface="+mn-ea"/>
        </a:defRPr>
      </a:lvl7pPr>
      <a:lvl8pPr marL="3429000" indent="-228600" algn="l" rtl="0" eaLnBrk="0" fontAlgn="base" latinLnBrk="1" hangingPunct="0">
        <a:spcBef>
          <a:spcPct val="20000"/>
        </a:spcBef>
        <a:spcAft>
          <a:spcPct val="0"/>
        </a:spcAft>
        <a:buChar char="»"/>
        <a:defRPr sz="2000">
          <a:solidFill>
            <a:schemeClr val="tx1"/>
          </a:solidFill>
          <a:latin typeface="+mn-lt"/>
          <a:ea typeface="+mn-ea"/>
        </a:defRPr>
      </a:lvl8pPr>
      <a:lvl9pPr marL="3886200" indent="-228600" algn="l" rtl="0" eaLnBrk="0" fontAlgn="base" latinLnBrk="1"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11" descr="sub4 copy"/>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3"/>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i="0"/>
            </a:lvl1pPr>
          </a:lstStyle>
          <a:p>
            <a:endParaRPr lang="en-US"/>
          </a:p>
        </p:txBody>
      </p:sp>
      <p:sp>
        <p:nvSpPr>
          <p:cNvPr id="4100" name="Rectangle 4"/>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i="0"/>
            </a:lvl1pPr>
          </a:lstStyle>
          <a:p>
            <a:endParaRPr lang="en-US"/>
          </a:p>
        </p:txBody>
      </p:sp>
      <p:sp>
        <p:nvSpPr>
          <p:cNvPr id="4101" name="Rectangle 5"/>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i="0"/>
            </a:lvl1pPr>
          </a:lstStyle>
          <a:p>
            <a:fld id="{AE3E9873-C6A1-4040-8637-7B1ED9885034}" type="slidenum">
              <a:rPr lang="en-US"/>
              <a:pPr/>
              <a:t>‹#›</a:t>
            </a:fld>
            <a:endParaRPr lang="en-US"/>
          </a:p>
        </p:txBody>
      </p:sp>
      <p:sp>
        <p:nvSpPr>
          <p:cNvPr id="4102" name="Rectangle 17"/>
          <p:cNvSpPr>
            <a:spLocks noGrp="1" noChangeArrowheads="1"/>
          </p:cNvSpPr>
          <p:nvPr>
            <p:ph type="body" idx="1"/>
          </p:nvPr>
        </p:nvSpPr>
        <p:spPr bwMode="auto">
          <a:xfrm>
            <a:off x="1763713" y="1000125"/>
            <a:ext cx="69230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smtClean="0"/>
              <a:t>마스터 텍스트 스타일을 편집합니다</a:t>
            </a:r>
          </a:p>
          <a:p>
            <a:pPr lvl="1"/>
            <a:r>
              <a:rPr lang="ko-KR" smtClean="0"/>
              <a:t>둘째 수준</a:t>
            </a:r>
          </a:p>
          <a:p>
            <a:pPr lvl="2"/>
            <a:r>
              <a:rPr lang="ko-KR" smtClean="0"/>
              <a:t>셋째 수준</a:t>
            </a:r>
          </a:p>
          <a:p>
            <a:pPr lvl="3"/>
            <a:r>
              <a:rPr lang="ko-KR" smtClean="0"/>
              <a:t>넷째 수준</a:t>
            </a:r>
          </a:p>
          <a:p>
            <a:pPr lvl="4"/>
            <a:r>
              <a:rPr lang="ko-KR" smtClean="0"/>
              <a:t>다섯째 수준</a:t>
            </a:r>
          </a:p>
        </p:txBody>
      </p:sp>
      <p:sp>
        <p:nvSpPr>
          <p:cNvPr id="4103" name="Rectangle 21"/>
          <p:cNvSpPr>
            <a:spLocks noGrp="1" noChangeArrowheads="1"/>
          </p:cNvSpPr>
          <p:nvPr>
            <p:ph type="title"/>
          </p:nvPr>
        </p:nvSpPr>
        <p:spPr bwMode="auto">
          <a:xfrm>
            <a:off x="1763713" y="276225"/>
            <a:ext cx="70231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ko-KR" smtClean="0"/>
              <a:t>Click To Edit Title Style</a:t>
            </a:r>
          </a:p>
        </p:txBody>
      </p:sp>
    </p:spTree>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ransition>
    <p:fade/>
  </p:transition>
  <p:txStyles>
    <p:titleStyle>
      <a:lvl1pPr algn="l" rtl="0" eaLnBrk="0" fontAlgn="base" latinLnBrk="1" hangingPunct="0">
        <a:spcBef>
          <a:spcPct val="0"/>
        </a:spcBef>
        <a:spcAft>
          <a:spcPct val="0"/>
        </a:spcAft>
        <a:defRPr sz="3000">
          <a:solidFill>
            <a:srgbClr val="002060"/>
          </a:solidFill>
          <a:latin typeface="+mj-lt"/>
          <a:ea typeface="+mj-ea"/>
          <a:cs typeface="+mj-cs"/>
        </a:defRPr>
      </a:lvl1pPr>
      <a:lvl2pPr algn="l" rtl="0" eaLnBrk="0" fontAlgn="base" latinLnBrk="1" hangingPunct="0">
        <a:spcBef>
          <a:spcPct val="0"/>
        </a:spcBef>
        <a:spcAft>
          <a:spcPct val="0"/>
        </a:spcAft>
        <a:defRPr sz="3000">
          <a:solidFill>
            <a:srgbClr val="002060"/>
          </a:solidFill>
          <a:latin typeface="HY헤드라인M" pitchFamily="2" charset="-127"/>
          <a:ea typeface="HY헤드라인M" pitchFamily="2" charset="-127"/>
        </a:defRPr>
      </a:lvl2pPr>
      <a:lvl3pPr algn="l" rtl="0" eaLnBrk="0" fontAlgn="base" latinLnBrk="1" hangingPunct="0">
        <a:spcBef>
          <a:spcPct val="0"/>
        </a:spcBef>
        <a:spcAft>
          <a:spcPct val="0"/>
        </a:spcAft>
        <a:defRPr sz="3000">
          <a:solidFill>
            <a:srgbClr val="002060"/>
          </a:solidFill>
          <a:latin typeface="HY헤드라인M" pitchFamily="2" charset="-127"/>
          <a:ea typeface="HY헤드라인M" pitchFamily="2" charset="-127"/>
        </a:defRPr>
      </a:lvl3pPr>
      <a:lvl4pPr algn="l" rtl="0" eaLnBrk="0" fontAlgn="base" latinLnBrk="1" hangingPunct="0">
        <a:spcBef>
          <a:spcPct val="0"/>
        </a:spcBef>
        <a:spcAft>
          <a:spcPct val="0"/>
        </a:spcAft>
        <a:defRPr sz="3000">
          <a:solidFill>
            <a:srgbClr val="002060"/>
          </a:solidFill>
          <a:latin typeface="HY헤드라인M" pitchFamily="2" charset="-127"/>
          <a:ea typeface="HY헤드라인M" pitchFamily="2" charset="-127"/>
        </a:defRPr>
      </a:lvl4pPr>
      <a:lvl5pPr algn="l" rtl="0" eaLnBrk="0" fontAlgn="base" latinLnBrk="1" hangingPunct="0">
        <a:spcBef>
          <a:spcPct val="0"/>
        </a:spcBef>
        <a:spcAft>
          <a:spcPct val="0"/>
        </a:spcAft>
        <a:defRPr sz="3000">
          <a:solidFill>
            <a:srgbClr val="002060"/>
          </a:solidFill>
          <a:latin typeface="HY헤드라인M" pitchFamily="2" charset="-127"/>
          <a:ea typeface="HY헤드라인M" pitchFamily="2" charset="-127"/>
        </a:defRPr>
      </a:lvl5pPr>
      <a:lvl6pPr marL="457200" algn="l" rtl="0" eaLnBrk="0" fontAlgn="base" latinLnBrk="1" hangingPunct="0">
        <a:spcBef>
          <a:spcPct val="0"/>
        </a:spcBef>
        <a:spcAft>
          <a:spcPct val="0"/>
        </a:spcAft>
        <a:defRPr sz="3000">
          <a:solidFill>
            <a:srgbClr val="002060"/>
          </a:solidFill>
          <a:latin typeface="HY헤드라인M" pitchFamily="2" charset="-127"/>
          <a:ea typeface="HY헤드라인M" pitchFamily="2" charset="-127"/>
        </a:defRPr>
      </a:lvl6pPr>
      <a:lvl7pPr marL="914400" algn="l" rtl="0" eaLnBrk="0" fontAlgn="base" latinLnBrk="1" hangingPunct="0">
        <a:spcBef>
          <a:spcPct val="0"/>
        </a:spcBef>
        <a:spcAft>
          <a:spcPct val="0"/>
        </a:spcAft>
        <a:defRPr sz="3000">
          <a:solidFill>
            <a:srgbClr val="002060"/>
          </a:solidFill>
          <a:latin typeface="HY헤드라인M" pitchFamily="2" charset="-127"/>
          <a:ea typeface="HY헤드라인M" pitchFamily="2" charset="-127"/>
        </a:defRPr>
      </a:lvl7pPr>
      <a:lvl8pPr marL="1371600" algn="l" rtl="0" eaLnBrk="0" fontAlgn="base" latinLnBrk="1" hangingPunct="0">
        <a:spcBef>
          <a:spcPct val="0"/>
        </a:spcBef>
        <a:spcAft>
          <a:spcPct val="0"/>
        </a:spcAft>
        <a:defRPr sz="3000">
          <a:solidFill>
            <a:srgbClr val="002060"/>
          </a:solidFill>
          <a:latin typeface="HY헤드라인M" pitchFamily="2" charset="-127"/>
          <a:ea typeface="HY헤드라인M" pitchFamily="2" charset="-127"/>
        </a:defRPr>
      </a:lvl8pPr>
      <a:lvl9pPr marL="1828800" algn="l" rtl="0" eaLnBrk="0" fontAlgn="base" latinLnBrk="1" hangingPunct="0">
        <a:spcBef>
          <a:spcPct val="0"/>
        </a:spcBef>
        <a:spcAft>
          <a:spcPct val="0"/>
        </a:spcAft>
        <a:defRPr sz="3000">
          <a:solidFill>
            <a:srgbClr val="002060"/>
          </a:solidFill>
          <a:latin typeface="HY헤드라인M" pitchFamily="2" charset="-127"/>
          <a:ea typeface="HY헤드라인M" pitchFamily="2" charset="-127"/>
        </a:defRPr>
      </a:lvl9pPr>
    </p:titleStyle>
    <p:bodyStyle>
      <a:lvl1pPr marL="342900" indent="-342900" algn="l" rtl="0" eaLnBrk="0" fontAlgn="base" latinLnBrk="1"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Char char="»"/>
        <a:defRPr sz="2000">
          <a:solidFill>
            <a:schemeClr val="tx1"/>
          </a:solidFill>
          <a:latin typeface="+mn-lt"/>
          <a:ea typeface="+mn-ea"/>
        </a:defRPr>
      </a:lvl5pPr>
      <a:lvl6pPr marL="2514600" indent="-228600" algn="l" rtl="0" eaLnBrk="0" fontAlgn="base" latinLnBrk="1" hangingPunct="0">
        <a:spcBef>
          <a:spcPct val="20000"/>
        </a:spcBef>
        <a:spcAft>
          <a:spcPct val="0"/>
        </a:spcAft>
        <a:buChar char="»"/>
        <a:defRPr sz="2000">
          <a:solidFill>
            <a:schemeClr val="tx1"/>
          </a:solidFill>
          <a:latin typeface="+mn-lt"/>
          <a:ea typeface="+mn-ea"/>
        </a:defRPr>
      </a:lvl6pPr>
      <a:lvl7pPr marL="2971800" indent="-228600" algn="l" rtl="0" eaLnBrk="0" fontAlgn="base" latinLnBrk="1" hangingPunct="0">
        <a:spcBef>
          <a:spcPct val="20000"/>
        </a:spcBef>
        <a:spcAft>
          <a:spcPct val="0"/>
        </a:spcAft>
        <a:buChar char="»"/>
        <a:defRPr sz="2000">
          <a:solidFill>
            <a:schemeClr val="tx1"/>
          </a:solidFill>
          <a:latin typeface="+mn-lt"/>
          <a:ea typeface="+mn-ea"/>
        </a:defRPr>
      </a:lvl7pPr>
      <a:lvl8pPr marL="3429000" indent="-228600" algn="l" rtl="0" eaLnBrk="0" fontAlgn="base" latinLnBrk="1" hangingPunct="0">
        <a:spcBef>
          <a:spcPct val="20000"/>
        </a:spcBef>
        <a:spcAft>
          <a:spcPct val="0"/>
        </a:spcAft>
        <a:buChar char="»"/>
        <a:defRPr sz="2000">
          <a:solidFill>
            <a:schemeClr val="tx1"/>
          </a:solidFill>
          <a:latin typeface="+mn-lt"/>
          <a:ea typeface="+mn-ea"/>
        </a:defRPr>
      </a:lvl8pPr>
      <a:lvl9pPr marL="3886200" indent="-228600" algn="l" rtl="0" eaLnBrk="0" fontAlgn="base" latinLnBrk="1"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5122" name="Picture 10" descr="main copy"/>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Rectangle 79"/>
          <p:cNvSpPr>
            <a:spLocks noGrp="1" noChangeArrowheads="1"/>
          </p:cNvSpPr>
          <p:nvPr>
            <p:ph type="body" idx="1"/>
          </p:nvPr>
        </p:nvSpPr>
        <p:spPr bwMode="auto">
          <a:xfrm>
            <a:off x="457200" y="158908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smtClean="0"/>
              <a:t>마스터 텍스트 스타일을 편집합니다</a:t>
            </a:r>
          </a:p>
          <a:p>
            <a:pPr lvl="1"/>
            <a:r>
              <a:rPr lang="ko-KR" smtClean="0"/>
              <a:t>둘째 수준</a:t>
            </a:r>
          </a:p>
          <a:p>
            <a:pPr lvl="2"/>
            <a:r>
              <a:rPr lang="ko-KR" smtClean="0"/>
              <a:t>셋째 수준</a:t>
            </a:r>
          </a:p>
          <a:p>
            <a:pPr lvl="3"/>
            <a:r>
              <a:rPr lang="ko-KR" smtClean="0"/>
              <a:t>넷째 수준</a:t>
            </a:r>
          </a:p>
          <a:p>
            <a:pPr lvl="4"/>
            <a:r>
              <a:rPr lang="ko-KR" smtClean="0"/>
              <a:t>다섯째 수준</a:t>
            </a:r>
          </a:p>
        </p:txBody>
      </p:sp>
      <p:sp>
        <p:nvSpPr>
          <p:cNvPr id="5126" name="Rectangle 196"/>
          <p:cNvSpPr>
            <a:spLocks noGrp="1" noChangeArrowheads="1"/>
          </p:cNvSpPr>
          <p:nvPr>
            <p:ph type="title"/>
          </p:nvPr>
        </p:nvSpPr>
        <p:spPr bwMode="auto">
          <a:xfrm>
            <a:off x="468313" y="115888"/>
            <a:ext cx="82804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ko-KR" smtClean="0"/>
              <a:t>Click To Edit Title Style</a:t>
            </a:r>
          </a:p>
        </p:txBody>
      </p:sp>
      <p:sp>
        <p:nvSpPr>
          <p:cNvPr id="5127" name="Rectangle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i="0"/>
            </a:lvl1pPr>
          </a:lstStyle>
          <a:p>
            <a:fld id="{B8AAB355-434B-4051-BFD1-3134AF09083B}" type="slidenum">
              <a:rPr lang="en-US"/>
              <a:pPr/>
              <a:t>‹#›</a:t>
            </a:fld>
            <a:endParaRPr lang="en-US"/>
          </a:p>
        </p:txBody>
      </p:sp>
      <p:sp>
        <p:nvSpPr>
          <p:cNvPr id="5128" name="Rectangle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i="0"/>
            </a:lvl1pPr>
          </a:lstStyle>
          <a:p>
            <a:endParaRPr lang="en-US"/>
          </a:p>
        </p:txBody>
      </p:sp>
    </p:spTree>
  </p:cSld>
  <p:clrMap bg1="lt1" tx1="dk1" bg2="lt2" tx2="dk2" accent1="accent1" accent2="accent2" accent3="accent3" accent4="accent4" accent5="accent5" accent6="accent6" hlink="hlink" folHlink="folHlink"/>
  <p:sldLayoutIdLst>
    <p:sldLayoutId id="2147484116" r:id="rId1"/>
    <p:sldLayoutId id="2147484117" r:id="rId2"/>
    <p:sldLayoutId id="2147484118" r:id="rId3"/>
    <p:sldLayoutId id="2147484119" r:id="rId4"/>
    <p:sldLayoutId id="2147484120" r:id="rId5"/>
    <p:sldLayoutId id="2147484121" r:id="rId6"/>
    <p:sldLayoutId id="2147484122" r:id="rId7"/>
    <p:sldLayoutId id="2147484123" r:id="rId8"/>
    <p:sldLayoutId id="2147484124" r:id="rId9"/>
    <p:sldLayoutId id="2147484125" r:id="rId10"/>
    <p:sldLayoutId id="2147484126" r:id="rId11"/>
  </p:sldLayoutIdLst>
  <p:transition>
    <p:fade/>
  </p:transition>
  <p:txStyles>
    <p:titleStyle>
      <a:lvl1pPr algn="l" rtl="0" eaLnBrk="0" fontAlgn="base" latinLnBrk="1" hangingPunct="0">
        <a:spcBef>
          <a:spcPct val="0"/>
        </a:spcBef>
        <a:spcAft>
          <a:spcPct val="0"/>
        </a:spcAft>
        <a:defRPr sz="3000">
          <a:solidFill>
            <a:schemeClr val="bg1"/>
          </a:solidFill>
          <a:latin typeface="+mj-lt"/>
          <a:ea typeface="+mj-ea"/>
          <a:cs typeface="+mj-cs"/>
        </a:defRPr>
      </a:lvl1pPr>
      <a:lvl2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2pPr>
      <a:lvl3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3pPr>
      <a:lvl4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4pPr>
      <a:lvl5pPr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5pPr>
      <a:lvl6pPr marL="4572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6pPr>
      <a:lvl7pPr marL="9144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7pPr>
      <a:lvl8pPr marL="13716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8pPr>
      <a:lvl9pPr marL="1828800" algn="l" rtl="0" eaLnBrk="0" fontAlgn="base" latinLnBrk="1" hangingPunct="0">
        <a:spcBef>
          <a:spcPct val="0"/>
        </a:spcBef>
        <a:spcAft>
          <a:spcPct val="0"/>
        </a:spcAft>
        <a:defRPr sz="3000">
          <a:solidFill>
            <a:schemeClr val="bg1"/>
          </a:solidFill>
          <a:latin typeface="HY헤드라인M" pitchFamily="2" charset="-127"/>
          <a:ea typeface="HY헤드라인M" pitchFamily="2" charset="-127"/>
        </a:defRPr>
      </a:lvl9pPr>
    </p:titleStyle>
    <p:bodyStyle>
      <a:lvl1pPr marL="342900" indent="-342900" algn="l" rtl="0" eaLnBrk="0" fontAlgn="base" latinLnBrk="1"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Char char="»"/>
        <a:defRPr sz="2000">
          <a:solidFill>
            <a:schemeClr val="tx1"/>
          </a:solidFill>
          <a:latin typeface="+mn-lt"/>
          <a:ea typeface="+mn-ea"/>
        </a:defRPr>
      </a:lvl5pPr>
      <a:lvl6pPr marL="2514600" indent="-228600" algn="l" rtl="0" eaLnBrk="0" fontAlgn="base" latinLnBrk="1" hangingPunct="0">
        <a:spcBef>
          <a:spcPct val="20000"/>
        </a:spcBef>
        <a:spcAft>
          <a:spcPct val="0"/>
        </a:spcAft>
        <a:buChar char="»"/>
        <a:defRPr sz="2000">
          <a:solidFill>
            <a:schemeClr val="tx1"/>
          </a:solidFill>
          <a:latin typeface="+mn-lt"/>
          <a:ea typeface="+mn-ea"/>
        </a:defRPr>
      </a:lvl6pPr>
      <a:lvl7pPr marL="2971800" indent="-228600" algn="l" rtl="0" eaLnBrk="0" fontAlgn="base" latinLnBrk="1" hangingPunct="0">
        <a:spcBef>
          <a:spcPct val="20000"/>
        </a:spcBef>
        <a:spcAft>
          <a:spcPct val="0"/>
        </a:spcAft>
        <a:buChar char="»"/>
        <a:defRPr sz="2000">
          <a:solidFill>
            <a:schemeClr val="tx1"/>
          </a:solidFill>
          <a:latin typeface="+mn-lt"/>
          <a:ea typeface="+mn-ea"/>
        </a:defRPr>
      </a:lvl7pPr>
      <a:lvl8pPr marL="3429000" indent="-228600" algn="l" rtl="0" eaLnBrk="0" fontAlgn="base" latinLnBrk="1" hangingPunct="0">
        <a:spcBef>
          <a:spcPct val="20000"/>
        </a:spcBef>
        <a:spcAft>
          <a:spcPct val="0"/>
        </a:spcAft>
        <a:buChar char="»"/>
        <a:defRPr sz="2000">
          <a:solidFill>
            <a:schemeClr val="tx1"/>
          </a:solidFill>
          <a:latin typeface="+mn-lt"/>
          <a:ea typeface="+mn-ea"/>
        </a:defRPr>
      </a:lvl8pPr>
      <a:lvl9pPr marL="3886200" indent="-228600" algn="l" rtl="0" eaLnBrk="0" fontAlgn="base" latinLnBrk="1"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 Id="rId5" Type="http://schemas.openxmlformats.org/officeDocument/2006/relationships/hyperlink" Target="http://www.rapidbbs.cn/" TargetMode="External"/><Relationship Id="rId4" Type="http://schemas.openxmlformats.org/officeDocument/2006/relationships/image" Target="../media/image7.emf"/></Relationships>
</file>

<file path=ppt/slides/_rels/slide2.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hyperlink" Target="http://www.rapidbbs.cn/" TargetMode="Externa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www.rapidbbs.cn/" TargetMode="Externa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8"/>
          <p:cNvSpPr>
            <a:spLocks noGrp="1" noChangeArrowheads="1"/>
          </p:cNvSpPr>
          <p:nvPr>
            <p:ph type="ctrTitle" idx="4294967295"/>
          </p:nvPr>
        </p:nvSpPr>
        <p:spPr>
          <a:xfrm>
            <a:off x="0" y="476250"/>
            <a:ext cx="9144000" cy="1470025"/>
          </a:xfrm>
        </p:spPr>
        <p:txBody>
          <a:bodyPr/>
          <a:lstStyle/>
          <a:p>
            <a:pPr algn="ctr" eaLnBrk="1" hangingPunct="1">
              <a:lnSpc>
                <a:spcPct val="75000"/>
              </a:lnSpc>
            </a:pPr>
            <a:endParaRPr lang="en-US" altLang="ko-KR" sz="5300" b="1">
              <a:solidFill>
                <a:schemeClr val="tx1"/>
              </a:solidFill>
              <a:latin typeface="Times New Roman" pitchFamily="18" charset="0"/>
              <a:ea typeface="Arial Unicode MS" pitchFamily="34" charset="-122"/>
              <a:cs typeface="Arial Unicode MS" pitchFamily="34" charset="-122"/>
            </a:endParaRPr>
          </a:p>
        </p:txBody>
      </p:sp>
      <p:sp>
        <p:nvSpPr>
          <p:cNvPr id="7171" name="Rectangle 70"/>
          <p:cNvSpPr>
            <a:spLocks noGrp="1" noChangeArrowheads="1"/>
          </p:cNvSpPr>
          <p:nvPr>
            <p:ph type="subTitle" idx="4294967295"/>
          </p:nvPr>
        </p:nvSpPr>
        <p:spPr>
          <a:xfrm>
            <a:off x="1316038" y="1514475"/>
            <a:ext cx="6400800" cy="619125"/>
          </a:xfrm>
        </p:spPr>
        <p:txBody>
          <a:bodyPr/>
          <a:lstStyle/>
          <a:p>
            <a:pPr marL="0" indent="0" algn="ctr" eaLnBrk="1" hangingPunct="1">
              <a:buFontTx/>
              <a:buNone/>
            </a:pPr>
            <a:endParaRPr lang="en-US" sz="2400" b="1">
              <a:solidFill>
                <a:srgbClr val="0C2D70"/>
              </a:solidFill>
              <a:latin typeface="Times New Roman" pitchFamily="18" charset="0"/>
              <a:ea typeface="Arial Unicode MS" pitchFamily="34" charset="-122"/>
              <a:cs typeface="Arial Unicode MS" pitchFamily="34" charset="-122"/>
            </a:endParaRPr>
          </a:p>
        </p:txBody>
      </p:sp>
      <p:sp>
        <p:nvSpPr>
          <p:cNvPr id="7172" name="矩形 3"/>
          <p:cNvSpPr>
            <a:spLocks noChangeArrowheads="1"/>
          </p:cNvSpPr>
          <p:nvPr/>
        </p:nvSpPr>
        <p:spPr bwMode="auto">
          <a:xfrm>
            <a:off x="5580063" y="6553200"/>
            <a:ext cx="274637"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p:txBody>
          <a:bodyPr/>
          <a:lstStyle/>
          <a:p>
            <a:r>
              <a:rPr lang="zh-CN" altLang="ko-KR" sz="2600"/>
              <a:t>Click To Type Slide Title</a:t>
            </a:r>
          </a:p>
        </p:txBody>
      </p:sp>
      <p:sp>
        <p:nvSpPr>
          <p:cNvPr id="16387" name="AutoShape 3"/>
          <p:cNvSpPr>
            <a:spLocks noChangeArrowheads="1"/>
          </p:cNvSpPr>
          <p:nvPr/>
        </p:nvSpPr>
        <p:spPr bwMode="auto">
          <a:xfrm>
            <a:off x="2973388" y="2201863"/>
            <a:ext cx="3254375" cy="433387"/>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6388" name="AutoShape 4"/>
          <p:cNvSpPr>
            <a:spLocks noChangeArrowheads="1"/>
          </p:cNvSpPr>
          <p:nvPr/>
        </p:nvSpPr>
        <p:spPr bwMode="auto">
          <a:xfrm>
            <a:off x="3297238" y="1484313"/>
            <a:ext cx="2540000" cy="971550"/>
          </a:xfrm>
          <a:prstGeom prst="roundRect">
            <a:avLst>
              <a:gd name="adj" fmla="val 11764"/>
            </a:avLst>
          </a:pr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200" i="0">
              <a:latin typeface="HY헤드라인M" pitchFamily="2" charset="-127"/>
              <a:ea typeface="HY헤드라인M" pitchFamily="2" charset="-127"/>
            </a:endParaRPr>
          </a:p>
        </p:txBody>
      </p:sp>
      <p:sp>
        <p:nvSpPr>
          <p:cNvPr id="16389" name="AutoShape 5"/>
          <p:cNvSpPr>
            <a:spLocks noChangeArrowheads="1"/>
          </p:cNvSpPr>
          <p:nvPr/>
        </p:nvSpPr>
        <p:spPr bwMode="auto">
          <a:xfrm>
            <a:off x="3425825" y="1808163"/>
            <a:ext cx="2281238" cy="576262"/>
          </a:xfrm>
          <a:prstGeom prst="roundRect">
            <a:avLst>
              <a:gd name="adj" fmla="val 15806"/>
            </a:avLst>
          </a:prstGeom>
          <a:gradFill rotWithShape="1">
            <a:gsLst>
              <a:gs pos="0">
                <a:srgbClr val="A1B2D3"/>
              </a:gs>
              <a:gs pos="100000">
                <a:srgbClr val="8492AD"/>
              </a:gs>
            </a:gsLst>
            <a:lin ang="5400000" scaled="1"/>
          </a:gradFill>
          <a:ln w="19050" cmpd="sng">
            <a:solidFill>
              <a:schemeClr val="bg1"/>
            </a:solidFill>
            <a:round/>
            <a:headEnd/>
            <a:tailEnd/>
          </a:ln>
        </p:spPr>
        <p:txBody>
          <a:bodyPr wrap="none" anchor="ctr"/>
          <a:lstStyle/>
          <a:p>
            <a:endParaRPr lang="ko-KR" altLang="en-US"/>
          </a:p>
        </p:txBody>
      </p:sp>
      <p:sp>
        <p:nvSpPr>
          <p:cNvPr id="16390" name="WordArt 6"/>
          <p:cNvSpPr>
            <a:spLocks noChangeArrowheads="1" noChangeShapeType="1" noTextEdit="1"/>
          </p:cNvSpPr>
          <p:nvPr/>
        </p:nvSpPr>
        <p:spPr bwMode="auto">
          <a:xfrm>
            <a:off x="3779838" y="1987550"/>
            <a:ext cx="1582737" cy="215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CONTENTS</a:t>
            </a:r>
            <a:endParaRPr lang="zh-CN" altLang="en-US" sz="1400" spc="-70">
              <a:solidFill>
                <a:schemeClr val="bg1"/>
              </a:solidFill>
              <a:latin typeface="Arial Black"/>
            </a:endParaRPr>
          </a:p>
        </p:txBody>
      </p:sp>
      <p:sp>
        <p:nvSpPr>
          <p:cNvPr id="16391" name="WordArt 7"/>
          <p:cNvSpPr>
            <a:spLocks noChangeArrowheads="1" noChangeShapeType="1" noTextEdit="1"/>
          </p:cNvSpPr>
          <p:nvPr/>
        </p:nvSpPr>
        <p:spPr bwMode="auto">
          <a:xfrm>
            <a:off x="1908175" y="2060575"/>
            <a:ext cx="647700" cy="1920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latin typeface="Arial Black"/>
              </a:rPr>
              <a:t>TEXT</a:t>
            </a:r>
            <a:endParaRPr lang="zh-CN" altLang="en-US" sz="1400" spc="-70">
              <a:latin typeface="Arial Black"/>
            </a:endParaRPr>
          </a:p>
        </p:txBody>
      </p:sp>
      <p:sp>
        <p:nvSpPr>
          <p:cNvPr id="16392" name="WordArt 8"/>
          <p:cNvSpPr>
            <a:spLocks noChangeArrowheads="1" noChangeShapeType="1" noTextEdit="1"/>
          </p:cNvSpPr>
          <p:nvPr/>
        </p:nvSpPr>
        <p:spPr bwMode="auto">
          <a:xfrm>
            <a:off x="6661150" y="2060575"/>
            <a:ext cx="647700" cy="1920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latin typeface="Arial Black"/>
              </a:rPr>
              <a:t>TEXT</a:t>
            </a:r>
            <a:endParaRPr lang="zh-CN" altLang="en-US" sz="1400" spc="-70">
              <a:latin typeface="Arial Black"/>
            </a:endParaRPr>
          </a:p>
        </p:txBody>
      </p:sp>
      <p:sp>
        <p:nvSpPr>
          <p:cNvPr id="16393" name="WordArt 9"/>
          <p:cNvSpPr>
            <a:spLocks noChangeArrowheads="1" noChangeShapeType="1" noTextEdit="1"/>
          </p:cNvSpPr>
          <p:nvPr/>
        </p:nvSpPr>
        <p:spPr bwMode="auto">
          <a:xfrm>
            <a:off x="4211638" y="1555750"/>
            <a:ext cx="647700" cy="1920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alpha val="79999"/>
                  </a:schemeClr>
                </a:solidFill>
                <a:latin typeface="Arial Black"/>
              </a:rPr>
              <a:t>TEXT</a:t>
            </a:r>
            <a:endParaRPr lang="zh-CN" altLang="en-US" sz="1400" spc="-70">
              <a:solidFill>
                <a:schemeClr val="bg1">
                  <a:alpha val="79999"/>
                </a:schemeClr>
              </a:solidFill>
              <a:latin typeface="Arial Black"/>
            </a:endParaRPr>
          </a:p>
        </p:txBody>
      </p:sp>
      <p:sp>
        <p:nvSpPr>
          <p:cNvPr id="16394" name="Freeform 10"/>
          <p:cNvSpPr>
            <a:spLocks/>
          </p:cNvSpPr>
          <p:nvPr/>
        </p:nvSpPr>
        <p:spPr bwMode="auto">
          <a:xfrm>
            <a:off x="1835150" y="1987550"/>
            <a:ext cx="1368425" cy="1441450"/>
          </a:xfrm>
          <a:custGeom>
            <a:avLst/>
            <a:gdLst>
              <a:gd name="T0" fmla="*/ 0 w 1315"/>
              <a:gd name="T1" fmla="*/ 544 h 544"/>
              <a:gd name="T2" fmla="*/ 0 w 1315"/>
              <a:gd name="T3" fmla="*/ 0 h 544"/>
              <a:gd name="T4" fmla="*/ 1315 w 1315"/>
              <a:gd name="T5" fmla="*/ 0 h 544"/>
              <a:gd name="T6" fmla="*/ 0 w 1315"/>
              <a:gd name="T7" fmla="*/ 0 h 544"/>
              <a:gd name="T8" fmla="*/ 1315 w 1315"/>
              <a:gd name="T9" fmla="*/ 544 h 544"/>
            </a:gdLst>
            <a:ahLst/>
            <a:cxnLst>
              <a:cxn ang="0">
                <a:pos x="T0" y="T1"/>
              </a:cxn>
              <a:cxn ang="0">
                <a:pos x="T2" y="T3"/>
              </a:cxn>
              <a:cxn ang="0">
                <a:pos x="T4" y="T5"/>
              </a:cxn>
            </a:cxnLst>
            <a:rect l="T6" t="T7" r="T8" b="T9"/>
            <a:pathLst>
              <a:path w="1315" h="544">
                <a:moveTo>
                  <a:pt x="0" y="544"/>
                </a:moveTo>
                <a:lnTo>
                  <a:pt x="0" y="0"/>
                </a:lnTo>
                <a:lnTo>
                  <a:pt x="1315" y="0"/>
                </a:lnTo>
              </a:path>
            </a:pathLst>
          </a:custGeom>
          <a:noFill/>
          <a:ln w="25400" cap="rnd"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395" name="Freeform 11"/>
          <p:cNvSpPr>
            <a:spLocks/>
          </p:cNvSpPr>
          <p:nvPr/>
        </p:nvSpPr>
        <p:spPr bwMode="auto">
          <a:xfrm flipH="1">
            <a:off x="5903913" y="1987550"/>
            <a:ext cx="1476375" cy="1441450"/>
          </a:xfrm>
          <a:custGeom>
            <a:avLst/>
            <a:gdLst>
              <a:gd name="T0" fmla="*/ 0 w 1315"/>
              <a:gd name="T1" fmla="*/ 544 h 544"/>
              <a:gd name="T2" fmla="*/ 0 w 1315"/>
              <a:gd name="T3" fmla="*/ 0 h 544"/>
              <a:gd name="T4" fmla="*/ 1315 w 1315"/>
              <a:gd name="T5" fmla="*/ 0 h 544"/>
              <a:gd name="T6" fmla="*/ 0 w 1315"/>
              <a:gd name="T7" fmla="*/ 0 h 544"/>
              <a:gd name="T8" fmla="*/ 1315 w 1315"/>
              <a:gd name="T9" fmla="*/ 544 h 544"/>
            </a:gdLst>
            <a:ahLst/>
            <a:cxnLst>
              <a:cxn ang="0">
                <a:pos x="T0" y="T1"/>
              </a:cxn>
              <a:cxn ang="0">
                <a:pos x="T2" y="T3"/>
              </a:cxn>
              <a:cxn ang="0">
                <a:pos x="T4" y="T5"/>
              </a:cxn>
            </a:cxnLst>
            <a:rect l="T6" t="T7" r="T8" b="T9"/>
            <a:pathLst>
              <a:path w="1315" h="544">
                <a:moveTo>
                  <a:pt x="0" y="544"/>
                </a:moveTo>
                <a:lnTo>
                  <a:pt x="0" y="0"/>
                </a:lnTo>
                <a:lnTo>
                  <a:pt x="1315" y="0"/>
                </a:lnTo>
              </a:path>
            </a:pathLst>
          </a:custGeom>
          <a:noFill/>
          <a:ln w="25400" cap="rnd"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396" name="Line 6"/>
          <p:cNvSpPr>
            <a:spLocks noChangeShapeType="1"/>
          </p:cNvSpPr>
          <p:nvPr/>
        </p:nvSpPr>
        <p:spPr bwMode="auto">
          <a:xfrm>
            <a:off x="5867400" y="4130675"/>
            <a:ext cx="1152525" cy="0"/>
          </a:xfrm>
          <a:prstGeom prst="line">
            <a:avLst/>
          </a:prstGeom>
          <a:noFill/>
          <a:ln w="101600" cmpd="sng">
            <a:solidFill>
              <a:srgbClr val="BFBFBF"/>
            </a:solidFill>
            <a:round/>
            <a:headEnd type="triangle" w="sm" len="sm"/>
            <a:tailEnd/>
          </a:ln>
          <a:extLst>
            <a:ext uri="{909E8E84-426E-40DD-AFC4-6F175D3DCCD1}">
              <a14:hiddenFill xmlns:a14="http://schemas.microsoft.com/office/drawing/2010/main">
                <a:noFill/>
              </a14:hiddenFill>
            </a:ext>
          </a:extLst>
        </p:spPr>
        <p:txBody>
          <a:bodyPr/>
          <a:lstStyle/>
          <a:p>
            <a:endParaRPr lang="zh-CN" altLang="en-US"/>
          </a:p>
        </p:txBody>
      </p:sp>
      <p:sp>
        <p:nvSpPr>
          <p:cNvPr id="16397" name="Line 7"/>
          <p:cNvSpPr>
            <a:spLocks noChangeShapeType="1"/>
          </p:cNvSpPr>
          <p:nvPr/>
        </p:nvSpPr>
        <p:spPr bwMode="auto">
          <a:xfrm>
            <a:off x="2089150" y="4130675"/>
            <a:ext cx="1187450" cy="0"/>
          </a:xfrm>
          <a:prstGeom prst="line">
            <a:avLst/>
          </a:prstGeom>
          <a:noFill/>
          <a:ln w="101600" cmpd="sng">
            <a:solidFill>
              <a:srgbClr val="BFBFBF"/>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6398" name="Oval 8"/>
          <p:cNvSpPr>
            <a:spLocks noChangeArrowheads="1"/>
          </p:cNvSpPr>
          <p:nvPr/>
        </p:nvSpPr>
        <p:spPr bwMode="auto">
          <a:xfrm>
            <a:off x="3348038" y="4564063"/>
            <a:ext cx="2311400" cy="1025525"/>
          </a:xfrm>
          <a:prstGeom prst="ellipse">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6399" name="Oval 20"/>
          <p:cNvSpPr>
            <a:spLocks noChangeArrowheads="1"/>
          </p:cNvSpPr>
          <p:nvPr/>
        </p:nvSpPr>
        <p:spPr bwMode="auto">
          <a:xfrm>
            <a:off x="3419475" y="2944813"/>
            <a:ext cx="2311400" cy="2322512"/>
          </a:xfrm>
          <a:prstGeom prst="ellipse">
            <a:avLst/>
          </a:prstGeom>
          <a:gradFill rotWithShape="1">
            <a:gsLst>
              <a:gs pos="0">
                <a:srgbClr val="828282"/>
              </a:gs>
              <a:gs pos="100000">
                <a:srgbClr val="3C3C3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6400" name="Oval 21"/>
          <p:cNvSpPr>
            <a:spLocks noChangeArrowheads="1"/>
          </p:cNvSpPr>
          <p:nvPr/>
        </p:nvSpPr>
        <p:spPr bwMode="auto">
          <a:xfrm>
            <a:off x="4284663" y="3087688"/>
            <a:ext cx="433387" cy="433387"/>
          </a:xfrm>
          <a:prstGeom prst="ellipse">
            <a:avLst/>
          </a:prstGeom>
          <a:gradFill rotWithShape="1">
            <a:gsLst>
              <a:gs pos="0">
                <a:schemeClr val="bg1">
                  <a:alpha val="50000"/>
                </a:scheme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grpSp>
        <p:nvGrpSpPr>
          <p:cNvPr id="16401" name="Group 17"/>
          <p:cNvGrpSpPr>
            <a:grpSpLocks/>
          </p:cNvGrpSpPr>
          <p:nvPr/>
        </p:nvGrpSpPr>
        <p:grpSpPr bwMode="auto">
          <a:xfrm>
            <a:off x="3924300" y="3663950"/>
            <a:ext cx="1368425" cy="901700"/>
            <a:chOff x="0" y="0"/>
            <a:chExt cx="728" cy="480"/>
          </a:xfrm>
        </p:grpSpPr>
        <p:sp>
          <p:nvSpPr>
            <p:cNvPr id="16402" name="WordArt 23"/>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6403" name="WordArt 24"/>
            <p:cNvSpPr>
              <a:spLocks noChangeArrowheads="1" noChangeShapeType="1" noTextEdit="1"/>
            </p:cNvSpPr>
            <p:nvPr/>
          </p:nvSpPr>
          <p:spPr bwMode="auto">
            <a:xfrm>
              <a:off x="0" y="207"/>
              <a:ext cx="728" cy="27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01. ADD CONTENTS</a:t>
              </a:r>
            </a:p>
            <a:p>
              <a:pPr algn="ctr"/>
              <a:r>
                <a:rPr lang="en-US" altLang="zh-CN" sz="800" b="1" spc="-40">
                  <a:solidFill>
                    <a:schemeClr val="bg1"/>
                  </a:solidFill>
                  <a:latin typeface="Arial"/>
                  <a:cs typeface="Arial"/>
                </a:rPr>
                <a:t>02. ADD CONTENTS</a:t>
              </a:r>
            </a:p>
            <a:p>
              <a:pPr algn="ctr"/>
              <a:r>
                <a:rPr lang="en-US" altLang="zh-CN" sz="800" b="1" spc="-40">
                  <a:solidFill>
                    <a:schemeClr val="bg1"/>
                  </a:solidFill>
                  <a:latin typeface="Arial"/>
                  <a:cs typeface="Arial"/>
                </a:rPr>
                <a:t>03. ADD CONTENTS</a:t>
              </a:r>
              <a:endParaRPr lang="zh-CN" altLang="en-US" sz="800" b="1" spc="-40">
                <a:solidFill>
                  <a:schemeClr val="bg1"/>
                </a:solidFill>
                <a:latin typeface="Arial"/>
                <a:cs typeface="Arial"/>
              </a:endParaRPr>
            </a:p>
          </p:txBody>
        </p:sp>
      </p:grpSp>
      <p:sp>
        <p:nvSpPr>
          <p:cNvPr id="16404" name="AutoShape 14"/>
          <p:cNvSpPr>
            <a:spLocks noChangeArrowheads="1"/>
          </p:cNvSpPr>
          <p:nvPr/>
        </p:nvSpPr>
        <p:spPr bwMode="auto">
          <a:xfrm>
            <a:off x="746125" y="4641850"/>
            <a:ext cx="2254250" cy="590550"/>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6405" name="AutoShape 15"/>
          <p:cNvSpPr>
            <a:spLocks noChangeArrowheads="1"/>
          </p:cNvSpPr>
          <p:nvPr/>
        </p:nvSpPr>
        <p:spPr bwMode="auto">
          <a:xfrm>
            <a:off x="942975" y="3170238"/>
            <a:ext cx="1763713" cy="1863725"/>
          </a:xfrm>
          <a:prstGeom prst="roundRect">
            <a:avLst>
              <a:gd name="adj" fmla="val 11764"/>
            </a:avLst>
          </a:prstGeom>
          <a:gradFill rotWithShape="1">
            <a:gsLst>
              <a:gs pos="0">
                <a:srgbClr val="3C5D9F"/>
              </a:gs>
              <a:gs pos="100000">
                <a:srgbClr val="304A7E"/>
              </a:gs>
            </a:gsLst>
            <a:lin ang="5400000" scaled="1"/>
          </a:gradFill>
          <a:ln w="15875" cmpd="sng">
            <a:solidFill>
              <a:schemeClr val="bg1"/>
            </a:solidFill>
            <a:round/>
            <a:headEnd/>
            <a:tailEnd/>
          </a:ln>
        </p:spPr>
        <p:txBody>
          <a:bodyPr wrap="none" anchor="ctr"/>
          <a:lstStyle/>
          <a:p>
            <a:pPr algn="ctr"/>
            <a:endParaRPr lang="ko-KR" altLang="en-US" sz="1400" i="0">
              <a:solidFill>
                <a:schemeClr val="bg1"/>
              </a:solidFill>
              <a:latin typeface="HY헤드라인M" pitchFamily="2" charset="-127"/>
              <a:ea typeface="HY헤드라인M" pitchFamily="2" charset="-127"/>
            </a:endParaRPr>
          </a:p>
        </p:txBody>
      </p:sp>
      <p:sp>
        <p:nvSpPr>
          <p:cNvPr id="16406" name="AutoShape 19"/>
          <p:cNvSpPr>
            <a:spLocks noChangeArrowheads="1"/>
          </p:cNvSpPr>
          <p:nvPr/>
        </p:nvSpPr>
        <p:spPr bwMode="auto">
          <a:xfrm>
            <a:off x="1039813" y="3270250"/>
            <a:ext cx="1570037" cy="538163"/>
          </a:xfrm>
          <a:prstGeom prst="roundRect">
            <a:avLst>
              <a:gd name="adj" fmla="val 21685"/>
            </a:avLst>
          </a:prstGeom>
          <a:gradFill rotWithShape="1">
            <a:gsLst>
              <a:gs pos="0">
                <a:schemeClr val="bg1">
                  <a:alpha val="50000"/>
                </a:scheme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grpSp>
        <p:nvGrpSpPr>
          <p:cNvPr id="16407" name="Group 23"/>
          <p:cNvGrpSpPr>
            <a:grpSpLocks/>
          </p:cNvGrpSpPr>
          <p:nvPr/>
        </p:nvGrpSpPr>
        <p:grpSpPr bwMode="auto">
          <a:xfrm>
            <a:off x="1136650" y="3857625"/>
            <a:ext cx="1373188" cy="490538"/>
            <a:chOff x="0" y="0"/>
            <a:chExt cx="728" cy="265"/>
          </a:xfrm>
        </p:grpSpPr>
        <p:sp>
          <p:nvSpPr>
            <p:cNvPr id="16408" name="WordArt 27"/>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6409" name="WordArt 28"/>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sp>
        <p:nvSpPr>
          <p:cNvPr id="16410" name="AutoShape 14"/>
          <p:cNvSpPr>
            <a:spLocks noChangeArrowheads="1"/>
          </p:cNvSpPr>
          <p:nvPr/>
        </p:nvSpPr>
        <p:spPr bwMode="auto">
          <a:xfrm>
            <a:off x="6286500" y="4632325"/>
            <a:ext cx="2254250" cy="590550"/>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6411" name="AutoShape 15"/>
          <p:cNvSpPr>
            <a:spLocks noChangeArrowheads="1"/>
          </p:cNvSpPr>
          <p:nvPr/>
        </p:nvSpPr>
        <p:spPr bwMode="auto">
          <a:xfrm>
            <a:off x="6483350" y="3160713"/>
            <a:ext cx="1763713" cy="1863725"/>
          </a:xfrm>
          <a:prstGeom prst="roundRect">
            <a:avLst>
              <a:gd name="adj" fmla="val 11764"/>
            </a:avLst>
          </a:prstGeom>
          <a:gradFill rotWithShape="1">
            <a:gsLst>
              <a:gs pos="0">
                <a:srgbClr val="3C5D9F"/>
              </a:gs>
              <a:gs pos="100000">
                <a:srgbClr val="35538E"/>
              </a:gs>
            </a:gsLst>
            <a:lin ang="5400000" scaled="1"/>
          </a:gradFill>
          <a:ln w="15875" cmpd="sng">
            <a:solidFill>
              <a:schemeClr val="bg1"/>
            </a:solidFill>
            <a:round/>
            <a:headEnd/>
            <a:tailEnd/>
          </a:ln>
        </p:spPr>
        <p:txBody>
          <a:bodyPr wrap="none" anchor="ctr"/>
          <a:lstStyle/>
          <a:p>
            <a:pPr algn="ctr"/>
            <a:endParaRPr lang="ko-KR" altLang="en-US" sz="1400" i="0">
              <a:solidFill>
                <a:schemeClr val="bg1"/>
              </a:solidFill>
              <a:latin typeface="HY헤드라인M" pitchFamily="2" charset="-127"/>
              <a:ea typeface="HY헤드라인M" pitchFamily="2" charset="-127"/>
            </a:endParaRPr>
          </a:p>
        </p:txBody>
      </p:sp>
      <p:sp>
        <p:nvSpPr>
          <p:cNvPr id="16412" name="AutoShape 19"/>
          <p:cNvSpPr>
            <a:spLocks noChangeArrowheads="1"/>
          </p:cNvSpPr>
          <p:nvPr/>
        </p:nvSpPr>
        <p:spPr bwMode="auto">
          <a:xfrm>
            <a:off x="6580188" y="3260725"/>
            <a:ext cx="1570037" cy="538163"/>
          </a:xfrm>
          <a:prstGeom prst="roundRect">
            <a:avLst>
              <a:gd name="adj" fmla="val 21685"/>
            </a:avLst>
          </a:prstGeom>
          <a:gradFill rotWithShape="1">
            <a:gsLst>
              <a:gs pos="0">
                <a:schemeClr val="bg1">
                  <a:alpha val="50000"/>
                </a:scheme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grpSp>
        <p:nvGrpSpPr>
          <p:cNvPr id="16413" name="Group 29"/>
          <p:cNvGrpSpPr>
            <a:grpSpLocks/>
          </p:cNvGrpSpPr>
          <p:nvPr/>
        </p:nvGrpSpPr>
        <p:grpSpPr bwMode="auto">
          <a:xfrm>
            <a:off x="6677025" y="3848100"/>
            <a:ext cx="1373188" cy="490538"/>
            <a:chOff x="0" y="0"/>
            <a:chExt cx="728" cy="265"/>
          </a:xfrm>
        </p:grpSpPr>
        <p:sp>
          <p:nvSpPr>
            <p:cNvPr id="16414" name="WordArt 27"/>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6415" name="WordArt 28"/>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sp>
        <p:nvSpPr>
          <p:cNvPr id="16416"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p:cNvSpPr>
            <a:spLocks/>
          </p:cNvSpPr>
          <p:nvPr/>
        </p:nvSpPr>
        <p:spPr bwMode="auto">
          <a:xfrm>
            <a:off x="539750" y="1916113"/>
            <a:ext cx="8102600" cy="973137"/>
          </a:xfrm>
          <a:custGeom>
            <a:avLst/>
            <a:gdLst>
              <a:gd name="T0" fmla="*/ 0 w 21600"/>
              <a:gd name="T1" fmla="*/ 0 h 21600"/>
              <a:gd name="T2" fmla="*/ 2315 w 21600"/>
              <a:gd name="T3" fmla="*/ 21600 h 21600"/>
              <a:gd name="T4" fmla="*/ 19285 w 21600"/>
              <a:gd name="T5" fmla="*/ 21600 h 21600"/>
              <a:gd name="T6" fmla="*/ 21600 w 21600"/>
              <a:gd name="T7" fmla="*/ 0 h 21600"/>
              <a:gd name="T8" fmla="*/ 0 w 21600"/>
              <a:gd name="T9" fmla="*/ 0 h 21600"/>
              <a:gd name="T10" fmla="*/ 2958 w 21600"/>
              <a:gd name="T11" fmla="*/ 2958 h 21600"/>
              <a:gd name="T12" fmla="*/ 18642 w 21600"/>
              <a:gd name="T13" fmla="*/ 18642 h 21600"/>
            </a:gdLst>
            <a:ahLst/>
            <a:cxnLst>
              <a:cxn ang="0">
                <a:pos x="T0" y="T1"/>
              </a:cxn>
              <a:cxn ang="0">
                <a:pos x="T2" y="T3"/>
              </a:cxn>
              <a:cxn ang="0">
                <a:pos x="T4" y="T5"/>
              </a:cxn>
              <a:cxn ang="0">
                <a:pos x="T6" y="T7"/>
              </a:cxn>
              <a:cxn ang="0">
                <a:pos x="T8" y="T9"/>
              </a:cxn>
            </a:cxnLst>
            <a:rect l="T10" t="T11" r="T12" b="T13"/>
            <a:pathLst>
              <a:path w="21600" h="21600">
                <a:moveTo>
                  <a:pt x="0" y="0"/>
                </a:moveTo>
                <a:lnTo>
                  <a:pt x="2315" y="21600"/>
                </a:lnTo>
                <a:lnTo>
                  <a:pt x="19285" y="21600"/>
                </a:lnTo>
                <a:lnTo>
                  <a:pt x="21600" y="0"/>
                </a:lnTo>
                <a:lnTo>
                  <a:pt x="0" y="0"/>
                </a:lnTo>
                <a:close/>
              </a:path>
            </a:pathLst>
          </a:custGeom>
          <a:gradFill rotWithShape="1">
            <a:gsLst>
              <a:gs pos="0">
                <a:srgbClr val="506EAB"/>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7411" name="AutoShape 3"/>
          <p:cNvSpPr>
            <a:spLocks noChangeArrowheads="1"/>
          </p:cNvSpPr>
          <p:nvPr/>
        </p:nvSpPr>
        <p:spPr bwMode="auto">
          <a:xfrm>
            <a:off x="469900" y="1268413"/>
            <a:ext cx="8243888" cy="828675"/>
          </a:xfrm>
          <a:prstGeom prst="roundRect">
            <a:avLst>
              <a:gd name="adj" fmla="val 50000"/>
            </a:avLst>
          </a:prstGeom>
          <a:solidFill>
            <a:srgbClr val="A1B2D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7412" name="Freeform 4"/>
          <p:cNvSpPr>
            <a:spLocks/>
          </p:cNvSpPr>
          <p:nvPr/>
        </p:nvSpPr>
        <p:spPr bwMode="auto">
          <a:xfrm>
            <a:off x="504825" y="1304925"/>
            <a:ext cx="8172450" cy="431800"/>
          </a:xfrm>
          <a:custGeom>
            <a:avLst/>
            <a:gdLst>
              <a:gd name="T0" fmla="*/ 12020 w 12020"/>
              <a:gd name="T1" fmla="*/ 636 h 636"/>
              <a:gd name="T2" fmla="*/ 12016 w 12020"/>
              <a:gd name="T3" fmla="*/ 570 h 636"/>
              <a:gd name="T4" fmla="*/ 12006 w 12020"/>
              <a:gd name="T5" fmla="*/ 508 h 636"/>
              <a:gd name="T6" fmla="*/ 11990 w 12020"/>
              <a:gd name="T7" fmla="*/ 446 h 636"/>
              <a:gd name="T8" fmla="*/ 11970 w 12020"/>
              <a:gd name="T9" fmla="*/ 388 h 636"/>
              <a:gd name="T10" fmla="*/ 11942 w 12020"/>
              <a:gd name="T11" fmla="*/ 332 h 636"/>
              <a:gd name="T12" fmla="*/ 11910 w 12020"/>
              <a:gd name="T13" fmla="*/ 280 h 636"/>
              <a:gd name="T14" fmla="*/ 11874 w 12020"/>
              <a:gd name="T15" fmla="*/ 230 h 636"/>
              <a:gd name="T16" fmla="*/ 11832 w 12020"/>
              <a:gd name="T17" fmla="*/ 186 h 636"/>
              <a:gd name="T18" fmla="*/ 11788 w 12020"/>
              <a:gd name="T19" fmla="*/ 144 h 636"/>
              <a:gd name="T20" fmla="*/ 11738 w 12020"/>
              <a:gd name="T21" fmla="*/ 108 h 636"/>
              <a:gd name="T22" fmla="*/ 11686 w 12020"/>
              <a:gd name="T23" fmla="*/ 76 h 636"/>
              <a:gd name="T24" fmla="*/ 11630 w 12020"/>
              <a:gd name="T25" fmla="*/ 50 h 636"/>
              <a:gd name="T26" fmla="*/ 11572 w 12020"/>
              <a:gd name="T27" fmla="*/ 28 h 636"/>
              <a:gd name="T28" fmla="*/ 11512 w 12020"/>
              <a:gd name="T29" fmla="*/ 12 h 636"/>
              <a:gd name="T30" fmla="*/ 11448 w 12020"/>
              <a:gd name="T31" fmla="*/ 2 h 636"/>
              <a:gd name="T32" fmla="*/ 11384 w 12020"/>
              <a:gd name="T33" fmla="*/ 0 h 636"/>
              <a:gd name="T34" fmla="*/ 636 w 12020"/>
              <a:gd name="T35" fmla="*/ 0 h 636"/>
              <a:gd name="T36" fmla="*/ 572 w 12020"/>
              <a:gd name="T37" fmla="*/ 2 h 636"/>
              <a:gd name="T38" fmla="*/ 508 w 12020"/>
              <a:gd name="T39" fmla="*/ 12 h 636"/>
              <a:gd name="T40" fmla="*/ 448 w 12020"/>
              <a:gd name="T41" fmla="*/ 28 h 636"/>
              <a:gd name="T42" fmla="*/ 390 w 12020"/>
              <a:gd name="T43" fmla="*/ 50 h 636"/>
              <a:gd name="T44" fmla="*/ 334 w 12020"/>
              <a:gd name="T45" fmla="*/ 76 h 636"/>
              <a:gd name="T46" fmla="*/ 282 w 12020"/>
              <a:gd name="T47" fmla="*/ 108 h 636"/>
              <a:gd name="T48" fmla="*/ 232 w 12020"/>
              <a:gd name="T49" fmla="*/ 144 h 636"/>
              <a:gd name="T50" fmla="*/ 188 w 12020"/>
              <a:gd name="T51" fmla="*/ 186 h 636"/>
              <a:gd name="T52" fmla="*/ 146 w 12020"/>
              <a:gd name="T53" fmla="*/ 230 h 636"/>
              <a:gd name="T54" fmla="*/ 110 w 12020"/>
              <a:gd name="T55" fmla="*/ 280 h 636"/>
              <a:gd name="T56" fmla="*/ 78 w 12020"/>
              <a:gd name="T57" fmla="*/ 332 h 636"/>
              <a:gd name="T58" fmla="*/ 50 w 12020"/>
              <a:gd name="T59" fmla="*/ 388 h 636"/>
              <a:gd name="T60" fmla="*/ 30 w 12020"/>
              <a:gd name="T61" fmla="*/ 446 h 636"/>
              <a:gd name="T62" fmla="*/ 14 w 12020"/>
              <a:gd name="T63" fmla="*/ 508 h 636"/>
              <a:gd name="T64" fmla="*/ 4 w 12020"/>
              <a:gd name="T65" fmla="*/ 570 h 636"/>
              <a:gd name="T66" fmla="*/ 0 w 12020"/>
              <a:gd name="T67" fmla="*/ 636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020" h="636">
                <a:moveTo>
                  <a:pt x="12020" y="636"/>
                </a:moveTo>
                <a:lnTo>
                  <a:pt x="12020" y="636"/>
                </a:lnTo>
                <a:lnTo>
                  <a:pt x="12018" y="604"/>
                </a:lnTo>
                <a:lnTo>
                  <a:pt x="12016" y="570"/>
                </a:lnTo>
                <a:lnTo>
                  <a:pt x="12012" y="540"/>
                </a:lnTo>
                <a:lnTo>
                  <a:pt x="12006" y="508"/>
                </a:lnTo>
                <a:lnTo>
                  <a:pt x="12000" y="476"/>
                </a:lnTo>
                <a:lnTo>
                  <a:pt x="11990" y="446"/>
                </a:lnTo>
                <a:lnTo>
                  <a:pt x="11980" y="418"/>
                </a:lnTo>
                <a:lnTo>
                  <a:pt x="11970" y="388"/>
                </a:lnTo>
                <a:lnTo>
                  <a:pt x="11956" y="360"/>
                </a:lnTo>
                <a:lnTo>
                  <a:pt x="11942" y="332"/>
                </a:lnTo>
                <a:lnTo>
                  <a:pt x="11928" y="306"/>
                </a:lnTo>
                <a:lnTo>
                  <a:pt x="11910" y="280"/>
                </a:lnTo>
                <a:lnTo>
                  <a:pt x="11892" y="254"/>
                </a:lnTo>
                <a:lnTo>
                  <a:pt x="11874" y="230"/>
                </a:lnTo>
                <a:lnTo>
                  <a:pt x="11854" y="208"/>
                </a:lnTo>
                <a:lnTo>
                  <a:pt x="11832" y="186"/>
                </a:lnTo>
                <a:lnTo>
                  <a:pt x="11810" y="164"/>
                </a:lnTo>
                <a:lnTo>
                  <a:pt x="11788" y="144"/>
                </a:lnTo>
                <a:lnTo>
                  <a:pt x="11764" y="126"/>
                </a:lnTo>
                <a:lnTo>
                  <a:pt x="11738" y="108"/>
                </a:lnTo>
                <a:lnTo>
                  <a:pt x="11712" y="92"/>
                </a:lnTo>
                <a:lnTo>
                  <a:pt x="11686" y="76"/>
                </a:lnTo>
                <a:lnTo>
                  <a:pt x="11658" y="62"/>
                </a:lnTo>
                <a:lnTo>
                  <a:pt x="11630" y="50"/>
                </a:lnTo>
                <a:lnTo>
                  <a:pt x="11602" y="38"/>
                </a:lnTo>
                <a:lnTo>
                  <a:pt x="11572" y="28"/>
                </a:lnTo>
                <a:lnTo>
                  <a:pt x="11542" y="20"/>
                </a:lnTo>
                <a:lnTo>
                  <a:pt x="11512" y="12"/>
                </a:lnTo>
                <a:lnTo>
                  <a:pt x="11480" y="6"/>
                </a:lnTo>
                <a:lnTo>
                  <a:pt x="11448" y="2"/>
                </a:lnTo>
                <a:lnTo>
                  <a:pt x="11416" y="0"/>
                </a:lnTo>
                <a:lnTo>
                  <a:pt x="11384" y="0"/>
                </a:lnTo>
                <a:lnTo>
                  <a:pt x="636" y="0"/>
                </a:lnTo>
                <a:lnTo>
                  <a:pt x="604" y="0"/>
                </a:lnTo>
                <a:lnTo>
                  <a:pt x="572" y="2"/>
                </a:lnTo>
                <a:lnTo>
                  <a:pt x="540" y="6"/>
                </a:lnTo>
                <a:lnTo>
                  <a:pt x="508" y="12"/>
                </a:lnTo>
                <a:lnTo>
                  <a:pt x="478" y="20"/>
                </a:lnTo>
                <a:lnTo>
                  <a:pt x="448" y="28"/>
                </a:lnTo>
                <a:lnTo>
                  <a:pt x="418" y="38"/>
                </a:lnTo>
                <a:lnTo>
                  <a:pt x="390" y="50"/>
                </a:lnTo>
                <a:lnTo>
                  <a:pt x="362" y="62"/>
                </a:lnTo>
                <a:lnTo>
                  <a:pt x="334" y="76"/>
                </a:lnTo>
                <a:lnTo>
                  <a:pt x="308" y="92"/>
                </a:lnTo>
                <a:lnTo>
                  <a:pt x="282" y="108"/>
                </a:lnTo>
                <a:lnTo>
                  <a:pt x="256" y="126"/>
                </a:lnTo>
                <a:lnTo>
                  <a:pt x="232" y="144"/>
                </a:lnTo>
                <a:lnTo>
                  <a:pt x="210" y="164"/>
                </a:lnTo>
                <a:lnTo>
                  <a:pt x="188" y="186"/>
                </a:lnTo>
                <a:lnTo>
                  <a:pt x="166" y="208"/>
                </a:lnTo>
                <a:lnTo>
                  <a:pt x="146" y="230"/>
                </a:lnTo>
                <a:lnTo>
                  <a:pt x="128" y="254"/>
                </a:lnTo>
                <a:lnTo>
                  <a:pt x="110" y="280"/>
                </a:lnTo>
                <a:lnTo>
                  <a:pt x="92" y="306"/>
                </a:lnTo>
                <a:lnTo>
                  <a:pt x="78" y="332"/>
                </a:lnTo>
                <a:lnTo>
                  <a:pt x="64" y="360"/>
                </a:lnTo>
                <a:lnTo>
                  <a:pt x="50" y="388"/>
                </a:lnTo>
                <a:lnTo>
                  <a:pt x="40" y="418"/>
                </a:lnTo>
                <a:lnTo>
                  <a:pt x="30" y="446"/>
                </a:lnTo>
                <a:lnTo>
                  <a:pt x="20" y="476"/>
                </a:lnTo>
                <a:lnTo>
                  <a:pt x="14" y="508"/>
                </a:lnTo>
                <a:lnTo>
                  <a:pt x="8" y="540"/>
                </a:lnTo>
                <a:lnTo>
                  <a:pt x="4" y="570"/>
                </a:lnTo>
                <a:lnTo>
                  <a:pt x="2" y="604"/>
                </a:lnTo>
                <a:lnTo>
                  <a:pt x="0" y="636"/>
                </a:lnTo>
                <a:lnTo>
                  <a:pt x="12020" y="636"/>
                </a:lnTo>
                <a:close/>
              </a:path>
            </a:pathLst>
          </a:custGeom>
          <a:gradFill rotWithShape="1">
            <a:gsLst>
              <a:gs pos="0">
                <a:schemeClr val="bg1">
                  <a:alpha val="29999"/>
                </a:scheme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3" name="AutoShape 5"/>
          <p:cNvSpPr>
            <a:spLocks noChangeArrowheads="1"/>
          </p:cNvSpPr>
          <p:nvPr/>
        </p:nvSpPr>
        <p:spPr bwMode="auto">
          <a:xfrm>
            <a:off x="538163" y="4329113"/>
            <a:ext cx="8102600" cy="1476375"/>
          </a:xfrm>
          <a:prstGeom prst="roundRect">
            <a:avLst>
              <a:gd name="adj" fmla="val 16667"/>
            </a:avLst>
          </a:prstGeom>
          <a:solidFill>
            <a:srgbClr val="C0C0C0">
              <a:alpha val="50000"/>
            </a:srgbClr>
          </a:solidFill>
          <a:ln w="19050" cap="rnd" cmpd="sng">
            <a:solidFill>
              <a:srgbClr val="C0C0C0"/>
            </a:solidFill>
            <a:prstDash val="sysDot"/>
            <a:round/>
            <a:headEnd/>
            <a:tailEnd/>
          </a:ln>
        </p:spPr>
        <p:txBody>
          <a:bodyPr wrap="none" anchor="ctr"/>
          <a:lstStyle/>
          <a:p>
            <a:endParaRPr lang="ko-KR" altLang="en-US"/>
          </a:p>
        </p:txBody>
      </p:sp>
      <p:sp>
        <p:nvSpPr>
          <p:cNvPr id="17414" name="AutoShape 6"/>
          <p:cNvSpPr>
            <a:spLocks noChangeArrowheads="1"/>
          </p:cNvSpPr>
          <p:nvPr/>
        </p:nvSpPr>
        <p:spPr bwMode="auto">
          <a:xfrm>
            <a:off x="504825" y="2673350"/>
            <a:ext cx="8172450" cy="1223963"/>
          </a:xfrm>
          <a:prstGeom prst="roundRect">
            <a:avLst>
              <a:gd name="adj" fmla="val 50000"/>
            </a:avLst>
          </a:prstGeom>
          <a:gradFill rotWithShape="1">
            <a:gsLst>
              <a:gs pos="0">
                <a:schemeClr val="bg1"/>
              </a:gs>
              <a:gs pos="100000">
                <a:srgbClr val="000000">
                  <a:alpha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7415" name="AutoShape 7"/>
          <p:cNvSpPr>
            <a:spLocks noChangeArrowheads="1"/>
          </p:cNvSpPr>
          <p:nvPr/>
        </p:nvSpPr>
        <p:spPr bwMode="auto">
          <a:xfrm>
            <a:off x="504825" y="3502025"/>
            <a:ext cx="2916238" cy="374650"/>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7416" name="AutoShape 8"/>
          <p:cNvSpPr>
            <a:spLocks noChangeArrowheads="1"/>
          </p:cNvSpPr>
          <p:nvPr/>
        </p:nvSpPr>
        <p:spPr bwMode="auto">
          <a:xfrm>
            <a:off x="720725" y="2852738"/>
            <a:ext cx="2482850" cy="828675"/>
          </a:xfrm>
          <a:prstGeom prst="roundRect">
            <a:avLst>
              <a:gd name="adj" fmla="val 50000"/>
            </a:avLst>
          </a:prstGeom>
          <a:gradFill rotWithShape="1">
            <a:gsLst>
              <a:gs pos="0">
                <a:srgbClr val="A1B2D3"/>
              </a:gs>
              <a:gs pos="100000">
                <a:srgbClr val="6B778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7417" name="AutoShape 9"/>
          <p:cNvSpPr>
            <a:spLocks noChangeArrowheads="1"/>
          </p:cNvSpPr>
          <p:nvPr/>
        </p:nvSpPr>
        <p:spPr bwMode="auto">
          <a:xfrm>
            <a:off x="793750" y="2925763"/>
            <a:ext cx="2338388" cy="684212"/>
          </a:xfrm>
          <a:prstGeom prst="roundRect">
            <a:avLst>
              <a:gd name="adj" fmla="val 50000"/>
            </a:avLst>
          </a:prstGeom>
          <a:gradFill rotWithShape="1">
            <a:gsLst>
              <a:gs pos="0">
                <a:srgbClr val="0C2D70"/>
              </a:gs>
              <a:gs pos="100000">
                <a:srgbClr val="0A255C"/>
              </a:gs>
            </a:gsLst>
            <a:lin ang="5400000" scaled="1"/>
          </a:gradFill>
          <a:ln w="19050" cmpd="sng">
            <a:solidFill>
              <a:schemeClr val="bg1"/>
            </a:solidFill>
            <a:round/>
            <a:headEnd/>
            <a:tailEnd/>
          </a:ln>
        </p:spPr>
        <p:txBody>
          <a:bodyPr wrap="none" anchor="ctr"/>
          <a:lstStyle/>
          <a:p>
            <a:pPr algn="ctr"/>
            <a:endParaRPr lang="ko-KR" altLang="en-US" i="0">
              <a:solidFill>
                <a:schemeClr val="bg1"/>
              </a:solidFill>
              <a:latin typeface="Arial Black" pitchFamily="34" charset="0"/>
            </a:endParaRPr>
          </a:p>
        </p:txBody>
      </p:sp>
      <p:sp>
        <p:nvSpPr>
          <p:cNvPr id="17418" name="AutoShape 10"/>
          <p:cNvSpPr>
            <a:spLocks noChangeArrowheads="1"/>
          </p:cNvSpPr>
          <p:nvPr/>
        </p:nvSpPr>
        <p:spPr bwMode="auto">
          <a:xfrm>
            <a:off x="3454400" y="3897313"/>
            <a:ext cx="2270125" cy="431800"/>
          </a:xfrm>
          <a:prstGeom prst="downArrow">
            <a:avLst>
              <a:gd name="adj1" fmla="val 49926"/>
              <a:gd name="adj2" fmla="val 68213"/>
            </a:avLst>
          </a:prstGeom>
          <a:solidFill>
            <a:srgbClr val="506EAB">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ko-KR" altLang="en-US"/>
          </a:p>
        </p:txBody>
      </p:sp>
      <p:sp>
        <p:nvSpPr>
          <p:cNvPr id="17419" name="AutoShape 11"/>
          <p:cNvSpPr>
            <a:spLocks noChangeArrowheads="1"/>
          </p:cNvSpPr>
          <p:nvPr/>
        </p:nvSpPr>
        <p:spPr bwMode="auto">
          <a:xfrm>
            <a:off x="3132138" y="3500438"/>
            <a:ext cx="2916237" cy="374650"/>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7420" name="AutoShape 12"/>
          <p:cNvSpPr>
            <a:spLocks noChangeArrowheads="1"/>
          </p:cNvSpPr>
          <p:nvPr/>
        </p:nvSpPr>
        <p:spPr bwMode="auto">
          <a:xfrm>
            <a:off x="3348038" y="2852738"/>
            <a:ext cx="2482850" cy="828675"/>
          </a:xfrm>
          <a:prstGeom prst="roundRect">
            <a:avLst>
              <a:gd name="adj" fmla="val 50000"/>
            </a:avLst>
          </a:prstGeom>
          <a:gradFill rotWithShape="1">
            <a:gsLst>
              <a:gs pos="0">
                <a:srgbClr val="A1B2D3"/>
              </a:gs>
              <a:gs pos="100000">
                <a:srgbClr val="6B778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7421" name="AutoShape 13"/>
          <p:cNvSpPr>
            <a:spLocks noChangeArrowheads="1"/>
          </p:cNvSpPr>
          <p:nvPr/>
        </p:nvSpPr>
        <p:spPr bwMode="auto">
          <a:xfrm>
            <a:off x="3421063" y="2925763"/>
            <a:ext cx="2338387" cy="684212"/>
          </a:xfrm>
          <a:prstGeom prst="roundRect">
            <a:avLst>
              <a:gd name="adj" fmla="val 50000"/>
            </a:avLst>
          </a:prstGeom>
          <a:gradFill rotWithShape="1">
            <a:gsLst>
              <a:gs pos="0">
                <a:srgbClr val="506EAB"/>
              </a:gs>
              <a:gs pos="100000">
                <a:srgbClr val="425A8C"/>
              </a:gs>
            </a:gsLst>
            <a:lin ang="5400000" scaled="1"/>
          </a:gradFill>
          <a:ln w="19050" cmpd="sng">
            <a:solidFill>
              <a:schemeClr val="bg1"/>
            </a:solidFill>
            <a:round/>
            <a:headEnd/>
            <a:tailEnd/>
          </a:ln>
        </p:spPr>
        <p:txBody>
          <a:bodyPr wrap="none" anchor="ctr"/>
          <a:lstStyle/>
          <a:p>
            <a:pPr algn="ctr"/>
            <a:endParaRPr lang="ko-KR" altLang="en-US" i="0">
              <a:solidFill>
                <a:schemeClr val="bg1"/>
              </a:solidFill>
              <a:latin typeface="Arial Black" pitchFamily="34" charset="0"/>
            </a:endParaRPr>
          </a:p>
        </p:txBody>
      </p:sp>
      <p:sp>
        <p:nvSpPr>
          <p:cNvPr id="17422" name="AutoShape 14"/>
          <p:cNvSpPr>
            <a:spLocks noChangeArrowheads="1"/>
          </p:cNvSpPr>
          <p:nvPr/>
        </p:nvSpPr>
        <p:spPr bwMode="auto">
          <a:xfrm>
            <a:off x="5795963" y="3502025"/>
            <a:ext cx="2916237" cy="374650"/>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7423" name="AutoShape 15"/>
          <p:cNvSpPr>
            <a:spLocks noChangeArrowheads="1"/>
          </p:cNvSpPr>
          <p:nvPr/>
        </p:nvSpPr>
        <p:spPr bwMode="auto">
          <a:xfrm>
            <a:off x="5976938" y="2852738"/>
            <a:ext cx="2482850" cy="828675"/>
          </a:xfrm>
          <a:prstGeom prst="roundRect">
            <a:avLst>
              <a:gd name="adj" fmla="val 50000"/>
            </a:avLst>
          </a:prstGeom>
          <a:gradFill rotWithShape="1">
            <a:gsLst>
              <a:gs pos="0">
                <a:srgbClr val="A1B2D3"/>
              </a:gs>
              <a:gs pos="100000">
                <a:srgbClr val="6B778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7424" name="AutoShape 16"/>
          <p:cNvSpPr>
            <a:spLocks noChangeArrowheads="1"/>
          </p:cNvSpPr>
          <p:nvPr/>
        </p:nvSpPr>
        <p:spPr bwMode="auto">
          <a:xfrm>
            <a:off x="6049963" y="2925763"/>
            <a:ext cx="2338387" cy="684212"/>
          </a:xfrm>
          <a:prstGeom prst="roundRect">
            <a:avLst>
              <a:gd name="adj" fmla="val 50000"/>
            </a:avLst>
          </a:prstGeom>
          <a:gradFill rotWithShape="1">
            <a:gsLst>
              <a:gs pos="0">
                <a:srgbClr val="828282"/>
              </a:gs>
              <a:gs pos="100000">
                <a:srgbClr val="6B6B6B"/>
              </a:gs>
            </a:gsLst>
            <a:lin ang="5400000" scaled="1"/>
          </a:gradFill>
          <a:ln w="19050" cmpd="sng">
            <a:solidFill>
              <a:schemeClr val="bg1"/>
            </a:solidFill>
            <a:round/>
            <a:headEnd/>
            <a:tailEnd/>
          </a:ln>
        </p:spPr>
        <p:txBody>
          <a:bodyPr wrap="none" anchor="ctr"/>
          <a:lstStyle/>
          <a:p>
            <a:pPr algn="ctr"/>
            <a:endParaRPr lang="ko-KR" altLang="en-US" i="0">
              <a:solidFill>
                <a:schemeClr val="bg1"/>
              </a:solidFill>
              <a:latin typeface="Arial Black" pitchFamily="34" charset="0"/>
            </a:endParaRPr>
          </a:p>
        </p:txBody>
      </p:sp>
      <p:sp>
        <p:nvSpPr>
          <p:cNvPr id="17425" name="AutoShape 17"/>
          <p:cNvSpPr>
            <a:spLocks noChangeArrowheads="1"/>
          </p:cNvSpPr>
          <p:nvPr/>
        </p:nvSpPr>
        <p:spPr bwMode="auto">
          <a:xfrm>
            <a:off x="755650" y="4545013"/>
            <a:ext cx="7669213" cy="468312"/>
          </a:xfrm>
          <a:prstGeom prst="roundRect">
            <a:avLst>
              <a:gd name="adj" fmla="val 50000"/>
            </a:avLst>
          </a:prstGeom>
          <a:gradFill rotWithShape="1">
            <a:gsLst>
              <a:gs pos="0">
                <a:srgbClr val="828282"/>
              </a:gs>
              <a:gs pos="100000">
                <a:srgbClr val="6B6B6B"/>
              </a:gs>
            </a:gsLst>
            <a:lin ang="5400000" scaled="1"/>
          </a:gradFill>
          <a:ln w="19050" cmpd="sng">
            <a:solidFill>
              <a:schemeClr val="bg1"/>
            </a:solidFill>
            <a:round/>
            <a:headEnd/>
            <a:tailEnd/>
          </a:ln>
        </p:spPr>
        <p:txBody>
          <a:bodyPr wrap="none" anchor="ctr"/>
          <a:lstStyle/>
          <a:p>
            <a:endParaRPr lang="ko-KR" altLang="en-US"/>
          </a:p>
        </p:txBody>
      </p:sp>
      <p:sp>
        <p:nvSpPr>
          <p:cNvPr id="17426" name="AutoShape 18"/>
          <p:cNvSpPr>
            <a:spLocks noChangeArrowheads="1"/>
          </p:cNvSpPr>
          <p:nvPr/>
        </p:nvSpPr>
        <p:spPr bwMode="auto">
          <a:xfrm>
            <a:off x="755650" y="5121275"/>
            <a:ext cx="7669213" cy="468313"/>
          </a:xfrm>
          <a:prstGeom prst="roundRect">
            <a:avLst>
              <a:gd name="adj" fmla="val 50000"/>
            </a:avLst>
          </a:prstGeom>
          <a:gradFill rotWithShape="1">
            <a:gsLst>
              <a:gs pos="0">
                <a:srgbClr val="3C5D9F"/>
              </a:gs>
              <a:gs pos="100000">
                <a:srgbClr val="314C82"/>
              </a:gs>
            </a:gsLst>
            <a:lin ang="5400000" scaled="1"/>
          </a:gradFill>
          <a:ln w="19050" cmpd="sng">
            <a:solidFill>
              <a:schemeClr val="bg1"/>
            </a:solidFill>
            <a:round/>
            <a:headEnd/>
            <a:tailEnd/>
          </a:ln>
        </p:spPr>
        <p:txBody>
          <a:bodyPr wrap="none" anchor="ctr"/>
          <a:lstStyle/>
          <a:p>
            <a:endParaRPr lang="ko-KR" altLang="en-US"/>
          </a:p>
        </p:txBody>
      </p:sp>
      <p:sp>
        <p:nvSpPr>
          <p:cNvPr id="17427" name="WordArt 19"/>
          <p:cNvSpPr>
            <a:spLocks noChangeArrowheads="1" noChangeShapeType="1" noTextEdit="1"/>
          </p:cNvSpPr>
          <p:nvPr/>
        </p:nvSpPr>
        <p:spPr bwMode="auto">
          <a:xfrm>
            <a:off x="3783013" y="1482725"/>
            <a:ext cx="1581150" cy="4016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TITLE</a:t>
            </a:r>
            <a:endParaRPr lang="zh-CN" altLang="en-US" sz="1400" spc="-70">
              <a:solidFill>
                <a:schemeClr val="bg1"/>
              </a:solidFill>
              <a:latin typeface="Arial Black"/>
            </a:endParaRPr>
          </a:p>
        </p:txBody>
      </p:sp>
      <p:grpSp>
        <p:nvGrpSpPr>
          <p:cNvPr id="17428" name="Group 20"/>
          <p:cNvGrpSpPr>
            <a:grpSpLocks/>
          </p:cNvGrpSpPr>
          <p:nvPr/>
        </p:nvGrpSpPr>
        <p:grpSpPr bwMode="auto">
          <a:xfrm>
            <a:off x="1476375" y="3068638"/>
            <a:ext cx="1008063" cy="360362"/>
            <a:chOff x="0" y="0"/>
            <a:chExt cx="728" cy="265"/>
          </a:xfrm>
        </p:grpSpPr>
        <p:sp>
          <p:nvSpPr>
            <p:cNvPr id="17429" name="WordArt 21"/>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7430" name="WordArt 22"/>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7431" name="Group 23"/>
          <p:cNvGrpSpPr>
            <a:grpSpLocks/>
          </p:cNvGrpSpPr>
          <p:nvPr/>
        </p:nvGrpSpPr>
        <p:grpSpPr bwMode="auto">
          <a:xfrm>
            <a:off x="4067175" y="3068638"/>
            <a:ext cx="1008063" cy="360362"/>
            <a:chOff x="0" y="0"/>
            <a:chExt cx="728" cy="265"/>
          </a:xfrm>
        </p:grpSpPr>
        <p:sp>
          <p:nvSpPr>
            <p:cNvPr id="17432" name="WordArt 24"/>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7433" name="WordArt 25"/>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7434" name="Group 26"/>
          <p:cNvGrpSpPr>
            <a:grpSpLocks/>
          </p:cNvGrpSpPr>
          <p:nvPr/>
        </p:nvGrpSpPr>
        <p:grpSpPr bwMode="auto">
          <a:xfrm>
            <a:off x="6732588" y="3068638"/>
            <a:ext cx="1008062" cy="360362"/>
            <a:chOff x="0" y="0"/>
            <a:chExt cx="728" cy="265"/>
          </a:xfrm>
        </p:grpSpPr>
        <p:sp>
          <p:nvSpPr>
            <p:cNvPr id="17435" name="WordArt 27"/>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7436" name="WordArt 28"/>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sp>
        <p:nvSpPr>
          <p:cNvPr id="17437" name="WordArt 29"/>
          <p:cNvSpPr>
            <a:spLocks noChangeArrowheads="1" noChangeShapeType="1" noTextEdit="1"/>
          </p:cNvSpPr>
          <p:nvPr/>
        </p:nvSpPr>
        <p:spPr bwMode="auto">
          <a:xfrm>
            <a:off x="3419475" y="4724400"/>
            <a:ext cx="2447925" cy="1635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solidFill>
                  <a:schemeClr val="bg1"/>
                </a:solidFill>
                <a:latin typeface="Arial"/>
                <a:cs typeface="Arial"/>
              </a:rPr>
              <a:t>CLICK TO ADD CONTENTS</a:t>
            </a:r>
            <a:endParaRPr lang="zh-CN" altLang="en-US" sz="1000" b="1" spc="-50">
              <a:solidFill>
                <a:schemeClr val="bg1"/>
              </a:solidFill>
              <a:latin typeface="Arial"/>
              <a:cs typeface="Arial"/>
            </a:endParaRPr>
          </a:p>
        </p:txBody>
      </p:sp>
      <p:sp>
        <p:nvSpPr>
          <p:cNvPr id="17438" name="WordArt 30"/>
          <p:cNvSpPr>
            <a:spLocks noChangeArrowheads="1" noChangeShapeType="1" noTextEdit="1"/>
          </p:cNvSpPr>
          <p:nvPr/>
        </p:nvSpPr>
        <p:spPr bwMode="auto">
          <a:xfrm>
            <a:off x="3419475" y="5300663"/>
            <a:ext cx="2447925" cy="1635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solidFill>
                  <a:schemeClr val="bg1"/>
                </a:solidFill>
                <a:latin typeface="Arial"/>
                <a:cs typeface="Arial"/>
              </a:rPr>
              <a:t>CLICK TO ADD CONTENTS</a:t>
            </a:r>
            <a:endParaRPr lang="zh-CN" altLang="en-US" sz="1000" b="1" spc="-50">
              <a:solidFill>
                <a:schemeClr val="bg1"/>
              </a:solidFill>
              <a:latin typeface="Arial"/>
              <a:cs typeface="Arial"/>
            </a:endParaRPr>
          </a:p>
        </p:txBody>
      </p:sp>
      <p:sp>
        <p:nvSpPr>
          <p:cNvPr id="17439" name="Rectangle 31"/>
          <p:cNvSpPr>
            <a:spLocks noGrp="1" noChangeArrowheads="1"/>
          </p:cNvSpPr>
          <p:nvPr>
            <p:ph type="title" idx="4294967295"/>
          </p:nvPr>
        </p:nvSpPr>
        <p:spPr/>
        <p:txBody>
          <a:bodyPr/>
          <a:lstStyle/>
          <a:p>
            <a:r>
              <a:rPr lang="zh-CN" altLang="ko-KR" sz="2600"/>
              <a:t>Click To Type Slide Title</a:t>
            </a:r>
          </a:p>
        </p:txBody>
      </p:sp>
      <p:sp>
        <p:nvSpPr>
          <p:cNvPr id="17440"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p:txBody>
          <a:bodyPr/>
          <a:lstStyle/>
          <a:p>
            <a:r>
              <a:rPr lang="zh-CN" altLang="ko-KR" sz="2600"/>
              <a:t>Click To Type Slide Title</a:t>
            </a:r>
          </a:p>
        </p:txBody>
      </p:sp>
      <p:sp>
        <p:nvSpPr>
          <p:cNvPr id="18435" name="AutoShape 4"/>
          <p:cNvSpPr>
            <a:spLocks noChangeArrowheads="1"/>
          </p:cNvSpPr>
          <p:nvPr/>
        </p:nvSpPr>
        <p:spPr bwMode="auto">
          <a:xfrm>
            <a:off x="323850" y="1268413"/>
            <a:ext cx="8496300" cy="4824412"/>
          </a:xfrm>
          <a:prstGeom prst="roundRect">
            <a:avLst>
              <a:gd name="adj" fmla="val 6444"/>
            </a:avLst>
          </a:prstGeom>
          <a:solidFill>
            <a:srgbClr val="C0C0C0">
              <a:alpha val="25000"/>
            </a:srgbClr>
          </a:solidFill>
          <a:ln w="19050" cmpd="sng">
            <a:solidFill>
              <a:srgbClr val="C0C0C0"/>
            </a:solidFill>
            <a:round/>
            <a:headEnd/>
            <a:tailEnd/>
          </a:ln>
        </p:spPr>
        <p:txBody>
          <a:bodyPr wrap="none" anchor="ctr"/>
          <a:lstStyle/>
          <a:p>
            <a:endParaRPr lang="ko-KR" altLang="en-US"/>
          </a:p>
        </p:txBody>
      </p:sp>
      <p:sp>
        <p:nvSpPr>
          <p:cNvPr id="18436" name="AutoShape 5"/>
          <p:cNvSpPr>
            <a:spLocks noChangeArrowheads="1"/>
          </p:cNvSpPr>
          <p:nvPr/>
        </p:nvSpPr>
        <p:spPr bwMode="auto">
          <a:xfrm>
            <a:off x="2614613" y="1484313"/>
            <a:ext cx="1889125" cy="792162"/>
          </a:xfrm>
          <a:prstGeom prst="roundRect">
            <a:avLst>
              <a:gd name="adj" fmla="val 12343"/>
            </a:avLst>
          </a:prstGeom>
          <a:gradFill rotWithShape="1">
            <a:gsLst>
              <a:gs pos="0">
                <a:srgbClr val="0C2D70"/>
              </a:gs>
              <a:gs pos="100000">
                <a:srgbClr val="0A255C"/>
              </a:gs>
            </a:gsLst>
            <a:lin ang="5400000" scaled="1"/>
          </a:gradFill>
          <a:ln w="57150" cmpd="sng">
            <a:solidFill>
              <a:schemeClr val="bg1"/>
            </a:solidFill>
            <a:round/>
            <a:headEnd/>
            <a:tailEnd/>
          </a:ln>
        </p:spPr>
        <p:txBody>
          <a:bodyPr wrap="none" anchor="ctr"/>
          <a:lstStyle/>
          <a:p>
            <a:endParaRPr lang="ko-KR" altLang="en-US"/>
          </a:p>
        </p:txBody>
      </p:sp>
      <p:sp>
        <p:nvSpPr>
          <p:cNvPr id="18437" name="AutoShape 6"/>
          <p:cNvSpPr>
            <a:spLocks noChangeArrowheads="1"/>
          </p:cNvSpPr>
          <p:nvPr/>
        </p:nvSpPr>
        <p:spPr bwMode="auto">
          <a:xfrm>
            <a:off x="4600575" y="1484313"/>
            <a:ext cx="1889125" cy="792162"/>
          </a:xfrm>
          <a:prstGeom prst="roundRect">
            <a:avLst>
              <a:gd name="adj" fmla="val 12343"/>
            </a:avLst>
          </a:prstGeom>
          <a:gradFill rotWithShape="1">
            <a:gsLst>
              <a:gs pos="0">
                <a:srgbClr val="506EAB"/>
              </a:gs>
              <a:gs pos="100000">
                <a:srgbClr val="425A8C"/>
              </a:gs>
            </a:gsLst>
            <a:lin ang="5400000" scaled="1"/>
          </a:gradFill>
          <a:ln w="57150" cmpd="sng">
            <a:solidFill>
              <a:schemeClr val="bg1"/>
            </a:solidFill>
            <a:round/>
            <a:headEnd/>
            <a:tailEnd/>
          </a:ln>
        </p:spPr>
        <p:txBody>
          <a:bodyPr wrap="none" anchor="ctr"/>
          <a:lstStyle/>
          <a:p>
            <a:endParaRPr lang="ko-KR" altLang="en-US"/>
          </a:p>
        </p:txBody>
      </p:sp>
      <p:sp>
        <p:nvSpPr>
          <p:cNvPr id="18438" name="AutoShape 7"/>
          <p:cNvSpPr>
            <a:spLocks noChangeArrowheads="1"/>
          </p:cNvSpPr>
          <p:nvPr/>
        </p:nvSpPr>
        <p:spPr bwMode="auto">
          <a:xfrm>
            <a:off x="6588125" y="1484313"/>
            <a:ext cx="1889125" cy="792162"/>
          </a:xfrm>
          <a:prstGeom prst="roundRect">
            <a:avLst>
              <a:gd name="adj" fmla="val 12343"/>
            </a:avLst>
          </a:prstGeom>
          <a:solidFill>
            <a:srgbClr val="828282"/>
          </a:solidFill>
          <a:ln w="57150" cmpd="sng">
            <a:solidFill>
              <a:schemeClr val="bg1"/>
            </a:solidFill>
            <a:round/>
            <a:headEnd/>
            <a:tailEnd/>
          </a:ln>
        </p:spPr>
        <p:txBody>
          <a:bodyPr wrap="none" anchor="ctr"/>
          <a:lstStyle/>
          <a:p>
            <a:endParaRPr lang="ko-KR" altLang="en-US"/>
          </a:p>
        </p:txBody>
      </p:sp>
      <p:sp>
        <p:nvSpPr>
          <p:cNvPr id="18439" name="AutoShape 8"/>
          <p:cNvSpPr>
            <a:spLocks noChangeArrowheads="1"/>
          </p:cNvSpPr>
          <p:nvPr/>
        </p:nvSpPr>
        <p:spPr bwMode="auto">
          <a:xfrm>
            <a:off x="628650" y="1484313"/>
            <a:ext cx="1889125" cy="792162"/>
          </a:xfrm>
          <a:prstGeom prst="roundRect">
            <a:avLst>
              <a:gd name="adj" fmla="val 12343"/>
            </a:avLst>
          </a:prstGeom>
          <a:solidFill>
            <a:srgbClr val="C0C0C0"/>
          </a:solidFill>
          <a:ln w="57150" cmpd="sng">
            <a:solidFill>
              <a:schemeClr val="bg1"/>
            </a:solidFill>
            <a:round/>
            <a:headEnd/>
            <a:tailEnd/>
          </a:ln>
        </p:spPr>
        <p:txBody>
          <a:bodyPr wrap="none" anchor="ctr"/>
          <a:lstStyle/>
          <a:p>
            <a:endParaRPr lang="ko-KR" altLang="en-US"/>
          </a:p>
        </p:txBody>
      </p:sp>
      <p:sp>
        <p:nvSpPr>
          <p:cNvPr id="18440" name="AutoShape 9"/>
          <p:cNvSpPr>
            <a:spLocks noChangeArrowheads="1"/>
          </p:cNvSpPr>
          <p:nvPr/>
        </p:nvSpPr>
        <p:spPr bwMode="auto">
          <a:xfrm>
            <a:off x="628650" y="2384425"/>
            <a:ext cx="1889125" cy="792163"/>
          </a:xfrm>
          <a:prstGeom prst="roundRect">
            <a:avLst>
              <a:gd name="adj" fmla="val 12343"/>
            </a:avLst>
          </a:prstGeom>
          <a:solidFill>
            <a:srgbClr val="C0C0C0"/>
          </a:solidFill>
          <a:ln w="57150" cmpd="sng">
            <a:solidFill>
              <a:schemeClr val="bg1"/>
            </a:solidFill>
            <a:round/>
            <a:headEnd/>
            <a:tailEnd/>
          </a:ln>
        </p:spPr>
        <p:txBody>
          <a:bodyPr wrap="none" anchor="ctr"/>
          <a:lstStyle/>
          <a:p>
            <a:endParaRPr lang="ko-KR" altLang="en-US"/>
          </a:p>
        </p:txBody>
      </p:sp>
      <p:sp>
        <p:nvSpPr>
          <p:cNvPr id="18441" name="AutoShape 10"/>
          <p:cNvSpPr>
            <a:spLocks noChangeArrowheads="1"/>
          </p:cNvSpPr>
          <p:nvPr/>
        </p:nvSpPr>
        <p:spPr bwMode="auto">
          <a:xfrm>
            <a:off x="628650" y="3284538"/>
            <a:ext cx="1889125" cy="792162"/>
          </a:xfrm>
          <a:prstGeom prst="roundRect">
            <a:avLst>
              <a:gd name="adj" fmla="val 12343"/>
            </a:avLst>
          </a:prstGeom>
          <a:solidFill>
            <a:srgbClr val="C0C0C0"/>
          </a:solidFill>
          <a:ln w="57150" cmpd="sng">
            <a:solidFill>
              <a:schemeClr val="bg1"/>
            </a:solidFill>
            <a:round/>
            <a:headEnd/>
            <a:tailEnd/>
          </a:ln>
        </p:spPr>
        <p:txBody>
          <a:bodyPr wrap="none" anchor="ctr"/>
          <a:lstStyle/>
          <a:p>
            <a:endParaRPr lang="ko-KR" altLang="en-US"/>
          </a:p>
        </p:txBody>
      </p:sp>
      <p:sp>
        <p:nvSpPr>
          <p:cNvPr id="18442" name="AutoShape 11"/>
          <p:cNvSpPr>
            <a:spLocks noChangeArrowheads="1"/>
          </p:cNvSpPr>
          <p:nvPr/>
        </p:nvSpPr>
        <p:spPr bwMode="auto">
          <a:xfrm>
            <a:off x="628650" y="4184650"/>
            <a:ext cx="1889125" cy="792163"/>
          </a:xfrm>
          <a:prstGeom prst="roundRect">
            <a:avLst>
              <a:gd name="adj" fmla="val 12343"/>
            </a:avLst>
          </a:prstGeom>
          <a:solidFill>
            <a:srgbClr val="C0C0C0"/>
          </a:solidFill>
          <a:ln w="57150" cmpd="sng">
            <a:solidFill>
              <a:schemeClr val="bg1"/>
            </a:solidFill>
            <a:round/>
            <a:headEnd/>
            <a:tailEnd/>
          </a:ln>
        </p:spPr>
        <p:txBody>
          <a:bodyPr wrap="none" anchor="ctr"/>
          <a:lstStyle/>
          <a:p>
            <a:endParaRPr lang="ko-KR" altLang="en-US"/>
          </a:p>
        </p:txBody>
      </p:sp>
      <p:sp>
        <p:nvSpPr>
          <p:cNvPr id="18443" name="AutoShape 12"/>
          <p:cNvSpPr>
            <a:spLocks noChangeArrowheads="1"/>
          </p:cNvSpPr>
          <p:nvPr/>
        </p:nvSpPr>
        <p:spPr bwMode="auto">
          <a:xfrm>
            <a:off x="628650" y="5084763"/>
            <a:ext cx="1889125" cy="792162"/>
          </a:xfrm>
          <a:prstGeom prst="roundRect">
            <a:avLst>
              <a:gd name="adj" fmla="val 12343"/>
            </a:avLst>
          </a:prstGeom>
          <a:solidFill>
            <a:srgbClr val="C0C0C0"/>
          </a:solidFill>
          <a:ln w="57150" cmpd="sng">
            <a:solidFill>
              <a:schemeClr val="bg1"/>
            </a:solidFill>
            <a:round/>
            <a:headEnd/>
            <a:tailEnd/>
          </a:ln>
        </p:spPr>
        <p:txBody>
          <a:bodyPr wrap="none" anchor="ctr"/>
          <a:lstStyle/>
          <a:p>
            <a:endParaRPr lang="ko-KR" altLang="en-US"/>
          </a:p>
        </p:txBody>
      </p:sp>
      <p:grpSp>
        <p:nvGrpSpPr>
          <p:cNvPr id="18444" name="Group 12"/>
          <p:cNvGrpSpPr>
            <a:grpSpLocks/>
          </p:cNvGrpSpPr>
          <p:nvPr/>
        </p:nvGrpSpPr>
        <p:grpSpPr bwMode="auto">
          <a:xfrm>
            <a:off x="2614613" y="2384425"/>
            <a:ext cx="5862637" cy="792163"/>
            <a:chOff x="0" y="0"/>
            <a:chExt cx="3693" cy="499"/>
          </a:xfrm>
        </p:grpSpPr>
        <p:sp>
          <p:nvSpPr>
            <p:cNvPr id="18445" name="AutoShape 14"/>
            <p:cNvSpPr>
              <a:spLocks noChangeArrowheads="1"/>
            </p:cNvSpPr>
            <p:nvPr/>
          </p:nvSpPr>
          <p:spPr bwMode="auto">
            <a:xfrm>
              <a:off x="0"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sp>
          <p:nvSpPr>
            <p:cNvPr id="18446" name="AutoShape 15"/>
            <p:cNvSpPr>
              <a:spLocks noChangeArrowheads="1"/>
            </p:cNvSpPr>
            <p:nvPr/>
          </p:nvSpPr>
          <p:spPr bwMode="auto">
            <a:xfrm>
              <a:off x="1251"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sp>
          <p:nvSpPr>
            <p:cNvPr id="18447" name="AutoShape 16"/>
            <p:cNvSpPr>
              <a:spLocks noChangeArrowheads="1"/>
            </p:cNvSpPr>
            <p:nvPr/>
          </p:nvSpPr>
          <p:spPr bwMode="auto">
            <a:xfrm>
              <a:off x="2503"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grpSp>
      <p:grpSp>
        <p:nvGrpSpPr>
          <p:cNvPr id="18448" name="Group 16"/>
          <p:cNvGrpSpPr>
            <a:grpSpLocks/>
          </p:cNvGrpSpPr>
          <p:nvPr/>
        </p:nvGrpSpPr>
        <p:grpSpPr bwMode="auto">
          <a:xfrm>
            <a:off x="2614613" y="3284538"/>
            <a:ext cx="5862637" cy="792162"/>
            <a:chOff x="0" y="0"/>
            <a:chExt cx="3693" cy="499"/>
          </a:xfrm>
        </p:grpSpPr>
        <p:sp>
          <p:nvSpPr>
            <p:cNvPr id="18449" name="AutoShape 18"/>
            <p:cNvSpPr>
              <a:spLocks noChangeArrowheads="1"/>
            </p:cNvSpPr>
            <p:nvPr/>
          </p:nvSpPr>
          <p:spPr bwMode="auto">
            <a:xfrm>
              <a:off x="0"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sp>
          <p:nvSpPr>
            <p:cNvPr id="18450" name="AutoShape 19"/>
            <p:cNvSpPr>
              <a:spLocks noChangeArrowheads="1"/>
            </p:cNvSpPr>
            <p:nvPr/>
          </p:nvSpPr>
          <p:spPr bwMode="auto">
            <a:xfrm>
              <a:off x="1251"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sp>
          <p:nvSpPr>
            <p:cNvPr id="18451" name="AutoShape 20"/>
            <p:cNvSpPr>
              <a:spLocks noChangeArrowheads="1"/>
            </p:cNvSpPr>
            <p:nvPr/>
          </p:nvSpPr>
          <p:spPr bwMode="auto">
            <a:xfrm>
              <a:off x="2503"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grpSp>
      <p:grpSp>
        <p:nvGrpSpPr>
          <p:cNvPr id="18452" name="Group 20"/>
          <p:cNvGrpSpPr>
            <a:grpSpLocks/>
          </p:cNvGrpSpPr>
          <p:nvPr/>
        </p:nvGrpSpPr>
        <p:grpSpPr bwMode="auto">
          <a:xfrm>
            <a:off x="2614613" y="4184650"/>
            <a:ext cx="5862637" cy="792163"/>
            <a:chOff x="0" y="0"/>
            <a:chExt cx="3693" cy="499"/>
          </a:xfrm>
        </p:grpSpPr>
        <p:sp>
          <p:nvSpPr>
            <p:cNvPr id="18453" name="AutoShape 22"/>
            <p:cNvSpPr>
              <a:spLocks noChangeArrowheads="1"/>
            </p:cNvSpPr>
            <p:nvPr/>
          </p:nvSpPr>
          <p:spPr bwMode="auto">
            <a:xfrm>
              <a:off x="0"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sp>
          <p:nvSpPr>
            <p:cNvPr id="18454" name="AutoShape 23"/>
            <p:cNvSpPr>
              <a:spLocks noChangeArrowheads="1"/>
            </p:cNvSpPr>
            <p:nvPr/>
          </p:nvSpPr>
          <p:spPr bwMode="auto">
            <a:xfrm>
              <a:off x="1251"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sp>
          <p:nvSpPr>
            <p:cNvPr id="18455" name="AutoShape 24"/>
            <p:cNvSpPr>
              <a:spLocks noChangeArrowheads="1"/>
            </p:cNvSpPr>
            <p:nvPr/>
          </p:nvSpPr>
          <p:spPr bwMode="auto">
            <a:xfrm>
              <a:off x="2503"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grpSp>
      <p:grpSp>
        <p:nvGrpSpPr>
          <p:cNvPr id="18456" name="Group 24"/>
          <p:cNvGrpSpPr>
            <a:grpSpLocks/>
          </p:cNvGrpSpPr>
          <p:nvPr/>
        </p:nvGrpSpPr>
        <p:grpSpPr bwMode="auto">
          <a:xfrm>
            <a:off x="2614613" y="5084763"/>
            <a:ext cx="5862637" cy="792162"/>
            <a:chOff x="0" y="0"/>
            <a:chExt cx="3693" cy="499"/>
          </a:xfrm>
        </p:grpSpPr>
        <p:sp>
          <p:nvSpPr>
            <p:cNvPr id="18457" name="AutoShape 26"/>
            <p:cNvSpPr>
              <a:spLocks noChangeArrowheads="1"/>
            </p:cNvSpPr>
            <p:nvPr/>
          </p:nvSpPr>
          <p:spPr bwMode="auto">
            <a:xfrm>
              <a:off x="0"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sp>
          <p:nvSpPr>
            <p:cNvPr id="18458" name="AutoShape 27"/>
            <p:cNvSpPr>
              <a:spLocks noChangeArrowheads="1"/>
            </p:cNvSpPr>
            <p:nvPr/>
          </p:nvSpPr>
          <p:spPr bwMode="auto">
            <a:xfrm>
              <a:off x="1251"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sp>
          <p:nvSpPr>
            <p:cNvPr id="18459" name="AutoShape 28"/>
            <p:cNvSpPr>
              <a:spLocks noChangeArrowheads="1"/>
            </p:cNvSpPr>
            <p:nvPr/>
          </p:nvSpPr>
          <p:spPr bwMode="auto">
            <a:xfrm>
              <a:off x="2503" y="0"/>
              <a:ext cx="1190" cy="499"/>
            </a:xfrm>
            <a:prstGeom prst="roundRect">
              <a:avLst>
                <a:gd name="adj" fmla="val 12343"/>
              </a:avLst>
            </a:prstGeom>
            <a:solidFill>
              <a:schemeClr val="bg1"/>
            </a:solidFill>
            <a:ln w="19050" cmpd="sng">
              <a:solidFill>
                <a:srgbClr val="969696"/>
              </a:solidFill>
              <a:round/>
              <a:headEnd/>
              <a:tailEnd/>
            </a:ln>
          </p:spPr>
          <p:txBody>
            <a:bodyPr wrap="none" anchor="ctr"/>
            <a:lstStyle/>
            <a:p>
              <a:endParaRPr lang="ko-KR" altLang="en-US"/>
            </a:p>
          </p:txBody>
        </p:sp>
      </p:grpSp>
      <p:sp>
        <p:nvSpPr>
          <p:cNvPr id="18460" name="WordArt 29"/>
          <p:cNvSpPr>
            <a:spLocks noChangeArrowheads="1" noChangeShapeType="1" noTextEdit="1"/>
          </p:cNvSpPr>
          <p:nvPr/>
        </p:nvSpPr>
        <p:spPr bwMode="auto">
          <a:xfrm>
            <a:off x="1039813" y="1744663"/>
            <a:ext cx="1058862" cy="268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TITLE</a:t>
            </a:r>
            <a:endParaRPr lang="zh-CN" altLang="en-US" sz="1400" spc="-70">
              <a:solidFill>
                <a:srgbClr val="333333">
                  <a:alpha val="75000"/>
                </a:srgbClr>
              </a:solidFill>
              <a:latin typeface="Arial Black"/>
            </a:endParaRPr>
          </a:p>
        </p:txBody>
      </p:sp>
      <p:grpSp>
        <p:nvGrpSpPr>
          <p:cNvPr id="18461" name="Group 29"/>
          <p:cNvGrpSpPr>
            <a:grpSpLocks/>
          </p:cNvGrpSpPr>
          <p:nvPr/>
        </p:nvGrpSpPr>
        <p:grpSpPr bwMode="auto">
          <a:xfrm>
            <a:off x="3046413" y="1700213"/>
            <a:ext cx="1008062" cy="360362"/>
            <a:chOff x="0" y="0"/>
            <a:chExt cx="728" cy="265"/>
          </a:xfrm>
        </p:grpSpPr>
        <p:sp>
          <p:nvSpPr>
            <p:cNvPr id="18462" name="WordArt 31"/>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8463" name="WordArt 32"/>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8464" name="Group 32"/>
          <p:cNvGrpSpPr>
            <a:grpSpLocks/>
          </p:cNvGrpSpPr>
          <p:nvPr/>
        </p:nvGrpSpPr>
        <p:grpSpPr bwMode="auto">
          <a:xfrm>
            <a:off x="5003800" y="1700213"/>
            <a:ext cx="1008063" cy="360362"/>
            <a:chOff x="0" y="0"/>
            <a:chExt cx="728" cy="265"/>
          </a:xfrm>
        </p:grpSpPr>
        <p:sp>
          <p:nvSpPr>
            <p:cNvPr id="18465" name="WordArt 34"/>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8466" name="WordArt 35"/>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8467" name="Group 35"/>
          <p:cNvGrpSpPr>
            <a:grpSpLocks/>
          </p:cNvGrpSpPr>
          <p:nvPr/>
        </p:nvGrpSpPr>
        <p:grpSpPr bwMode="auto">
          <a:xfrm>
            <a:off x="6986588" y="1700213"/>
            <a:ext cx="1008062" cy="360362"/>
            <a:chOff x="0" y="0"/>
            <a:chExt cx="728" cy="265"/>
          </a:xfrm>
        </p:grpSpPr>
        <p:sp>
          <p:nvSpPr>
            <p:cNvPr id="18468" name="WordArt 37"/>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8469" name="WordArt 38"/>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8470" name="Group 38"/>
          <p:cNvGrpSpPr>
            <a:grpSpLocks/>
          </p:cNvGrpSpPr>
          <p:nvPr/>
        </p:nvGrpSpPr>
        <p:grpSpPr bwMode="auto">
          <a:xfrm>
            <a:off x="3044825" y="2708275"/>
            <a:ext cx="1006475" cy="2838450"/>
            <a:chOff x="0" y="0"/>
            <a:chExt cx="634" cy="1788"/>
          </a:xfrm>
        </p:grpSpPr>
        <p:sp>
          <p:nvSpPr>
            <p:cNvPr id="18471" name="WordArt 40"/>
            <p:cNvSpPr>
              <a:spLocks noChangeArrowheads="1" noChangeShapeType="1" noTextEdit="1"/>
            </p:cNvSpPr>
            <p:nvPr/>
          </p:nvSpPr>
          <p:spPr bwMode="auto">
            <a:xfrm>
              <a:off x="0" y="0"/>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72" name="WordArt 41"/>
            <p:cNvSpPr>
              <a:spLocks noChangeArrowheads="1" noChangeShapeType="1" noTextEdit="1"/>
            </p:cNvSpPr>
            <p:nvPr/>
          </p:nvSpPr>
          <p:spPr bwMode="auto">
            <a:xfrm>
              <a:off x="0" y="566"/>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73" name="WordArt 42"/>
            <p:cNvSpPr>
              <a:spLocks noChangeArrowheads="1" noChangeShapeType="1" noTextEdit="1"/>
            </p:cNvSpPr>
            <p:nvPr/>
          </p:nvSpPr>
          <p:spPr bwMode="auto">
            <a:xfrm>
              <a:off x="0" y="1132"/>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74" name="WordArt 43"/>
            <p:cNvSpPr>
              <a:spLocks noChangeArrowheads="1" noChangeShapeType="1" noTextEdit="1"/>
            </p:cNvSpPr>
            <p:nvPr/>
          </p:nvSpPr>
          <p:spPr bwMode="auto">
            <a:xfrm>
              <a:off x="0" y="1698"/>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grpSp>
      <p:grpSp>
        <p:nvGrpSpPr>
          <p:cNvPr id="18475" name="Group 43"/>
          <p:cNvGrpSpPr>
            <a:grpSpLocks/>
          </p:cNvGrpSpPr>
          <p:nvPr/>
        </p:nvGrpSpPr>
        <p:grpSpPr bwMode="auto">
          <a:xfrm>
            <a:off x="1039813" y="2708275"/>
            <a:ext cx="1006475" cy="2838450"/>
            <a:chOff x="0" y="0"/>
            <a:chExt cx="634" cy="1788"/>
          </a:xfrm>
        </p:grpSpPr>
        <p:sp>
          <p:nvSpPr>
            <p:cNvPr id="18476" name="WordArt 45"/>
            <p:cNvSpPr>
              <a:spLocks noChangeArrowheads="1" noChangeShapeType="1" noTextEdit="1"/>
            </p:cNvSpPr>
            <p:nvPr/>
          </p:nvSpPr>
          <p:spPr bwMode="auto">
            <a:xfrm>
              <a:off x="0" y="0"/>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77" name="WordArt 46"/>
            <p:cNvSpPr>
              <a:spLocks noChangeArrowheads="1" noChangeShapeType="1" noTextEdit="1"/>
            </p:cNvSpPr>
            <p:nvPr/>
          </p:nvSpPr>
          <p:spPr bwMode="auto">
            <a:xfrm>
              <a:off x="0" y="566"/>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78" name="WordArt 47"/>
            <p:cNvSpPr>
              <a:spLocks noChangeArrowheads="1" noChangeShapeType="1" noTextEdit="1"/>
            </p:cNvSpPr>
            <p:nvPr/>
          </p:nvSpPr>
          <p:spPr bwMode="auto">
            <a:xfrm>
              <a:off x="0" y="1132"/>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79" name="WordArt 48"/>
            <p:cNvSpPr>
              <a:spLocks noChangeArrowheads="1" noChangeShapeType="1" noTextEdit="1"/>
            </p:cNvSpPr>
            <p:nvPr/>
          </p:nvSpPr>
          <p:spPr bwMode="auto">
            <a:xfrm>
              <a:off x="0" y="1698"/>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grpSp>
      <p:grpSp>
        <p:nvGrpSpPr>
          <p:cNvPr id="18480" name="Group 48"/>
          <p:cNvGrpSpPr>
            <a:grpSpLocks/>
          </p:cNvGrpSpPr>
          <p:nvPr/>
        </p:nvGrpSpPr>
        <p:grpSpPr bwMode="auto">
          <a:xfrm>
            <a:off x="5003800" y="2708275"/>
            <a:ext cx="1006475" cy="2838450"/>
            <a:chOff x="0" y="0"/>
            <a:chExt cx="634" cy="1788"/>
          </a:xfrm>
        </p:grpSpPr>
        <p:sp>
          <p:nvSpPr>
            <p:cNvPr id="18481" name="WordArt 50"/>
            <p:cNvSpPr>
              <a:spLocks noChangeArrowheads="1" noChangeShapeType="1" noTextEdit="1"/>
            </p:cNvSpPr>
            <p:nvPr/>
          </p:nvSpPr>
          <p:spPr bwMode="auto">
            <a:xfrm>
              <a:off x="0" y="0"/>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82" name="WordArt 51"/>
            <p:cNvSpPr>
              <a:spLocks noChangeArrowheads="1" noChangeShapeType="1" noTextEdit="1"/>
            </p:cNvSpPr>
            <p:nvPr/>
          </p:nvSpPr>
          <p:spPr bwMode="auto">
            <a:xfrm>
              <a:off x="0" y="566"/>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83" name="WordArt 52"/>
            <p:cNvSpPr>
              <a:spLocks noChangeArrowheads="1" noChangeShapeType="1" noTextEdit="1"/>
            </p:cNvSpPr>
            <p:nvPr/>
          </p:nvSpPr>
          <p:spPr bwMode="auto">
            <a:xfrm>
              <a:off x="0" y="1132"/>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84" name="WordArt 53"/>
            <p:cNvSpPr>
              <a:spLocks noChangeArrowheads="1" noChangeShapeType="1" noTextEdit="1"/>
            </p:cNvSpPr>
            <p:nvPr/>
          </p:nvSpPr>
          <p:spPr bwMode="auto">
            <a:xfrm>
              <a:off x="0" y="1698"/>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grpSp>
      <p:grpSp>
        <p:nvGrpSpPr>
          <p:cNvPr id="18485" name="Group 53"/>
          <p:cNvGrpSpPr>
            <a:grpSpLocks/>
          </p:cNvGrpSpPr>
          <p:nvPr/>
        </p:nvGrpSpPr>
        <p:grpSpPr bwMode="auto">
          <a:xfrm>
            <a:off x="7034213" y="2708275"/>
            <a:ext cx="1006475" cy="2838450"/>
            <a:chOff x="0" y="0"/>
            <a:chExt cx="634" cy="1788"/>
          </a:xfrm>
        </p:grpSpPr>
        <p:sp>
          <p:nvSpPr>
            <p:cNvPr id="18486" name="WordArt 55"/>
            <p:cNvSpPr>
              <a:spLocks noChangeArrowheads="1" noChangeShapeType="1" noTextEdit="1"/>
            </p:cNvSpPr>
            <p:nvPr/>
          </p:nvSpPr>
          <p:spPr bwMode="auto">
            <a:xfrm>
              <a:off x="0" y="0"/>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87" name="WordArt 56"/>
            <p:cNvSpPr>
              <a:spLocks noChangeArrowheads="1" noChangeShapeType="1" noTextEdit="1"/>
            </p:cNvSpPr>
            <p:nvPr/>
          </p:nvSpPr>
          <p:spPr bwMode="auto">
            <a:xfrm>
              <a:off x="0" y="566"/>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88" name="WordArt 57"/>
            <p:cNvSpPr>
              <a:spLocks noChangeArrowheads="1" noChangeShapeType="1" noTextEdit="1"/>
            </p:cNvSpPr>
            <p:nvPr/>
          </p:nvSpPr>
          <p:spPr bwMode="auto">
            <a:xfrm>
              <a:off x="0" y="1132"/>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sp>
          <p:nvSpPr>
            <p:cNvPr id="18489" name="WordArt 58"/>
            <p:cNvSpPr>
              <a:spLocks noChangeArrowheads="1" noChangeShapeType="1" noTextEdit="1"/>
            </p:cNvSpPr>
            <p:nvPr/>
          </p:nvSpPr>
          <p:spPr bwMode="auto">
            <a:xfrm>
              <a:off x="0" y="1698"/>
              <a:ext cx="634"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rgbClr val="333333">
                      <a:alpha val="75000"/>
                    </a:srgbClr>
                  </a:solidFill>
                  <a:latin typeface="Arial Black"/>
                </a:rPr>
                <a:t>CONTENTS</a:t>
              </a:r>
              <a:endParaRPr lang="zh-CN" altLang="en-US" sz="1400" spc="-70">
                <a:solidFill>
                  <a:srgbClr val="333333">
                    <a:alpha val="75000"/>
                  </a:srgbClr>
                </a:solidFill>
                <a:latin typeface="Arial Black"/>
              </a:endParaRPr>
            </a:p>
          </p:txBody>
        </p:sp>
      </p:grpSp>
      <p:sp>
        <p:nvSpPr>
          <p:cNvPr id="18490"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p:cNvSpPr>
            <a:spLocks noChangeArrowheads="1"/>
          </p:cNvSpPr>
          <p:nvPr/>
        </p:nvSpPr>
        <p:spPr bwMode="auto">
          <a:xfrm>
            <a:off x="468313" y="1484313"/>
            <a:ext cx="8280400" cy="649287"/>
          </a:xfrm>
          <a:prstGeom prst="roundRect">
            <a:avLst>
              <a:gd name="adj" fmla="val 50000"/>
            </a:avLst>
          </a:prstGeom>
          <a:gradFill rotWithShape="1">
            <a:gsLst>
              <a:gs pos="0">
                <a:srgbClr val="3C5D9F"/>
              </a:gs>
              <a:gs pos="100000">
                <a:srgbClr val="314C82"/>
              </a:gs>
            </a:gsLst>
            <a:lin ang="5400000" scaled="1"/>
          </a:gradFill>
          <a:ln w="19050" cmpd="sng">
            <a:solidFill>
              <a:schemeClr val="bg1"/>
            </a:solidFill>
            <a:round/>
            <a:headEnd/>
            <a:tailEnd/>
          </a:ln>
        </p:spPr>
        <p:txBody>
          <a:bodyPr wrap="none" anchor="ctr"/>
          <a:lstStyle/>
          <a:p>
            <a:endParaRPr lang="ko-KR" altLang="en-US"/>
          </a:p>
        </p:txBody>
      </p:sp>
      <p:sp>
        <p:nvSpPr>
          <p:cNvPr id="19459" name="AutoShape 3"/>
          <p:cNvSpPr>
            <a:spLocks noChangeArrowheads="1"/>
          </p:cNvSpPr>
          <p:nvPr/>
        </p:nvSpPr>
        <p:spPr bwMode="auto">
          <a:xfrm>
            <a:off x="431800" y="2347913"/>
            <a:ext cx="1655763" cy="1619250"/>
          </a:xfrm>
          <a:prstGeom prst="roundRect">
            <a:avLst>
              <a:gd name="adj" fmla="val 12343"/>
            </a:avLst>
          </a:prstGeom>
          <a:gradFill rotWithShape="1">
            <a:gsLst>
              <a:gs pos="0">
                <a:srgbClr val="0C2D70"/>
              </a:gs>
              <a:gs pos="100000">
                <a:srgbClr val="0A255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9460" name="AutoShape 4"/>
          <p:cNvSpPr>
            <a:spLocks noChangeArrowheads="1"/>
          </p:cNvSpPr>
          <p:nvPr/>
        </p:nvSpPr>
        <p:spPr bwMode="auto">
          <a:xfrm>
            <a:off x="431800" y="4040188"/>
            <a:ext cx="1655763" cy="1619250"/>
          </a:xfrm>
          <a:prstGeom prst="roundRect">
            <a:avLst>
              <a:gd name="adj" fmla="val 12343"/>
            </a:avLst>
          </a:prstGeom>
          <a:gradFill rotWithShape="1">
            <a:gsLst>
              <a:gs pos="0">
                <a:srgbClr val="0C2D70"/>
              </a:gs>
              <a:gs pos="100000">
                <a:srgbClr val="0A255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9461" name="AutoShape 5"/>
          <p:cNvSpPr>
            <a:spLocks noChangeArrowheads="1"/>
          </p:cNvSpPr>
          <p:nvPr/>
        </p:nvSpPr>
        <p:spPr bwMode="auto">
          <a:xfrm>
            <a:off x="2159000" y="2347913"/>
            <a:ext cx="1655763" cy="1619250"/>
          </a:xfrm>
          <a:prstGeom prst="roundRect">
            <a:avLst>
              <a:gd name="adj" fmla="val 12343"/>
            </a:avLst>
          </a:prstGeom>
          <a:gradFill rotWithShape="1">
            <a:gsLst>
              <a:gs pos="0">
                <a:srgbClr val="506EAB"/>
              </a:gs>
              <a:gs pos="100000">
                <a:srgbClr val="425A8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9462" name="AutoShape 6"/>
          <p:cNvSpPr>
            <a:spLocks noChangeArrowheads="1"/>
          </p:cNvSpPr>
          <p:nvPr/>
        </p:nvSpPr>
        <p:spPr bwMode="auto">
          <a:xfrm>
            <a:off x="2159000" y="4040188"/>
            <a:ext cx="1655763" cy="1619250"/>
          </a:xfrm>
          <a:prstGeom prst="roundRect">
            <a:avLst>
              <a:gd name="adj" fmla="val 12343"/>
            </a:avLst>
          </a:prstGeom>
          <a:gradFill rotWithShape="1">
            <a:gsLst>
              <a:gs pos="0">
                <a:srgbClr val="506EAB"/>
              </a:gs>
              <a:gs pos="100000">
                <a:srgbClr val="425A8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9463" name="AutoShape 7"/>
          <p:cNvSpPr>
            <a:spLocks noChangeArrowheads="1"/>
          </p:cNvSpPr>
          <p:nvPr/>
        </p:nvSpPr>
        <p:spPr bwMode="auto">
          <a:xfrm>
            <a:off x="3887788" y="2347913"/>
            <a:ext cx="1655762" cy="1619250"/>
          </a:xfrm>
          <a:prstGeom prst="roundRect">
            <a:avLst>
              <a:gd name="adj" fmla="val 12343"/>
            </a:avLst>
          </a:prstGeom>
          <a:gradFill rotWithShape="1">
            <a:gsLst>
              <a:gs pos="0">
                <a:srgbClr val="828282"/>
              </a:gs>
              <a:gs pos="100000">
                <a:srgbClr val="6B6B6B"/>
              </a:gs>
            </a:gsLst>
            <a:lin ang="5400000" scaled="1"/>
          </a:gradFill>
          <a:ln w="19050" cmpd="sng">
            <a:solidFill>
              <a:schemeClr val="bg1"/>
            </a:solidFill>
            <a:round/>
            <a:headEnd/>
            <a:tailEnd/>
          </a:ln>
        </p:spPr>
        <p:txBody>
          <a:bodyPr wrap="none" anchor="ctr"/>
          <a:lstStyle/>
          <a:p>
            <a:endParaRPr lang="ko-KR" altLang="en-US"/>
          </a:p>
        </p:txBody>
      </p:sp>
      <p:sp>
        <p:nvSpPr>
          <p:cNvPr id="19464" name="AutoShape 8"/>
          <p:cNvSpPr>
            <a:spLocks noChangeArrowheads="1"/>
          </p:cNvSpPr>
          <p:nvPr/>
        </p:nvSpPr>
        <p:spPr bwMode="auto">
          <a:xfrm>
            <a:off x="3887788" y="4040188"/>
            <a:ext cx="1655762" cy="1619250"/>
          </a:xfrm>
          <a:prstGeom prst="roundRect">
            <a:avLst>
              <a:gd name="adj" fmla="val 12343"/>
            </a:avLst>
          </a:prstGeom>
          <a:gradFill rotWithShape="1">
            <a:gsLst>
              <a:gs pos="0">
                <a:srgbClr val="828282"/>
              </a:gs>
              <a:gs pos="100000">
                <a:srgbClr val="6B6B6B"/>
              </a:gs>
            </a:gsLst>
            <a:lin ang="5400000" scaled="1"/>
          </a:gradFill>
          <a:ln w="19050" cmpd="sng">
            <a:solidFill>
              <a:schemeClr val="bg1"/>
            </a:solidFill>
            <a:round/>
            <a:headEnd/>
            <a:tailEnd/>
          </a:ln>
        </p:spPr>
        <p:txBody>
          <a:bodyPr wrap="none" anchor="ctr"/>
          <a:lstStyle/>
          <a:p>
            <a:endParaRPr lang="ko-KR" altLang="en-US"/>
          </a:p>
        </p:txBody>
      </p:sp>
      <p:sp>
        <p:nvSpPr>
          <p:cNvPr id="19465" name="AutoShape 9"/>
          <p:cNvSpPr>
            <a:spLocks noChangeArrowheads="1"/>
          </p:cNvSpPr>
          <p:nvPr/>
        </p:nvSpPr>
        <p:spPr bwMode="auto">
          <a:xfrm>
            <a:off x="5976938" y="2347913"/>
            <a:ext cx="2735262" cy="3313112"/>
          </a:xfrm>
          <a:prstGeom prst="roundRect">
            <a:avLst>
              <a:gd name="adj" fmla="val 5403"/>
            </a:avLst>
          </a:prstGeom>
          <a:gradFill rotWithShape="1">
            <a:gsLst>
              <a:gs pos="0">
                <a:srgbClr val="C6D0E4"/>
              </a:gs>
              <a:gs pos="100000">
                <a:srgbClr val="ECEFF6"/>
              </a:gs>
            </a:gsLst>
            <a:lin ang="5400000" scaled="1"/>
          </a:gradFill>
          <a:ln w="9525" cmpd="sng">
            <a:round/>
            <a:headEnd/>
            <a:tailEnd/>
          </a:ln>
          <a:scene3d>
            <a:camera prst="legacyObliqueBottom"/>
            <a:lightRig rig="legacyFlat3" dir="b"/>
          </a:scene3d>
          <a:sp3d extrusionH="201600" prstMaterial="legacyMatte">
            <a:bevelT w="13500" h="13500" prst="angle"/>
            <a:bevelB w="13500" h="13500" prst="angle"/>
            <a:extrusionClr>
              <a:srgbClr val="C6D0E4"/>
            </a:extrusionClr>
          </a:sp3d>
        </p:spPr>
        <p:txBody>
          <a:bodyPr wrap="none" anchor="ctr">
            <a:flatTx/>
          </a:bodyPr>
          <a:lstStyle/>
          <a:p>
            <a:endParaRPr lang="ko-KR" altLang="en-US"/>
          </a:p>
        </p:txBody>
      </p:sp>
      <p:sp>
        <p:nvSpPr>
          <p:cNvPr id="19466" name="AutoShape 10"/>
          <p:cNvSpPr>
            <a:spLocks noChangeArrowheads="1"/>
          </p:cNvSpPr>
          <p:nvPr/>
        </p:nvSpPr>
        <p:spPr bwMode="auto">
          <a:xfrm rot="5400000">
            <a:off x="4642644" y="3825082"/>
            <a:ext cx="2270125" cy="395287"/>
          </a:xfrm>
          <a:prstGeom prst="triangle">
            <a:avLst>
              <a:gd name="adj" fmla="val 50000"/>
            </a:avLst>
          </a:prstGeom>
          <a:gradFill rotWithShape="1">
            <a:gsLst>
              <a:gs pos="0">
                <a:srgbClr val="416483"/>
              </a:gs>
              <a:gs pos="100000">
                <a:srgbClr val="1E2E3D">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ko-KR" altLang="en-US"/>
          </a:p>
        </p:txBody>
      </p:sp>
      <p:sp>
        <p:nvSpPr>
          <p:cNvPr id="19467" name="AutoShape 11"/>
          <p:cNvSpPr>
            <a:spLocks noChangeArrowheads="1"/>
          </p:cNvSpPr>
          <p:nvPr/>
        </p:nvSpPr>
        <p:spPr bwMode="auto">
          <a:xfrm>
            <a:off x="503238" y="2419350"/>
            <a:ext cx="1512887" cy="1041400"/>
          </a:xfrm>
          <a:prstGeom prst="roundRect">
            <a:avLst>
              <a:gd name="adj" fmla="val 12343"/>
            </a:avLst>
          </a:prstGeom>
          <a:solidFill>
            <a:schemeClr val="bg1">
              <a:alpha val="84999"/>
            </a:schemeClr>
          </a:solidFill>
          <a:ln w="15875" cmpd="sng">
            <a:solidFill>
              <a:schemeClr val="bg1"/>
            </a:solidFill>
            <a:round/>
            <a:headEnd/>
            <a:tailEnd/>
          </a:ln>
        </p:spPr>
        <p:txBody>
          <a:bodyPr wrap="none" anchor="ctr"/>
          <a:lstStyle/>
          <a:p>
            <a:endParaRPr lang="ko-KR" altLang="en-US"/>
          </a:p>
        </p:txBody>
      </p:sp>
      <p:sp>
        <p:nvSpPr>
          <p:cNvPr id="19468" name="AutoShape 12"/>
          <p:cNvSpPr>
            <a:spLocks noChangeArrowheads="1"/>
          </p:cNvSpPr>
          <p:nvPr/>
        </p:nvSpPr>
        <p:spPr bwMode="auto">
          <a:xfrm>
            <a:off x="2232025" y="2419350"/>
            <a:ext cx="1512888" cy="1041400"/>
          </a:xfrm>
          <a:prstGeom prst="roundRect">
            <a:avLst>
              <a:gd name="adj" fmla="val 12343"/>
            </a:avLst>
          </a:prstGeom>
          <a:solidFill>
            <a:schemeClr val="bg1">
              <a:alpha val="84999"/>
            </a:schemeClr>
          </a:solidFill>
          <a:ln w="15875" cmpd="sng">
            <a:solidFill>
              <a:schemeClr val="bg1"/>
            </a:solidFill>
            <a:round/>
            <a:headEnd/>
            <a:tailEnd/>
          </a:ln>
        </p:spPr>
        <p:txBody>
          <a:bodyPr wrap="none" anchor="ctr"/>
          <a:lstStyle/>
          <a:p>
            <a:endParaRPr lang="ko-KR" altLang="en-US"/>
          </a:p>
        </p:txBody>
      </p:sp>
      <p:sp>
        <p:nvSpPr>
          <p:cNvPr id="19469" name="AutoShape 13"/>
          <p:cNvSpPr>
            <a:spLocks noChangeArrowheads="1"/>
          </p:cNvSpPr>
          <p:nvPr/>
        </p:nvSpPr>
        <p:spPr bwMode="auto">
          <a:xfrm>
            <a:off x="3959225" y="2419350"/>
            <a:ext cx="1512888" cy="1041400"/>
          </a:xfrm>
          <a:prstGeom prst="roundRect">
            <a:avLst>
              <a:gd name="adj" fmla="val 12343"/>
            </a:avLst>
          </a:prstGeom>
          <a:solidFill>
            <a:schemeClr val="bg1">
              <a:alpha val="84999"/>
            </a:schemeClr>
          </a:solidFill>
          <a:ln w="15875" cmpd="sng">
            <a:solidFill>
              <a:schemeClr val="bg1"/>
            </a:solidFill>
            <a:round/>
            <a:headEnd/>
            <a:tailEnd/>
          </a:ln>
        </p:spPr>
        <p:txBody>
          <a:bodyPr wrap="none" anchor="ctr"/>
          <a:lstStyle/>
          <a:p>
            <a:endParaRPr lang="ko-KR" altLang="en-US"/>
          </a:p>
        </p:txBody>
      </p:sp>
      <p:sp>
        <p:nvSpPr>
          <p:cNvPr id="19470" name="AutoShape 14"/>
          <p:cNvSpPr>
            <a:spLocks noChangeArrowheads="1"/>
          </p:cNvSpPr>
          <p:nvPr/>
        </p:nvSpPr>
        <p:spPr bwMode="auto">
          <a:xfrm>
            <a:off x="503238" y="4111625"/>
            <a:ext cx="1512887" cy="1041400"/>
          </a:xfrm>
          <a:prstGeom prst="roundRect">
            <a:avLst>
              <a:gd name="adj" fmla="val 12343"/>
            </a:avLst>
          </a:prstGeom>
          <a:solidFill>
            <a:schemeClr val="bg1">
              <a:alpha val="84999"/>
            </a:schemeClr>
          </a:solidFill>
          <a:ln w="15875" cmpd="sng">
            <a:solidFill>
              <a:schemeClr val="bg1"/>
            </a:solidFill>
            <a:round/>
            <a:headEnd/>
            <a:tailEnd/>
          </a:ln>
        </p:spPr>
        <p:txBody>
          <a:bodyPr wrap="none" anchor="ctr"/>
          <a:lstStyle/>
          <a:p>
            <a:endParaRPr lang="ko-KR" altLang="en-US"/>
          </a:p>
        </p:txBody>
      </p:sp>
      <p:sp>
        <p:nvSpPr>
          <p:cNvPr id="19471" name="AutoShape 15"/>
          <p:cNvSpPr>
            <a:spLocks noChangeArrowheads="1"/>
          </p:cNvSpPr>
          <p:nvPr/>
        </p:nvSpPr>
        <p:spPr bwMode="auto">
          <a:xfrm>
            <a:off x="2232025" y="4111625"/>
            <a:ext cx="1512888" cy="1041400"/>
          </a:xfrm>
          <a:prstGeom prst="roundRect">
            <a:avLst>
              <a:gd name="adj" fmla="val 12343"/>
            </a:avLst>
          </a:prstGeom>
          <a:solidFill>
            <a:schemeClr val="bg1">
              <a:alpha val="84999"/>
            </a:schemeClr>
          </a:solidFill>
          <a:ln w="15875" cmpd="sng">
            <a:solidFill>
              <a:schemeClr val="bg1"/>
            </a:solidFill>
            <a:round/>
            <a:headEnd/>
            <a:tailEnd/>
          </a:ln>
        </p:spPr>
        <p:txBody>
          <a:bodyPr wrap="none" anchor="ctr"/>
          <a:lstStyle/>
          <a:p>
            <a:endParaRPr lang="ko-KR" altLang="en-US"/>
          </a:p>
        </p:txBody>
      </p:sp>
      <p:sp>
        <p:nvSpPr>
          <p:cNvPr id="19472" name="AutoShape 16"/>
          <p:cNvSpPr>
            <a:spLocks noChangeArrowheads="1"/>
          </p:cNvSpPr>
          <p:nvPr/>
        </p:nvSpPr>
        <p:spPr bwMode="auto">
          <a:xfrm>
            <a:off x="3959225" y="4111625"/>
            <a:ext cx="1512888" cy="1041400"/>
          </a:xfrm>
          <a:prstGeom prst="roundRect">
            <a:avLst>
              <a:gd name="adj" fmla="val 12343"/>
            </a:avLst>
          </a:prstGeom>
          <a:solidFill>
            <a:schemeClr val="bg1">
              <a:alpha val="84999"/>
            </a:schemeClr>
          </a:solidFill>
          <a:ln w="15875" cmpd="sng">
            <a:solidFill>
              <a:schemeClr val="bg1"/>
            </a:solidFill>
            <a:round/>
            <a:headEnd/>
            <a:tailEnd/>
          </a:ln>
        </p:spPr>
        <p:txBody>
          <a:bodyPr wrap="none" anchor="ctr"/>
          <a:lstStyle/>
          <a:p>
            <a:endParaRPr lang="ko-KR" altLang="en-US"/>
          </a:p>
        </p:txBody>
      </p:sp>
      <p:sp>
        <p:nvSpPr>
          <p:cNvPr id="19473" name="AutoShape 17"/>
          <p:cNvSpPr>
            <a:spLocks noChangeArrowheads="1"/>
          </p:cNvSpPr>
          <p:nvPr/>
        </p:nvSpPr>
        <p:spPr bwMode="auto">
          <a:xfrm>
            <a:off x="6048375" y="2419350"/>
            <a:ext cx="2592388" cy="1836738"/>
          </a:xfrm>
          <a:prstGeom prst="roundRect">
            <a:avLst>
              <a:gd name="adj" fmla="val 8213"/>
            </a:avLst>
          </a:prstGeom>
          <a:solidFill>
            <a:schemeClr val="bg1"/>
          </a:solidFill>
          <a:ln w="15875" cmpd="sng">
            <a:solidFill>
              <a:srgbClr val="808080"/>
            </a:solidFill>
            <a:round/>
            <a:headEnd/>
            <a:tailEnd/>
          </a:ln>
        </p:spPr>
        <p:txBody>
          <a:bodyPr wrap="none" anchor="ctr"/>
          <a:lstStyle/>
          <a:p>
            <a:endParaRPr lang="ko-KR" altLang="en-US"/>
          </a:p>
        </p:txBody>
      </p:sp>
      <p:sp>
        <p:nvSpPr>
          <p:cNvPr id="19474" name="WordArt 18"/>
          <p:cNvSpPr>
            <a:spLocks noChangeArrowheads="1" noChangeShapeType="1" noTextEdit="1"/>
          </p:cNvSpPr>
          <p:nvPr/>
        </p:nvSpPr>
        <p:spPr bwMode="auto">
          <a:xfrm>
            <a:off x="684213" y="2852738"/>
            <a:ext cx="1150937"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9999"/>
                  </a:schemeClr>
                </a:solidFill>
                <a:latin typeface="Arial Black"/>
              </a:rPr>
              <a:t>PICTURE</a:t>
            </a:r>
            <a:endParaRPr lang="zh-CN" altLang="en-US" sz="1400" spc="-70">
              <a:solidFill>
                <a:schemeClr val="tx1">
                  <a:alpha val="79999"/>
                </a:schemeClr>
              </a:solidFill>
              <a:latin typeface="Arial Black"/>
            </a:endParaRPr>
          </a:p>
        </p:txBody>
      </p:sp>
      <p:sp>
        <p:nvSpPr>
          <p:cNvPr id="19475" name="WordArt 19"/>
          <p:cNvSpPr>
            <a:spLocks noChangeArrowheads="1" noChangeShapeType="1" noTextEdit="1"/>
          </p:cNvSpPr>
          <p:nvPr/>
        </p:nvSpPr>
        <p:spPr bwMode="auto">
          <a:xfrm>
            <a:off x="2411413" y="2852738"/>
            <a:ext cx="1150937"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9999"/>
                  </a:schemeClr>
                </a:solidFill>
                <a:latin typeface="Arial Black"/>
              </a:rPr>
              <a:t>PICTURE</a:t>
            </a:r>
            <a:endParaRPr lang="zh-CN" altLang="en-US" sz="1400" spc="-70">
              <a:solidFill>
                <a:schemeClr val="tx1">
                  <a:alpha val="79999"/>
                </a:schemeClr>
              </a:solidFill>
              <a:latin typeface="Arial Black"/>
            </a:endParaRPr>
          </a:p>
        </p:txBody>
      </p:sp>
      <p:sp>
        <p:nvSpPr>
          <p:cNvPr id="19476" name="WordArt 20"/>
          <p:cNvSpPr>
            <a:spLocks noChangeArrowheads="1" noChangeShapeType="1" noTextEdit="1"/>
          </p:cNvSpPr>
          <p:nvPr/>
        </p:nvSpPr>
        <p:spPr bwMode="auto">
          <a:xfrm>
            <a:off x="6588125" y="3140075"/>
            <a:ext cx="1584325" cy="288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9999"/>
                  </a:schemeClr>
                </a:solidFill>
                <a:latin typeface="Arial Black"/>
              </a:rPr>
              <a:t>PICTURE</a:t>
            </a:r>
            <a:endParaRPr lang="zh-CN" altLang="en-US" sz="1400" spc="-70">
              <a:solidFill>
                <a:schemeClr val="tx1">
                  <a:alpha val="79999"/>
                </a:schemeClr>
              </a:solidFill>
              <a:latin typeface="Arial Black"/>
            </a:endParaRPr>
          </a:p>
        </p:txBody>
      </p:sp>
      <p:sp>
        <p:nvSpPr>
          <p:cNvPr id="19477" name="WordArt 21"/>
          <p:cNvSpPr>
            <a:spLocks noChangeArrowheads="1" noChangeShapeType="1" noTextEdit="1"/>
          </p:cNvSpPr>
          <p:nvPr/>
        </p:nvSpPr>
        <p:spPr bwMode="auto">
          <a:xfrm>
            <a:off x="684213" y="4508500"/>
            <a:ext cx="1150937"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9999"/>
                  </a:schemeClr>
                </a:solidFill>
                <a:latin typeface="Arial Black"/>
              </a:rPr>
              <a:t>PICTURE</a:t>
            </a:r>
            <a:endParaRPr lang="zh-CN" altLang="en-US" sz="1400" spc="-70">
              <a:solidFill>
                <a:schemeClr val="tx1">
                  <a:alpha val="79999"/>
                </a:schemeClr>
              </a:solidFill>
              <a:latin typeface="Arial Black"/>
            </a:endParaRPr>
          </a:p>
        </p:txBody>
      </p:sp>
      <p:sp>
        <p:nvSpPr>
          <p:cNvPr id="19478" name="WordArt 22"/>
          <p:cNvSpPr>
            <a:spLocks noChangeArrowheads="1" noChangeShapeType="1" noTextEdit="1"/>
          </p:cNvSpPr>
          <p:nvPr/>
        </p:nvSpPr>
        <p:spPr bwMode="auto">
          <a:xfrm>
            <a:off x="2411413" y="4508500"/>
            <a:ext cx="1150937"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9999"/>
                  </a:schemeClr>
                </a:solidFill>
                <a:latin typeface="Arial Black"/>
              </a:rPr>
              <a:t>PICTURE</a:t>
            </a:r>
            <a:endParaRPr lang="zh-CN" altLang="en-US" sz="1400" spc="-70">
              <a:solidFill>
                <a:schemeClr val="tx1">
                  <a:alpha val="79999"/>
                </a:schemeClr>
              </a:solidFill>
              <a:latin typeface="Arial Black"/>
            </a:endParaRPr>
          </a:p>
        </p:txBody>
      </p:sp>
      <p:sp>
        <p:nvSpPr>
          <p:cNvPr id="19479" name="WordArt 23"/>
          <p:cNvSpPr>
            <a:spLocks noChangeArrowheads="1" noChangeShapeType="1" noTextEdit="1"/>
          </p:cNvSpPr>
          <p:nvPr/>
        </p:nvSpPr>
        <p:spPr bwMode="auto">
          <a:xfrm>
            <a:off x="4140200" y="4508500"/>
            <a:ext cx="1150938"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9999"/>
                  </a:schemeClr>
                </a:solidFill>
                <a:latin typeface="Arial Black"/>
              </a:rPr>
              <a:t>PICTURE</a:t>
            </a:r>
            <a:endParaRPr lang="zh-CN" altLang="en-US" sz="1400" spc="-70">
              <a:solidFill>
                <a:schemeClr val="tx1">
                  <a:alpha val="79999"/>
                </a:schemeClr>
              </a:solidFill>
              <a:latin typeface="Arial Black"/>
            </a:endParaRPr>
          </a:p>
        </p:txBody>
      </p:sp>
      <p:sp>
        <p:nvSpPr>
          <p:cNvPr id="19480" name="WordArt 24"/>
          <p:cNvSpPr>
            <a:spLocks noChangeArrowheads="1" noChangeShapeType="1" noTextEdit="1"/>
          </p:cNvSpPr>
          <p:nvPr/>
        </p:nvSpPr>
        <p:spPr bwMode="auto">
          <a:xfrm>
            <a:off x="4140200" y="2852738"/>
            <a:ext cx="1150938" cy="209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9999"/>
                  </a:schemeClr>
                </a:solidFill>
                <a:latin typeface="Arial Black"/>
              </a:rPr>
              <a:t>PICTURE</a:t>
            </a:r>
            <a:endParaRPr lang="zh-CN" altLang="en-US" sz="1400" spc="-70">
              <a:solidFill>
                <a:schemeClr val="tx1">
                  <a:alpha val="79999"/>
                </a:schemeClr>
              </a:solidFill>
              <a:latin typeface="Arial Black"/>
            </a:endParaRPr>
          </a:p>
        </p:txBody>
      </p:sp>
      <p:grpSp>
        <p:nvGrpSpPr>
          <p:cNvPr id="19481" name="Group 25"/>
          <p:cNvGrpSpPr>
            <a:grpSpLocks/>
          </p:cNvGrpSpPr>
          <p:nvPr/>
        </p:nvGrpSpPr>
        <p:grpSpPr bwMode="auto">
          <a:xfrm>
            <a:off x="827088" y="3573463"/>
            <a:ext cx="863600" cy="276225"/>
            <a:chOff x="0" y="0"/>
            <a:chExt cx="728" cy="265"/>
          </a:xfrm>
        </p:grpSpPr>
        <p:sp>
          <p:nvSpPr>
            <p:cNvPr id="19482" name="WordArt 26"/>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9483" name="WordArt 27"/>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9484" name="Group 28"/>
          <p:cNvGrpSpPr>
            <a:grpSpLocks/>
          </p:cNvGrpSpPr>
          <p:nvPr/>
        </p:nvGrpSpPr>
        <p:grpSpPr bwMode="auto">
          <a:xfrm>
            <a:off x="2555875" y="3573463"/>
            <a:ext cx="863600" cy="276225"/>
            <a:chOff x="0" y="0"/>
            <a:chExt cx="728" cy="265"/>
          </a:xfrm>
        </p:grpSpPr>
        <p:sp>
          <p:nvSpPr>
            <p:cNvPr id="19485" name="WordArt 29"/>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9486" name="WordArt 30"/>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9487" name="Group 31"/>
          <p:cNvGrpSpPr>
            <a:grpSpLocks/>
          </p:cNvGrpSpPr>
          <p:nvPr/>
        </p:nvGrpSpPr>
        <p:grpSpPr bwMode="auto">
          <a:xfrm>
            <a:off x="4284663" y="3573463"/>
            <a:ext cx="863600" cy="276225"/>
            <a:chOff x="0" y="0"/>
            <a:chExt cx="728" cy="265"/>
          </a:xfrm>
        </p:grpSpPr>
        <p:sp>
          <p:nvSpPr>
            <p:cNvPr id="19488" name="WordArt 32"/>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9489" name="WordArt 33"/>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9490" name="Group 34"/>
          <p:cNvGrpSpPr>
            <a:grpSpLocks/>
          </p:cNvGrpSpPr>
          <p:nvPr/>
        </p:nvGrpSpPr>
        <p:grpSpPr bwMode="auto">
          <a:xfrm>
            <a:off x="827088" y="5229225"/>
            <a:ext cx="863600" cy="276225"/>
            <a:chOff x="0" y="0"/>
            <a:chExt cx="728" cy="265"/>
          </a:xfrm>
        </p:grpSpPr>
        <p:sp>
          <p:nvSpPr>
            <p:cNvPr id="19491" name="WordArt 35"/>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9492" name="WordArt 36"/>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9493" name="Group 37"/>
          <p:cNvGrpSpPr>
            <a:grpSpLocks/>
          </p:cNvGrpSpPr>
          <p:nvPr/>
        </p:nvGrpSpPr>
        <p:grpSpPr bwMode="auto">
          <a:xfrm>
            <a:off x="2555875" y="5229225"/>
            <a:ext cx="863600" cy="276225"/>
            <a:chOff x="0" y="0"/>
            <a:chExt cx="728" cy="265"/>
          </a:xfrm>
        </p:grpSpPr>
        <p:sp>
          <p:nvSpPr>
            <p:cNvPr id="19494" name="WordArt 38"/>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9495" name="WordArt 39"/>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9496" name="Group 40"/>
          <p:cNvGrpSpPr>
            <a:grpSpLocks/>
          </p:cNvGrpSpPr>
          <p:nvPr/>
        </p:nvGrpSpPr>
        <p:grpSpPr bwMode="auto">
          <a:xfrm>
            <a:off x="4284663" y="5229225"/>
            <a:ext cx="863600" cy="276225"/>
            <a:chOff x="0" y="0"/>
            <a:chExt cx="728" cy="265"/>
          </a:xfrm>
        </p:grpSpPr>
        <p:sp>
          <p:nvSpPr>
            <p:cNvPr id="19497" name="WordArt 41"/>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9498" name="WordArt 42"/>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9499" name="Group 43"/>
          <p:cNvGrpSpPr>
            <a:grpSpLocks/>
          </p:cNvGrpSpPr>
          <p:nvPr/>
        </p:nvGrpSpPr>
        <p:grpSpPr bwMode="auto">
          <a:xfrm>
            <a:off x="6588125" y="4641850"/>
            <a:ext cx="1584325" cy="587375"/>
            <a:chOff x="0" y="0"/>
            <a:chExt cx="728" cy="265"/>
          </a:xfrm>
        </p:grpSpPr>
        <p:sp>
          <p:nvSpPr>
            <p:cNvPr id="19500" name="WordArt 44"/>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9999"/>
                    </a:schemeClr>
                  </a:solidFill>
                  <a:latin typeface="Arial Black"/>
                </a:rPr>
                <a:t>TEXT</a:t>
              </a:r>
              <a:endParaRPr lang="zh-CN" altLang="en-US" sz="1400" spc="-70">
                <a:solidFill>
                  <a:schemeClr val="tx1">
                    <a:alpha val="79999"/>
                  </a:schemeClr>
                </a:solidFill>
                <a:latin typeface="Arial Black"/>
              </a:endParaRPr>
            </a:p>
          </p:txBody>
        </p:sp>
        <p:sp>
          <p:nvSpPr>
            <p:cNvPr id="19501" name="WordArt 45"/>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9999"/>
                    </a:schemeClr>
                  </a:solidFill>
                  <a:latin typeface="Arial Black"/>
                </a:rPr>
                <a:t>ADD CONTENTS</a:t>
              </a:r>
              <a:endParaRPr lang="zh-CN" altLang="en-US" sz="1400" spc="-70">
                <a:solidFill>
                  <a:schemeClr val="tx1">
                    <a:alpha val="79999"/>
                  </a:schemeClr>
                </a:solidFill>
                <a:latin typeface="Arial Black"/>
              </a:endParaRPr>
            </a:p>
          </p:txBody>
        </p:sp>
      </p:grpSp>
      <p:sp>
        <p:nvSpPr>
          <p:cNvPr id="19502" name="WordArt 46"/>
          <p:cNvSpPr>
            <a:spLocks noChangeArrowheads="1" noChangeShapeType="1" noTextEdit="1"/>
          </p:cNvSpPr>
          <p:nvPr/>
        </p:nvSpPr>
        <p:spPr bwMode="auto">
          <a:xfrm>
            <a:off x="2762250" y="1655763"/>
            <a:ext cx="3897313" cy="2603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solidFill>
                  <a:schemeClr val="bg1"/>
                </a:solidFill>
                <a:latin typeface="Arial"/>
                <a:cs typeface="Arial"/>
              </a:rPr>
              <a:t>CLICK TO ADD CONTENTS</a:t>
            </a:r>
            <a:endParaRPr lang="zh-CN" altLang="en-US" sz="1000" b="1" spc="-50">
              <a:solidFill>
                <a:schemeClr val="bg1"/>
              </a:solidFill>
              <a:latin typeface="Arial"/>
              <a:cs typeface="Arial"/>
            </a:endParaRPr>
          </a:p>
        </p:txBody>
      </p:sp>
      <p:sp>
        <p:nvSpPr>
          <p:cNvPr id="19503" name="Rectangle 47"/>
          <p:cNvSpPr>
            <a:spLocks noGrp="1" noChangeArrowheads="1"/>
          </p:cNvSpPr>
          <p:nvPr>
            <p:ph type="title" idx="4294967295"/>
          </p:nvPr>
        </p:nvSpPr>
        <p:spPr/>
        <p:txBody>
          <a:bodyPr/>
          <a:lstStyle/>
          <a:p>
            <a:r>
              <a:rPr lang="zh-CN" altLang="ko-KR" sz="2600"/>
              <a:t>Click To Type Slide Title</a:t>
            </a: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rc 2"/>
          <p:cNvSpPr>
            <a:spLocks/>
          </p:cNvSpPr>
          <p:nvPr/>
        </p:nvSpPr>
        <p:spPr bwMode="auto">
          <a:xfrm rot="18746404">
            <a:off x="3442493" y="1231107"/>
            <a:ext cx="1014413" cy="1003300"/>
          </a:xfrm>
          <a:custGeom>
            <a:avLst/>
            <a:gdLst>
              <a:gd name="T0" fmla="*/ 3237 w 21600"/>
              <a:gd name="T1" fmla="*/ -1 h 21356"/>
              <a:gd name="T2" fmla="*/ 21600 w 21600"/>
              <a:gd name="T3" fmla="*/ 21356 h 21356"/>
              <a:gd name="T4" fmla="*/ 3237 w 21600"/>
              <a:gd name="T5" fmla="*/ -1 h 21356"/>
              <a:gd name="T6" fmla="*/ 21600 w 21600"/>
              <a:gd name="T7" fmla="*/ 21356 h 21356"/>
              <a:gd name="T8" fmla="*/ 0 w 21600"/>
              <a:gd name="T9" fmla="*/ 21356 h 21356"/>
              <a:gd name="T10" fmla="*/ 3237 w 21600"/>
              <a:gd name="T11" fmla="*/ -1 h 21356"/>
              <a:gd name="T12" fmla="*/ 0 w 21600"/>
              <a:gd name="T13" fmla="*/ 0 h 21356"/>
              <a:gd name="T14" fmla="*/ 21600 w 21600"/>
              <a:gd name="T15" fmla="*/ 21356 h 21356"/>
            </a:gdLst>
            <a:ahLst/>
            <a:cxnLst>
              <a:cxn ang="0">
                <a:pos x="T0" y="T1"/>
              </a:cxn>
              <a:cxn ang="0">
                <a:pos x="T2" y="T3"/>
              </a:cxn>
              <a:cxn ang="0">
                <a:pos x="T4" y="T5"/>
              </a:cxn>
              <a:cxn ang="0">
                <a:pos x="T6" y="T7"/>
              </a:cxn>
              <a:cxn ang="0">
                <a:pos x="T8" y="T9"/>
              </a:cxn>
              <a:cxn ang="0">
                <a:pos x="T10" y="T11"/>
              </a:cxn>
            </a:cxnLst>
            <a:rect l="T12" t="T13" r="T14" b="T15"/>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38100" cmpd="sng">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483" name="Freeform 5"/>
          <p:cNvSpPr>
            <a:spLocks noEditPoints="1"/>
          </p:cNvSpPr>
          <p:nvPr/>
        </p:nvSpPr>
        <p:spPr bwMode="auto">
          <a:xfrm rot="21275257">
            <a:off x="4092575" y="1690688"/>
            <a:ext cx="2628900" cy="2630487"/>
          </a:xfrm>
          <a:custGeom>
            <a:avLst/>
            <a:gdLst>
              <a:gd name="T0" fmla="*/ 1706 w 1816"/>
              <a:gd name="T1" fmla="*/ 792 h 1816"/>
              <a:gd name="T2" fmla="*/ 1774 w 1816"/>
              <a:gd name="T3" fmla="*/ 626 h 1816"/>
              <a:gd name="T4" fmla="*/ 1578 w 1816"/>
              <a:gd name="T5" fmla="*/ 460 h 1816"/>
              <a:gd name="T6" fmla="*/ 1498 w 1816"/>
              <a:gd name="T7" fmla="*/ 216 h 1816"/>
              <a:gd name="T8" fmla="*/ 1318 w 1816"/>
              <a:gd name="T9" fmla="*/ 214 h 1816"/>
              <a:gd name="T10" fmla="*/ 1150 w 1816"/>
              <a:gd name="T11" fmla="*/ 138 h 1816"/>
              <a:gd name="T12" fmla="*/ 978 w 1816"/>
              <a:gd name="T13" fmla="*/ 104 h 1816"/>
              <a:gd name="T14" fmla="*/ 792 w 1816"/>
              <a:gd name="T15" fmla="*/ 110 h 1816"/>
              <a:gd name="T16" fmla="*/ 626 w 1816"/>
              <a:gd name="T17" fmla="*/ 42 h 1816"/>
              <a:gd name="T18" fmla="*/ 460 w 1816"/>
              <a:gd name="T19" fmla="*/ 236 h 1816"/>
              <a:gd name="T20" fmla="*/ 216 w 1816"/>
              <a:gd name="T21" fmla="*/ 316 h 1816"/>
              <a:gd name="T22" fmla="*/ 214 w 1816"/>
              <a:gd name="T23" fmla="*/ 496 h 1816"/>
              <a:gd name="T24" fmla="*/ 138 w 1816"/>
              <a:gd name="T25" fmla="*/ 666 h 1816"/>
              <a:gd name="T26" fmla="*/ 104 w 1816"/>
              <a:gd name="T27" fmla="*/ 836 h 1816"/>
              <a:gd name="T28" fmla="*/ 108 w 1816"/>
              <a:gd name="T29" fmla="*/ 1022 h 1816"/>
              <a:gd name="T30" fmla="*/ 42 w 1816"/>
              <a:gd name="T31" fmla="*/ 1190 h 1816"/>
              <a:gd name="T32" fmla="*/ 236 w 1816"/>
              <a:gd name="T33" fmla="*/ 1356 h 1816"/>
              <a:gd name="T34" fmla="*/ 316 w 1816"/>
              <a:gd name="T35" fmla="*/ 1600 h 1816"/>
              <a:gd name="T36" fmla="*/ 496 w 1816"/>
              <a:gd name="T37" fmla="*/ 1602 h 1816"/>
              <a:gd name="T38" fmla="*/ 666 w 1816"/>
              <a:gd name="T39" fmla="*/ 1678 h 1816"/>
              <a:gd name="T40" fmla="*/ 836 w 1816"/>
              <a:gd name="T41" fmla="*/ 1712 h 1816"/>
              <a:gd name="T42" fmla="*/ 1022 w 1816"/>
              <a:gd name="T43" fmla="*/ 1706 h 1816"/>
              <a:gd name="T44" fmla="*/ 1188 w 1816"/>
              <a:gd name="T45" fmla="*/ 1774 h 1816"/>
              <a:gd name="T46" fmla="*/ 1356 w 1816"/>
              <a:gd name="T47" fmla="*/ 1578 h 1816"/>
              <a:gd name="T48" fmla="*/ 1600 w 1816"/>
              <a:gd name="T49" fmla="*/ 1500 h 1816"/>
              <a:gd name="T50" fmla="*/ 1602 w 1816"/>
              <a:gd name="T51" fmla="*/ 1320 h 1816"/>
              <a:gd name="T52" fmla="*/ 1678 w 1816"/>
              <a:gd name="T53" fmla="*/ 1150 h 1816"/>
              <a:gd name="T54" fmla="*/ 1710 w 1816"/>
              <a:gd name="T55" fmla="*/ 978 h 1816"/>
              <a:gd name="T56" fmla="*/ 872 w 1816"/>
              <a:gd name="T57" fmla="*/ 1612 h 1816"/>
              <a:gd name="T58" fmla="*/ 730 w 1816"/>
              <a:gd name="T59" fmla="*/ 1592 h 1816"/>
              <a:gd name="T60" fmla="*/ 602 w 1816"/>
              <a:gd name="T61" fmla="*/ 1544 h 1816"/>
              <a:gd name="T62" fmla="*/ 484 w 1816"/>
              <a:gd name="T63" fmla="*/ 1474 h 1816"/>
              <a:gd name="T64" fmla="*/ 384 w 1816"/>
              <a:gd name="T65" fmla="*/ 1382 h 1816"/>
              <a:gd name="T66" fmla="*/ 304 w 1816"/>
              <a:gd name="T67" fmla="*/ 1274 h 1816"/>
              <a:gd name="T68" fmla="*/ 244 w 1816"/>
              <a:gd name="T69" fmla="*/ 1150 h 1816"/>
              <a:gd name="T70" fmla="*/ 210 w 1816"/>
              <a:gd name="T71" fmla="*/ 1016 h 1816"/>
              <a:gd name="T72" fmla="*/ 202 w 1816"/>
              <a:gd name="T73" fmla="*/ 872 h 1816"/>
              <a:gd name="T74" fmla="*/ 224 w 1816"/>
              <a:gd name="T75" fmla="*/ 732 h 1816"/>
              <a:gd name="T76" fmla="*/ 272 w 1816"/>
              <a:gd name="T77" fmla="*/ 602 h 1816"/>
              <a:gd name="T78" fmla="*/ 342 w 1816"/>
              <a:gd name="T79" fmla="*/ 486 h 1816"/>
              <a:gd name="T80" fmla="*/ 432 w 1816"/>
              <a:gd name="T81" fmla="*/ 386 h 1816"/>
              <a:gd name="T82" fmla="*/ 542 w 1816"/>
              <a:gd name="T83" fmla="*/ 304 h 1816"/>
              <a:gd name="T84" fmla="*/ 664 w 1816"/>
              <a:gd name="T85" fmla="*/ 244 h 1816"/>
              <a:gd name="T86" fmla="*/ 800 w 1816"/>
              <a:gd name="T87" fmla="*/ 210 h 1816"/>
              <a:gd name="T88" fmla="*/ 944 w 1816"/>
              <a:gd name="T89" fmla="*/ 202 h 1816"/>
              <a:gd name="T90" fmla="*/ 1084 w 1816"/>
              <a:gd name="T91" fmla="*/ 224 h 1816"/>
              <a:gd name="T92" fmla="*/ 1214 w 1816"/>
              <a:gd name="T93" fmla="*/ 272 h 1816"/>
              <a:gd name="T94" fmla="*/ 1330 w 1816"/>
              <a:gd name="T95" fmla="*/ 342 h 1816"/>
              <a:gd name="T96" fmla="*/ 1430 w 1816"/>
              <a:gd name="T97" fmla="*/ 432 h 1816"/>
              <a:gd name="T98" fmla="*/ 1512 w 1816"/>
              <a:gd name="T99" fmla="*/ 542 h 1816"/>
              <a:gd name="T100" fmla="*/ 1570 w 1816"/>
              <a:gd name="T101" fmla="*/ 664 h 1816"/>
              <a:gd name="T102" fmla="*/ 1606 w 1816"/>
              <a:gd name="T103" fmla="*/ 800 h 1816"/>
              <a:gd name="T104" fmla="*/ 1612 w 1816"/>
              <a:gd name="T105" fmla="*/ 944 h 1816"/>
              <a:gd name="T106" fmla="*/ 1592 w 1816"/>
              <a:gd name="T107" fmla="*/ 1084 h 1816"/>
              <a:gd name="T108" fmla="*/ 1544 w 1816"/>
              <a:gd name="T109" fmla="*/ 1214 h 1816"/>
              <a:gd name="T110" fmla="*/ 1474 w 1816"/>
              <a:gd name="T111" fmla="*/ 1330 h 1816"/>
              <a:gd name="T112" fmla="*/ 1382 w 1816"/>
              <a:gd name="T113" fmla="*/ 1430 h 1816"/>
              <a:gd name="T114" fmla="*/ 1274 w 1816"/>
              <a:gd name="T115" fmla="*/ 1512 h 1816"/>
              <a:gd name="T116" fmla="*/ 1150 w 1816"/>
              <a:gd name="T117" fmla="*/ 1570 h 1816"/>
              <a:gd name="T118" fmla="*/ 1014 w 1816"/>
              <a:gd name="T119" fmla="*/ 1606 h 1816"/>
              <a:gd name="T120" fmla="*/ 0 w 1816"/>
              <a:gd name="T121" fmla="*/ 0 h 1816"/>
              <a:gd name="T122" fmla="*/ 1816 w 1816"/>
              <a:gd name="T123"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506EAB">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0484" name="Freeform 7"/>
          <p:cNvSpPr>
            <a:spLocks noEditPoints="1"/>
          </p:cNvSpPr>
          <p:nvPr/>
        </p:nvSpPr>
        <p:spPr bwMode="auto">
          <a:xfrm rot="21275257">
            <a:off x="828675" y="1760538"/>
            <a:ext cx="3429000" cy="3429000"/>
          </a:xfrm>
          <a:custGeom>
            <a:avLst/>
            <a:gdLst>
              <a:gd name="T0" fmla="*/ 2512 w 2622"/>
              <a:gd name="T1" fmla="*/ 1152 h 2622"/>
              <a:gd name="T2" fmla="*/ 2460 w 2622"/>
              <a:gd name="T3" fmla="*/ 930 h 2622"/>
              <a:gd name="T4" fmla="*/ 2482 w 2622"/>
              <a:gd name="T5" fmla="*/ 718 h 2622"/>
              <a:gd name="T6" fmla="*/ 2244 w 2622"/>
              <a:gd name="T7" fmla="*/ 540 h 2622"/>
              <a:gd name="T8" fmla="*/ 2082 w 2622"/>
              <a:gd name="T9" fmla="*/ 378 h 2622"/>
              <a:gd name="T10" fmla="*/ 1906 w 2622"/>
              <a:gd name="T11" fmla="*/ 140 h 2622"/>
              <a:gd name="T12" fmla="*/ 1694 w 2622"/>
              <a:gd name="T13" fmla="*/ 162 h 2622"/>
              <a:gd name="T14" fmla="*/ 1470 w 2622"/>
              <a:gd name="T15" fmla="*/ 112 h 2622"/>
              <a:gd name="T16" fmla="*/ 1240 w 2622"/>
              <a:gd name="T17" fmla="*/ 104 h 2622"/>
              <a:gd name="T18" fmla="*/ 1042 w 2622"/>
              <a:gd name="T19" fmla="*/ 26 h 2622"/>
              <a:gd name="T20" fmla="*/ 808 w 2622"/>
              <a:gd name="T21" fmla="*/ 210 h 2622"/>
              <a:gd name="T22" fmla="*/ 610 w 2622"/>
              <a:gd name="T23" fmla="*/ 326 h 2622"/>
              <a:gd name="T24" fmla="*/ 334 w 2622"/>
              <a:gd name="T25" fmla="*/ 434 h 2622"/>
              <a:gd name="T26" fmla="*/ 302 w 2622"/>
              <a:gd name="T27" fmla="*/ 646 h 2622"/>
              <a:gd name="T28" fmla="*/ 194 w 2622"/>
              <a:gd name="T29" fmla="*/ 848 h 2622"/>
              <a:gd name="T30" fmla="*/ 126 w 2622"/>
              <a:gd name="T31" fmla="*/ 1068 h 2622"/>
              <a:gd name="T32" fmla="*/ 0 w 2622"/>
              <a:gd name="T33" fmla="*/ 1240 h 2622"/>
              <a:gd name="T34" fmla="*/ 118 w 2622"/>
              <a:gd name="T35" fmla="*/ 1512 h 2622"/>
              <a:gd name="T36" fmla="*/ 178 w 2622"/>
              <a:gd name="T37" fmla="*/ 1734 h 2622"/>
              <a:gd name="T38" fmla="*/ 212 w 2622"/>
              <a:gd name="T39" fmla="*/ 2028 h 2622"/>
              <a:gd name="T40" fmla="*/ 408 w 2622"/>
              <a:gd name="T41" fmla="*/ 2116 h 2622"/>
              <a:gd name="T42" fmla="*/ 576 w 2622"/>
              <a:gd name="T43" fmla="*/ 2272 h 2622"/>
              <a:gd name="T44" fmla="*/ 770 w 2622"/>
              <a:gd name="T45" fmla="*/ 2394 h 2622"/>
              <a:gd name="T46" fmla="*/ 904 w 2622"/>
              <a:gd name="T47" fmla="*/ 2560 h 2622"/>
              <a:gd name="T48" fmla="*/ 1196 w 2622"/>
              <a:gd name="T49" fmla="*/ 2516 h 2622"/>
              <a:gd name="T50" fmla="*/ 1426 w 2622"/>
              <a:gd name="T51" fmla="*/ 2516 h 2622"/>
              <a:gd name="T52" fmla="*/ 1720 w 2622"/>
              <a:gd name="T53" fmla="*/ 2560 h 2622"/>
              <a:gd name="T54" fmla="*/ 1854 w 2622"/>
              <a:gd name="T55" fmla="*/ 2394 h 2622"/>
              <a:gd name="T56" fmla="*/ 2048 w 2622"/>
              <a:gd name="T57" fmla="*/ 2272 h 2622"/>
              <a:gd name="T58" fmla="*/ 2216 w 2622"/>
              <a:gd name="T59" fmla="*/ 2116 h 2622"/>
              <a:gd name="T60" fmla="*/ 2412 w 2622"/>
              <a:gd name="T61" fmla="*/ 2028 h 2622"/>
              <a:gd name="T62" fmla="*/ 2446 w 2622"/>
              <a:gd name="T63" fmla="*/ 1734 h 2622"/>
              <a:gd name="T64" fmla="*/ 2506 w 2622"/>
              <a:gd name="T65" fmla="*/ 1512 h 2622"/>
              <a:gd name="T66" fmla="*/ 1312 w 2622"/>
              <a:gd name="T67" fmla="*/ 2420 h 2622"/>
              <a:gd name="T68" fmla="*/ 1088 w 2622"/>
              <a:gd name="T69" fmla="*/ 2398 h 2622"/>
              <a:gd name="T70" fmla="*/ 830 w 2622"/>
              <a:gd name="T71" fmla="*/ 2312 h 2622"/>
              <a:gd name="T72" fmla="*/ 606 w 2622"/>
              <a:gd name="T73" fmla="*/ 2168 h 2622"/>
              <a:gd name="T74" fmla="*/ 422 w 2622"/>
              <a:gd name="T75" fmla="*/ 1976 h 2622"/>
              <a:gd name="T76" fmla="*/ 290 w 2622"/>
              <a:gd name="T77" fmla="*/ 1744 h 2622"/>
              <a:gd name="T78" fmla="*/ 216 w 2622"/>
              <a:gd name="T79" fmla="*/ 1480 h 2622"/>
              <a:gd name="T80" fmla="*/ 208 w 2622"/>
              <a:gd name="T81" fmla="*/ 1198 h 2622"/>
              <a:gd name="T82" fmla="*/ 270 w 2622"/>
              <a:gd name="T83" fmla="*/ 930 h 2622"/>
              <a:gd name="T84" fmla="*/ 392 w 2622"/>
              <a:gd name="T85" fmla="*/ 692 h 2622"/>
              <a:gd name="T86" fmla="*/ 566 w 2622"/>
              <a:gd name="T87" fmla="*/ 490 h 2622"/>
              <a:gd name="T88" fmla="*/ 782 w 2622"/>
              <a:gd name="T89" fmla="*/ 336 h 2622"/>
              <a:gd name="T90" fmla="*/ 1034 w 2622"/>
              <a:gd name="T91" fmla="*/ 236 h 2622"/>
              <a:gd name="T92" fmla="*/ 1312 w 2622"/>
              <a:gd name="T93" fmla="*/ 202 h 2622"/>
              <a:gd name="T94" fmla="*/ 1588 w 2622"/>
              <a:gd name="T95" fmla="*/ 236 h 2622"/>
              <a:gd name="T96" fmla="*/ 1840 w 2622"/>
              <a:gd name="T97" fmla="*/ 336 h 2622"/>
              <a:gd name="T98" fmla="*/ 2058 w 2622"/>
              <a:gd name="T99" fmla="*/ 490 h 2622"/>
              <a:gd name="T100" fmla="*/ 2232 w 2622"/>
              <a:gd name="T101" fmla="*/ 692 h 2622"/>
              <a:gd name="T102" fmla="*/ 2354 w 2622"/>
              <a:gd name="T103" fmla="*/ 930 h 2622"/>
              <a:gd name="T104" fmla="*/ 2416 w 2622"/>
              <a:gd name="T105" fmla="*/ 1198 h 2622"/>
              <a:gd name="T106" fmla="*/ 2408 w 2622"/>
              <a:gd name="T107" fmla="*/ 1480 h 2622"/>
              <a:gd name="T108" fmla="*/ 2334 w 2622"/>
              <a:gd name="T109" fmla="*/ 1744 h 2622"/>
              <a:gd name="T110" fmla="*/ 2200 w 2622"/>
              <a:gd name="T111" fmla="*/ 1976 h 2622"/>
              <a:gd name="T112" fmla="*/ 2018 w 2622"/>
              <a:gd name="T113" fmla="*/ 2168 h 2622"/>
              <a:gd name="T114" fmla="*/ 1792 w 2622"/>
              <a:gd name="T115" fmla="*/ 2312 h 2622"/>
              <a:gd name="T116" fmla="*/ 1536 w 2622"/>
              <a:gd name="T117" fmla="*/ 2398 h 2622"/>
              <a:gd name="T118" fmla="*/ 0 w 2622"/>
              <a:gd name="T119" fmla="*/ 0 h 2622"/>
              <a:gd name="T120" fmla="*/ 2622 w 2622"/>
              <a:gd name="T121" fmla="*/ 2622 h 2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0C2D70">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0485" name="Oval 8"/>
          <p:cNvSpPr>
            <a:spLocks noChangeArrowheads="1"/>
          </p:cNvSpPr>
          <p:nvPr/>
        </p:nvSpPr>
        <p:spPr bwMode="auto">
          <a:xfrm rot="21275257">
            <a:off x="1195388" y="2127250"/>
            <a:ext cx="2695575" cy="2693988"/>
          </a:xfrm>
          <a:prstGeom prst="ellipse">
            <a:avLst/>
          </a:prstGeom>
          <a:gradFill rotWithShape="1">
            <a:gsLst>
              <a:gs pos="0">
                <a:srgbClr val="0C2D70"/>
              </a:gs>
              <a:gs pos="100000">
                <a:srgbClr val="0A255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0486" name="Oval 9"/>
          <p:cNvSpPr>
            <a:spLocks noChangeArrowheads="1"/>
          </p:cNvSpPr>
          <p:nvPr/>
        </p:nvSpPr>
        <p:spPr bwMode="auto">
          <a:xfrm rot="21275257">
            <a:off x="4505325" y="2105025"/>
            <a:ext cx="1801813" cy="1801813"/>
          </a:xfrm>
          <a:prstGeom prst="ellipse">
            <a:avLst/>
          </a:pr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0487" name="Freeform 11"/>
          <p:cNvSpPr>
            <a:spLocks noEditPoints="1"/>
          </p:cNvSpPr>
          <p:nvPr/>
        </p:nvSpPr>
        <p:spPr bwMode="auto">
          <a:xfrm rot="21275257">
            <a:off x="5581650" y="3787775"/>
            <a:ext cx="2303463" cy="2305050"/>
          </a:xfrm>
          <a:custGeom>
            <a:avLst/>
            <a:gdLst>
              <a:gd name="T0" fmla="*/ 1706 w 1816"/>
              <a:gd name="T1" fmla="*/ 792 h 1816"/>
              <a:gd name="T2" fmla="*/ 1774 w 1816"/>
              <a:gd name="T3" fmla="*/ 626 h 1816"/>
              <a:gd name="T4" fmla="*/ 1578 w 1816"/>
              <a:gd name="T5" fmla="*/ 460 h 1816"/>
              <a:gd name="T6" fmla="*/ 1498 w 1816"/>
              <a:gd name="T7" fmla="*/ 216 h 1816"/>
              <a:gd name="T8" fmla="*/ 1318 w 1816"/>
              <a:gd name="T9" fmla="*/ 214 h 1816"/>
              <a:gd name="T10" fmla="*/ 1150 w 1816"/>
              <a:gd name="T11" fmla="*/ 138 h 1816"/>
              <a:gd name="T12" fmla="*/ 978 w 1816"/>
              <a:gd name="T13" fmla="*/ 104 h 1816"/>
              <a:gd name="T14" fmla="*/ 792 w 1816"/>
              <a:gd name="T15" fmla="*/ 110 h 1816"/>
              <a:gd name="T16" fmla="*/ 626 w 1816"/>
              <a:gd name="T17" fmla="*/ 42 h 1816"/>
              <a:gd name="T18" fmla="*/ 460 w 1816"/>
              <a:gd name="T19" fmla="*/ 236 h 1816"/>
              <a:gd name="T20" fmla="*/ 216 w 1816"/>
              <a:gd name="T21" fmla="*/ 316 h 1816"/>
              <a:gd name="T22" fmla="*/ 214 w 1816"/>
              <a:gd name="T23" fmla="*/ 496 h 1816"/>
              <a:gd name="T24" fmla="*/ 138 w 1816"/>
              <a:gd name="T25" fmla="*/ 666 h 1816"/>
              <a:gd name="T26" fmla="*/ 104 w 1816"/>
              <a:gd name="T27" fmla="*/ 836 h 1816"/>
              <a:gd name="T28" fmla="*/ 108 w 1816"/>
              <a:gd name="T29" fmla="*/ 1022 h 1816"/>
              <a:gd name="T30" fmla="*/ 42 w 1816"/>
              <a:gd name="T31" fmla="*/ 1190 h 1816"/>
              <a:gd name="T32" fmla="*/ 236 w 1816"/>
              <a:gd name="T33" fmla="*/ 1356 h 1816"/>
              <a:gd name="T34" fmla="*/ 316 w 1816"/>
              <a:gd name="T35" fmla="*/ 1600 h 1816"/>
              <a:gd name="T36" fmla="*/ 496 w 1816"/>
              <a:gd name="T37" fmla="*/ 1602 h 1816"/>
              <a:gd name="T38" fmla="*/ 666 w 1816"/>
              <a:gd name="T39" fmla="*/ 1678 h 1816"/>
              <a:gd name="T40" fmla="*/ 836 w 1816"/>
              <a:gd name="T41" fmla="*/ 1712 h 1816"/>
              <a:gd name="T42" fmla="*/ 1022 w 1816"/>
              <a:gd name="T43" fmla="*/ 1706 h 1816"/>
              <a:gd name="T44" fmla="*/ 1188 w 1816"/>
              <a:gd name="T45" fmla="*/ 1774 h 1816"/>
              <a:gd name="T46" fmla="*/ 1356 w 1816"/>
              <a:gd name="T47" fmla="*/ 1578 h 1816"/>
              <a:gd name="T48" fmla="*/ 1600 w 1816"/>
              <a:gd name="T49" fmla="*/ 1500 h 1816"/>
              <a:gd name="T50" fmla="*/ 1602 w 1816"/>
              <a:gd name="T51" fmla="*/ 1320 h 1816"/>
              <a:gd name="T52" fmla="*/ 1678 w 1816"/>
              <a:gd name="T53" fmla="*/ 1150 h 1816"/>
              <a:gd name="T54" fmla="*/ 1710 w 1816"/>
              <a:gd name="T55" fmla="*/ 978 h 1816"/>
              <a:gd name="T56" fmla="*/ 872 w 1816"/>
              <a:gd name="T57" fmla="*/ 1612 h 1816"/>
              <a:gd name="T58" fmla="*/ 730 w 1816"/>
              <a:gd name="T59" fmla="*/ 1592 h 1816"/>
              <a:gd name="T60" fmla="*/ 602 w 1816"/>
              <a:gd name="T61" fmla="*/ 1544 h 1816"/>
              <a:gd name="T62" fmla="*/ 484 w 1816"/>
              <a:gd name="T63" fmla="*/ 1474 h 1816"/>
              <a:gd name="T64" fmla="*/ 384 w 1816"/>
              <a:gd name="T65" fmla="*/ 1382 h 1816"/>
              <a:gd name="T66" fmla="*/ 304 w 1816"/>
              <a:gd name="T67" fmla="*/ 1274 h 1816"/>
              <a:gd name="T68" fmla="*/ 244 w 1816"/>
              <a:gd name="T69" fmla="*/ 1150 h 1816"/>
              <a:gd name="T70" fmla="*/ 210 w 1816"/>
              <a:gd name="T71" fmla="*/ 1016 h 1816"/>
              <a:gd name="T72" fmla="*/ 202 w 1816"/>
              <a:gd name="T73" fmla="*/ 872 h 1816"/>
              <a:gd name="T74" fmla="*/ 224 w 1816"/>
              <a:gd name="T75" fmla="*/ 732 h 1816"/>
              <a:gd name="T76" fmla="*/ 272 w 1816"/>
              <a:gd name="T77" fmla="*/ 602 h 1816"/>
              <a:gd name="T78" fmla="*/ 342 w 1816"/>
              <a:gd name="T79" fmla="*/ 486 h 1816"/>
              <a:gd name="T80" fmla="*/ 432 w 1816"/>
              <a:gd name="T81" fmla="*/ 386 h 1816"/>
              <a:gd name="T82" fmla="*/ 542 w 1816"/>
              <a:gd name="T83" fmla="*/ 304 h 1816"/>
              <a:gd name="T84" fmla="*/ 664 w 1816"/>
              <a:gd name="T85" fmla="*/ 244 h 1816"/>
              <a:gd name="T86" fmla="*/ 800 w 1816"/>
              <a:gd name="T87" fmla="*/ 210 h 1816"/>
              <a:gd name="T88" fmla="*/ 944 w 1816"/>
              <a:gd name="T89" fmla="*/ 202 h 1816"/>
              <a:gd name="T90" fmla="*/ 1084 w 1816"/>
              <a:gd name="T91" fmla="*/ 224 h 1816"/>
              <a:gd name="T92" fmla="*/ 1214 w 1816"/>
              <a:gd name="T93" fmla="*/ 272 h 1816"/>
              <a:gd name="T94" fmla="*/ 1330 w 1816"/>
              <a:gd name="T95" fmla="*/ 342 h 1816"/>
              <a:gd name="T96" fmla="*/ 1430 w 1816"/>
              <a:gd name="T97" fmla="*/ 432 h 1816"/>
              <a:gd name="T98" fmla="*/ 1512 w 1816"/>
              <a:gd name="T99" fmla="*/ 542 h 1816"/>
              <a:gd name="T100" fmla="*/ 1570 w 1816"/>
              <a:gd name="T101" fmla="*/ 664 h 1816"/>
              <a:gd name="T102" fmla="*/ 1606 w 1816"/>
              <a:gd name="T103" fmla="*/ 800 h 1816"/>
              <a:gd name="T104" fmla="*/ 1612 w 1816"/>
              <a:gd name="T105" fmla="*/ 944 h 1816"/>
              <a:gd name="T106" fmla="*/ 1592 w 1816"/>
              <a:gd name="T107" fmla="*/ 1084 h 1816"/>
              <a:gd name="T108" fmla="*/ 1544 w 1816"/>
              <a:gd name="T109" fmla="*/ 1214 h 1816"/>
              <a:gd name="T110" fmla="*/ 1474 w 1816"/>
              <a:gd name="T111" fmla="*/ 1330 h 1816"/>
              <a:gd name="T112" fmla="*/ 1382 w 1816"/>
              <a:gd name="T113" fmla="*/ 1430 h 1816"/>
              <a:gd name="T114" fmla="*/ 1274 w 1816"/>
              <a:gd name="T115" fmla="*/ 1512 h 1816"/>
              <a:gd name="T116" fmla="*/ 1150 w 1816"/>
              <a:gd name="T117" fmla="*/ 1570 h 1816"/>
              <a:gd name="T118" fmla="*/ 1014 w 1816"/>
              <a:gd name="T119" fmla="*/ 1606 h 1816"/>
              <a:gd name="T120" fmla="*/ 0 w 1816"/>
              <a:gd name="T121" fmla="*/ 0 h 1816"/>
              <a:gd name="T122" fmla="*/ 1816 w 1816"/>
              <a:gd name="T123"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828282">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0488" name="Oval 12"/>
          <p:cNvSpPr>
            <a:spLocks noChangeArrowheads="1"/>
          </p:cNvSpPr>
          <p:nvPr/>
        </p:nvSpPr>
        <p:spPr bwMode="auto">
          <a:xfrm rot="21275257">
            <a:off x="5943600" y="4151313"/>
            <a:ext cx="1577975" cy="1577975"/>
          </a:xfrm>
          <a:prstGeom prst="ellipse">
            <a:avLst/>
          </a:prstGeom>
          <a:gradFill rotWithShape="1">
            <a:gsLst>
              <a:gs pos="0">
                <a:srgbClr val="828282"/>
              </a:gs>
              <a:gs pos="100000">
                <a:srgbClr val="6B6B6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0489" name="Arc 13"/>
          <p:cNvSpPr>
            <a:spLocks/>
          </p:cNvSpPr>
          <p:nvPr/>
        </p:nvSpPr>
        <p:spPr bwMode="auto">
          <a:xfrm rot="7501686">
            <a:off x="4029869" y="3720307"/>
            <a:ext cx="1906587" cy="1549400"/>
          </a:xfrm>
          <a:custGeom>
            <a:avLst/>
            <a:gdLst>
              <a:gd name="T0" fmla="*/ 14840 w 21600"/>
              <a:gd name="T1" fmla="*/ -1 h 15695"/>
              <a:gd name="T2" fmla="*/ 21600 w 21600"/>
              <a:gd name="T3" fmla="*/ 15695 h 15695"/>
              <a:gd name="T4" fmla="*/ 14840 w 21600"/>
              <a:gd name="T5" fmla="*/ -1 h 15695"/>
              <a:gd name="T6" fmla="*/ 21600 w 21600"/>
              <a:gd name="T7" fmla="*/ 15695 h 15695"/>
              <a:gd name="T8" fmla="*/ 0 w 21600"/>
              <a:gd name="T9" fmla="*/ 15695 h 15695"/>
              <a:gd name="T10" fmla="*/ 14840 w 21600"/>
              <a:gd name="T11" fmla="*/ -1 h 15695"/>
              <a:gd name="T12" fmla="*/ 0 w 21600"/>
              <a:gd name="T13" fmla="*/ 0 h 15695"/>
              <a:gd name="T14" fmla="*/ 21600 w 21600"/>
              <a:gd name="T15" fmla="*/ 15695 h 15695"/>
            </a:gdLst>
            <a:ahLst/>
            <a:cxnLst>
              <a:cxn ang="0">
                <a:pos x="T0" y="T1"/>
              </a:cxn>
              <a:cxn ang="0">
                <a:pos x="T2" y="T3"/>
              </a:cxn>
              <a:cxn ang="0">
                <a:pos x="T4" y="T5"/>
              </a:cxn>
              <a:cxn ang="0">
                <a:pos x="T6" y="T7"/>
              </a:cxn>
              <a:cxn ang="0">
                <a:pos x="T8" y="T9"/>
              </a:cxn>
              <a:cxn ang="0">
                <a:pos x="T10" y="T11"/>
              </a:cxn>
            </a:cxnLst>
            <a:rect l="T12" t="T13" r="T14" b="T15"/>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38100" cmpd="sng">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490" name="Arc 14"/>
          <p:cNvSpPr>
            <a:spLocks/>
          </p:cNvSpPr>
          <p:nvPr/>
        </p:nvSpPr>
        <p:spPr bwMode="auto">
          <a:xfrm rot="256945">
            <a:off x="6907213" y="2855913"/>
            <a:ext cx="620712" cy="898525"/>
          </a:xfrm>
          <a:custGeom>
            <a:avLst/>
            <a:gdLst>
              <a:gd name="T0" fmla="*/ 3237 w 21600"/>
              <a:gd name="T1" fmla="*/ -1 h 31203"/>
              <a:gd name="T2" fmla="*/ 21600 w 21600"/>
              <a:gd name="T3" fmla="*/ 21356 h 31203"/>
              <a:gd name="T4" fmla="*/ 19224 w 21600"/>
              <a:gd name="T5" fmla="*/ 31202 h 31203"/>
              <a:gd name="T6" fmla="*/ 3237 w 21600"/>
              <a:gd name="T7" fmla="*/ -1 h 31203"/>
              <a:gd name="T8" fmla="*/ 21600 w 21600"/>
              <a:gd name="T9" fmla="*/ 21356 h 31203"/>
              <a:gd name="T10" fmla="*/ 19224 w 21600"/>
              <a:gd name="T11" fmla="*/ 31202 h 31203"/>
              <a:gd name="T12" fmla="*/ 0 w 21600"/>
              <a:gd name="T13" fmla="*/ 21356 h 31203"/>
              <a:gd name="T14" fmla="*/ 3237 w 21600"/>
              <a:gd name="T15" fmla="*/ -1 h 31203"/>
              <a:gd name="T16" fmla="*/ 0 w 21600"/>
              <a:gd name="T17" fmla="*/ 0 h 31203"/>
              <a:gd name="T18" fmla="*/ 21600 w 21600"/>
              <a:gd name="T19" fmla="*/ 31203 h 31203"/>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38100" cmpd="sng">
            <a:solidFill>
              <a:schemeClr val="tx1"/>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20491" name="Group 11"/>
          <p:cNvGrpSpPr>
            <a:grpSpLocks/>
          </p:cNvGrpSpPr>
          <p:nvPr/>
        </p:nvGrpSpPr>
        <p:grpSpPr bwMode="auto">
          <a:xfrm>
            <a:off x="2052638" y="3025775"/>
            <a:ext cx="1008062" cy="901700"/>
            <a:chOff x="0" y="0"/>
            <a:chExt cx="635" cy="568"/>
          </a:xfrm>
        </p:grpSpPr>
        <p:sp>
          <p:nvSpPr>
            <p:cNvPr id="20492" name="WordArt 16"/>
            <p:cNvSpPr>
              <a:spLocks noChangeArrowheads="1" noChangeShapeType="1" noTextEdit="1"/>
            </p:cNvSpPr>
            <p:nvPr/>
          </p:nvSpPr>
          <p:spPr bwMode="auto">
            <a:xfrm>
              <a:off x="0" y="0"/>
              <a:ext cx="635" cy="19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0493" name="WordArt 17"/>
            <p:cNvSpPr>
              <a:spLocks noChangeArrowheads="1" noChangeShapeType="1" noTextEdit="1"/>
            </p:cNvSpPr>
            <p:nvPr/>
          </p:nvSpPr>
          <p:spPr bwMode="auto">
            <a:xfrm>
              <a:off x="0" y="245"/>
              <a:ext cx="635" cy="32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FR" altLang="zh-CN" sz="1400" spc="-70">
                  <a:solidFill>
                    <a:schemeClr val="bg1"/>
                  </a:solidFill>
                  <a:latin typeface="Arial Black"/>
                </a:rPr>
                <a:t>01. CONTENTS</a:t>
              </a:r>
            </a:p>
            <a:p>
              <a:pPr algn="ctr"/>
              <a:r>
                <a:rPr lang="fr-FR" altLang="zh-CN" sz="1400" spc="-70">
                  <a:solidFill>
                    <a:schemeClr val="bg1"/>
                  </a:solidFill>
                  <a:latin typeface="Arial Black"/>
                </a:rPr>
                <a:t>02. CONTENTS</a:t>
              </a:r>
            </a:p>
            <a:p>
              <a:pPr algn="ctr"/>
              <a:r>
                <a:rPr lang="fr-FR" altLang="zh-CN" sz="1400" spc="-70">
                  <a:solidFill>
                    <a:schemeClr val="bg1"/>
                  </a:solidFill>
                  <a:latin typeface="Arial Black"/>
                </a:rPr>
                <a:t>03. CONTENTS</a:t>
              </a:r>
              <a:endParaRPr lang="zh-CN" altLang="en-US" sz="1400" spc="-70">
                <a:solidFill>
                  <a:schemeClr val="bg1"/>
                </a:solidFill>
                <a:latin typeface="Arial Black"/>
              </a:endParaRPr>
            </a:p>
          </p:txBody>
        </p:sp>
      </p:grpSp>
      <p:grpSp>
        <p:nvGrpSpPr>
          <p:cNvPr id="20494" name="Group 14"/>
          <p:cNvGrpSpPr>
            <a:grpSpLocks/>
          </p:cNvGrpSpPr>
          <p:nvPr/>
        </p:nvGrpSpPr>
        <p:grpSpPr bwMode="auto">
          <a:xfrm>
            <a:off x="4933950" y="2593975"/>
            <a:ext cx="1008063" cy="901700"/>
            <a:chOff x="0" y="0"/>
            <a:chExt cx="635" cy="568"/>
          </a:xfrm>
        </p:grpSpPr>
        <p:sp>
          <p:nvSpPr>
            <p:cNvPr id="20495" name="WordArt 19"/>
            <p:cNvSpPr>
              <a:spLocks noChangeArrowheads="1" noChangeShapeType="1" noTextEdit="1"/>
            </p:cNvSpPr>
            <p:nvPr/>
          </p:nvSpPr>
          <p:spPr bwMode="auto">
            <a:xfrm>
              <a:off x="0" y="0"/>
              <a:ext cx="635" cy="19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0496" name="WordArt 20"/>
            <p:cNvSpPr>
              <a:spLocks noChangeArrowheads="1" noChangeShapeType="1" noTextEdit="1"/>
            </p:cNvSpPr>
            <p:nvPr/>
          </p:nvSpPr>
          <p:spPr bwMode="auto">
            <a:xfrm>
              <a:off x="0" y="245"/>
              <a:ext cx="635" cy="32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FR" altLang="zh-CN" sz="1400" spc="-70">
                  <a:solidFill>
                    <a:schemeClr val="bg1"/>
                  </a:solidFill>
                  <a:latin typeface="Arial Black"/>
                </a:rPr>
                <a:t>01. CONTENTS</a:t>
              </a:r>
            </a:p>
            <a:p>
              <a:pPr algn="ctr"/>
              <a:r>
                <a:rPr lang="fr-FR" altLang="zh-CN" sz="1400" spc="-70">
                  <a:solidFill>
                    <a:schemeClr val="bg1"/>
                  </a:solidFill>
                  <a:latin typeface="Arial Black"/>
                </a:rPr>
                <a:t>02. CONTENTS</a:t>
              </a:r>
            </a:p>
            <a:p>
              <a:pPr algn="ctr"/>
              <a:r>
                <a:rPr lang="fr-FR" altLang="zh-CN" sz="1400" spc="-70">
                  <a:solidFill>
                    <a:schemeClr val="bg1"/>
                  </a:solidFill>
                  <a:latin typeface="Arial Black"/>
                </a:rPr>
                <a:t>03. CONTENTS</a:t>
              </a:r>
              <a:endParaRPr lang="zh-CN" altLang="en-US" sz="1400" spc="-70">
                <a:solidFill>
                  <a:schemeClr val="bg1"/>
                </a:solidFill>
                <a:latin typeface="Arial Black"/>
              </a:endParaRPr>
            </a:p>
          </p:txBody>
        </p:sp>
      </p:grpSp>
      <p:grpSp>
        <p:nvGrpSpPr>
          <p:cNvPr id="20497" name="Group 17"/>
          <p:cNvGrpSpPr>
            <a:grpSpLocks/>
          </p:cNvGrpSpPr>
          <p:nvPr/>
        </p:nvGrpSpPr>
        <p:grpSpPr bwMode="auto">
          <a:xfrm>
            <a:off x="6300788" y="4610100"/>
            <a:ext cx="792162" cy="708025"/>
            <a:chOff x="0" y="0"/>
            <a:chExt cx="635" cy="568"/>
          </a:xfrm>
        </p:grpSpPr>
        <p:sp>
          <p:nvSpPr>
            <p:cNvPr id="20498" name="WordArt 22"/>
            <p:cNvSpPr>
              <a:spLocks noChangeArrowheads="1" noChangeShapeType="1" noTextEdit="1"/>
            </p:cNvSpPr>
            <p:nvPr/>
          </p:nvSpPr>
          <p:spPr bwMode="auto">
            <a:xfrm>
              <a:off x="0" y="0"/>
              <a:ext cx="635" cy="19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0499" name="WordArt 23"/>
            <p:cNvSpPr>
              <a:spLocks noChangeArrowheads="1" noChangeShapeType="1" noTextEdit="1"/>
            </p:cNvSpPr>
            <p:nvPr/>
          </p:nvSpPr>
          <p:spPr bwMode="auto">
            <a:xfrm>
              <a:off x="0" y="245"/>
              <a:ext cx="635" cy="32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r-FR" altLang="zh-CN" sz="1400" spc="-70">
                  <a:solidFill>
                    <a:schemeClr val="bg1"/>
                  </a:solidFill>
                  <a:latin typeface="Arial Black"/>
                </a:rPr>
                <a:t>01. CONTENTS</a:t>
              </a:r>
            </a:p>
            <a:p>
              <a:pPr algn="ctr"/>
              <a:r>
                <a:rPr lang="fr-FR" altLang="zh-CN" sz="1400" spc="-70">
                  <a:solidFill>
                    <a:schemeClr val="bg1"/>
                  </a:solidFill>
                  <a:latin typeface="Arial Black"/>
                </a:rPr>
                <a:t>02. CONTENTS</a:t>
              </a:r>
            </a:p>
            <a:p>
              <a:pPr algn="ctr"/>
              <a:r>
                <a:rPr lang="fr-FR" altLang="zh-CN" sz="1400" spc="-70">
                  <a:solidFill>
                    <a:schemeClr val="bg1"/>
                  </a:solidFill>
                  <a:latin typeface="Arial Black"/>
                </a:rPr>
                <a:t>03. CONTENTS</a:t>
              </a:r>
              <a:endParaRPr lang="zh-CN" altLang="en-US" sz="1400" spc="-70">
                <a:solidFill>
                  <a:schemeClr val="bg1"/>
                </a:solidFill>
                <a:latin typeface="Arial Black"/>
              </a:endParaRPr>
            </a:p>
          </p:txBody>
        </p:sp>
      </p:grpSp>
      <p:sp>
        <p:nvSpPr>
          <p:cNvPr id="20500" name="WordArt 24"/>
          <p:cNvSpPr>
            <a:spLocks noChangeArrowheads="1" noChangeShapeType="1" noTextEdit="1"/>
          </p:cNvSpPr>
          <p:nvPr/>
        </p:nvSpPr>
        <p:spPr bwMode="auto">
          <a:xfrm>
            <a:off x="4429125" y="4826000"/>
            <a:ext cx="647700" cy="1920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latin typeface="Arial Black"/>
              </a:rPr>
              <a:t>TEXT</a:t>
            </a:r>
            <a:endParaRPr lang="zh-CN" altLang="en-US" sz="1400" spc="-70">
              <a:latin typeface="Arial Black"/>
            </a:endParaRPr>
          </a:p>
        </p:txBody>
      </p:sp>
      <p:sp>
        <p:nvSpPr>
          <p:cNvPr id="20501" name="WordArt 25"/>
          <p:cNvSpPr>
            <a:spLocks noChangeArrowheads="1" noChangeShapeType="1" noTextEdit="1"/>
          </p:cNvSpPr>
          <p:nvPr/>
        </p:nvSpPr>
        <p:spPr bwMode="auto">
          <a:xfrm>
            <a:off x="3708400" y="1657350"/>
            <a:ext cx="647700" cy="1920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latin typeface="Arial Black"/>
              </a:rPr>
              <a:t>TEXT</a:t>
            </a:r>
            <a:endParaRPr lang="zh-CN" altLang="en-US" sz="1400" spc="-70">
              <a:latin typeface="Arial Black"/>
            </a:endParaRPr>
          </a:p>
        </p:txBody>
      </p:sp>
      <p:sp>
        <p:nvSpPr>
          <p:cNvPr id="20502" name="WordArt 26"/>
          <p:cNvSpPr>
            <a:spLocks noChangeArrowheads="1" noChangeShapeType="1" noTextEdit="1"/>
          </p:cNvSpPr>
          <p:nvPr/>
        </p:nvSpPr>
        <p:spPr bwMode="auto">
          <a:xfrm>
            <a:off x="7308850" y="2593975"/>
            <a:ext cx="647700" cy="1920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latin typeface="Arial Black"/>
              </a:rPr>
              <a:t>TEXT</a:t>
            </a:r>
            <a:endParaRPr lang="zh-CN" altLang="en-US" sz="1400" spc="-70">
              <a:latin typeface="Arial Black"/>
            </a:endParaRPr>
          </a:p>
        </p:txBody>
      </p:sp>
      <p:sp>
        <p:nvSpPr>
          <p:cNvPr id="20503" name="Rectangle 27"/>
          <p:cNvSpPr>
            <a:spLocks noGrp="1" noChangeArrowheads="1"/>
          </p:cNvSpPr>
          <p:nvPr>
            <p:ph type="title" idx="4294967295"/>
          </p:nvPr>
        </p:nvSpPr>
        <p:spPr/>
        <p:txBody>
          <a:bodyPr/>
          <a:lstStyle/>
          <a:p>
            <a:r>
              <a:rPr lang="zh-CN" altLang="ko-KR" sz="2600"/>
              <a:t>Click To Type Slide Title</a:t>
            </a:r>
          </a:p>
        </p:txBody>
      </p:sp>
      <p:sp>
        <p:nvSpPr>
          <p:cNvPr id="20504"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r>
              <a:rPr lang="zh-CN" altLang="ko-KR" sz="2600"/>
              <a:t>Click To Type Slide Title</a:t>
            </a:r>
          </a:p>
        </p:txBody>
      </p:sp>
      <p:sp>
        <p:nvSpPr>
          <p:cNvPr id="21507" name="AutoShape 4"/>
          <p:cNvSpPr>
            <a:spLocks noChangeArrowheads="1"/>
          </p:cNvSpPr>
          <p:nvPr/>
        </p:nvSpPr>
        <p:spPr bwMode="auto">
          <a:xfrm>
            <a:off x="2411413" y="1412875"/>
            <a:ext cx="6337300" cy="4392613"/>
          </a:xfrm>
          <a:prstGeom prst="roundRect">
            <a:avLst>
              <a:gd name="adj" fmla="val 4171"/>
            </a:avLst>
          </a:prstGeom>
          <a:solidFill>
            <a:srgbClr val="C0C0C0">
              <a:alpha val="25000"/>
            </a:srgbClr>
          </a:solidFill>
          <a:ln w="19050" cmpd="sng">
            <a:solidFill>
              <a:srgbClr val="C0C0C0"/>
            </a:solidFill>
            <a:round/>
            <a:headEnd/>
            <a:tailEnd/>
          </a:ln>
        </p:spPr>
        <p:txBody>
          <a:bodyPr wrap="none" anchor="ctr"/>
          <a:lstStyle/>
          <a:p>
            <a:endParaRPr lang="ko-KR" altLang="en-US"/>
          </a:p>
        </p:txBody>
      </p:sp>
      <p:sp>
        <p:nvSpPr>
          <p:cNvPr id="21508" name="AutoShape 5"/>
          <p:cNvSpPr>
            <a:spLocks noChangeArrowheads="1"/>
          </p:cNvSpPr>
          <p:nvPr/>
        </p:nvSpPr>
        <p:spPr bwMode="auto">
          <a:xfrm>
            <a:off x="2624138" y="4352925"/>
            <a:ext cx="5807075" cy="320675"/>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1509" name="AutoShape 6"/>
          <p:cNvSpPr>
            <a:spLocks noChangeArrowheads="1"/>
          </p:cNvSpPr>
          <p:nvPr/>
        </p:nvSpPr>
        <p:spPr bwMode="auto">
          <a:xfrm>
            <a:off x="2720975" y="5394325"/>
            <a:ext cx="5807075" cy="320675"/>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1510" name="AutoShape 7"/>
          <p:cNvSpPr>
            <a:spLocks noChangeArrowheads="1"/>
          </p:cNvSpPr>
          <p:nvPr/>
        </p:nvSpPr>
        <p:spPr bwMode="auto">
          <a:xfrm>
            <a:off x="2767013" y="3286125"/>
            <a:ext cx="5807075" cy="320675"/>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1511" name="AutoShape 8"/>
          <p:cNvSpPr>
            <a:spLocks noChangeArrowheads="1"/>
          </p:cNvSpPr>
          <p:nvPr/>
        </p:nvSpPr>
        <p:spPr bwMode="auto">
          <a:xfrm>
            <a:off x="2520950" y="4868863"/>
            <a:ext cx="6137275" cy="720725"/>
          </a:xfrm>
          <a:prstGeom prst="roundRect">
            <a:avLst>
              <a:gd name="adj" fmla="val 50000"/>
            </a:avLst>
          </a:prstGeom>
          <a:solidFill>
            <a:srgbClr val="828282"/>
          </a:solidFill>
          <a:ln w="19050" cmpd="sng">
            <a:solidFill>
              <a:schemeClr val="bg1"/>
            </a:solidFill>
            <a:round/>
            <a:headEnd/>
            <a:tailEnd/>
          </a:ln>
        </p:spPr>
        <p:txBody>
          <a:bodyPr wrap="none" anchor="ctr"/>
          <a:lstStyle/>
          <a:p>
            <a:endParaRPr lang="ko-KR" altLang="en-US"/>
          </a:p>
        </p:txBody>
      </p:sp>
      <p:sp>
        <p:nvSpPr>
          <p:cNvPr id="21512" name="AutoShape 9"/>
          <p:cNvSpPr>
            <a:spLocks noChangeArrowheads="1"/>
          </p:cNvSpPr>
          <p:nvPr/>
        </p:nvSpPr>
        <p:spPr bwMode="auto">
          <a:xfrm>
            <a:off x="2520950" y="2709863"/>
            <a:ext cx="6137275" cy="720725"/>
          </a:xfrm>
          <a:prstGeom prst="roundRect">
            <a:avLst>
              <a:gd name="adj" fmla="val 50000"/>
            </a:avLst>
          </a:prstGeom>
          <a:solidFill>
            <a:srgbClr val="0C2D70"/>
          </a:solidFill>
          <a:ln w="19050" cmpd="sng">
            <a:solidFill>
              <a:schemeClr val="bg1"/>
            </a:solidFill>
            <a:round/>
            <a:headEnd/>
            <a:tailEnd/>
          </a:ln>
        </p:spPr>
        <p:txBody>
          <a:bodyPr wrap="none" anchor="ctr"/>
          <a:lstStyle/>
          <a:p>
            <a:endParaRPr lang="ko-KR" altLang="en-US"/>
          </a:p>
        </p:txBody>
      </p:sp>
      <p:sp>
        <p:nvSpPr>
          <p:cNvPr id="21513" name="AutoShape 10"/>
          <p:cNvSpPr>
            <a:spLocks noChangeArrowheads="1"/>
          </p:cNvSpPr>
          <p:nvPr/>
        </p:nvSpPr>
        <p:spPr bwMode="auto">
          <a:xfrm>
            <a:off x="2520950" y="3789363"/>
            <a:ext cx="6137275" cy="720725"/>
          </a:xfrm>
          <a:prstGeom prst="roundRect">
            <a:avLst>
              <a:gd name="adj" fmla="val 50000"/>
            </a:avLst>
          </a:prstGeom>
          <a:solidFill>
            <a:srgbClr val="506EAB"/>
          </a:solidFill>
          <a:ln w="19050" cmpd="sng">
            <a:solidFill>
              <a:schemeClr val="bg1"/>
            </a:solidFill>
            <a:round/>
            <a:headEnd/>
            <a:tailEnd/>
          </a:ln>
        </p:spPr>
        <p:txBody>
          <a:bodyPr wrap="none" anchor="ctr"/>
          <a:lstStyle/>
          <a:p>
            <a:endParaRPr lang="ko-KR" altLang="en-US"/>
          </a:p>
        </p:txBody>
      </p:sp>
      <p:sp>
        <p:nvSpPr>
          <p:cNvPr id="21514" name="AutoShape 11"/>
          <p:cNvSpPr>
            <a:spLocks noChangeArrowheads="1"/>
          </p:cNvSpPr>
          <p:nvPr/>
        </p:nvSpPr>
        <p:spPr bwMode="auto">
          <a:xfrm>
            <a:off x="2762250" y="4984750"/>
            <a:ext cx="5689600" cy="490538"/>
          </a:xfrm>
          <a:prstGeom prst="roundRect">
            <a:avLst>
              <a:gd name="adj" fmla="val 50000"/>
            </a:avLst>
          </a:prstGeom>
          <a:solidFill>
            <a:schemeClr val="bg1">
              <a:alpha val="45999"/>
            </a:schemeClr>
          </a:solidFill>
          <a:ln w="19050" cmpd="sng">
            <a:solidFill>
              <a:schemeClr val="bg1"/>
            </a:solidFill>
            <a:round/>
            <a:headEnd/>
            <a:tailEnd/>
          </a:ln>
        </p:spPr>
        <p:txBody>
          <a:bodyPr wrap="none" anchor="ctr"/>
          <a:lstStyle/>
          <a:p>
            <a:endParaRPr lang="ko-KR" altLang="en-US"/>
          </a:p>
        </p:txBody>
      </p:sp>
      <p:sp>
        <p:nvSpPr>
          <p:cNvPr id="21515" name="AutoShape 12"/>
          <p:cNvSpPr>
            <a:spLocks noChangeArrowheads="1"/>
          </p:cNvSpPr>
          <p:nvPr/>
        </p:nvSpPr>
        <p:spPr bwMode="auto">
          <a:xfrm>
            <a:off x="2762250" y="2824163"/>
            <a:ext cx="5689600" cy="490537"/>
          </a:xfrm>
          <a:prstGeom prst="roundRect">
            <a:avLst>
              <a:gd name="adj" fmla="val 50000"/>
            </a:avLst>
          </a:prstGeom>
          <a:solidFill>
            <a:schemeClr val="bg1">
              <a:alpha val="70000"/>
            </a:schemeClr>
          </a:solidFill>
          <a:ln w="19050" cmpd="sng">
            <a:solidFill>
              <a:schemeClr val="bg1"/>
            </a:solidFill>
            <a:round/>
            <a:headEnd/>
            <a:tailEnd/>
          </a:ln>
        </p:spPr>
        <p:txBody>
          <a:bodyPr wrap="none" anchor="ctr"/>
          <a:lstStyle/>
          <a:p>
            <a:endParaRPr lang="ko-KR" altLang="en-US"/>
          </a:p>
        </p:txBody>
      </p:sp>
      <p:sp>
        <p:nvSpPr>
          <p:cNvPr id="21516" name="AutoShape 13"/>
          <p:cNvSpPr>
            <a:spLocks noChangeArrowheads="1"/>
          </p:cNvSpPr>
          <p:nvPr/>
        </p:nvSpPr>
        <p:spPr bwMode="auto">
          <a:xfrm>
            <a:off x="2762250" y="3903663"/>
            <a:ext cx="5689600" cy="490537"/>
          </a:xfrm>
          <a:prstGeom prst="roundRect">
            <a:avLst>
              <a:gd name="adj" fmla="val 50000"/>
            </a:avLst>
          </a:prstGeom>
          <a:solidFill>
            <a:schemeClr val="bg1">
              <a:alpha val="45999"/>
            </a:schemeClr>
          </a:solidFill>
          <a:ln w="19050" cmpd="sng">
            <a:solidFill>
              <a:schemeClr val="bg1"/>
            </a:solidFill>
            <a:round/>
            <a:headEnd/>
            <a:tailEnd/>
          </a:ln>
        </p:spPr>
        <p:txBody>
          <a:bodyPr wrap="none" anchor="ctr"/>
          <a:lstStyle/>
          <a:p>
            <a:endParaRPr lang="ko-KR" altLang="en-US"/>
          </a:p>
        </p:txBody>
      </p:sp>
      <p:sp>
        <p:nvSpPr>
          <p:cNvPr id="21517" name="AutoShape 14"/>
          <p:cNvSpPr>
            <a:spLocks noChangeArrowheads="1"/>
          </p:cNvSpPr>
          <p:nvPr/>
        </p:nvSpPr>
        <p:spPr bwMode="auto">
          <a:xfrm>
            <a:off x="323850" y="1341438"/>
            <a:ext cx="2016125" cy="4608512"/>
          </a:xfrm>
          <a:prstGeom prst="upArrow">
            <a:avLst>
              <a:gd name="adj1" fmla="val 66296"/>
              <a:gd name="adj2" fmla="val 58426"/>
            </a:avLst>
          </a:prstGeom>
          <a:gradFill rotWithShape="1">
            <a:gsLst>
              <a:gs pos="0">
                <a:srgbClr val="506EAB">
                  <a:alpha val="50000"/>
                </a:srgbClr>
              </a:gs>
              <a:gs pos="100000">
                <a:srgbClr val="25334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ko-KR" altLang="en-US"/>
          </a:p>
        </p:txBody>
      </p:sp>
      <p:sp>
        <p:nvSpPr>
          <p:cNvPr id="21518" name="Oval 16"/>
          <p:cNvSpPr>
            <a:spLocks noChangeArrowheads="1"/>
          </p:cNvSpPr>
          <p:nvPr/>
        </p:nvSpPr>
        <p:spPr bwMode="auto">
          <a:xfrm>
            <a:off x="865188" y="4776788"/>
            <a:ext cx="903287" cy="906462"/>
          </a:xfrm>
          <a:prstGeom prst="ellipse">
            <a:avLst/>
          </a:pr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solidFill>
                <a:schemeClr val="bg1"/>
              </a:solidFill>
              <a:latin typeface="Arial Black" pitchFamily="34" charset="0"/>
            </a:endParaRPr>
          </a:p>
        </p:txBody>
      </p:sp>
      <p:sp>
        <p:nvSpPr>
          <p:cNvPr id="21519" name="Oval 17"/>
          <p:cNvSpPr>
            <a:spLocks noChangeArrowheads="1"/>
          </p:cNvSpPr>
          <p:nvPr/>
        </p:nvSpPr>
        <p:spPr bwMode="auto">
          <a:xfrm>
            <a:off x="1184275" y="4795838"/>
            <a:ext cx="241300" cy="241300"/>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21520" name="Oval 19"/>
          <p:cNvSpPr>
            <a:spLocks noChangeArrowheads="1"/>
          </p:cNvSpPr>
          <p:nvPr/>
        </p:nvSpPr>
        <p:spPr bwMode="auto">
          <a:xfrm>
            <a:off x="865188" y="3695700"/>
            <a:ext cx="903287" cy="906463"/>
          </a:xfrm>
          <a:prstGeom prst="ellipse">
            <a:avLst/>
          </a:pr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solidFill>
                <a:schemeClr val="bg1"/>
              </a:solidFill>
              <a:latin typeface="Arial Black" pitchFamily="34" charset="0"/>
            </a:endParaRPr>
          </a:p>
        </p:txBody>
      </p:sp>
      <p:sp>
        <p:nvSpPr>
          <p:cNvPr id="21521" name="Oval 20"/>
          <p:cNvSpPr>
            <a:spLocks noChangeArrowheads="1"/>
          </p:cNvSpPr>
          <p:nvPr/>
        </p:nvSpPr>
        <p:spPr bwMode="auto">
          <a:xfrm>
            <a:off x="1184275" y="3714750"/>
            <a:ext cx="241300" cy="241300"/>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21522" name="Oval 22"/>
          <p:cNvSpPr>
            <a:spLocks noChangeArrowheads="1"/>
          </p:cNvSpPr>
          <p:nvPr/>
        </p:nvSpPr>
        <p:spPr bwMode="auto">
          <a:xfrm>
            <a:off x="865188" y="2616200"/>
            <a:ext cx="903287" cy="906463"/>
          </a:xfrm>
          <a:prstGeom prst="ellipse">
            <a:avLst/>
          </a:prstGeom>
          <a:solidFill>
            <a:srgbClr val="0C2D7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solidFill>
                <a:schemeClr val="bg1"/>
              </a:solidFill>
              <a:latin typeface="Arial Black" pitchFamily="34" charset="0"/>
            </a:endParaRPr>
          </a:p>
        </p:txBody>
      </p:sp>
      <p:sp>
        <p:nvSpPr>
          <p:cNvPr id="21523" name="Oval 23"/>
          <p:cNvSpPr>
            <a:spLocks noChangeArrowheads="1"/>
          </p:cNvSpPr>
          <p:nvPr/>
        </p:nvSpPr>
        <p:spPr bwMode="auto">
          <a:xfrm>
            <a:off x="1184275" y="2635250"/>
            <a:ext cx="241300" cy="241300"/>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21524" name="Line 24"/>
          <p:cNvSpPr>
            <a:spLocks noChangeShapeType="1"/>
          </p:cNvSpPr>
          <p:nvPr/>
        </p:nvSpPr>
        <p:spPr bwMode="auto">
          <a:xfrm flipH="1">
            <a:off x="1847850" y="3068638"/>
            <a:ext cx="1150938" cy="0"/>
          </a:xfrm>
          <a:prstGeom prst="line">
            <a:avLst/>
          </a:prstGeom>
          <a:noFill/>
          <a:ln w="31750" cap="rnd" cmpd="sng">
            <a:solidFill>
              <a:srgbClr val="333333"/>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525" name="Line 25"/>
          <p:cNvSpPr>
            <a:spLocks noChangeShapeType="1"/>
          </p:cNvSpPr>
          <p:nvPr/>
        </p:nvSpPr>
        <p:spPr bwMode="auto">
          <a:xfrm flipH="1">
            <a:off x="1847850" y="4149725"/>
            <a:ext cx="1150938" cy="0"/>
          </a:xfrm>
          <a:prstGeom prst="line">
            <a:avLst/>
          </a:prstGeom>
          <a:noFill/>
          <a:ln w="31750" cap="rnd" cmpd="sng">
            <a:solidFill>
              <a:srgbClr val="333333"/>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526" name="Line 26"/>
          <p:cNvSpPr>
            <a:spLocks noChangeShapeType="1"/>
          </p:cNvSpPr>
          <p:nvPr/>
        </p:nvSpPr>
        <p:spPr bwMode="auto">
          <a:xfrm flipH="1">
            <a:off x="1847850" y="5229225"/>
            <a:ext cx="1150938" cy="0"/>
          </a:xfrm>
          <a:prstGeom prst="line">
            <a:avLst/>
          </a:prstGeom>
          <a:noFill/>
          <a:ln w="31750" cap="rnd" cmpd="sng">
            <a:solidFill>
              <a:srgbClr val="333333"/>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527" name="WordArt 28"/>
          <p:cNvSpPr>
            <a:spLocks noChangeArrowheads="1" noChangeShapeType="1" noTextEdit="1"/>
          </p:cNvSpPr>
          <p:nvPr/>
        </p:nvSpPr>
        <p:spPr bwMode="auto">
          <a:xfrm>
            <a:off x="1012825" y="2932113"/>
            <a:ext cx="592138" cy="168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1528" name="WordArt 29"/>
          <p:cNvSpPr>
            <a:spLocks noChangeArrowheads="1" noChangeShapeType="1" noTextEdit="1"/>
          </p:cNvSpPr>
          <p:nvPr/>
        </p:nvSpPr>
        <p:spPr bwMode="auto">
          <a:xfrm>
            <a:off x="911225" y="3121025"/>
            <a:ext cx="792163" cy="873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sp>
        <p:nvSpPr>
          <p:cNvPr id="21529" name="WordArt 31"/>
          <p:cNvSpPr>
            <a:spLocks noChangeArrowheads="1" noChangeShapeType="1" noTextEdit="1"/>
          </p:cNvSpPr>
          <p:nvPr/>
        </p:nvSpPr>
        <p:spPr bwMode="auto">
          <a:xfrm>
            <a:off x="1012825" y="4011613"/>
            <a:ext cx="592138" cy="168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1530" name="WordArt 32"/>
          <p:cNvSpPr>
            <a:spLocks noChangeArrowheads="1" noChangeShapeType="1" noTextEdit="1"/>
          </p:cNvSpPr>
          <p:nvPr/>
        </p:nvSpPr>
        <p:spPr bwMode="auto">
          <a:xfrm>
            <a:off x="911225" y="4200525"/>
            <a:ext cx="792163" cy="873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sp>
        <p:nvSpPr>
          <p:cNvPr id="21531" name="WordArt 34"/>
          <p:cNvSpPr>
            <a:spLocks noChangeArrowheads="1" noChangeShapeType="1" noTextEdit="1"/>
          </p:cNvSpPr>
          <p:nvPr/>
        </p:nvSpPr>
        <p:spPr bwMode="auto">
          <a:xfrm>
            <a:off x="1012825" y="5092700"/>
            <a:ext cx="592138" cy="168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1532" name="WordArt 35"/>
          <p:cNvSpPr>
            <a:spLocks noChangeArrowheads="1" noChangeShapeType="1" noTextEdit="1"/>
          </p:cNvSpPr>
          <p:nvPr/>
        </p:nvSpPr>
        <p:spPr bwMode="auto">
          <a:xfrm>
            <a:off x="911225" y="5281613"/>
            <a:ext cx="792163" cy="873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sp>
        <p:nvSpPr>
          <p:cNvPr id="21533" name="WordArt 36"/>
          <p:cNvSpPr>
            <a:spLocks noChangeArrowheads="1" noChangeShapeType="1" noTextEdit="1"/>
          </p:cNvSpPr>
          <p:nvPr/>
        </p:nvSpPr>
        <p:spPr bwMode="auto">
          <a:xfrm>
            <a:off x="3314700" y="2987675"/>
            <a:ext cx="2447925" cy="1635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solidFill>
                  <a:srgbClr val="333333"/>
                </a:solidFill>
                <a:latin typeface="Arial"/>
                <a:cs typeface="Arial"/>
              </a:rPr>
              <a:t>CLICK TO ADD CONTENTS</a:t>
            </a:r>
            <a:endParaRPr lang="zh-CN" altLang="en-US" sz="1000" b="1" spc="-50">
              <a:solidFill>
                <a:srgbClr val="333333"/>
              </a:solidFill>
              <a:latin typeface="Arial"/>
              <a:cs typeface="Arial"/>
            </a:endParaRPr>
          </a:p>
        </p:txBody>
      </p:sp>
      <p:sp>
        <p:nvSpPr>
          <p:cNvPr id="21534" name="WordArt 37"/>
          <p:cNvSpPr>
            <a:spLocks noChangeArrowheads="1" noChangeShapeType="1" noTextEdit="1"/>
          </p:cNvSpPr>
          <p:nvPr/>
        </p:nvSpPr>
        <p:spPr bwMode="auto">
          <a:xfrm>
            <a:off x="3313113" y="4067175"/>
            <a:ext cx="2447925" cy="1635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solidFill>
                  <a:srgbClr val="333333"/>
                </a:solidFill>
                <a:latin typeface="Arial"/>
                <a:cs typeface="Arial"/>
              </a:rPr>
              <a:t>CLICK TO ADD CONTENTS</a:t>
            </a:r>
            <a:endParaRPr lang="zh-CN" altLang="en-US" sz="1000" b="1" spc="-50">
              <a:solidFill>
                <a:srgbClr val="333333"/>
              </a:solidFill>
              <a:latin typeface="Arial"/>
              <a:cs typeface="Arial"/>
            </a:endParaRPr>
          </a:p>
        </p:txBody>
      </p:sp>
      <p:sp>
        <p:nvSpPr>
          <p:cNvPr id="21535" name="WordArt 38"/>
          <p:cNvSpPr>
            <a:spLocks noChangeArrowheads="1" noChangeShapeType="1" noTextEdit="1"/>
          </p:cNvSpPr>
          <p:nvPr/>
        </p:nvSpPr>
        <p:spPr bwMode="auto">
          <a:xfrm>
            <a:off x="3311525" y="5148263"/>
            <a:ext cx="2447925" cy="1635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solidFill>
                  <a:srgbClr val="333333"/>
                </a:solidFill>
                <a:latin typeface="Arial"/>
                <a:cs typeface="Arial"/>
              </a:rPr>
              <a:t>CLICK TO ADD CONTENTS</a:t>
            </a:r>
            <a:endParaRPr lang="zh-CN" altLang="en-US" sz="1000" b="1" spc="-50">
              <a:solidFill>
                <a:srgbClr val="333333"/>
              </a:solidFill>
              <a:latin typeface="Arial"/>
              <a:cs typeface="Arial"/>
            </a:endParaRPr>
          </a:p>
        </p:txBody>
      </p:sp>
      <p:sp>
        <p:nvSpPr>
          <p:cNvPr id="21536" name="AutoShape 39"/>
          <p:cNvSpPr>
            <a:spLocks noChangeArrowheads="1"/>
          </p:cNvSpPr>
          <p:nvPr/>
        </p:nvSpPr>
        <p:spPr bwMode="auto">
          <a:xfrm>
            <a:off x="2601913" y="1570038"/>
            <a:ext cx="5976937" cy="850900"/>
          </a:xfrm>
          <a:prstGeom prst="roundRect">
            <a:avLst>
              <a:gd name="adj" fmla="val 17352"/>
            </a:avLst>
          </a:prstGeom>
          <a:solidFill>
            <a:schemeClr val="bg1"/>
          </a:solidFill>
          <a:ln w="19050" cmpd="sng">
            <a:solidFill>
              <a:srgbClr val="C0C0C0"/>
            </a:solidFill>
            <a:round/>
            <a:headEnd/>
            <a:tailEnd/>
          </a:ln>
        </p:spPr>
        <p:txBody>
          <a:bodyPr wrap="none" anchor="ctr"/>
          <a:lstStyle/>
          <a:p>
            <a:endParaRPr lang="ko-KR" altLang="en-US"/>
          </a:p>
        </p:txBody>
      </p:sp>
      <p:grpSp>
        <p:nvGrpSpPr>
          <p:cNvPr id="21537" name="Group 33"/>
          <p:cNvGrpSpPr>
            <a:grpSpLocks/>
          </p:cNvGrpSpPr>
          <p:nvPr/>
        </p:nvGrpSpPr>
        <p:grpSpPr bwMode="auto">
          <a:xfrm>
            <a:off x="4572000" y="1785938"/>
            <a:ext cx="2089150" cy="431800"/>
            <a:chOff x="0" y="0"/>
            <a:chExt cx="1316" cy="272"/>
          </a:xfrm>
        </p:grpSpPr>
        <p:sp>
          <p:nvSpPr>
            <p:cNvPr id="21538" name="WordArt 41"/>
            <p:cNvSpPr>
              <a:spLocks noChangeArrowheads="1" noChangeShapeType="1" noTextEdit="1"/>
            </p:cNvSpPr>
            <p:nvPr/>
          </p:nvSpPr>
          <p:spPr bwMode="auto">
            <a:xfrm>
              <a:off x="91" y="0"/>
              <a:ext cx="1089"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latin typeface="Arial Black"/>
                </a:rPr>
                <a:t>CONTENTS</a:t>
              </a:r>
              <a:endParaRPr lang="zh-CN" altLang="en-US" sz="1400" spc="-70">
                <a:latin typeface="Arial Black"/>
              </a:endParaRPr>
            </a:p>
          </p:txBody>
        </p:sp>
        <p:sp>
          <p:nvSpPr>
            <p:cNvPr id="21539" name="WordArt 42"/>
            <p:cNvSpPr>
              <a:spLocks noChangeArrowheads="1" noChangeShapeType="1" noTextEdit="1"/>
            </p:cNvSpPr>
            <p:nvPr/>
          </p:nvSpPr>
          <p:spPr bwMode="auto">
            <a:xfrm>
              <a:off x="0" y="188"/>
              <a:ext cx="1316"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latin typeface="Arial"/>
                  <a:cs typeface="Arial"/>
                </a:rPr>
                <a:t>CLICK TO ADD CONTENTS !</a:t>
              </a:r>
              <a:endParaRPr lang="zh-CN" altLang="en-US" sz="800" b="1" spc="-40">
                <a:latin typeface="Arial"/>
                <a:cs typeface="Arial"/>
              </a:endParaRPr>
            </a:p>
          </p:txBody>
        </p:sp>
      </p:grpSp>
      <p:sp>
        <p:nvSpPr>
          <p:cNvPr id="21540"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lstStyle/>
          <a:p>
            <a:r>
              <a:rPr lang="zh-CN" altLang="ko-KR" sz="2600"/>
              <a:t>Click To Type Slide Title</a:t>
            </a:r>
          </a:p>
        </p:txBody>
      </p:sp>
      <p:sp>
        <p:nvSpPr>
          <p:cNvPr id="22531" name="AutoShape 4"/>
          <p:cNvSpPr>
            <a:spLocks noChangeArrowheads="1"/>
          </p:cNvSpPr>
          <p:nvPr/>
        </p:nvSpPr>
        <p:spPr bwMode="auto">
          <a:xfrm>
            <a:off x="323850" y="3784600"/>
            <a:ext cx="2665413" cy="495300"/>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32" name="AutoShape 5"/>
          <p:cNvSpPr>
            <a:spLocks noChangeArrowheads="1"/>
          </p:cNvSpPr>
          <p:nvPr/>
        </p:nvSpPr>
        <p:spPr bwMode="auto">
          <a:xfrm>
            <a:off x="2038350" y="1812925"/>
            <a:ext cx="2665413" cy="495300"/>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33" name="AutoShape 6"/>
          <p:cNvSpPr>
            <a:spLocks noChangeArrowheads="1"/>
          </p:cNvSpPr>
          <p:nvPr/>
        </p:nvSpPr>
        <p:spPr bwMode="auto">
          <a:xfrm>
            <a:off x="2324100" y="1384300"/>
            <a:ext cx="2144713" cy="682625"/>
          </a:xfrm>
          <a:prstGeom prst="roundRect">
            <a:avLst>
              <a:gd name="adj" fmla="val 50000"/>
            </a:avLst>
          </a:prstGeom>
          <a:gradFill rotWithShape="1">
            <a:gsLst>
              <a:gs pos="0">
                <a:srgbClr val="DDDDDD"/>
              </a:gs>
              <a:gs pos="100000">
                <a:srgbClr val="93939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34" name="AutoShape 7"/>
          <p:cNvSpPr>
            <a:spLocks noChangeArrowheads="1"/>
          </p:cNvSpPr>
          <p:nvPr/>
        </p:nvSpPr>
        <p:spPr bwMode="auto">
          <a:xfrm>
            <a:off x="2420938" y="1474788"/>
            <a:ext cx="1954212" cy="495300"/>
          </a:xfrm>
          <a:prstGeom prst="roundRect">
            <a:avLst>
              <a:gd name="adj" fmla="val 50000"/>
            </a:avLst>
          </a:prstGeom>
          <a:gradFill rotWithShape="1">
            <a:gsLst>
              <a:gs pos="0">
                <a:srgbClr val="828282"/>
              </a:gs>
              <a:gs pos="100000">
                <a:srgbClr val="6B6B6B"/>
              </a:gs>
            </a:gsLst>
            <a:lin ang="5400000" scaled="1"/>
          </a:gradFill>
          <a:ln w="19050" cmpd="sng">
            <a:solidFill>
              <a:schemeClr val="bg1"/>
            </a:solidFill>
            <a:round/>
            <a:headEnd/>
            <a:tailEnd/>
          </a:ln>
        </p:spPr>
        <p:txBody>
          <a:bodyPr wrap="none" anchor="ctr"/>
          <a:lstStyle/>
          <a:p>
            <a:endParaRPr lang="ko-KR" altLang="en-US"/>
          </a:p>
        </p:txBody>
      </p:sp>
      <p:sp>
        <p:nvSpPr>
          <p:cNvPr id="22535" name="AutoShape 8"/>
          <p:cNvSpPr>
            <a:spLocks noChangeArrowheads="1"/>
          </p:cNvSpPr>
          <p:nvPr/>
        </p:nvSpPr>
        <p:spPr bwMode="auto">
          <a:xfrm>
            <a:off x="4513263" y="1812925"/>
            <a:ext cx="2665412" cy="495300"/>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36" name="AutoShape 9"/>
          <p:cNvSpPr>
            <a:spLocks noChangeArrowheads="1"/>
          </p:cNvSpPr>
          <p:nvPr/>
        </p:nvSpPr>
        <p:spPr bwMode="auto">
          <a:xfrm>
            <a:off x="4657725" y="1384300"/>
            <a:ext cx="2092325" cy="682625"/>
          </a:xfrm>
          <a:prstGeom prst="roundRect">
            <a:avLst>
              <a:gd name="adj" fmla="val 50000"/>
            </a:avLst>
          </a:prstGeom>
          <a:gradFill rotWithShape="1">
            <a:gsLst>
              <a:gs pos="0">
                <a:srgbClr val="A1B2D3"/>
              </a:gs>
              <a:gs pos="100000">
                <a:srgbClr val="6B778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37" name="AutoShape 10"/>
          <p:cNvSpPr>
            <a:spLocks noChangeArrowheads="1"/>
          </p:cNvSpPr>
          <p:nvPr/>
        </p:nvSpPr>
        <p:spPr bwMode="auto">
          <a:xfrm>
            <a:off x="4752975" y="1474788"/>
            <a:ext cx="1903413" cy="495300"/>
          </a:xfrm>
          <a:prstGeom prst="roundRect">
            <a:avLst>
              <a:gd name="adj" fmla="val 50000"/>
            </a:avLst>
          </a:prstGeom>
          <a:gradFill rotWithShape="1">
            <a:gsLst>
              <a:gs pos="0">
                <a:srgbClr val="3C5D9F"/>
              </a:gs>
              <a:gs pos="100000">
                <a:srgbClr val="314C82"/>
              </a:gs>
            </a:gsLst>
            <a:lin ang="5400000" scaled="1"/>
          </a:gradFill>
          <a:ln w="19050" cmpd="sng">
            <a:solidFill>
              <a:schemeClr val="bg1"/>
            </a:solidFill>
            <a:round/>
            <a:headEnd/>
            <a:tailEnd/>
          </a:ln>
        </p:spPr>
        <p:txBody>
          <a:bodyPr wrap="none" anchor="ctr"/>
          <a:lstStyle/>
          <a:p>
            <a:endParaRPr lang="ko-KR" altLang="en-US"/>
          </a:p>
        </p:txBody>
      </p:sp>
      <p:sp>
        <p:nvSpPr>
          <p:cNvPr id="22538" name="Oval 11"/>
          <p:cNvSpPr>
            <a:spLocks noChangeArrowheads="1"/>
          </p:cNvSpPr>
          <p:nvPr/>
        </p:nvSpPr>
        <p:spPr bwMode="auto">
          <a:xfrm>
            <a:off x="3132138" y="4606925"/>
            <a:ext cx="2820987" cy="1154113"/>
          </a:xfrm>
          <a:prstGeom prst="ellipse">
            <a:avLst/>
          </a:prstGeom>
          <a:gradFill rotWithShape="1">
            <a:gsLst>
              <a:gs pos="0">
                <a:schemeClr val="tx2">
                  <a:alpha val="82999"/>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39" name="AutoShape 12"/>
          <p:cNvSpPr>
            <a:spLocks noChangeArrowheads="1"/>
          </p:cNvSpPr>
          <p:nvPr/>
        </p:nvSpPr>
        <p:spPr bwMode="auto">
          <a:xfrm>
            <a:off x="2038350" y="5886450"/>
            <a:ext cx="2665413" cy="495300"/>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40" name="AutoShape 13"/>
          <p:cNvSpPr>
            <a:spLocks noChangeArrowheads="1"/>
          </p:cNvSpPr>
          <p:nvPr/>
        </p:nvSpPr>
        <p:spPr bwMode="auto">
          <a:xfrm>
            <a:off x="2324100" y="5457825"/>
            <a:ext cx="2144713" cy="682625"/>
          </a:xfrm>
          <a:prstGeom prst="roundRect">
            <a:avLst>
              <a:gd name="adj" fmla="val 50000"/>
            </a:avLst>
          </a:prstGeom>
          <a:gradFill rotWithShape="1">
            <a:gsLst>
              <a:gs pos="0">
                <a:srgbClr val="A1B2D3"/>
              </a:gs>
              <a:gs pos="100000">
                <a:srgbClr val="6B778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41" name="AutoShape 14"/>
          <p:cNvSpPr>
            <a:spLocks noChangeArrowheads="1"/>
          </p:cNvSpPr>
          <p:nvPr/>
        </p:nvSpPr>
        <p:spPr bwMode="auto">
          <a:xfrm>
            <a:off x="2420938" y="5548313"/>
            <a:ext cx="1954212" cy="495300"/>
          </a:xfrm>
          <a:prstGeom prst="roundRect">
            <a:avLst>
              <a:gd name="adj" fmla="val 50000"/>
            </a:avLst>
          </a:prstGeom>
          <a:gradFill rotWithShape="1">
            <a:gsLst>
              <a:gs pos="0">
                <a:srgbClr val="3C5D9F"/>
              </a:gs>
              <a:gs pos="100000">
                <a:srgbClr val="314C82"/>
              </a:gs>
            </a:gsLst>
            <a:lin ang="5400000" scaled="1"/>
          </a:gradFill>
          <a:ln w="19050" cmpd="sng">
            <a:solidFill>
              <a:schemeClr val="bg1"/>
            </a:solidFill>
            <a:round/>
            <a:headEnd/>
            <a:tailEnd/>
          </a:ln>
        </p:spPr>
        <p:txBody>
          <a:bodyPr wrap="none" anchor="ctr"/>
          <a:lstStyle/>
          <a:p>
            <a:endParaRPr lang="ko-KR" altLang="en-US"/>
          </a:p>
        </p:txBody>
      </p:sp>
      <p:sp>
        <p:nvSpPr>
          <p:cNvPr id="22542" name="AutoShape 15"/>
          <p:cNvSpPr>
            <a:spLocks noChangeArrowheads="1"/>
          </p:cNvSpPr>
          <p:nvPr/>
        </p:nvSpPr>
        <p:spPr bwMode="auto">
          <a:xfrm>
            <a:off x="4513263" y="5886450"/>
            <a:ext cx="2665412" cy="495300"/>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43" name="AutoShape 16"/>
          <p:cNvSpPr>
            <a:spLocks noChangeArrowheads="1"/>
          </p:cNvSpPr>
          <p:nvPr/>
        </p:nvSpPr>
        <p:spPr bwMode="auto">
          <a:xfrm>
            <a:off x="4657725" y="5457825"/>
            <a:ext cx="2092325" cy="682625"/>
          </a:xfrm>
          <a:prstGeom prst="roundRect">
            <a:avLst>
              <a:gd name="adj" fmla="val 50000"/>
            </a:avLst>
          </a:prstGeom>
          <a:gradFill rotWithShape="1">
            <a:gsLst>
              <a:gs pos="0">
                <a:srgbClr val="DDDDDD"/>
              </a:gs>
              <a:gs pos="100000">
                <a:srgbClr val="93939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44" name="AutoShape 17"/>
          <p:cNvSpPr>
            <a:spLocks noChangeArrowheads="1"/>
          </p:cNvSpPr>
          <p:nvPr/>
        </p:nvSpPr>
        <p:spPr bwMode="auto">
          <a:xfrm>
            <a:off x="4752975" y="5548313"/>
            <a:ext cx="1903413" cy="495300"/>
          </a:xfrm>
          <a:prstGeom prst="roundRect">
            <a:avLst>
              <a:gd name="adj" fmla="val 50000"/>
            </a:avLst>
          </a:prstGeom>
          <a:gradFill rotWithShape="1">
            <a:gsLst>
              <a:gs pos="0">
                <a:srgbClr val="828282"/>
              </a:gs>
              <a:gs pos="100000">
                <a:srgbClr val="6B6B6B"/>
              </a:gs>
            </a:gsLst>
            <a:lin ang="5400000" scaled="1"/>
          </a:gradFill>
          <a:ln w="19050" cmpd="sng">
            <a:solidFill>
              <a:schemeClr val="bg1"/>
            </a:solidFill>
            <a:round/>
            <a:headEnd/>
            <a:tailEnd/>
          </a:ln>
        </p:spPr>
        <p:txBody>
          <a:bodyPr wrap="none" anchor="ctr"/>
          <a:lstStyle/>
          <a:p>
            <a:endParaRPr lang="ko-KR" altLang="en-US"/>
          </a:p>
        </p:txBody>
      </p:sp>
      <p:sp>
        <p:nvSpPr>
          <p:cNvPr id="22545" name="AutoShape 18"/>
          <p:cNvSpPr>
            <a:spLocks noChangeArrowheads="1"/>
          </p:cNvSpPr>
          <p:nvPr/>
        </p:nvSpPr>
        <p:spPr bwMode="auto">
          <a:xfrm>
            <a:off x="574675" y="3355975"/>
            <a:ext cx="2144713" cy="682625"/>
          </a:xfrm>
          <a:prstGeom prst="roundRect">
            <a:avLst>
              <a:gd name="adj" fmla="val 50000"/>
            </a:avLst>
          </a:prstGeom>
          <a:gradFill rotWithShape="1">
            <a:gsLst>
              <a:gs pos="0">
                <a:srgbClr val="A1B2D3"/>
              </a:gs>
              <a:gs pos="100000">
                <a:srgbClr val="6B778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46" name="AutoShape 19"/>
          <p:cNvSpPr>
            <a:spLocks noChangeArrowheads="1"/>
          </p:cNvSpPr>
          <p:nvPr/>
        </p:nvSpPr>
        <p:spPr bwMode="auto">
          <a:xfrm>
            <a:off x="671513" y="3446463"/>
            <a:ext cx="1954212" cy="495300"/>
          </a:xfrm>
          <a:prstGeom prst="roundRect">
            <a:avLst>
              <a:gd name="adj" fmla="val 50000"/>
            </a:avLst>
          </a:prstGeom>
          <a:gradFill rotWithShape="1">
            <a:gsLst>
              <a:gs pos="0">
                <a:srgbClr val="3C5D9F"/>
              </a:gs>
              <a:gs pos="100000">
                <a:srgbClr val="314C82"/>
              </a:gs>
            </a:gsLst>
            <a:lin ang="5400000" scaled="1"/>
          </a:gradFill>
          <a:ln w="19050" cmpd="sng">
            <a:solidFill>
              <a:schemeClr val="bg1"/>
            </a:solidFill>
            <a:round/>
            <a:headEnd/>
            <a:tailEnd/>
          </a:ln>
        </p:spPr>
        <p:txBody>
          <a:bodyPr wrap="none" anchor="ctr"/>
          <a:lstStyle/>
          <a:p>
            <a:endParaRPr lang="ko-KR" altLang="en-US"/>
          </a:p>
        </p:txBody>
      </p:sp>
      <p:sp>
        <p:nvSpPr>
          <p:cNvPr id="22547" name="AutoShape 20"/>
          <p:cNvSpPr>
            <a:spLocks noChangeArrowheads="1"/>
          </p:cNvSpPr>
          <p:nvPr/>
        </p:nvSpPr>
        <p:spPr bwMode="auto">
          <a:xfrm>
            <a:off x="6264275" y="3784600"/>
            <a:ext cx="2665413" cy="495300"/>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48" name="AutoShape 21"/>
          <p:cNvSpPr>
            <a:spLocks noChangeArrowheads="1"/>
          </p:cNvSpPr>
          <p:nvPr/>
        </p:nvSpPr>
        <p:spPr bwMode="auto">
          <a:xfrm>
            <a:off x="6408738" y="3355975"/>
            <a:ext cx="2092325" cy="682625"/>
          </a:xfrm>
          <a:prstGeom prst="roundRect">
            <a:avLst>
              <a:gd name="adj" fmla="val 50000"/>
            </a:avLst>
          </a:prstGeom>
          <a:gradFill rotWithShape="1">
            <a:gsLst>
              <a:gs pos="0">
                <a:srgbClr val="A1B2D3"/>
              </a:gs>
              <a:gs pos="100000">
                <a:srgbClr val="6B778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2549" name="AutoShape 22"/>
          <p:cNvSpPr>
            <a:spLocks noChangeArrowheads="1"/>
          </p:cNvSpPr>
          <p:nvPr/>
        </p:nvSpPr>
        <p:spPr bwMode="auto">
          <a:xfrm>
            <a:off x="6503988" y="3446463"/>
            <a:ext cx="1903412" cy="495300"/>
          </a:xfrm>
          <a:prstGeom prst="roundRect">
            <a:avLst>
              <a:gd name="adj" fmla="val 50000"/>
            </a:avLst>
          </a:prstGeom>
          <a:gradFill rotWithShape="1">
            <a:gsLst>
              <a:gs pos="0">
                <a:srgbClr val="3C5D9F"/>
              </a:gs>
              <a:gs pos="100000">
                <a:srgbClr val="314C82"/>
              </a:gs>
            </a:gsLst>
            <a:lin ang="5400000" scaled="1"/>
          </a:gradFill>
          <a:ln w="19050" cmpd="sng">
            <a:solidFill>
              <a:schemeClr val="bg1"/>
            </a:solidFill>
            <a:round/>
            <a:headEnd/>
            <a:tailEnd/>
          </a:ln>
        </p:spPr>
        <p:txBody>
          <a:bodyPr wrap="none" anchor="ctr"/>
          <a:lstStyle/>
          <a:p>
            <a:endParaRPr lang="ko-KR" altLang="en-US"/>
          </a:p>
        </p:txBody>
      </p:sp>
      <p:sp>
        <p:nvSpPr>
          <p:cNvPr id="22550" name="AutoShape 23"/>
          <p:cNvSpPr>
            <a:spLocks noChangeArrowheads="1"/>
          </p:cNvSpPr>
          <p:nvPr/>
        </p:nvSpPr>
        <p:spPr bwMode="auto">
          <a:xfrm rot="10800000">
            <a:off x="2751138" y="3302000"/>
            <a:ext cx="719137" cy="863600"/>
          </a:xfrm>
          <a:prstGeom prst="rightArrow">
            <a:avLst>
              <a:gd name="adj1" fmla="val 50000"/>
              <a:gd name="adj2" fmla="val 46139"/>
            </a:avLst>
          </a:prstGeom>
          <a:gradFill rotWithShape="1">
            <a:gsLst>
              <a:gs pos="0">
                <a:srgbClr val="061534">
                  <a:alpha val="0"/>
                </a:srgbClr>
              </a:gs>
              <a:gs pos="100000">
                <a:srgbClr val="0C2D70">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ko-KR" altLang="en-US"/>
          </a:p>
        </p:txBody>
      </p:sp>
      <p:sp>
        <p:nvSpPr>
          <p:cNvPr id="22551" name="AutoShape 24"/>
          <p:cNvSpPr>
            <a:spLocks noChangeArrowheads="1"/>
          </p:cNvSpPr>
          <p:nvPr/>
        </p:nvSpPr>
        <p:spPr bwMode="auto">
          <a:xfrm>
            <a:off x="5638800" y="3302000"/>
            <a:ext cx="719138" cy="863600"/>
          </a:xfrm>
          <a:prstGeom prst="rightArrow">
            <a:avLst>
              <a:gd name="adj1" fmla="val 50000"/>
              <a:gd name="adj2" fmla="val 46139"/>
            </a:avLst>
          </a:prstGeom>
          <a:gradFill rotWithShape="1">
            <a:gsLst>
              <a:gs pos="0">
                <a:srgbClr val="061534">
                  <a:alpha val="0"/>
                </a:srgbClr>
              </a:gs>
              <a:gs pos="100000">
                <a:srgbClr val="0C2D70">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ko-KR" altLang="en-US"/>
          </a:p>
        </p:txBody>
      </p:sp>
      <p:sp>
        <p:nvSpPr>
          <p:cNvPr id="22552" name="WordArt 25"/>
          <p:cNvSpPr>
            <a:spLocks noChangeArrowheads="1" noChangeShapeType="1" noTextEdit="1"/>
          </p:cNvSpPr>
          <p:nvPr/>
        </p:nvSpPr>
        <p:spPr bwMode="auto">
          <a:xfrm>
            <a:off x="887413" y="3589338"/>
            <a:ext cx="1582737" cy="215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CONTENTS</a:t>
            </a:r>
            <a:endParaRPr lang="zh-CN" altLang="en-US" sz="1400" spc="-70">
              <a:solidFill>
                <a:schemeClr val="bg1"/>
              </a:solidFill>
              <a:latin typeface="Arial Black"/>
            </a:endParaRPr>
          </a:p>
        </p:txBody>
      </p:sp>
      <p:sp>
        <p:nvSpPr>
          <p:cNvPr id="22553" name="WordArt 26"/>
          <p:cNvSpPr>
            <a:spLocks noChangeArrowheads="1" noChangeShapeType="1" noTextEdit="1"/>
          </p:cNvSpPr>
          <p:nvPr/>
        </p:nvSpPr>
        <p:spPr bwMode="auto">
          <a:xfrm>
            <a:off x="2614613" y="5699125"/>
            <a:ext cx="1582737" cy="215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CONTENTS</a:t>
            </a:r>
            <a:endParaRPr lang="zh-CN" altLang="en-US" sz="1400" spc="-70">
              <a:solidFill>
                <a:schemeClr val="bg1"/>
              </a:solidFill>
              <a:latin typeface="Arial Black"/>
            </a:endParaRPr>
          </a:p>
        </p:txBody>
      </p:sp>
      <p:sp>
        <p:nvSpPr>
          <p:cNvPr id="22554" name="WordArt 27"/>
          <p:cNvSpPr>
            <a:spLocks noChangeArrowheads="1" noChangeShapeType="1" noTextEdit="1"/>
          </p:cNvSpPr>
          <p:nvPr/>
        </p:nvSpPr>
        <p:spPr bwMode="auto">
          <a:xfrm>
            <a:off x="4919663" y="5699125"/>
            <a:ext cx="1582737" cy="215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CONTENTS</a:t>
            </a:r>
            <a:endParaRPr lang="zh-CN" altLang="en-US" sz="1400" spc="-70">
              <a:solidFill>
                <a:schemeClr val="bg1"/>
              </a:solidFill>
              <a:latin typeface="Arial Black"/>
            </a:endParaRPr>
          </a:p>
        </p:txBody>
      </p:sp>
      <p:sp>
        <p:nvSpPr>
          <p:cNvPr id="22555" name="WordArt 28"/>
          <p:cNvSpPr>
            <a:spLocks noChangeArrowheads="1" noChangeShapeType="1" noTextEdit="1"/>
          </p:cNvSpPr>
          <p:nvPr/>
        </p:nvSpPr>
        <p:spPr bwMode="auto">
          <a:xfrm>
            <a:off x="2614613" y="1600200"/>
            <a:ext cx="1582737" cy="215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CONTENTS</a:t>
            </a:r>
            <a:endParaRPr lang="zh-CN" altLang="en-US" sz="1400" spc="-70">
              <a:solidFill>
                <a:schemeClr val="bg1"/>
              </a:solidFill>
              <a:latin typeface="Arial Black"/>
            </a:endParaRPr>
          </a:p>
        </p:txBody>
      </p:sp>
      <p:sp>
        <p:nvSpPr>
          <p:cNvPr id="22556" name="WordArt 29"/>
          <p:cNvSpPr>
            <a:spLocks noChangeArrowheads="1" noChangeShapeType="1" noTextEdit="1"/>
          </p:cNvSpPr>
          <p:nvPr/>
        </p:nvSpPr>
        <p:spPr bwMode="auto">
          <a:xfrm>
            <a:off x="4919663" y="1600200"/>
            <a:ext cx="1582737" cy="215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CONTENTS</a:t>
            </a:r>
            <a:endParaRPr lang="zh-CN" altLang="en-US" sz="1400" spc="-70">
              <a:solidFill>
                <a:schemeClr val="bg1"/>
              </a:solidFill>
              <a:latin typeface="Arial Black"/>
            </a:endParaRPr>
          </a:p>
        </p:txBody>
      </p:sp>
      <p:sp>
        <p:nvSpPr>
          <p:cNvPr id="22557" name="WordArt 30"/>
          <p:cNvSpPr>
            <a:spLocks noChangeArrowheads="1" noChangeShapeType="1" noTextEdit="1"/>
          </p:cNvSpPr>
          <p:nvPr/>
        </p:nvSpPr>
        <p:spPr bwMode="auto">
          <a:xfrm>
            <a:off x="6646863" y="3589338"/>
            <a:ext cx="1582737" cy="215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CONTENTS</a:t>
            </a:r>
            <a:endParaRPr lang="zh-CN" altLang="en-US" sz="1400" spc="-70">
              <a:solidFill>
                <a:schemeClr val="bg1"/>
              </a:solidFill>
              <a:latin typeface="Arial Black"/>
            </a:endParaRPr>
          </a:p>
        </p:txBody>
      </p:sp>
      <p:sp>
        <p:nvSpPr>
          <p:cNvPr id="22558" name="Freeform 31"/>
          <p:cNvSpPr>
            <a:spLocks/>
          </p:cNvSpPr>
          <p:nvPr/>
        </p:nvSpPr>
        <p:spPr bwMode="auto">
          <a:xfrm rot="1800000">
            <a:off x="4716463" y="2165350"/>
            <a:ext cx="1073150" cy="762000"/>
          </a:xfrm>
          <a:custGeom>
            <a:avLst/>
            <a:gdLst>
              <a:gd name="T0" fmla="*/ 1108 w 2216"/>
              <a:gd name="T1" fmla="*/ 0 h 2586"/>
              <a:gd name="T2" fmla="*/ 0 w 2216"/>
              <a:gd name="T3" fmla="*/ 1108 h 2586"/>
              <a:gd name="T4" fmla="*/ 554 w 2216"/>
              <a:gd name="T5" fmla="*/ 1108 h 2586"/>
              <a:gd name="T6" fmla="*/ 696 w 2216"/>
              <a:gd name="T7" fmla="*/ 2586 h 2586"/>
              <a:gd name="T8" fmla="*/ 1518 w 2216"/>
              <a:gd name="T9" fmla="*/ 2586 h 2586"/>
              <a:gd name="T10" fmla="*/ 1662 w 2216"/>
              <a:gd name="T11" fmla="*/ 1108 h 2586"/>
              <a:gd name="T12" fmla="*/ 2216 w 2216"/>
              <a:gd name="T13" fmla="*/ 1108 h 2586"/>
              <a:gd name="T14" fmla="*/ 1108 w 2216"/>
              <a:gd name="T15" fmla="*/ 0 h 2586"/>
              <a:gd name="T16" fmla="*/ 0 w 2216"/>
              <a:gd name="T17" fmla="*/ 0 h 2586"/>
              <a:gd name="T18" fmla="*/ 2216 w 2216"/>
              <a:gd name="T19" fmla="*/ 2586 h 2586"/>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216" h="2586">
                <a:moveTo>
                  <a:pt x="1108" y="0"/>
                </a:moveTo>
                <a:lnTo>
                  <a:pt x="0" y="1108"/>
                </a:lnTo>
                <a:lnTo>
                  <a:pt x="554" y="1108"/>
                </a:lnTo>
                <a:lnTo>
                  <a:pt x="696" y="2586"/>
                </a:lnTo>
                <a:lnTo>
                  <a:pt x="1518" y="2586"/>
                </a:lnTo>
                <a:lnTo>
                  <a:pt x="1662" y="1108"/>
                </a:lnTo>
                <a:lnTo>
                  <a:pt x="2216" y="1108"/>
                </a:lnTo>
                <a:lnTo>
                  <a:pt x="1108" y="0"/>
                </a:lnTo>
                <a:close/>
              </a:path>
            </a:pathLst>
          </a:custGeom>
          <a:gradFill rotWithShape="1">
            <a:gsLst>
              <a:gs pos="0">
                <a:srgbClr val="0C2D70">
                  <a:alpha val="50000"/>
                </a:srgbClr>
              </a:gs>
              <a:gs pos="100000">
                <a:srgbClr val="061534">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2559" name="Freeform 32"/>
          <p:cNvSpPr>
            <a:spLocks/>
          </p:cNvSpPr>
          <p:nvPr/>
        </p:nvSpPr>
        <p:spPr bwMode="auto">
          <a:xfrm rot="20700000">
            <a:off x="3348038" y="2108200"/>
            <a:ext cx="1073150" cy="762000"/>
          </a:xfrm>
          <a:custGeom>
            <a:avLst/>
            <a:gdLst>
              <a:gd name="T0" fmla="*/ 1108 w 2216"/>
              <a:gd name="T1" fmla="*/ 0 h 2586"/>
              <a:gd name="T2" fmla="*/ 0 w 2216"/>
              <a:gd name="T3" fmla="*/ 1108 h 2586"/>
              <a:gd name="T4" fmla="*/ 554 w 2216"/>
              <a:gd name="T5" fmla="*/ 1108 h 2586"/>
              <a:gd name="T6" fmla="*/ 696 w 2216"/>
              <a:gd name="T7" fmla="*/ 2586 h 2586"/>
              <a:gd name="T8" fmla="*/ 1518 w 2216"/>
              <a:gd name="T9" fmla="*/ 2586 h 2586"/>
              <a:gd name="T10" fmla="*/ 1662 w 2216"/>
              <a:gd name="T11" fmla="*/ 1108 h 2586"/>
              <a:gd name="T12" fmla="*/ 2216 w 2216"/>
              <a:gd name="T13" fmla="*/ 1108 h 2586"/>
              <a:gd name="T14" fmla="*/ 1108 w 2216"/>
              <a:gd name="T15" fmla="*/ 0 h 2586"/>
              <a:gd name="T16" fmla="*/ 0 w 2216"/>
              <a:gd name="T17" fmla="*/ 0 h 2586"/>
              <a:gd name="T18" fmla="*/ 2216 w 2216"/>
              <a:gd name="T19" fmla="*/ 2586 h 2586"/>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216" h="2586">
                <a:moveTo>
                  <a:pt x="1108" y="0"/>
                </a:moveTo>
                <a:lnTo>
                  <a:pt x="0" y="1108"/>
                </a:lnTo>
                <a:lnTo>
                  <a:pt x="554" y="1108"/>
                </a:lnTo>
                <a:lnTo>
                  <a:pt x="696" y="2586"/>
                </a:lnTo>
                <a:lnTo>
                  <a:pt x="1518" y="2586"/>
                </a:lnTo>
                <a:lnTo>
                  <a:pt x="1662" y="1108"/>
                </a:lnTo>
                <a:lnTo>
                  <a:pt x="2216" y="1108"/>
                </a:lnTo>
                <a:lnTo>
                  <a:pt x="1108" y="0"/>
                </a:lnTo>
                <a:close/>
              </a:path>
            </a:pathLst>
          </a:custGeom>
          <a:gradFill rotWithShape="1">
            <a:gsLst>
              <a:gs pos="0">
                <a:srgbClr val="0C2D70">
                  <a:alpha val="50000"/>
                </a:srgbClr>
              </a:gs>
              <a:gs pos="100000">
                <a:srgbClr val="061534">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2560" name="Freeform 33"/>
          <p:cNvSpPr>
            <a:spLocks/>
          </p:cNvSpPr>
          <p:nvPr/>
        </p:nvSpPr>
        <p:spPr bwMode="auto">
          <a:xfrm rot="9000000">
            <a:off x="5003800" y="4613275"/>
            <a:ext cx="1073150" cy="762000"/>
          </a:xfrm>
          <a:custGeom>
            <a:avLst/>
            <a:gdLst>
              <a:gd name="T0" fmla="*/ 1108 w 2216"/>
              <a:gd name="T1" fmla="*/ 0 h 2586"/>
              <a:gd name="T2" fmla="*/ 0 w 2216"/>
              <a:gd name="T3" fmla="*/ 1108 h 2586"/>
              <a:gd name="T4" fmla="*/ 554 w 2216"/>
              <a:gd name="T5" fmla="*/ 1108 h 2586"/>
              <a:gd name="T6" fmla="*/ 696 w 2216"/>
              <a:gd name="T7" fmla="*/ 2586 h 2586"/>
              <a:gd name="T8" fmla="*/ 1518 w 2216"/>
              <a:gd name="T9" fmla="*/ 2586 h 2586"/>
              <a:gd name="T10" fmla="*/ 1662 w 2216"/>
              <a:gd name="T11" fmla="*/ 1108 h 2586"/>
              <a:gd name="T12" fmla="*/ 2216 w 2216"/>
              <a:gd name="T13" fmla="*/ 1108 h 2586"/>
              <a:gd name="T14" fmla="*/ 1108 w 2216"/>
              <a:gd name="T15" fmla="*/ 0 h 2586"/>
              <a:gd name="T16" fmla="*/ 0 w 2216"/>
              <a:gd name="T17" fmla="*/ 0 h 2586"/>
              <a:gd name="T18" fmla="*/ 2216 w 2216"/>
              <a:gd name="T19" fmla="*/ 2586 h 2586"/>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216" h="2586">
                <a:moveTo>
                  <a:pt x="1108" y="0"/>
                </a:moveTo>
                <a:lnTo>
                  <a:pt x="0" y="1108"/>
                </a:lnTo>
                <a:lnTo>
                  <a:pt x="554" y="1108"/>
                </a:lnTo>
                <a:lnTo>
                  <a:pt x="696" y="2586"/>
                </a:lnTo>
                <a:lnTo>
                  <a:pt x="1518" y="2586"/>
                </a:lnTo>
                <a:lnTo>
                  <a:pt x="1662" y="1108"/>
                </a:lnTo>
                <a:lnTo>
                  <a:pt x="2216" y="1108"/>
                </a:lnTo>
                <a:lnTo>
                  <a:pt x="1108" y="0"/>
                </a:lnTo>
                <a:close/>
              </a:path>
            </a:pathLst>
          </a:custGeom>
          <a:gradFill rotWithShape="1">
            <a:gsLst>
              <a:gs pos="0">
                <a:srgbClr val="0C2D70">
                  <a:alpha val="50000"/>
                </a:srgbClr>
              </a:gs>
              <a:gs pos="100000">
                <a:srgbClr val="061534">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2561" name="Freeform 34"/>
          <p:cNvSpPr>
            <a:spLocks/>
          </p:cNvSpPr>
          <p:nvPr/>
        </p:nvSpPr>
        <p:spPr bwMode="auto">
          <a:xfrm rot="12600000">
            <a:off x="3003550" y="4613275"/>
            <a:ext cx="1073150" cy="762000"/>
          </a:xfrm>
          <a:custGeom>
            <a:avLst/>
            <a:gdLst>
              <a:gd name="T0" fmla="*/ 1108 w 2216"/>
              <a:gd name="T1" fmla="*/ 0 h 2586"/>
              <a:gd name="T2" fmla="*/ 0 w 2216"/>
              <a:gd name="T3" fmla="*/ 1108 h 2586"/>
              <a:gd name="T4" fmla="*/ 554 w 2216"/>
              <a:gd name="T5" fmla="*/ 1108 h 2586"/>
              <a:gd name="T6" fmla="*/ 696 w 2216"/>
              <a:gd name="T7" fmla="*/ 2586 h 2586"/>
              <a:gd name="T8" fmla="*/ 1518 w 2216"/>
              <a:gd name="T9" fmla="*/ 2586 h 2586"/>
              <a:gd name="T10" fmla="*/ 1662 w 2216"/>
              <a:gd name="T11" fmla="*/ 1108 h 2586"/>
              <a:gd name="T12" fmla="*/ 2216 w 2216"/>
              <a:gd name="T13" fmla="*/ 1108 h 2586"/>
              <a:gd name="T14" fmla="*/ 1108 w 2216"/>
              <a:gd name="T15" fmla="*/ 0 h 2586"/>
              <a:gd name="T16" fmla="*/ 0 w 2216"/>
              <a:gd name="T17" fmla="*/ 0 h 2586"/>
              <a:gd name="T18" fmla="*/ 2216 w 2216"/>
              <a:gd name="T19" fmla="*/ 2586 h 2586"/>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216" h="2586">
                <a:moveTo>
                  <a:pt x="1108" y="0"/>
                </a:moveTo>
                <a:lnTo>
                  <a:pt x="0" y="1108"/>
                </a:lnTo>
                <a:lnTo>
                  <a:pt x="554" y="1108"/>
                </a:lnTo>
                <a:lnTo>
                  <a:pt x="696" y="2586"/>
                </a:lnTo>
                <a:lnTo>
                  <a:pt x="1518" y="2586"/>
                </a:lnTo>
                <a:lnTo>
                  <a:pt x="1662" y="1108"/>
                </a:lnTo>
                <a:lnTo>
                  <a:pt x="2216" y="1108"/>
                </a:lnTo>
                <a:lnTo>
                  <a:pt x="1108" y="0"/>
                </a:lnTo>
                <a:close/>
              </a:path>
            </a:pathLst>
          </a:custGeom>
          <a:gradFill rotWithShape="1">
            <a:gsLst>
              <a:gs pos="0">
                <a:srgbClr val="0C2D70">
                  <a:alpha val="50000"/>
                </a:srgbClr>
              </a:gs>
              <a:gs pos="100000">
                <a:srgbClr val="061534">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2562" name="Oval 35"/>
          <p:cNvSpPr>
            <a:spLocks noChangeArrowheads="1"/>
          </p:cNvSpPr>
          <p:nvPr/>
        </p:nvSpPr>
        <p:spPr bwMode="auto">
          <a:xfrm>
            <a:off x="3132138" y="2381250"/>
            <a:ext cx="2803525" cy="2817813"/>
          </a:xfrm>
          <a:prstGeom prst="ellipse">
            <a:avLst/>
          </a:prstGeom>
          <a:gradFill rotWithShape="1">
            <a:gsLst>
              <a:gs pos="0">
                <a:srgbClr val="0C2D70"/>
              </a:gs>
              <a:gs pos="100000">
                <a:srgbClr val="0A255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solidFill>
                <a:schemeClr val="bg1"/>
              </a:solidFill>
              <a:latin typeface="Arial Black" pitchFamily="34" charset="0"/>
            </a:endParaRPr>
          </a:p>
        </p:txBody>
      </p:sp>
      <p:pic>
        <p:nvPicPr>
          <p:cNvPr id="22563" name="Picture 36" descr="그림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138" y="2371725"/>
            <a:ext cx="28194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64" name="Oval 37"/>
          <p:cNvSpPr>
            <a:spLocks noChangeArrowheads="1"/>
          </p:cNvSpPr>
          <p:nvPr/>
        </p:nvSpPr>
        <p:spPr bwMode="auto">
          <a:xfrm>
            <a:off x="4276725" y="2413000"/>
            <a:ext cx="490538" cy="490538"/>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grpSp>
        <p:nvGrpSpPr>
          <p:cNvPr id="22565" name="Group 37"/>
          <p:cNvGrpSpPr>
            <a:grpSpLocks/>
          </p:cNvGrpSpPr>
          <p:nvPr/>
        </p:nvGrpSpPr>
        <p:grpSpPr bwMode="auto">
          <a:xfrm>
            <a:off x="3695700" y="3230563"/>
            <a:ext cx="1655763" cy="1090612"/>
            <a:chOff x="0" y="0"/>
            <a:chExt cx="728" cy="480"/>
          </a:xfrm>
        </p:grpSpPr>
        <p:sp>
          <p:nvSpPr>
            <p:cNvPr id="22566" name="WordArt 39"/>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2567" name="WordArt 40"/>
            <p:cNvSpPr>
              <a:spLocks noChangeArrowheads="1" noChangeShapeType="1" noTextEdit="1"/>
            </p:cNvSpPr>
            <p:nvPr/>
          </p:nvSpPr>
          <p:spPr bwMode="auto">
            <a:xfrm>
              <a:off x="0" y="207"/>
              <a:ext cx="728" cy="27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01. ADD CONTENTS</a:t>
              </a:r>
            </a:p>
            <a:p>
              <a:pPr algn="ctr"/>
              <a:r>
                <a:rPr lang="en-US" altLang="zh-CN" sz="800" b="1" spc="-40">
                  <a:solidFill>
                    <a:schemeClr val="bg1"/>
                  </a:solidFill>
                  <a:latin typeface="Arial"/>
                  <a:cs typeface="Arial"/>
                </a:rPr>
                <a:t>02. ADD CONTENTS</a:t>
              </a:r>
            </a:p>
            <a:p>
              <a:pPr algn="ctr"/>
              <a:r>
                <a:rPr lang="en-US" altLang="zh-CN" sz="800" b="1" spc="-40">
                  <a:solidFill>
                    <a:schemeClr val="bg1"/>
                  </a:solidFill>
                  <a:latin typeface="Arial"/>
                  <a:cs typeface="Arial"/>
                </a:rPr>
                <a:t>03. ADD CONTENTS</a:t>
              </a:r>
              <a:endParaRPr lang="zh-CN" altLang="en-US" sz="800" b="1" spc="-40">
                <a:solidFill>
                  <a:schemeClr val="bg1"/>
                </a:solidFill>
                <a:latin typeface="Arial"/>
                <a:cs typeface="Arial"/>
              </a:endParaRPr>
            </a:p>
          </p:txBody>
        </p:sp>
      </p:grpSp>
      <p:sp>
        <p:nvSpPr>
          <p:cNvPr id="22568"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3"/>
              </a:rPr>
              <a:t> </a:t>
            </a:r>
            <a:endParaRPr lang="zh-CN" altLang="en-US" sz="1100">
              <a:solidFill>
                <a:srgbClr val="414141"/>
              </a:solidFill>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p:txBody>
          <a:bodyPr/>
          <a:lstStyle/>
          <a:p>
            <a:r>
              <a:rPr lang="zh-CN" altLang="ko-KR" sz="2600"/>
              <a:t>Click To Type Slide Title</a:t>
            </a:r>
          </a:p>
        </p:txBody>
      </p:sp>
      <p:sp>
        <p:nvSpPr>
          <p:cNvPr id="23555" name="AutoShape 4"/>
          <p:cNvSpPr>
            <a:spLocks noChangeArrowheads="1"/>
          </p:cNvSpPr>
          <p:nvPr/>
        </p:nvSpPr>
        <p:spPr bwMode="auto">
          <a:xfrm>
            <a:off x="0" y="2366963"/>
            <a:ext cx="8532813" cy="1800225"/>
          </a:xfrm>
          <a:prstGeom prst="rightArrow">
            <a:avLst>
              <a:gd name="adj1" fmla="val 46843"/>
              <a:gd name="adj2" fmla="val 58283"/>
            </a:avLst>
          </a:prstGeom>
          <a:gradFill rotWithShape="1">
            <a:gsLst>
              <a:gs pos="0">
                <a:srgbClr val="0C2D70"/>
              </a:gs>
              <a:gs pos="100000">
                <a:srgbClr val="0A255C"/>
              </a:gs>
            </a:gsLst>
            <a:lin ang="5400000" scaled="1"/>
          </a:gradFill>
          <a:ln w="19050" cmpd="sng">
            <a:solidFill>
              <a:schemeClr val="bg1"/>
            </a:solidFill>
            <a:miter lim="800000"/>
            <a:headEnd/>
            <a:tailEnd/>
          </a:ln>
        </p:spPr>
        <p:txBody>
          <a:bodyPr wrap="none" anchor="ctr"/>
          <a:lstStyle/>
          <a:p>
            <a:endParaRPr lang="ko-KR" altLang="en-US"/>
          </a:p>
        </p:txBody>
      </p:sp>
      <p:sp>
        <p:nvSpPr>
          <p:cNvPr id="23556" name="WordArt 74"/>
          <p:cNvSpPr>
            <a:spLocks noChangeArrowheads="1" noChangeShapeType="1" noTextEdit="1"/>
          </p:cNvSpPr>
          <p:nvPr/>
        </p:nvSpPr>
        <p:spPr bwMode="auto">
          <a:xfrm>
            <a:off x="265113" y="3213100"/>
            <a:ext cx="863600" cy="1444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pc="-45">
                <a:solidFill>
                  <a:srgbClr val="C6D0E4"/>
                </a:solidFill>
                <a:latin typeface="Arial Black"/>
              </a:rPr>
              <a:t>HISTORY</a:t>
            </a:r>
            <a:endParaRPr lang="zh-CN" altLang="en-US" spc="-45">
              <a:solidFill>
                <a:srgbClr val="C6D0E4"/>
              </a:solidFill>
              <a:latin typeface="Arial Black"/>
            </a:endParaRPr>
          </a:p>
        </p:txBody>
      </p:sp>
      <p:sp>
        <p:nvSpPr>
          <p:cNvPr id="23557" name="WordArt 75"/>
          <p:cNvSpPr>
            <a:spLocks noChangeArrowheads="1" noChangeShapeType="1" noTextEdit="1"/>
          </p:cNvSpPr>
          <p:nvPr/>
        </p:nvSpPr>
        <p:spPr bwMode="auto">
          <a:xfrm>
            <a:off x="1597025" y="3175000"/>
            <a:ext cx="792163"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pc="-45">
                <a:solidFill>
                  <a:schemeClr val="bg1"/>
                </a:solidFill>
                <a:latin typeface="Arial Black"/>
              </a:rPr>
              <a:t>1980</a:t>
            </a:r>
            <a:endParaRPr lang="zh-CN" altLang="en-US" spc="-45">
              <a:solidFill>
                <a:schemeClr val="bg1"/>
              </a:solidFill>
              <a:latin typeface="Arial Black"/>
            </a:endParaRPr>
          </a:p>
        </p:txBody>
      </p:sp>
      <p:sp>
        <p:nvSpPr>
          <p:cNvPr id="23558" name="WordArt 76"/>
          <p:cNvSpPr>
            <a:spLocks noChangeArrowheads="1" noChangeShapeType="1" noTextEdit="1"/>
          </p:cNvSpPr>
          <p:nvPr/>
        </p:nvSpPr>
        <p:spPr bwMode="auto">
          <a:xfrm>
            <a:off x="2749550" y="3175000"/>
            <a:ext cx="792163"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pc="-45">
                <a:solidFill>
                  <a:schemeClr val="bg1"/>
                </a:solidFill>
                <a:latin typeface="Arial Black"/>
              </a:rPr>
              <a:t>1990</a:t>
            </a:r>
            <a:endParaRPr lang="zh-CN" altLang="en-US" spc="-45">
              <a:solidFill>
                <a:schemeClr val="bg1"/>
              </a:solidFill>
              <a:latin typeface="Arial Black"/>
            </a:endParaRPr>
          </a:p>
        </p:txBody>
      </p:sp>
      <p:sp>
        <p:nvSpPr>
          <p:cNvPr id="23559" name="WordArt 77"/>
          <p:cNvSpPr>
            <a:spLocks noChangeArrowheads="1" noChangeShapeType="1" noTextEdit="1"/>
          </p:cNvSpPr>
          <p:nvPr/>
        </p:nvSpPr>
        <p:spPr bwMode="auto">
          <a:xfrm>
            <a:off x="3902075" y="3175000"/>
            <a:ext cx="792163"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pc="-45">
                <a:solidFill>
                  <a:schemeClr val="bg1"/>
                </a:solidFill>
                <a:latin typeface="Arial Black"/>
              </a:rPr>
              <a:t>2000</a:t>
            </a:r>
            <a:endParaRPr lang="zh-CN" altLang="en-US" spc="-45">
              <a:solidFill>
                <a:schemeClr val="bg1"/>
              </a:solidFill>
              <a:latin typeface="Arial Black"/>
            </a:endParaRPr>
          </a:p>
        </p:txBody>
      </p:sp>
      <p:sp>
        <p:nvSpPr>
          <p:cNvPr id="23560" name="WordArt 78"/>
          <p:cNvSpPr>
            <a:spLocks noChangeArrowheads="1" noChangeShapeType="1" noTextEdit="1"/>
          </p:cNvSpPr>
          <p:nvPr/>
        </p:nvSpPr>
        <p:spPr bwMode="auto">
          <a:xfrm>
            <a:off x="5053013" y="3175000"/>
            <a:ext cx="792162"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pc="-45">
                <a:solidFill>
                  <a:schemeClr val="bg1"/>
                </a:solidFill>
                <a:latin typeface="Arial Black"/>
              </a:rPr>
              <a:t>2010</a:t>
            </a:r>
            <a:endParaRPr lang="zh-CN" altLang="en-US" spc="-45">
              <a:solidFill>
                <a:schemeClr val="bg1"/>
              </a:solidFill>
              <a:latin typeface="Arial Black"/>
            </a:endParaRPr>
          </a:p>
        </p:txBody>
      </p:sp>
      <p:sp>
        <p:nvSpPr>
          <p:cNvPr id="23561" name="WordArt 79"/>
          <p:cNvSpPr>
            <a:spLocks noChangeArrowheads="1" noChangeShapeType="1" noTextEdit="1"/>
          </p:cNvSpPr>
          <p:nvPr/>
        </p:nvSpPr>
        <p:spPr bwMode="auto">
          <a:xfrm>
            <a:off x="6205538" y="3175000"/>
            <a:ext cx="792162"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pc="-45">
                <a:solidFill>
                  <a:schemeClr val="bg1"/>
                </a:solidFill>
                <a:latin typeface="Arial Black"/>
              </a:rPr>
              <a:t>2020</a:t>
            </a:r>
            <a:endParaRPr lang="zh-CN" altLang="en-US" spc="-45">
              <a:solidFill>
                <a:schemeClr val="bg1"/>
              </a:solidFill>
              <a:latin typeface="Arial Black"/>
            </a:endParaRPr>
          </a:p>
        </p:txBody>
      </p:sp>
      <p:sp>
        <p:nvSpPr>
          <p:cNvPr id="23562" name="Line 80"/>
          <p:cNvSpPr>
            <a:spLocks noChangeShapeType="1"/>
          </p:cNvSpPr>
          <p:nvPr/>
        </p:nvSpPr>
        <p:spPr bwMode="auto">
          <a:xfrm flipV="1">
            <a:off x="1993900" y="1593850"/>
            <a:ext cx="0" cy="1368425"/>
          </a:xfrm>
          <a:prstGeom prst="line">
            <a:avLst/>
          </a:prstGeom>
          <a:noFill/>
          <a:ln w="19050" cap="rnd" cmpd="sng">
            <a:solidFill>
              <a:srgbClr val="333333"/>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63" name="Line 81"/>
          <p:cNvSpPr>
            <a:spLocks noChangeShapeType="1"/>
          </p:cNvSpPr>
          <p:nvPr/>
        </p:nvSpPr>
        <p:spPr bwMode="auto">
          <a:xfrm flipV="1">
            <a:off x="4297363" y="1593850"/>
            <a:ext cx="0" cy="1368425"/>
          </a:xfrm>
          <a:prstGeom prst="line">
            <a:avLst/>
          </a:prstGeom>
          <a:noFill/>
          <a:ln w="19050" cap="rnd" cmpd="sng">
            <a:solidFill>
              <a:srgbClr val="333333"/>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64" name="Line 82"/>
          <p:cNvSpPr>
            <a:spLocks noChangeShapeType="1"/>
          </p:cNvSpPr>
          <p:nvPr/>
        </p:nvSpPr>
        <p:spPr bwMode="auto">
          <a:xfrm flipV="1">
            <a:off x="6602413" y="1593850"/>
            <a:ext cx="0" cy="1368425"/>
          </a:xfrm>
          <a:prstGeom prst="line">
            <a:avLst/>
          </a:prstGeom>
          <a:noFill/>
          <a:ln w="19050" cap="rnd" cmpd="sng">
            <a:solidFill>
              <a:srgbClr val="333333"/>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65" name="Line 83"/>
          <p:cNvSpPr>
            <a:spLocks noChangeShapeType="1"/>
          </p:cNvSpPr>
          <p:nvPr/>
        </p:nvSpPr>
        <p:spPr bwMode="auto">
          <a:xfrm flipV="1">
            <a:off x="5449888" y="3609975"/>
            <a:ext cx="0" cy="1260475"/>
          </a:xfrm>
          <a:prstGeom prst="line">
            <a:avLst/>
          </a:prstGeom>
          <a:noFill/>
          <a:ln w="19050" cap="rnd" cmpd="sng">
            <a:solidFill>
              <a:srgbClr val="333333"/>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3566" name="AutoShape 84"/>
          <p:cNvSpPr>
            <a:spLocks noChangeArrowheads="1"/>
          </p:cNvSpPr>
          <p:nvPr/>
        </p:nvSpPr>
        <p:spPr bwMode="auto">
          <a:xfrm>
            <a:off x="517525" y="3862388"/>
            <a:ext cx="2376488" cy="2176462"/>
          </a:xfrm>
          <a:prstGeom prst="roundRect">
            <a:avLst>
              <a:gd name="adj" fmla="val 5528"/>
            </a:avLst>
          </a:prstGeom>
          <a:solidFill>
            <a:srgbClr val="C0C0C0">
              <a:alpha val="25000"/>
            </a:srgbClr>
          </a:solidFill>
          <a:ln w="19050" cmpd="sng">
            <a:solidFill>
              <a:srgbClr val="C0C0C0"/>
            </a:solidFill>
            <a:round/>
            <a:headEnd/>
            <a:tailEnd/>
          </a:ln>
        </p:spPr>
        <p:txBody>
          <a:bodyPr wrap="none" anchor="ctr"/>
          <a:lstStyle/>
          <a:p>
            <a:endParaRPr lang="ko-KR" altLang="en-US" i="0"/>
          </a:p>
        </p:txBody>
      </p:sp>
      <p:sp>
        <p:nvSpPr>
          <p:cNvPr id="23567" name="Text Box 85"/>
          <p:cNvSpPr txBox="1">
            <a:spLocks noChangeArrowheads="1"/>
          </p:cNvSpPr>
          <p:nvPr/>
        </p:nvSpPr>
        <p:spPr bwMode="auto">
          <a:xfrm>
            <a:off x="2028825" y="1557338"/>
            <a:ext cx="19446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Gulim" pitchFamily="34" charset="-127"/>
                <a:ea typeface="Gulim" pitchFamily="34" charset="-127"/>
              </a:defRPr>
            </a:lvl1pPr>
            <a:lvl2pPr marL="742950" indent="-285750" eaLnBrk="0" hangingPunct="0">
              <a:defRPr i="1">
                <a:solidFill>
                  <a:schemeClr val="tx1"/>
                </a:solidFill>
                <a:latin typeface="Gulim" pitchFamily="34" charset="-127"/>
                <a:ea typeface="Gulim" pitchFamily="34" charset="-127"/>
              </a:defRPr>
            </a:lvl2pPr>
            <a:lvl3pPr marL="1143000" indent="-228600" eaLnBrk="0" hangingPunct="0">
              <a:defRPr i="1">
                <a:solidFill>
                  <a:schemeClr val="tx1"/>
                </a:solidFill>
                <a:latin typeface="Gulim" pitchFamily="34" charset="-127"/>
                <a:ea typeface="Gulim" pitchFamily="34" charset="-127"/>
              </a:defRPr>
            </a:lvl3pPr>
            <a:lvl4pPr marL="1600200" indent="-228600" eaLnBrk="0" hangingPunct="0">
              <a:defRPr i="1">
                <a:solidFill>
                  <a:schemeClr val="tx1"/>
                </a:solidFill>
                <a:latin typeface="Gulim" pitchFamily="34" charset="-127"/>
                <a:ea typeface="Gulim" pitchFamily="34" charset="-127"/>
              </a:defRPr>
            </a:lvl4pPr>
            <a:lvl5pPr marL="2057400" indent="-228600" eaLnBrk="0" hangingPunct="0">
              <a:defRPr i="1">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i="1">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i="1">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i="1">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i="1">
                <a:solidFill>
                  <a:schemeClr val="tx1"/>
                </a:solidFill>
                <a:latin typeface="Gulim" pitchFamily="34" charset="-127"/>
                <a:ea typeface="Gulim" pitchFamily="34" charset="-127"/>
              </a:defRPr>
            </a:lvl9pPr>
          </a:lstStyle>
          <a:p>
            <a:pPr eaLnBrk="1" hangingPunct="1"/>
            <a:r>
              <a:rPr lang="en-US" sz="1400" i="0">
                <a:latin typeface="Arial Black" pitchFamily="34" charset="0"/>
              </a:rPr>
              <a:t>Visual Appealing</a:t>
            </a:r>
          </a:p>
          <a:p>
            <a:pPr eaLnBrk="1" hangingPunct="1"/>
            <a:r>
              <a:rPr lang="en-US" sz="1000" i="0">
                <a:latin typeface="Arial" pitchFamily="34" charset="0"/>
              </a:rPr>
              <a:t>Captivate your viewing audience - PowerPoint Templates &amp; Backgrounds, Sleek Diagram &amp; Charts For Your Presentation</a:t>
            </a:r>
            <a:endParaRPr lang="ko-KR" altLang="en-US" i="0"/>
          </a:p>
        </p:txBody>
      </p:sp>
      <p:sp>
        <p:nvSpPr>
          <p:cNvPr id="23568" name="Text Box 86"/>
          <p:cNvSpPr txBox="1">
            <a:spLocks noChangeArrowheads="1"/>
          </p:cNvSpPr>
          <p:nvPr/>
        </p:nvSpPr>
        <p:spPr bwMode="auto">
          <a:xfrm>
            <a:off x="4333875" y="1557338"/>
            <a:ext cx="19446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Gulim" pitchFamily="34" charset="-127"/>
                <a:ea typeface="Gulim" pitchFamily="34" charset="-127"/>
              </a:defRPr>
            </a:lvl1pPr>
            <a:lvl2pPr marL="742950" indent="-285750" eaLnBrk="0" hangingPunct="0">
              <a:defRPr i="1">
                <a:solidFill>
                  <a:schemeClr val="tx1"/>
                </a:solidFill>
                <a:latin typeface="Gulim" pitchFamily="34" charset="-127"/>
                <a:ea typeface="Gulim" pitchFamily="34" charset="-127"/>
              </a:defRPr>
            </a:lvl2pPr>
            <a:lvl3pPr marL="1143000" indent="-228600" eaLnBrk="0" hangingPunct="0">
              <a:defRPr i="1">
                <a:solidFill>
                  <a:schemeClr val="tx1"/>
                </a:solidFill>
                <a:latin typeface="Gulim" pitchFamily="34" charset="-127"/>
                <a:ea typeface="Gulim" pitchFamily="34" charset="-127"/>
              </a:defRPr>
            </a:lvl3pPr>
            <a:lvl4pPr marL="1600200" indent="-228600" eaLnBrk="0" hangingPunct="0">
              <a:defRPr i="1">
                <a:solidFill>
                  <a:schemeClr val="tx1"/>
                </a:solidFill>
                <a:latin typeface="Gulim" pitchFamily="34" charset="-127"/>
                <a:ea typeface="Gulim" pitchFamily="34" charset="-127"/>
              </a:defRPr>
            </a:lvl4pPr>
            <a:lvl5pPr marL="2057400" indent="-228600" eaLnBrk="0" hangingPunct="0">
              <a:defRPr i="1">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i="1">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i="1">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i="1">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i="1">
                <a:solidFill>
                  <a:schemeClr val="tx1"/>
                </a:solidFill>
                <a:latin typeface="Gulim" pitchFamily="34" charset="-127"/>
                <a:ea typeface="Gulim" pitchFamily="34" charset="-127"/>
              </a:defRPr>
            </a:lvl9pPr>
          </a:lstStyle>
          <a:p>
            <a:pPr eaLnBrk="1" hangingPunct="1"/>
            <a:r>
              <a:rPr lang="en-US" sz="1400" i="0">
                <a:latin typeface="Arial Black" pitchFamily="34" charset="0"/>
              </a:rPr>
              <a:t>Subtle Touch</a:t>
            </a:r>
          </a:p>
          <a:p>
            <a:pPr eaLnBrk="1" hangingPunct="1"/>
            <a:r>
              <a:rPr lang="en-US" sz="1000" i="0">
                <a:latin typeface="Arial" pitchFamily="34" charset="0"/>
              </a:rPr>
              <a:t>Trendy Design in contemporary colors and styles - PowerPoint Templates &amp; Backgrounds, PowerPoint Diagrams &amp; Charts for your Presentation</a:t>
            </a:r>
            <a:endParaRPr lang="ko-KR" altLang="en-US" i="0"/>
          </a:p>
        </p:txBody>
      </p:sp>
      <p:sp>
        <p:nvSpPr>
          <p:cNvPr id="23569" name="Text Box 87"/>
          <p:cNvSpPr txBox="1">
            <a:spLocks noChangeArrowheads="1"/>
          </p:cNvSpPr>
          <p:nvPr/>
        </p:nvSpPr>
        <p:spPr bwMode="auto">
          <a:xfrm>
            <a:off x="6637338" y="1557338"/>
            <a:ext cx="1944687"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Gulim" pitchFamily="34" charset="-127"/>
                <a:ea typeface="Gulim" pitchFamily="34" charset="-127"/>
              </a:defRPr>
            </a:lvl1pPr>
            <a:lvl2pPr marL="742950" indent="-285750" eaLnBrk="0" hangingPunct="0">
              <a:defRPr i="1">
                <a:solidFill>
                  <a:schemeClr val="tx1"/>
                </a:solidFill>
                <a:latin typeface="Gulim" pitchFamily="34" charset="-127"/>
                <a:ea typeface="Gulim" pitchFamily="34" charset="-127"/>
              </a:defRPr>
            </a:lvl2pPr>
            <a:lvl3pPr marL="1143000" indent="-228600" eaLnBrk="0" hangingPunct="0">
              <a:defRPr i="1">
                <a:solidFill>
                  <a:schemeClr val="tx1"/>
                </a:solidFill>
                <a:latin typeface="Gulim" pitchFamily="34" charset="-127"/>
                <a:ea typeface="Gulim" pitchFamily="34" charset="-127"/>
              </a:defRPr>
            </a:lvl3pPr>
            <a:lvl4pPr marL="1600200" indent="-228600" eaLnBrk="0" hangingPunct="0">
              <a:defRPr i="1">
                <a:solidFill>
                  <a:schemeClr val="tx1"/>
                </a:solidFill>
                <a:latin typeface="Gulim" pitchFamily="34" charset="-127"/>
                <a:ea typeface="Gulim" pitchFamily="34" charset="-127"/>
              </a:defRPr>
            </a:lvl4pPr>
            <a:lvl5pPr marL="2057400" indent="-228600" eaLnBrk="0" hangingPunct="0">
              <a:defRPr i="1">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i="1">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i="1">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i="1">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i="1">
                <a:solidFill>
                  <a:schemeClr val="tx1"/>
                </a:solidFill>
                <a:latin typeface="Gulim" pitchFamily="34" charset="-127"/>
                <a:ea typeface="Gulim" pitchFamily="34" charset="-127"/>
              </a:defRPr>
            </a:lvl9pPr>
          </a:lstStyle>
          <a:p>
            <a:pPr eaLnBrk="1" hangingPunct="1"/>
            <a:r>
              <a:rPr lang="en-US" sz="1400" i="0">
                <a:solidFill>
                  <a:srgbClr val="0C2D70"/>
                </a:solidFill>
                <a:latin typeface="Arial Black" pitchFamily="34" charset="0"/>
              </a:rPr>
              <a:t>Animation PowerPoint</a:t>
            </a:r>
          </a:p>
          <a:p>
            <a:pPr eaLnBrk="1" hangingPunct="1"/>
            <a:r>
              <a:rPr lang="en-US" sz="1000" i="0">
                <a:latin typeface="Arial" pitchFamily="34" charset="0"/>
              </a:rPr>
              <a:t>Animation PowerPoint Templates &amp; Backgrounds for Your Impressive Presentation</a:t>
            </a:r>
            <a:endParaRPr lang="ko-KR" altLang="en-US" i="0"/>
          </a:p>
        </p:txBody>
      </p:sp>
      <p:sp>
        <p:nvSpPr>
          <p:cNvPr id="23570" name="Text Box 88"/>
          <p:cNvSpPr txBox="1">
            <a:spLocks noChangeArrowheads="1"/>
          </p:cNvSpPr>
          <p:nvPr/>
        </p:nvSpPr>
        <p:spPr bwMode="auto">
          <a:xfrm>
            <a:off x="3181350" y="3789363"/>
            <a:ext cx="19446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Gulim" pitchFamily="34" charset="-127"/>
                <a:ea typeface="Gulim" pitchFamily="34" charset="-127"/>
              </a:defRPr>
            </a:lvl1pPr>
            <a:lvl2pPr marL="742950" indent="-285750" eaLnBrk="0" hangingPunct="0">
              <a:defRPr i="1">
                <a:solidFill>
                  <a:schemeClr val="tx1"/>
                </a:solidFill>
                <a:latin typeface="Gulim" pitchFamily="34" charset="-127"/>
                <a:ea typeface="Gulim" pitchFamily="34" charset="-127"/>
              </a:defRPr>
            </a:lvl2pPr>
            <a:lvl3pPr marL="1143000" indent="-228600" eaLnBrk="0" hangingPunct="0">
              <a:defRPr i="1">
                <a:solidFill>
                  <a:schemeClr val="tx1"/>
                </a:solidFill>
                <a:latin typeface="Gulim" pitchFamily="34" charset="-127"/>
                <a:ea typeface="Gulim" pitchFamily="34" charset="-127"/>
              </a:defRPr>
            </a:lvl3pPr>
            <a:lvl4pPr marL="1600200" indent="-228600" eaLnBrk="0" hangingPunct="0">
              <a:defRPr i="1">
                <a:solidFill>
                  <a:schemeClr val="tx1"/>
                </a:solidFill>
                <a:latin typeface="Gulim" pitchFamily="34" charset="-127"/>
                <a:ea typeface="Gulim" pitchFamily="34" charset="-127"/>
              </a:defRPr>
            </a:lvl4pPr>
            <a:lvl5pPr marL="2057400" indent="-228600" eaLnBrk="0" hangingPunct="0">
              <a:defRPr i="1">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i="1">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i="1">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i="1">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i="1">
                <a:solidFill>
                  <a:schemeClr val="tx1"/>
                </a:solidFill>
                <a:latin typeface="Gulim" pitchFamily="34" charset="-127"/>
                <a:ea typeface="Gulim" pitchFamily="34" charset="-127"/>
              </a:defRPr>
            </a:lvl9pPr>
          </a:lstStyle>
          <a:p>
            <a:pPr eaLnBrk="1" hangingPunct="1"/>
            <a:r>
              <a:rPr lang="en-US" sz="1400" i="0">
                <a:latin typeface="Arial Black" pitchFamily="34" charset="0"/>
              </a:rPr>
              <a:t>Ready to Use</a:t>
            </a:r>
          </a:p>
          <a:p>
            <a:pPr eaLnBrk="1" hangingPunct="1"/>
            <a:r>
              <a:rPr lang="en-US" sz="1000" i="0">
                <a:latin typeface="Arial" pitchFamily="34" charset="0"/>
              </a:rPr>
              <a:t>Immense visual appeal - Premade PowerPoint Templates, Professional quality templates in a couple of clicks away!</a:t>
            </a:r>
            <a:endParaRPr lang="ko-KR" altLang="en-US" i="0"/>
          </a:p>
        </p:txBody>
      </p:sp>
      <p:sp>
        <p:nvSpPr>
          <p:cNvPr id="23571" name="Text Box 89"/>
          <p:cNvSpPr txBox="1">
            <a:spLocks noChangeArrowheads="1"/>
          </p:cNvSpPr>
          <p:nvPr/>
        </p:nvSpPr>
        <p:spPr bwMode="auto">
          <a:xfrm>
            <a:off x="5484813" y="3789363"/>
            <a:ext cx="1944687"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Gulim" pitchFamily="34" charset="-127"/>
                <a:ea typeface="Gulim" pitchFamily="34" charset="-127"/>
              </a:defRPr>
            </a:lvl1pPr>
            <a:lvl2pPr marL="742950" indent="-285750" eaLnBrk="0" hangingPunct="0">
              <a:defRPr i="1">
                <a:solidFill>
                  <a:schemeClr val="tx1"/>
                </a:solidFill>
                <a:latin typeface="Gulim" pitchFamily="34" charset="-127"/>
                <a:ea typeface="Gulim" pitchFamily="34" charset="-127"/>
              </a:defRPr>
            </a:lvl2pPr>
            <a:lvl3pPr marL="1143000" indent="-228600" eaLnBrk="0" hangingPunct="0">
              <a:defRPr i="1">
                <a:solidFill>
                  <a:schemeClr val="tx1"/>
                </a:solidFill>
                <a:latin typeface="Gulim" pitchFamily="34" charset="-127"/>
                <a:ea typeface="Gulim" pitchFamily="34" charset="-127"/>
              </a:defRPr>
            </a:lvl3pPr>
            <a:lvl4pPr marL="1600200" indent="-228600" eaLnBrk="0" hangingPunct="0">
              <a:defRPr i="1">
                <a:solidFill>
                  <a:schemeClr val="tx1"/>
                </a:solidFill>
                <a:latin typeface="Gulim" pitchFamily="34" charset="-127"/>
                <a:ea typeface="Gulim" pitchFamily="34" charset="-127"/>
              </a:defRPr>
            </a:lvl4pPr>
            <a:lvl5pPr marL="2057400" indent="-228600" eaLnBrk="0" hangingPunct="0">
              <a:defRPr i="1">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i="1">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i="1">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i="1">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i="1">
                <a:solidFill>
                  <a:schemeClr val="tx1"/>
                </a:solidFill>
                <a:latin typeface="Gulim" pitchFamily="34" charset="-127"/>
                <a:ea typeface="Gulim" pitchFamily="34" charset="-127"/>
              </a:defRPr>
            </a:lvl9pPr>
          </a:lstStyle>
          <a:p>
            <a:pPr eaLnBrk="1" hangingPunct="1"/>
            <a:r>
              <a:rPr lang="en-US" sz="1400" i="0">
                <a:latin typeface="Arial Black" pitchFamily="34" charset="0"/>
              </a:rPr>
              <a:t>Diversity of Culture</a:t>
            </a:r>
          </a:p>
          <a:p>
            <a:pPr eaLnBrk="1" hangingPunct="1"/>
            <a:r>
              <a:rPr lang="en-US" sz="1000" i="0">
                <a:latin typeface="Arial" pitchFamily="34" charset="0"/>
              </a:rPr>
              <a:t>Experience the diversity of arts and culture - predesigned PowerPoint Design Templates &amp; Diagrams and Layout Slides</a:t>
            </a:r>
            <a:endParaRPr lang="ko-KR" altLang="en-US" i="0"/>
          </a:p>
        </p:txBody>
      </p:sp>
      <p:sp>
        <p:nvSpPr>
          <p:cNvPr id="23572" name="WordArt 90"/>
          <p:cNvSpPr>
            <a:spLocks noChangeArrowheads="1" noChangeShapeType="1" noTextEdit="1"/>
          </p:cNvSpPr>
          <p:nvPr/>
        </p:nvSpPr>
        <p:spPr bwMode="auto">
          <a:xfrm>
            <a:off x="696913" y="4057650"/>
            <a:ext cx="504825" cy="1444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pc="-45">
                <a:solidFill>
                  <a:srgbClr val="333333"/>
                </a:solidFill>
                <a:latin typeface="Arial Black"/>
              </a:rPr>
              <a:t>1980</a:t>
            </a:r>
            <a:endParaRPr lang="zh-CN" altLang="en-US" spc="-45">
              <a:solidFill>
                <a:srgbClr val="333333"/>
              </a:solidFill>
              <a:latin typeface="Arial Black"/>
            </a:endParaRPr>
          </a:p>
        </p:txBody>
      </p:sp>
      <p:sp>
        <p:nvSpPr>
          <p:cNvPr id="23573" name="WordArt 91"/>
          <p:cNvSpPr>
            <a:spLocks noChangeArrowheads="1" noChangeShapeType="1" noTextEdit="1"/>
          </p:cNvSpPr>
          <p:nvPr/>
        </p:nvSpPr>
        <p:spPr bwMode="auto">
          <a:xfrm>
            <a:off x="696913" y="4352925"/>
            <a:ext cx="504825" cy="1444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pc="-45">
                <a:solidFill>
                  <a:srgbClr val="333333"/>
                </a:solidFill>
                <a:latin typeface="Arial Black"/>
              </a:rPr>
              <a:t>1990</a:t>
            </a:r>
            <a:endParaRPr lang="zh-CN" altLang="en-US" spc="-45">
              <a:solidFill>
                <a:srgbClr val="333333"/>
              </a:solidFill>
              <a:latin typeface="Arial Black"/>
            </a:endParaRPr>
          </a:p>
        </p:txBody>
      </p:sp>
      <p:sp>
        <p:nvSpPr>
          <p:cNvPr id="23574" name="WordArt 92"/>
          <p:cNvSpPr>
            <a:spLocks noChangeArrowheads="1" noChangeShapeType="1" noTextEdit="1"/>
          </p:cNvSpPr>
          <p:nvPr/>
        </p:nvSpPr>
        <p:spPr bwMode="auto">
          <a:xfrm>
            <a:off x="696913" y="4648200"/>
            <a:ext cx="504825" cy="1444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pc="-45">
                <a:solidFill>
                  <a:srgbClr val="333333"/>
                </a:solidFill>
                <a:latin typeface="Arial Black"/>
              </a:rPr>
              <a:t>2000</a:t>
            </a:r>
            <a:endParaRPr lang="zh-CN" altLang="en-US" spc="-45">
              <a:solidFill>
                <a:srgbClr val="333333"/>
              </a:solidFill>
              <a:latin typeface="Arial Black"/>
            </a:endParaRPr>
          </a:p>
        </p:txBody>
      </p:sp>
      <p:sp>
        <p:nvSpPr>
          <p:cNvPr id="23575" name="WordArt 93"/>
          <p:cNvSpPr>
            <a:spLocks noChangeArrowheads="1" noChangeShapeType="1" noTextEdit="1"/>
          </p:cNvSpPr>
          <p:nvPr/>
        </p:nvSpPr>
        <p:spPr bwMode="auto">
          <a:xfrm>
            <a:off x="696913" y="4943475"/>
            <a:ext cx="504825" cy="1444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pc="-45">
                <a:solidFill>
                  <a:srgbClr val="333333"/>
                </a:solidFill>
                <a:latin typeface="Arial Black"/>
              </a:rPr>
              <a:t>2010</a:t>
            </a:r>
            <a:endParaRPr lang="zh-CN" altLang="en-US" spc="-45">
              <a:solidFill>
                <a:srgbClr val="333333"/>
              </a:solidFill>
              <a:latin typeface="Arial Black"/>
            </a:endParaRPr>
          </a:p>
        </p:txBody>
      </p:sp>
      <p:sp>
        <p:nvSpPr>
          <p:cNvPr id="23576" name="WordArt 94"/>
          <p:cNvSpPr>
            <a:spLocks noChangeArrowheads="1" noChangeShapeType="1" noTextEdit="1"/>
          </p:cNvSpPr>
          <p:nvPr/>
        </p:nvSpPr>
        <p:spPr bwMode="auto">
          <a:xfrm>
            <a:off x="696913" y="5238750"/>
            <a:ext cx="504825" cy="1444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pc="-45">
                <a:solidFill>
                  <a:srgbClr val="0C2D70"/>
                </a:solidFill>
                <a:latin typeface="Arial Black"/>
              </a:rPr>
              <a:t>2020</a:t>
            </a:r>
            <a:endParaRPr lang="zh-CN" altLang="en-US" spc="-45">
              <a:solidFill>
                <a:srgbClr val="0C2D70"/>
              </a:solidFill>
              <a:latin typeface="Arial Black"/>
            </a:endParaRPr>
          </a:p>
        </p:txBody>
      </p:sp>
      <p:sp>
        <p:nvSpPr>
          <p:cNvPr id="23577" name="Text Box 95"/>
          <p:cNvSpPr txBox="1">
            <a:spLocks noChangeArrowheads="1"/>
          </p:cNvSpPr>
          <p:nvPr/>
        </p:nvSpPr>
        <p:spPr bwMode="auto">
          <a:xfrm>
            <a:off x="1238250" y="3981450"/>
            <a:ext cx="1439863"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Gulim" pitchFamily="34" charset="-127"/>
                <a:ea typeface="Gulim" pitchFamily="34" charset="-127"/>
              </a:defRPr>
            </a:lvl1pPr>
            <a:lvl2pPr marL="742950" indent="-285750" eaLnBrk="0" hangingPunct="0">
              <a:defRPr i="1">
                <a:solidFill>
                  <a:schemeClr val="tx1"/>
                </a:solidFill>
                <a:latin typeface="Gulim" pitchFamily="34" charset="-127"/>
                <a:ea typeface="Gulim" pitchFamily="34" charset="-127"/>
              </a:defRPr>
            </a:lvl2pPr>
            <a:lvl3pPr marL="1143000" indent="-228600" eaLnBrk="0" hangingPunct="0">
              <a:defRPr i="1">
                <a:solidFill>
                  <a:schemeClr val="tx1"/>
                </a:solidFill>
                <a:latin typeface="Gulim" pitchFamily="34" charset="-127"/>
                <a:ea typeface="Gulim" pitchFamily="34" charset="-127"/>
              </a:defRPr>
            </a:lvl3pPr>
            <a:lvl4pPr marL="1600200" indent="-228600" eaLnBrk="0" hangingPunct="0">
              <a:defRPr i="1">
                <a:solidFill>
                  <a:schemeClr val="tx1"/>
                </a:solidFill>
                <a:latin typeface="Gulim" pitchFamily="34" charset="-127"/>
                <a:ea typeface="Gulim" pitchFamily="34" charset="-127"/>
              </a:defRPr>
            </a:lvl4pPr>
            <a:lvl5pPr marL="2057400" indent="-228600" eaLnBrk="0" hangingPunct="0">
              <a:defRPr i="1">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i="1">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i="1">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i="1">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i="1">
                <a:solidFill>
                  <a:schemeClr val="tx1"/>
                </a:solidFill>
                <a:latin typeface="Gulim" pitchFamily="34" charset="-127"/>
                <a:ea typeface="Gulim" pitchFamily="34" charset="-127"/>
              </a:defRPr>
            </a:lvl9pPr>
          </a:lstStyle>
          <a:p>
            <a:pPr eaLnBrk="1" hangingPunct="1"/>
            <a:r>
              <a:rPr lang="en-US" sz="1000" i="0">
                <a:solidFill>
                  <a:srgbClr val="002533"/>
                </a:solidFill>
                <a:latin typeface="Arial" pitchFamily="34" charset="0"/>
              </a:rPr>
              <a:t>Visual Appealing</a:t>
            </a:r>
          </a:p>
          <a:p>
            <a:pPr eaLnBrk="1" hangingPunct="1"/>
            <a:endParaRPr lang="en-US" sz="1000" i="0">
              <a:solidFill>
                <a:srgbClr val="002533"/>
              </a:solidFill>
              <a:latin typeface="Arial" pitchFamily="34" charset="0"/>
            </a:endParaRPr>
          </a:p>
          <a:p>
            <a:pPr eaLnBrk="1" hangingPunct="1"/>
            <a:r>
              <a:rPr lang="en-US" sz="1000" i="0">
                <a:solidFill>
                  <a:srgbClr val="002533"/>
                </a:solidFill>
                <a:latin typeface="Arial" pitchFamily="34" charset="0"/>
              </a:rPr>
              <a:t>Ready to Use</a:t>
            </a:r>
          </a:p>
          <a:p>
            <a:pPr eaLnBrk="1" hangingPunct="1"/>
            <a:endParaRPr lang="en-US" sz="1000" i="0">
              <a:solidFill>
                <a:srgbClr val="002533"/>
              </a:solidFill>
              <a:latin typeface="Arial" pitchFamily="34" charset="0"/>
            </a:endParaRPr>
          </a:p>
          <a:p>
            <a:pPr eaLnBrk="1" hangingPunct="1"/>
            <a:r>
              <a:rPr lang="en-US" sz="1000" i="0">
                <a:solidFill>
                  <a:srgbClr val="002533"/>
                </a:solidFill>
                <a:latin typeface="Arial" pitchFamily="34" charset="0"/>
              </a:rPr>
              <a:t>Subtle Touch</a:t>
            </a:r>
          </a:p>
          <a:p>
            <a:pPr eaLnBrk="1" hangingPunct="1"/>
            <a:endParaRPr lang="en-US" sz="1000" i="0">
              <a:solidFill>
                <a:srgbClr val="002533"/>
              </a:solidFill>
              <a:latin typeface="Arial" pitchFamily="34" charset="0"/>
            </a:endParaRPr>
          </a:p>
          <a:p>
            <a:pPr eaLnBrk="1" hangingPunct="1"/>
            <a:r>
              <a:rPr lang="en-US" sz="1000" i="0">
                <a:solidFill>
                  <a:srgbClr val="002533"/>
                </a:solidFill>
                <a:latin typeface="Arial" pitchFamily="34" charset="0"/>
              </a:rPr>
              <a:t>Diversity of Culture</a:t>
            </a:r>
          </a:p>
          <a:p>
            <a:pPr eaLnBrk="1" hangingPunct="1"/>
            <a:endParaRPr lang="en-US" sz="1000" i="0">
              <a:solidFill>
                <a:srgbClr val="002533"/>
              </a:solidFill>
              <a:latin typeface="Arial" pitchFamily="34" charset="0"/>
            </a:endParaRPr>
          </a:p>
          <a:p>
            <a:pPr eaLnBrk="1" hangingPunct="1"/>
            <a:r>
              <a:rPr lang="en-US" sz="1000" i="0">
                <a:solidFill>
                  <a:srgbClr val="002533"/>
                </a:solidFill>
                <a:latin typeface="Arial" pitchFamily="34" charset="0"/>
              </a:rPr>
              <a:t>Animation PowerPoint</a:t>
            </a:r>
            <a:endParaRPr lang="ko-KR" altLang="en-US" i="0">
              <a:solidFill>
                <a:srgbClr val="002533"/>
              </a:solidFill>
            </a:endParaRPr>
          </a:p>
        </p:txBody>
      </p:sp>
      <p:grpSp>
        <p:nvGrpSpPr>
          <p:cNvPr id="23578" name="Group 26"/>
          <p:cNvGrpSpPr>
            <a:grpSpLocks/>
          </p:cNvGrpSpPr>
          <p:nvPr/>
        </p:nvGrpSpPr>
        <p:grpSpPr bwMode="auto">
          <a:xfrm>
            <a:off x="912813" y="5484813"/>
            <a:ext cx="71437" cy="358775"/>
            <a:chOff x="0" y="0"/>
            <a:chExt cx="71438" cy="358776"/>
          </a:xfrm>
        </p:grpSpPr>
        <p:sp>
          <p:nvSpPr>
            <p:cNvPr id="23579" name="Oval 96"/>
            <p:cNvSpPr>
              <a:spLocks noChangeArrowheads="1"/>
            </p:cNvSpPr>
            <p:nvPr/>
          </p:nvSpPr>
          <p:spPr bwMode="auto">
            <a:xfrm>
              <a:off x="0" y="0"/>
              <a:ext cx="71438" cy="7143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i="0">
                <a:solidFill>
                  <a:srgbClr val="FF9933"/>
                </a:solidFill>
              </a:endParaRPr>
            </a:p>
          </p:txBody>
        </p:sp>
        <p:sp>
          <p:nvSpPr>
            <p:cNvPr id="23580" name="Oval 97"/>
            <p:cNvSpPr>
              <a:spLocks noChangeArrowheads="1"/>
            </p:cNvSpPr>
            <p:nvPr/>
          </p:nvSpPr>
          <p:spPr bwMode="auto">
            <a:xfrm>
              <a:off x="0" y="142875"/>
              <a:ext cx="71438" cy="7143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i="0">
                <a:solidFill>
                  <a:srgbClr val="FF9933"/>
                </a:solidFill>
              </a:endParaRPr>
            </a:p>
          </p:txBody>
        </p:sp>
        <p:sp>
          <p:nvSpPr>
            <p:cNvPr id="23581" name="Oval 98"/>
            <p:cNvSpPr>
              <a:spLocks noChangeArrowheads="1"/>
            </p:cNvSpPr>
            <p:nvPr/>
          </p:nvSpPr>
          <p:spPr bwMode="auto">
            <a:xfrm>
              <a:off x="0" y="287338"/>
              <a:ext cx="71438" cy="7143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i="0">
                <a:solidFill>
                  <a:srgbClr val="FF9933"/>
                </a:solidFill>
              </a:endParaRPr>
            </a:p>
          </p:txBody>
        </p:sp>
      </p:grpSp>
      <p:sp>
        <p:nvSpPr>
          <p:cNvPr id="23582" name="Line 99"/>
          <p:cNvSpPr>
            <a:spLocks noChangeShapeType="1"/>
          </p:cNvSpPr>
          <p:nvPr/>
        </p:nvSpPr>
        <p:spPr bwMode="auto">
          <a:xfrm flipV="1">
            <a:off x="3144838" y="3609975"/>
            <a:ext cx="0" cy="1260475"/>
          </a:xfrm>
          <a:prstGeom prst="line">
            <a:avLst/>
          </a:prstGeom>
          <a:noFill/>
          <a:ln w="19050" cap="rnd" cmpd="sng">
            <a:solidFill>
              <a:srgbClr val="333333"/>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3583"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Line 3"/>
          <p:cNvSpPr>
            <a:spLocks noChangeShapeType="1"/>
          </p:cNvSpPr>
          <p:nvPr/>
        </p:nvSpPr>
        <p:spPr bwMode="auto">
          <a:xfrm flipV="1">
            <a:off x="4606925" y="3282950"/>
            <a:ext cx="0" cy="1152525"/>
          </a:xfrm>
          <a:prstGeom prst="line">
            <a:avLst/>
          </a:prstGeom>
          <a:noFill/>
          <a:ln w="63500" cmpd="sng">
            <a:solidFill>
              <a:srgbClr val="506EAB"/>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79" name="Freeform 4"/>
          <p:cNvSpPr>
            <a:spLocks/>
          </p:cNvSpPr>
          <p:nvPr/>
        </p:nvSpPr>
        <p:spPr bwMode="auto">
          <a:xfrm flipH="1">
            <a:off x="6588125" y="3282950"/>
            <a:ext cx="503238" cy="1295400"/>
          </a:xfrm>
          <a:custGeom>
            <a:avLst/>
            <a:gdLst>
              <a:gd name="T0" fmla="*/ 318 w 318"/>
              <a:gd name="T1" fmla="*/ 816 h 816"/>
              <a:gd name="T2" fmla="*/ 0 w 318"/>
              <a:gd name="T3" fmla="*/ 816 h 816"/>
              <a:gd name="T4" fmla="*/ 0 w 318"/>
              <a:gd name="T5" fmla="*/ 0 h 816"/>
              <a:gd name="T6" fmla="*/ 0 w 318"/>
              <a:gd name="T7" fmla="*/ 0 h 816"/>
              <a:gd name="T8" fmla="*/ 318 w 318"/>
              <a:gd name="T9" fmla="*/ 816 h 816"/>
            </a:gdLst>
            <a:ahLst/>
            <a:cxnLst>
              <a:cxn ang="0">
                <a:pos x="T0" y="T1"/>
              </a:cxn>
              <a:cxn ang="0">
                <a:pos x="T2" y="T3"/>
              </a:cxn>
              <a:cxn ang="0">
                <a:pos x="T4" y="T5"/>
              </a:cxn>
            </a:cxnLst>
            <a:rect l="T6" t="T7" r="T8" b="T9"/>
            <a:pathLst>
              <a:path w="318" h="816">
                <a:moveTo>
                  <a:pt x="318" y="816"/>
                </a:moveTo>
                <a:lnTo>
                  <a:pt x="0" y="816"/>
                </a:lnTo>
                <a:lnTo>
                  <a:pt x="0" y="0"/>
                </a:lnTo>
              </a:path>
            </a:pathLst>
          </a:custGeom>
          <a:noFill/>
          <a:ln w="63500" cmpd="sng">
            <a:solidFill>
              <a:srgbClr val="828282"/>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580" name="Freeform 5"/>
          <p:cNvSpPr>
            <a:spLocks/>
          </p:cNvSpPr>
          <p:nvPr/>
        </p:nvSpPr>
        <p:spPr bwMode="auto">
          <a:xfrm>
            <a:off x="2051050" y="3282950"/>
            <a:ext cx="504825" cy="1295400"/>
          </a:xfrm>
          <a:custGeom>
            <a:avLst/>
            <a:gdLst>
              <a:gd name="T0" fmla="*/ 318 w 318"/>
              <a:gd name="T1" fmla="*/ 816 h 816"/>
              <a:gd name="T2" fmla="*/ 0 w 318"/>
              <a:gd name="T3" fmla="*/ 816 h 816"/>
              <a:gd name="T4" fmla="*/ 0 w 318"/>
              <a:gd name="T5" fmla="*/ 0 h 816"/>
              <a:gd name="T6" fmla="*/ 0 w 318"/>
              <a:gd name="T7" fmla="*/ 0 h 816"/>
              <a:gd name="T8" fmla="*/ 318 w 318"/>
              <a:gd name="T9" fmla="*/ 816 h 816"/>
            </a:gdLst>
            <a:ahLst/>
            <a:cxnLst>
              <a:cxn ang="0">
                <a:pos x="T0" y="T1"/>
              </a:cxn>
              <a:cxn ang="0">
                <a:pos x="T2" y="T3"/>
              </a:cxn>
              <a:cxn ang="0">
                <a:pos x="T4" y="T5"/>
              </a:cxn>
            </a:cxnLst>
            <a:rect l="T6" t="T7" r="T8" b="T9"/>
            <a:pathLst>
              <a:path w="318" h="816">
                <a:moveTo>
                  <a:pt x="318" y="816"/>
                </a:moveTo>
                <a:lnTo>
                  <a:pt x="0" y="816"/>
                </a:lnTo>
                <a:lnTo>
                  <a:pt x="0" y="0"/>
                </a:lnTo>
              </a:path>
            </a:pathLst>
          </a:custGeom>
          <a:noFill/>
          <a:ln w="63500" cmpd="sng">
            <a:solidFill>
              <a:srgbClr val="0C2D7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581" name="AutoShape 6"/>
          <p:cNvSpPr>
            <a:spLocks noChangeArrowheads="1"/>
          </p:cNvSpPr>
          <p:nvPr/>
        </p:nvSpPr>
        <p:spPr bwMode="auto">
          <a:xfrm>
            <a:off x="846138" y="1455738"/>
            <a:ext cx="7488237" cy="1785937"/>
          </a:xfrm>
          <a:prstGeom prst="roundRect">
            <a:avLst>
              <a:gd name="adj" fmla="val 12343"/>
            </a:avLst>
          </a:prstGeom>
          <a:solidFill>
            <a:srgbClr val="C0C0C0">
              <a:alpha val="25000"/>
            </a:srgbClr>
          </a:solidFill>
          <a:ln w="19050" cmpd="sng">
            <a:solidFill>
              <a:srgbClr val="C0C0C0"/>
            </a:solidFill>
            <a:round/>
            <a:headEnd/>
            <a:tailEnd/>
          </a:ln>
        </p:spPr>
        <p:txBody>
          <a:bodyPr wrap="none" anchor="ctr"/>
          <a:lstStyle/>
          <a:p>
            <a:endParaRPr lang="ko-KR" altLang="en-US"/>
          </a:p>
        </p:txBody>
      </p:sp>
      <p:sp>
        <p:nvSpPr>
          <p:cNvPr id="24582" name="AutoShape 7"/>
          <p:cNvSpPr>
            <a:spLocks noChangeArrowheads="1"/>
          </p:cNvSpPr>
          <p:nvPr/>
        </p:nvSpPr>
        <p:spPr bwMode="auto">
          <a:xfrm>
            <a:off x="931863" y="1577975"/>
            <a:ext cx="2382837" cy="1533525"/>
          </a:xfrm>
          <a:prstGeom prst="roundRect">
            <a:avLst>
              <a:gd name="adj" fmla="val 11417"/>
            </a:avLst>
          </a:prstGeom>
          <a:gradFill rotWithShape="1">
            <a:gsLst>
              <a:gs pos="0">
                <a:srgbClr val="0C2D70"/>
              </a:gs>
              <a:gs pos="100000">
                <a:srgbClr val="0A255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4583" name="AutoShape 8"/>
          <p:cNvSpPr>
            <a:spLocks noChangeArrowheads="1"/>
          </p:cNvSpPr>
          <p:nvPr/>
        </p:nvSpPr>
        <p:spPr bwMode="auto">
          <a:xfrm>
            <a:off x="3398838" y="1577975"/>
            <a:ext cx="2382837" cy="1533525"/>
          </a:xfrm>
          <a:prstGeom prst="roundRect">
            <a:avLst>
              <a:gd name="adj" fmla="val 11417"/>
            </a:avLst>
          </a:prstGeom>
          <a:gradFill rotWithShape="1">
            <a:gsLst>
              <a:gs pos="0">
                <a:srgbClr val="506EAB"/>
              </a:gs>
              <a:gs pos="100000">
                <a:srgbClr val="425A8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24584" name="AutoShape 9"/>
          <p:cNvSpPr>
            <a:spLocks noChangeArrowheads="1"/>
          </p:cNvSpPr>
          <p:nvPr/>
        </p:nvSpPr>
        <p:spPr bwMode="auto">
          <a:xfrm>
            <a:off x="5867400" y="1577975"/>
            <a:ext cx="2382838" cy="1533525"/>
          </a:xfrm>
          <a:prstGeom prst="roundRect">
            <a:avLst>
              <a:gd name="adj" fmla="val 11417"/>
            </a:avLst>
          </a:prstGeom>
          <a:gradFill rotWithShape="1">
            <a:gsLst>
              <a:gs pos="0">
                <a:srgbClr val="828282"/>
              </a:gs>
              <a:gs pos="100000">
                <a:srgbClr val="6B6B6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grpSp>
        <p:nvGrpSpPr>
          <p:cNvPr id="24585" name="Group 9"/>
          <p:cNvGrpSpPr>
            <a:grpSpLocks/>
          </p:cNvGrpSpPr>
          <p:nvPr/>
        </p:nvGrpSpPr>
        <p:grpSpPr bwMode="auto">
          <a:xfrm>
            <a:off x="3941763" y="1854200"/>
            <a:ext cx="1368425" cy="901700"/>
            <a:chOff x="0" y="0"/>
            <a:chExt cx="728" cy="480"/>
          </a:xfrm>
        </p:grpSpPr>
        <p:sp>
          <p:nvSpPr>
            <p:cNvPr id="24586" name="WordArt 11"/>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4587" name="WordArt 12"/>
            <p:cNvSpPr>
              <a:spLocks noChangeArrowheads="1" noChangeShapeType="1" noTextEdit="1"/>
            </p:cNvSpPr>
            <p:nvPr/>
          </p:nvSpPr>
          <p:spPr bwMode="auto">
            <a:xfrm>
              <a:off x="0" y="207"/>
              <a:ext cx="728" cy="27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01. ADD CONTENTS</a:t>
              </a:r>
            </a:p>
            <a:p>
              <a:pPr algn="ctr"/>
              <a:r>
                <a:rPr lang="en-US" altLang="zh-CN" sz="800" b="1" spc="-40">
                  <a:solidFill>
                    <a:schemeClr val="bg1"/>
                  </a:solidFill>
                  <a:latin typeface="Arial"/>
                  <a:cs typeface="Arial"/>
                </a:rPr>
                <a:t>02. ADD CONTENTS</a:t>
              </a:r>
            </a:p>
            <a:p>
              <a:pPr algn="ctr"/>
              <a:r>
                <a:rPr lang="en-US" altLang="zh-CN" sz="800" b="1" spc="-40">
                  <a:solidFill>
                    <a:schemeClr val="bg1"/>
                  </a:solidFill>
                  <a:latin typeface="Arial"/>
                  <a:cs typeface="Arial"/>
                </a:rPr>
                <a:t>03. ADD CONTENTS</a:t>
              </a:r>
              <a:endParaRPr lang="zh-CN" altLang="en-US" sz="800" b="1" spc="-40">
                <a:solidFill>
                  <a:schemeClr val="bg1"/>
                </a:solidFill>
                <a:latin typeface="Arial"/>
                <a:cs typeface="Arial"/>
              </a:endParaRPr>
            </a:p>
          </p:txBody>
        </p:sp>
      </p:grpSp>
      <p:grpSp>
        <p:nvGrpSpPr>
          <p:cNvPr id="24588" name="Group 12"/>
          <p:cNvGrpSpPr>
            <a:grpSpLocks/>
          </p:cNvGrpSpPr>
          <p:nvPr/>
        </p:nvGrpSpPr>
        <p:grpSpPr bwMode="auto">
          <a:xfrm>
            <a:off x="1420813" y="1854200"/>
            <a:ext cx="1368425" cy="901700"/>
            <a:chOff x="0" y="0"/>
            <a:chExt cx="728" cy="480"/>
          </a:xfrm>
        </p:grpSpPr>
        <p:sp>
          <p:nvSpPr>
            <p:cNvPr id="24589" name="WordArt 14"/>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4590" name="WordArt 15"/>
            <p:cNvSpPr>
              <a:spLocks noChangeArrowheads="1" noChangeShapeType="1" noTextEdit="1"/>
            </p:cNvSpPr>
            <p:nvPr/>
          </p:nvSpPr>
          <p:spPr bwMode="auto">
            <a:xfrm>
              <a:off x="0" y="207"/>
              <a:ext cx="728" cy="27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01. ADD CONTENTS</a:t>
              </a:r>
            </a:p>
            <a:p>
              <a:pPr algn="ctr"/>
              <a:r>
                <a:rPr lang="en-US" altLang="zh-CN" sz="800" b="1" spc="-40">
                  <a:solidFill>
                    <a:schemeClr val="bg1"/>
                  </a:solidFill>
                  <a:latin typeface="Arial"/>
                  <a:cs typeface="Arial"/>
                </a:rPr>
                <a:t>02. ADD CONTENTS</a:t>
              </a:r>
            </a:p>
            <a:p>
              <a:pPr algn="ctr"/>
              <a:r>
                <a:rPr lang="en-US" altLang="zh-CN" sz="800" b="1" spc="-40">
                  <a:solidFill>
                    <a:schemeClr val="bg1"/>
                  </a:solidFill>
                  <a:latin typeface="Arial"/>
                  <a:cs typeface="Arial"/>
                </a:rPr>
                <a:t>03. ADD CONTENTS</a:t>
              </a:r>
              <a:endParaRPr lang="zh-CN" altLang="en-US" sz="800" b="1" spc="-40">
                <a:solidFill>
                  <a:schemeClr val="bg1"/>
                </a:solidFill>
                <a:latin typeface="Arial"/>
                <a:cs typeface="Arial"/>
              </a:endParaRPr>
            </a:p>
          </p:txBody>
        </p:sp>
      </p:grpSp>
      <p:grpSp>
        <p:nvGrpSpPr>
          <p:cNvPr id="24591" name="Group 15"/>
          <p:cNvGrpSpPr>
            <a:grpSpLocks/>
          </p:cNvGrpSpPr>
          <p:nvPr/>
        </p:nvGrpSpPr>
        <p:grpSpPr bwMode="auto">
          <a:xfrm>
            <a:off x="6389688" y="1854200"/>
            <a:ext cx="1368425" cy="901700"/>
            <a:chOff x="0" y="0"/>
            <a:chExt cx="728" cy="480"/>
          </a:xfrm>
        </p:grpSpPr>
        <p:sp>
          <p:nvSpPr>
            <p:cNvPr id="24592" name="WordArt 17"/>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4593" name="WordArt 18"/>
            <p:cNvSpPr>
              <a:spLocks noChangeArrowheads="1" noChangeShapeType="1" noTextEdit="1"/>
            </p:cNvSpPr>
            <p:nvPr/>
          </p:nvSpPr>
          <p:spPr bwMode="auto">
            <a:xfrm>
              <a:off x="0" y="207"/>
              <a:ext cx="728" cy="27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01. ADD CONTENTS</a:t>
              </a:r>
            </a:p>
            <a:p>
              <a:pPr algn="ctr"/>
              <a:r>
                <a:rPr lang="en-US" altLang="zh-CN" sz="800" b="1" spc="-40">
                  <a:solidFill>
                    <a:schemeClr val="bg1"/>
                  </a:solidFill>
                  <a:latin typeface="Arial"/>
                  <a:cs typeface="Arial"/>
                </a:rPr>
                <a:t>02. ADD CONTENTS</a:t>
              </a:r>
            </a:p>
            <a:p>
              <a:pPr algn="ctr"/>
              <a:r>
                <a:rPr lang="en-US" altLang="zh-CN" sz="800" b="1" spc="-40">
                  <a:solidFill>
                    <a:schemeClr val="bg1"/>
                  </a:solidFill>
                  <a:latin typeface="Arial"/>
                  <a:cs typeface="Arial"/>
                </a:rPr>
                <a:t>03. ADD CONTENTS</a:t>
              </a:r>
              <a:endParaRPr lang="zh-CN" altLang="en-US" sz="800" b="1" spc="-40">
                <a:solidFill>
                  <a:schemeClr val="bg1"/>
                </a:solidFill>
                <a:latin typeface="Arial"/>
                <a:cs typeface="Arial"/>
              </a:endParaRPr>
            </a:p>
          </p:txBody>
        </p:sp>
      </p:grpSp>
      <p:sp>
        <p:nvSpPr>
          <p:cNvPr id="24594" name="AutoShape 20"/>
          <p:cNvSpPr>
            <a:spLocks noChangeArrowheads="1"/>
          </p:cNvSpPr>
          <p:nvPr/>
        </p:nvSpPr>
        <p:spPr bwMode="auto">
          <a:xfrm rot="10800000">
            <a:off x="2339975" y="3697288"/>
            <a:ext cx="1795463" cy="1404937"/>
          </a:xfrm>
          <a:prstGeom prst="hexagon">
            <a:avLst>
              <a:gd name="adj" fmla="val 31949"/>
              <a:gd name="vf" fmla="val 115470"/>
            </a:avLst>
          </a:prstGeom>
          <a:gradFill rotWithShape="1">
            <a:gsLst>
              <a:gs pos="0">
                <a:srgbClr val="0C2D70"/>
              </a:gs>
              <a:gs pos="50000">
                <a:srgbClr val="0A255C"/>
              </a:gs>
              <a:gs pos="100000">
                <a:srgbClr val="0C2D70"/>
              </a:gs>
            </a:gsLst>
            <a:lin ang="18900000" scaled="1"/>
          </a:gradFill>
          <a:ln w="9525" cmpd="sng">
            <a:miter lim="800000"/>
            <a:headEnd/>
            <a:tailEnd/>
          </a:ln>
          <a:scene3d>
            <a:camera prst="legacyObliqueBottom"/>
            <a:lightRig rig="legacyFlat3" dir="b"/>
          </a:scene3d>
          <a:sp3d extrusionH="430200" prstMaterial="legacyMatte">
            <a:bevelT w="13500" h="13500" prst="angle"/>
            <a:bevelB w="13500" h="13500" prst="angle"/>
            <a:extrusionClr>
              <a:srgbClr val="0C2D70"/>
            </a:extrusionClr>
          </a:sp3d>
        </p:spPr>
        <p:txBody>
          <a:bodyPr wrap="none" anchor="ctr">
            <a:flatTx/>
          </a:bodyPr>
          <a:lstStyle/>
          <a:p>
            <a:endParaRPr lang="ko-KR" altLang="en-US"/>
          </a:p>
        </p:txBody>
      </p:sp>
      <p:sp>
        <p:nvSpPr>
          <p:cNvPr id="24595" name="AutoShape 21"/>
          <p:cNvSpPr>
            <a:spLocks noChangeArrowheads="1"/>
          </p:cNvSpPr>
          <p:nvPr/>
        </p:nvSpPr>
        <p:spPr bwMode="auto">
          <a:xfrm rot="10800000">
            <a:off x="2341563" y="3700463"/>
            <a:ext cx="1793875" cy="1403350"/>
          </a:xfrm>
          <a:prstGeom prst="hexagon">
            <a:avLst>
              <a:gd name="adj" fmla="val 31957"/>
              <a:gd name="vf" fmla="val 115470"/>
            </a:avLst>
          </a:prstGeom>
          <a:noFill/>
          <a:ln w="19050" cap="rnd" cmpd="sng">
            <a:solidFill>
              <a:schemeClr val="bg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ko-KR" altLang="en-US"/>
          </a:p>
        </p:txBody>
      </p:sp>
      <p:sp>
        <p:nvSpPr>
          <p:cNvPr id="24596" name="AutoShape 23"/>
          <p:cNvSpPr>
            <a:spLocks noChangeArrowheads="1"/>
          </p:cNvSpPr>
          <p:nvPr/>
        </p:nvSpPr>
        <p:spPr bwMode="auto">
          <a:xfrm rot="10800000">
            <a:off x="5056188" y="3703638"/>
            <a:ext cx="1792287" cy="1400175"/>
          </a:xfrm>
          <a:prstGeom prst="hexagon">
            <a:avLst>
              <a:gd name="adj" fmla="val 32001"/>
              <a:gd name="vf" fmla="val 115470"/>
            </a:avLst>
          </a:prstGeom>
          <a:gradFill rotWithShape="1">
            <a:gsLst>
              <a:gs pos="0">
                <a:srgbClr val="828282"/>
              </a:gs>
              <a:gs pos="50000">
                <a:srgbClr val="5B5B5B"/>
              </a:gs>
              <a:gs pos="100000">
                <a:srgbClr val="828282"/>
              </a:gs>
            </a:gsLst>
            <a:lin ang="18900000" scaled="1"/>
          </a:gradFill>
          <a:ln w="9525" cmpd="sng">
            <a:miter lim="800000"/>
            <a:headEnd/>
            <a:tailEnd/>
          </a:ln>
          <a:scene3d>
            <a:camera prst="legacyObliqueBottom"/>
            <a:lightRig rig="legacyFlat3" dir="b"/>
          </a:scene3d>
          <a:sp3d extrusionH="430200" prstMaterial="legacyMatte">
            <a:bevelT w="13500" h="13500" prst="angle"/>
            <a:bevelB w="13500" h="13500" prst="angle"/>
            <a:extrusionClr>
              <a:srgbClr val="828282"/>
            </a:extrusionClr>
          </a:sp3d>
        </p:spPr>
        <p:txBody>
          <a:bodyPr wrap="none" anchor="ctr">
            <a:flatTx/>
          </a:bodyPr>
          <a:lstStyle/>
          <a:p>
            <a:endParaRPr lang="ko-KR" altLang="en-US"/>
          </a:p>
        </p:txBody>
      </p:sp>
      <p:sp>
        <p:nvSpPr>
          <p:cNvPr id="24597" name="AutoShape 24"/>
          <p:cNvSpPr>
            <a:spLocks noChangeArrowheads="1"/>
          </p:cNvSpPr>
          <p:nvPr/>
        </p:nvSpPr>
        <p:spPr bwMode="auto">
          <a:xfrm rot="10800000">
            <a:off x="5056188" y="3703638"/>
            <a:ext cx="1792287" cy="1400175"/>
          </a:xfrm>
          <a:prstGeom prst="hexagon">
            <a:avLst>
              <a:gd name="adj" fmla="val 32001"/>
              <a:gd name="vf" fmla="val 115470"/>
            </a:avLst>
          </a:prstGeom>
          <a:noFill/>
          <a:ln w="19050" cap="rnd" cmpd="sng">
            <a:solidFill>
              <a:schemeClr val="bg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ko-KR" altLang="en-US"/>
          </a:p>
        </p:txBody>
      </p:sp>
      <p:sp>
        <p:nvSpPr>
          <p:cNvPr id="24598" name="AutoShape 25"/>
          <p:cNvSpPr>
            <a:spLocks noChangeArrowheads="1"/>
          </p:cNvSpPr>
          <p:nvPr/>
        </p:nvSpPr>
        <p:spPr bwMode="auto">
          <a:xfrm rot="10800000">
            <a:off x="3697288" y="4398963"/>
            <a:ext cx="1797050" cy="1404937"/>
          </a:xfrm>
          <a:prstGeom prst="hexagon">
            <a:avLst>
              <a:gd name="adj" fmla="val 31977"/>
              <a:gd name="vf" fmla="val 115470"/>
            </a:avLst>
          </a:prstGeom>
          <a:solidFill>
            <a:srgbClr val="506EAB"/>
          </a:solidFill>
          <a:ln w="9525" cmpd="sng">
            <a:miter lim="800000"/>
            <a:headEnd/>
            <a:tailEnd/>
          </a:ln>
          <a:scene3d>
            <a:camera prst="legacyObliqueBottom"/>
            <a:lightRig rig="legacyFlat3" dir="b"/>
          </a:scene3d>
          <a:sp3d extrusionH="430200" prstMaterial="legacyMatte">
            <a:bevelT w="13500" h="13500" prst="angle"/>
            <a:bevelB w="13500" h="13500" prst="angle"/>
            <a:extrusionClr>
              <a:srgbClr val="506EAB"/>
            </a:extrusionClr>
          </a:sp3d>
        </p:spPr>
        <p:txBody>
          <a:bodyPr wrap="none" anchor="ctr">
            <a:flatTx/>
          </a:bodyPr>
          <a:lstStyle/>
          <a:p>
            <a:endParaRPr lang="ko-KR" altLang="en-US"/>
          </a:p>
        </p:txBody>
      </p:sp>
      <p:sp>
        <p:nvSpPr>
          <p:cNvPr id="24599" name="AutoShape 26"/>
          <p:cNvSpPr>
            <a:spLocks noChangeArrowheads="1"/>
          </p:cNvSpPr>
          <p:nvPr/>
        </p:nvSpPr>
        <p:spPr bwMode="auto">
          <a:xfrm rot="10800000">
            <a:off x="3695700" y="4402138"/>
            <a:ext cx="1795463" cy="1403350"/>
          </a:xfrm>
          <a:prstGeom prst="hexagon">
            <a:avLst>
              <a:gd name="adj" fmla="val 31985"/>
              <a:gd name="vf" fmla="val 115470"/>
            </a:avLst>
          </a:prstGeom>
          <a:noFill/>
          <a:ln w="19050" cap="rnd" cmpd="sng">
            <a:solidFill>
              <a:schemeClr val="bg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ko-KR" altLang="en-US"/>
          </a:p>
        </p:txBody>
      </p:sp>
      <p:sp>
        <p:nvSpPr>
          <p:cNvPr id="24600" name="WordArt 27"/>
          <p:cNvSpPr>
            <a:spLocks noChangeArrowheads="1" noChangeShapeType="1" noTextEdit="1"/>
          </p:cNvSpPr>
          <p:nvPr/>
        </p:nvSpPr>
        <p:spPr bwMode="auto">
          <a:xfrm>
            <a:off x="4171950" y="5011738"/>
            <a:ext cx="866775" cy="2238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4601" name="WordArt 28"/>
          <p:cNvSpPr>
            <a:spLocks noChangeArrowheads="1" noChangeShapeType="1" noTextEdit="1"/>
          </p:cNvSpPr>
          <p:nvPr/>
        </p:nvSpPr>
        <p:spPr bwMode="auto">
          <a:xfrm>
            <a:off x="2805113" y="4291013"/>
            <a:ext cx="866775" cy="2238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4602" name="WordArt 29"/>
          <p:cNvSpPr>
            <a:spLocks noChangeArrowheads="1" noChangeShapeType="1" noTextEdit="1"/>
          </p:cNvSpPr>
          <p:nvPr/>
        </p:nvSpPr>
        <p:spPr bwMode="auto">
          <a:xfrm>
            <a:off x="5541963" y="4291013"/>
            <a:ext cx="866775" cy="22383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24603" name="Rectangle 30"/>
          <p:cNvSpPr>
            <a:spLocks noGrp="1" noChangeArrowheads="1"/>
          </p:cNvSpPr>
          <p:nvPr>
            <p:ph type="title" idx="4294967295"/>
          </p:nvPr>
        </p:nvSpPr>
        <p:spPr/>
        <p:txBody>
          <a:bodyPr/>
          <a:lstStyle/>
          <a:p>
            <a:r>
              <a:rPr lang="zh-CN" altLang="ko-KR" sz="2600"/>
              <a:t>Click To Type Slide Title</a:t>
            </a: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2"/>
          <p:cNvGrpSpPr>
            <a:grpSpLocks/>
          </p:cNvGrpSpPr>
          <p:nvPr/>
        </p:nvGrpSpPr>
        <p:grpSpPr bwMode="auto">
          <a:xfrm>
            <a:off x="608013" y="4949825"/>
            <a:ext cx="8280400" cy="809625"/>
            <a:chOff x="0" y="0"/>
            <a:chExt cx="5216" cy="510"/>
          </a:xfrm>
        </p:grpSpPr>
        <p:sp>
          <p:nvSpPr>
            <p:cNvPr id="25603" name="AutoShape 3"/>
            <p:cNvSpPr>
              <a:spLocks/>
            </p:cNvSpPr>
            <p:nvPr/>
          </p:nvSpPr>
          <p:spPr bwMode="auto">
            <a:xfrm rot="10800000">
              <a:off x="0" y="0"/>
              <a:ext cx="5216" cy="285"/>
            </a:xfrm>
            <a:custGeom>
              <a:avLst/>
              <a:gdLst>
                <a:gd name="T0" fmla="*/ 0 w 21600"/>
                <a:gd name="T1" fmla="*/ 0 h 21600"/>
                <a:gd name="T2" fmla="*/ 1686 w 21600"/>
                <a:gd name="T3" fmla="*/ 21600 h 21600"/>
                <a:gd name="T4" fmla="*/ 19914 w 21600"/>
                <a:gd name="T5" fmla="*/ 21600 h 21600"/>
                <a:gd name="T6" fmla="*/ 21600 w 21600"/>
                <a:gd name="T7" fmla="*/ 0 h 21600"/>
                <a:gd name="T8" fmla="*/ 0 w 21600"/>
                <a:gd name="T9" fmla="*/ 0 h 21600"/>
                <a:gd name="T10" fmla="*/ 2642 w 21600"/>
                <a:gd name="T11" fmla="*/ 2653 h 21600"/>
                <a:gd name="T12" fmla="*/ 18958 w 21600"/>
                <a:gd name="T13" fmla="*/ 18947 h 21600"/>
              </a:gdLst>
              <a:ahLst/>
              <a:cxnLst>
                <a:cxn ang="0">
                  <a:pos x="T0" y="T1"/>
                </a:cxn>
                <a:cxn ang="0">
                  <a:pos x="T2" y="T3"/>
                </a:cxn>
                <a:cxn ang="0">
                  <a:pos x="T4" y="T5"/>
                </a:cxn>
                <a:cxn ang="0">
                  <a:pos x="T6" y="T7"/>
                </a:cxn>
                <a:cxn ang="0">
                  <a:pos x="T8" y="T9"/>
                </a:cxn>
              </a:cxnLst>
              <a:rect l="T10" t="T11" r="T12" b="T13"/>
              <a:pathLst>
                <a:path w="21600" h="21600">
                  <a:moveTo>
                    <a:pt x="0" y="0"/>
                  </a:moveTo>
                  <a:lnTo>
                    <a:pt x="1686" y="21600"/>
                  </a:lnTo>
                  <a:lnTo>
                    <a:pt x="19914" y="21600"/>
                  </a:lnTo>
                  <a:lnTo>
                    <a:pt x="21600" y="0"/>
                  </a:lnTo>
                  <a:lnTo>
                    <a:pt x="0" y="0"/>
                  </a:lnTo>
                  <a:close/>
                </a:path>
              </a:pathLst>
            </a:custGeom>
            <a:solidFill>
              <a:srgbClr val="0C2D70">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5604" name="Rectangle 4"/>
            <p:cNvSpPr>
              <a:spLocks noChangeArrowheads="1"/>
            </p:cNvSpPr>
            <p:nvPr/>
          </p:nvSpPr>
          <p:spPr bwMode="auto">
            <a:xfrm>
              <a:off x="0" y="283"/>
              <a:ext cx="5216" cy="227"/>
            </a:xfrm>
            <a:prstGeom prst="rect">
              <a:avLst/>
            </a:prstGeom>
            <a:solidFill>
              <a:srgbClr val="0C2D7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ko-KR" altLang="en-US"/>
            </a:p>
          </p:txBody>
        </p:sp>
      </p:grpSp>
      <p:sp>
        <p:nvSpPr>
          <p:cNvPr id="25605" name="Rectangle 5"/>
          <p:cNvSpPr>
            <a:spLocks noGrp="1" noChangeArrowheads="1"/>
          </p:cNvSpPr>
          <p:nvPr>
            <p:ph type="title" idx="4294967295"/>
          </p:nvPr>
        </p:nvSpPr>
        <p:spPr/>
        <p:txBody>
          <a:bodyPr/>
          <a:lstStyle/>
          <a:p>
            <a:r>
              <a:rPr lang="zh-CN" altLang="ko-KR" sz="2600"/>
              <a:t>Click To Type Slide Title</a:t>
            </a:r>
          </a:p>
        </p:txBody>
      </p:sp>
      <p:graphicFrame>
        <p:nvGraphicFramePr>
          <p:cNvPr id="25606" name="Object 6"/>
          <p:cNvGraphicFramePr>
            <a:graphicFrameLocks noChangeAspect="1"/>
          </p:cNvGraphicFramePr>
          <p:nvPr/>
        </p:nvGraphicFramePr>
        <p:xfrm>
          <a:off x="107950" y="1052513"/>
          <a:ext cx="8712200" cy="4867275"/>
        </p:xfrm>
        <a:graphic>
          <a:graphicData uri="http://schemas.openxmlformats.org/presentationml/2006/ole">
            <mc:AlternateContent xmlns:mc="http://schemas.openxmlformats.org/markup-compatibility/2006">
              <mc:Choice xmlns:v="urn:schemas-microsoft-com:vml" Requires="v">
                <p:oleObj spid="_x0000_s25612" r:id="rId3" imgW="6480000" imgH="3999240" progId="MSGraph.Chart.8">
                  <p:embed/>
                </p:oleObj>
              </mc:Choice>
              <mc:Fallback>
                <p:oleObj r:id="rId3" imgW="6480000" imgH="3999240" progId="MSGraph.Char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0" y="1052513"/>
                        <a:ext cx="8712200" cy="4867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607" name="Text Box 15"/>
          <p:cNvSpPr txBox="1">
            <a:spLocks noChangeArrowheads="1"/>
          </p:cNvSpPr>
          <p:nvPr/>
        </p:nvSpPr>
        <p:spPr bwMode="auto">
          <a:xfrm>
            <a:off x="3348038" y="6016625"/>
            <a:ext cx="5499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i="1">
                <a:solidFill>
                  <a:schemeClr val="tx1"/>
                </a:solidFill>
                <a:latin typeface="Gulim" pitchFamily="34" charset="-127"/>
                <a:ea typeface="Gulim" pitchFamily="34" charset="-127"/>
              </a:defRPr>
            </a:lvl1pPr>
            <a:lvl2pPr marL="742950" indent="-285750" eaLnBrk="0" hangingPunct="0">
              <a:defRPr i="1">
                <a:solidFill>
                  <a:schemeClr val="tx1"/>
                </a:solidFill>
                <a:latin typeface="Gulim" pitchFamily="34" charset="-127"/>
                <a:ea typeface="Gulim" pitchFamily="34" charset="-127"/>
              </a:defRPr>
            </a:lvl2pPr>
            <a:lvl3pPr marL="1143000" indent="-228600" eaLnBrk="0" hangingPunct="0">
              <a:defRPr i="1">
                <a:solidFill>
                  <a:schemeClr val="tx1"/>
                </a:solidFill>
                <a:latin typeface="Gulim" pitchFamily="34" charset="-127"/>
                <a:ea typeface="Gulim" pitchFamily="34" charset="-127"/>
              </a:defRPr>
            </a:lvl3pPr>
            <a:lvl4pPr marL="1600200" indent="-228600" eaLnBrk="0" hangingPunct="0">
              <a:defRPr i="1">
                <a:solidFill>
                  <a:schemeClr val="tx1"/>
                </a:solidFill>
                <a:latin typeface="Gulim" pitchFamily="34" charset="-127"/>
                <a:ea typeface="Gulim" pitchFamily="34" charset="-127"/>
              </a:defRPr>
            </a:lvl4pPr>
            <a:lvl5pPr marL="2057400" indent="-228600" eaLnBrk="0" hangingPunct="0">
              <a:defRPr i="1">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i="1">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i="1">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i="1">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i="1">
                <a:solidFill>
                  <a:schemeClr val="tx1"/>
                </a:solidFill>
                <a:latin typeface="Gulim" pitchFamily="34" charset="-127"/>
                <a:ea typeface="Gulim" pitchFamily="34" charset="-127"/>
              </a:defRPr>
            </a:lvl9pPr>
          </a:lstStyle>
          <a:p>
            <a:pPr eaLnBrk="1" hangingPunct="1"/>
            <a:r>
              <a:rPr lang="en-US" sz="1200" i="0">
                <a:latin typeface="HY헤드라인M" pitchFamily="2" charset="-127"/>
                <a:ea typeface="HY헤드라인M" pitchFamily="2" charset="-127"/>
              </a:rPr>
              <a:t>※ </a:t>
            </a:r>
            <a:r>
              <a:rPr lang="ko-KR" altLang="en-US" sz="1200" i="0">
                <a:latin typeface="HY헤드라인M" pitchFamily="2" charset="-127"/>
                <a:ea typeface="HY헤드라인M" pitchFamily="2" charset="-127"/>
              </a:rPr>
              <a:t>파워포인트</a:t>
            </a:r>
            <a:r>
              <a:rPr lang="en-US" sz="1200" i="0">
                <a:latin typeface="HY헤드라인M" pitchFamily="2" charset="-127"/>
                <a:ea typeface="HY헤드라인M" pitchFamily="2" charset="-127"/>
              </a:rPr>
              <a:t>2003</a:t>
            </a:r>
            <a:r>
              <a:rPr lang="ko-KR" altLang="en-US" sz="1200" i="0">
                <a:latin typeface="HY헤드라인M" pitchFamily="2" charset="-127"/>
                <a:ea typeface="HY헤드라인M" pitchFamily="2" charset="-127"/>
              </a:rPr>
              <a:t>에서 만든 막대그래프 입니다</a:t>
            </a:r>
            <a:r>
              <a:rPr lang="en-US" sz="1200" i="0">
                <a:latin typeface="HY헤드라인M" pitchFamily="2" charset="-127"/>
                <a:ea typeface="HY헤드라인M" pitchFamily="2" charset="-127"/>
              </a:rPr>
              <a:t>.</a:t>
            </a:r>
          </a:p>
          <a:p>
            <a:pPr eaLnBrk="1" hangingPunct="1"/>
            <a:r>
              <a:rPr lang="en-US" sz="1200" i="0">
                <a:latin typeface="HY헤드라인M" pitchFamily="2" charset="-127"/>
                <a:ea typeface="HY헤드라인M" pitchFamily="2" charset="-127"/>
              </a:rPr>
              <a:t>    </a:t>
            </a:r>
            <a:r>
              <a:rPr lang="ko-KR" altLang="en-US" sz="1200" i="0">
                <a:latin typeface="HY헤드라인M" pitchFamily="2" charset="-127"/>
                <a:ea typeface="HY헤드라인M" pitchFamily="2" charset="-127"/>
              </a:rPr>
              <a:t>더블클릭하시면 엑셀과 연동되어 데이터값을 입력하여 변형 할수 있습니다</a:t>
            </a:r>
            <a:r>
              <a:rPr lang="en-US" sz="1200" i="0">
                <a:latin typeface="HY헤드라인M" pitchFamily="2" charset="-127"/>
                <a:ea typeface="HY헤드라인M" pitchFamily="2" charset="-127"/>
              </a:rPr>
              <a:t>.</a:t>
            </a:r>
          </a:p>
        </p:txBody>
      </p:sp>
      <p:sp>
        <p:nvSpPr>
          <p:cNvPr id="25608"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5"/>
              </a:rPr>
              <a:t> </a:t>
            </a:r>
            <a:endParaRPr lang="zh-CN" altLang="en-US" sz="1100">
              <a:solidFill>
                <a:srgbClr val="414141"/>
              </a:solidFill>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
          <p:cNvSpPr>
            <a:spLocks noGrp="1" noChangeArrowheads="1"/>
          </p:cNvSpPr>
          <p:nvPr>
            <p:ph type="title" idx="4294967295"/>
          </p:nvPr>
        </p:nvSpPr>
        <p:spPr/>
        <p:txBody>
          <a:bodyPr/>
          <a:lstStyle/>
          <a:p>
            <a:pPr eaLnBrk="1" hangingPunct="1"/>
            <a:r>
              <a:rPr lang="zh-CN" altLang="ko-KR"/>
              <a:t>Click To Edit Title Style</a:t>
            </a:r>
          </a:p>
        </p:txBody>
      </p:sp>
      <p:sp>
        <p:nvSpPr>
          <p:cNvPr id="8195" name="Rectangle 12"/>
          <p:cNvSpPr>
            <a:spLocks noGrp="1" noChangeArrowheads="1"/>
          </p:cNvSpPr>
          <p:nvPr>
            <p:ph type="body" idx="4294967295"/>
          </p:nvPr>
        </p:nvSpPr>
        <p:spPr>
          <a:xfrm>
            <a:off x="457200" y="1412875"/>
            <a:ext cx="8229600" cy="5111750"/>
          </a:xfrm>
          <a:noFill/>
        </p:spPr>
        <p:txBody>
          <a:bodyPr/>
          <a:lstStyle/>
          <a:p>
            <a:pPr eaLnBrk="1" latinLnBrk="0" hangingPunct="1">
              <a:lnSpc>
                <a:spcPct val="110000"/>
              </a:lnSpc>
              <a:spcBef>
                <a:spcPct val="0"/>
              </a:spcBef>
              <a:buFontTx/>
              <a:buNone/>
            </a:pPr>
            <a:r>
              <a:rPr lang="en-US" sz="2400" b="1">
                <a:latin typeface="Arial Black" pitchFamily="34" charset="0"/>
              </a:rPr>
              <a:t>Pictures speak 1,000 words!</a:t>
            </a:r>
          </a:p>
          <a:p>
            <a:pPr eaLnBrk="1" latinLnBrk="0" hangingPunct="1">
              <a:lnSpc>
                <a:spcPct val="110000"/>
              </a:lnSpc>
              <a:spcBef>
                <a:spcPct val="0"/>
              </a:spcBef>
              <a:buFontTx/>
              <a:buNone/>
            </a:pPr>
            <a:endParaRPr lang="en-US" sz="2400" b="1">
              <a:latin typeface="Arial Black" pitchFamily="34" charset="0"/>
            </a:endParaRPr>
          </a:p>
          <a:p>
            <a:pPr eaLnBrk="1" latinLnBrk="0" hangingPunct="1">
              <a:lnSpc>
                <a:spcPct val="110000"/>
              </a:lnSpc>
              <a:spcBef>
                <a:spcPct val="0"/>
              </a:spcBef>
            </a:pPr>
            <a:r>
              <a:rPr lang="en-US" sz="1400">
                <a:latin typeface="Arial" pitchFamily="34" charset="0"/>
              </a:rPr>
              <a:t>Design Inspiration</a:t>
            </a:r>
          </a:p>
          <a:p>
            <a:pPr eaLnBrk="1" latinLnBrk="0" hangingPunct="1">
              <a:lnSpc>
                <a:spcPct val="110000"/>
              </a:lnSpc>
              <a:spcBef>
                <a:spcPct val="0"/>
              </a:spcBef>
            </a:pPr>
            <a:r>
              <a:rPr lang="en-US" sz="1400">
                <a:latin typeface="Arial" pitchFamily="34" charset="0"/>
              </a:rPr>
              <a:t>Clarity &amp; Impact</a:t>
            </a:r>
          </a:p>
          <a:p>
            <a:pPr eaLnBrk="1" latinLnBrk="0" hangingPunct="1">
              <a:lnSpc>
                <a:spcPct val="110000"/>
              </a:lnSpc>
              <a:spcBef>
                <a:spcPct val="0"/>
              </a:spcBef>
            </a:pPr>
            <a:endParaRPr lang="en-US" sz="1400">
              <a:latin typeface="Arial" pitchFamily="34" charset="0"/>
            </a:endParaRPr>
          </a:p>
          <a:p>
            <a:pPr eaLnBrk="1" latinLnBrk="0" hangingPunct="1">
              <a:lnSpc>
                <a:spcPct val="110000"/>
              </a:lnSpc>
              <a:spcBef>
                <a:spcPct val="0"/>
              </a:spcBef>
            </a:pPr>
            <a:r>
              <a:rPr lang="en-US" sz="1400">
                <a:latin typeface="Arial" pitchFamily="34" charset="0"/>
              </a:rPr>
              <a:t>Premium Design</a:t>
            </a:r>
          </a:p>
          <a:p>
            <a:pPr eaLnBrk="1" latinLnBrk="0" hangingPunct="1">
              <a:lnSpc>
                <a:spcPct val="110000"/>
              </a:lnSpc>
              <a:spcBef>
                <a:spcPct val="0"/>
              </a:spcBef>
            </a:pPr>
            <a:r>
              <a:rPr lang="en-US" sz="1400">
                <a:latin typeface="Arial" pitchFamily="34" charset="0"/>
              </a:rPr>
              <a:t>Subtle Touch</a:t>
            </a:r>
          </a:p>
          <a:p>
            <a:pPr eaLnBrk="1" latinLnBrk="0" hangingPunct="1">
              <a:lnSpc>
                <a:spcPct val="110000"/>
              </a:lnSpc>
              <a:spcBef>
                <a:spcPct val="0"/>
              </a:spcBef>
            </a:pPr>
            <a:endParaRPr lang="en-US" sz="1400">
              <a:latin typeface="Arial" pitchFamily="34" charset="0"/>
            </a:endParaRPr>
          </a:p>
          <a:p>
            <a:pPr eaLnBrk="1" latinLnBrk="0" hangingPunct="1">
              <a:lnSpc>
                <a:spcPct val="110000"/>
              </a:lnSpc>
              <a:spcBef>
                <a:spcPct val="0"/>
              </a:spcBef>
            </a:pPr>
            <a:r>
              <a:rPr lang="en-US" sz="1400">
                <a:latin typeface="Arial" pitchFamily="34" charset="0"/>
              </a:rPr>
              <a:t>Visual Appealing</a:t>
            </a:r>
          </a:p>
          <a:p>
            <a:pPr eaLnBrk="1" latinLnBrk="0" hangingPunct="1">
              <a:lnSpc>
                <a:spcPct val="110000"/>
              </a:lnSpc>
              <a:spcBef>
                <a:spcPct val="0"/>
              </a:spcBef>
            </a:pPr>
            <a:r>
              <a:rPr lang="en-US" sz="1400">
                <a:latin typeface="Arial" pitchFamily="34" charset="0"/>
              </a:rPr>
              <a:t>Stylish Design</a:t>
            </a:r>
          </a:p>
          <a:p>
            <a:pPr eaLnBrk="1" latinLnBrk="0" hangingPunct="1">
              <a:lnSpc>
                <a:spcPct val="110000"/>
              </a:lnSpc>
              <a:spcBef>
                <a:spcPct val="0"/>
              </a:spcBef>
            </a:pPr>
            <a:endParaRPr lang="en-US" sz="1400">
              <a:latin typeface="Arial" pitchFamily="34" charset="0"/>
            </a:endParaRPr>
          </a:p>
          <a:p>
            <a:pPr eaLnBrk="1" latinLnBrk="0" hangingPunct="1">
              <a:lnSpc>
                <a:spcPct val="110000"/>
              </a:lnSpc>
              <a:spcBef>
                <a:spcPct val="0"/>
              </a:spcBef>
            </a:pPr>
            <a:r>
              <a:rPr lang="en-US" sz="1400">
                <a:latin typeface="Arial" pitchFamily="34" charset="0"/>
              </a:rPr>
              <a:t>Simplicity &amp; Beauty</a:t>
            </a:r>
          </a:p>
          <a:p>
            <a:pPr eaLnBrk="1" latinLnBrk="0" hangingPunct="1">
              <a:lnSpc>
                <a:spcPct val="110000"/>
              </a:lnSpc>
              <a:spcBef>
                <a:spcPct val="0"/>
              </a:spcBef>
            </a:pPr>
            <a:r>
              <a:rPr lang="en-US" sz="1400">
                <a:latin typeface="Arial" pitchFamily="34" charset="0"/>
              </a:rPr>
              <a:t>3D Effect</a:t>
            </a:r>
          </a:p>
          <a:p>
            <a:pPr eaLnBrk="1" latinLnBrk="0" hangingPunct="1">
              <a:lnSpc>
                <a:spcPct val="110000"/>
              </a:lnSpc>
              <a:spcBef>
                <a:spcPct val="0"/>
              </a:spcBef>
            </a:pPr>
            <a:endParaRPr lang="en-US" sz="1400">
              <a:latin typeface="Arial" pitchFamily="34" charset="0"/>
            </a:endParaRPr>
          </a:p>
          <a:p>
            <a:pPr eaLnBrk="1" latinLnBrk="0" hangingPunct="1">
              <a:lnSpc>
                <a:spcPct val="110000"/>
              </a:lnSpc>
              <a:spcBef>
                <a:spcPct val="0"/>
              </a:spcBef>
              <a:buFontTx/>
              <a:buNone/>
            </a:pPr>
            <a:r>
              <a:rPr lang="en-US" sz="1400">
                <a:latin typeface="Arial Black" pitchFamily="34" charset="0"/>
              </a:rPr>
              <a:t>       Stylish templates can be a valuable aid to creative professionals.</a:t>
            </a:r>
          </a:p>
          <a:p>
            <a:pPr eaLnBrk="1" latinLnBrk="0" hangingPunct="1">
              <a:lnSpc>
                <a:spcPct val="110000"/>
              </a:lnSpc>
              <a:spcBef>
                <a:spcPct val="0"/>
              </a:spcBef>
              <a:buFontTx/>
              <a:buNone/>
            </a:pPr>
            <a:r>
              <a:rPr lang="en-US" sz="1400">
                <a:latin typeface="Arial Black" pitchFamily="34" charset="0"/>
              </a:rPr>
              <a:t>       Each work is featured with simplicity but supreme beauty.</a:t>
            </a:r>
          </a:p>
          <a:p>
            <a:pPr eaLnBrk="1" hangingPunct="1">
              <a:lnSpc>
                <a:spcPct val="110000"/>
              </a:lnSpc>
              <a:spcBef>
                <a:spcPct val="0"/>
              </a:spcBef>
            </a:pPr>
            <a:endParaRPr lang="en-US" sz="2800"/>
          </a:p>
          <a:p>
            <a:pPr eaLnBrk="1" hangingPunct="1"/>
            <a:endParaRPr lang="en-US"/>
          </a:p>
          <a:p>
            <a:pPr eaLnBrk="1" hangingPunct="1"/>
            <a:endParaRPr lang="en-US" sz="2400"/>
          </a:p>
        </p:txBody>
      </p:sp>
      <p:sp>
        <p:nvSpPr>
          <p:cNvPr id="8196"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zh-CN" altLang="ko-KR" sz="2600"/>
              <a:t>Click To Type Slide Title</a:t>
            </a:r>
          </a:p>
        </p:txBody>
      </p:sp>
      <p:sp>
        <p:nvSpPr>
          <p:cNvPr id="26627" name="Freeform 91"/>
          <p:cNvSpPr>
            <a:spLocks/>
          </p:cNvSpPr>
          <p:nvPr/>
        </p:nvSpPr>
        <p:spPr bwMode="auto">
          <a:xfrm>
            <a:off x="2949575" y="2994025"/>
            <a:ext cx="196850" cy="120650"/>
          </a:xfrm>
          <a:custGeom>
            <a:avLst/>
            <a:gdLst>
              <a:gd name="T0" fmla="*/ 12 w 124"/>
              <a:gd name="T1" fmla="*/ 76 h 76"/>
              <a:gd name="T2" fmla="*/ 0 w 124"/>
              <a:gd name="T3" fmla="*/ 49 h 76"/>
              <a:gd name="T4" fmla="*/ 8 w 124"/>
              <a:gd name="T5" fmla="*/ 19 h 76"/>
              <a:gd name="T6" fmla="*/ 58 w 124"/>
              <a:gd name="T7" fmla="*/ 0 h 76"/>
              <a:gd name="T8" fmla="*/ 124 w 124"/>
              <a:gd name="T9" fmla="*/ 19 h 76"/>
              <a:gd name="T10" fmla="*/ 112 w 124"/>
              <a:gd name="T11" fmla="*/ 54 h 76"/>
              <a:gd name="T12" fmla="*/ 62 w 124"/>
              <a:gd name="T13" fmla="*/ 54 h 76"/>
              <a:gd name="T14" fmla="*/ 56 w 124"/>
              <a:gd name="T15" fmla="*/ 58 h 76"/>
              <a:gd name="T16" fmla="*/ 42 w 124"/>
              <a:gd name="T17" fmla="*/ 66 h 76"/>
              <a:gd name="T18" fmla="*/ 35 w 124"/>
              <a:gd name="T19" fmla="*/ 70 h 76"/>
              <a:gd name="T20" fmla="*/ 26 w 124"/>
              <a:gd name="T21" fmla="*/ 75 h 76"/>
              <a:gd name="T22" fmla="*/ 18 w 124"/>
              <a:gd name="T23" fmla="*/ 76 h 76"/>
              <a:gd name="T24" fmla="*/ 12 w 124"/>
              <a:gd name="T25" fmla="*/ 76 h 76"/>
              <a:gd name="T26" fmla="*/ 0 w 124"/>
              <a:gd name="T27" fmla="*/ 0 h 76"/>
              <a:gd name="T28" fmla="*/ 124 w 124"/>
              <a:gd name="T2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124" h="76">
                <a:moveTo>
                  <a:pt x="12" y="76"/>
                </a:moveTo>
                <a:lnTo>
                  <a:pt x="0" y="49"/>
                </a:lnTo>
                <a:lnTo>
                  <a:pt x="8" y="19"/>
                </a:lnTo>
                <a:lnTo>
                  <a:pt x="58" y="0"/>
                </a:lnTo>
                <a:lnTo>
                  <a:pt x="124" y="19"/>
                </a:lnTo>
                <a:lnTo>
                  <a:pt x="112" y="54"/>
                </a:lnTo>
                <a:lnTo>
                  <a:pt x="62" y="54"/>
                </a:lnTo>
                <a:lnTo>
                  <a:pt x="56" y="58"/>
                </a:lnTo>
                <a:lnTo>
                  <a:pt x="42" y="66"/>
                </a:lnTo>
                <a:lnTo>
                  <a:pt x="35" y="70"/>
                </a:lnTo>
                <a:lnTo>
                  <a:pt x="26" y="75"/>
                </a:lnTo>
                <a:lnTo>
                  <a:pt x="18" y="76"/>
                </a:lnTo>
                <a:lnTo>
                  <a:pt x="12" y="76"/>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28" name="Freeform 92"/>
          <p:cNvSpPr>
            <a:spLocks/>
          </p:cNvSpPr>
          <p:nvPr/>
        </p:nvSpPr>
        <p:spPr bwMode="auto">
          <a:xfrm>
            <a:off x="2330450" y="1890713"/>
            <a:ext cx="566738" cy="671512"/>
          </a:xfrm>
          <a:custGeom>
            <a:avLst/>
            <a:gdLst>
              <a:gd name="T0" fmla="*/ 234 w 357"/>
              <a:gd name="T1" fmla="*/ 389 h 423"/>
              <a:gd name="T2" fmla="*/ 181 w 357"/>
              <a:gd name="T3" fmla="*/ 339 h 423"/>
              <a:gd name="T4" fmla="*/ 131 w 357"/>
              <a:gd name="T5" fmla="*/ 279 h 423"/>
              <a:gd name="T6" fmla="*/ 188 w 357"/>
              <a:gd name="T7" fmla="*/ 205 h 423"/>
              <a:gd name="T8" fmla="*/ 104 w 357"/>
              <a:gd name="T9" fmla="*/ 148 h 423"/>
              <a:gd name="T10" fmla="*/ 0 w 357"/>
              <a:gd name="T11" fmla="*/ 68 h 423"/>
              <a:gd name="T12" fmla="*/ 62 w 357"/>
              <a:gd name="T13" fmla="*/ 95 h 423"/>
              <a:gd name="T14" fmla="*/ 59 w 357"/>
              <a:gd name="T15" fmla="*/ 84 h 423"/>
              <a:gd name="T16" fmla="*/ 60 w 357"/>
              <a:gd name="T17" fmla="*/ 78 h 423"/>
              <a:gd name="T18" fmla="*/ 66 w 357"/>
              <a:gd name="T19" fmla="*/ 75 h 423"/>
              <a:gd name="T20" fmla="*/ 69 w 357"/>
              <a:gd name="T21" fmla="*/ 72 h 423"/>
              <a:gd name="T22" fmla="*/ 68 w 357"/>
              <a:gd name="T23" fmla="*/ 54 h 423"/>
              <a:gd name="T24" fmla="*/ 60 w 357"/>
              <a:gd name="T25" fmla="*/ 21 h 423"/>
              <a:gd name="T26" fmla="*/ 63 w 357"/>
              <a:gd name="T27" fmla="*/ 8 h 423"/>
              <a:gd name="T28" fmla="*/ 80 w 357"/>
              <a:gd name="T29" fmla="*/ 1 h 423"/>
              <a:gd name="T30" fmla="*/ 90 w 357"/>
              <a:gd name="T31" fmla="*/ 3 h 423"/>
              <a:gd name="T32" fmla="*/ 93 w 357"/>
              <a:gd name="T33" fmla="*/ 14 h 423"/>
              <a:gd name="T34" fmla="*/ 92 w 357"/>
              <a:gd name="T35" fmla="*/ 41 h 423"/>
              <a:gd name="T36" fmla="*/ 98 w 357"/>
              <a:gd name="T37" fmla="*/ 57 h 423"/>
              <a:gd name="T38" fmla="*/ 106 w 357"/>
              <a:gd name="T39" fmla="*/ 62 h 423"/>
              <a:gd name="T40" fmla="*/ 116 w 357"/>
              <a:gd name="T41" fmla="*/ 63 h 423"/>
              <a:gd name="T42" fmla="*/ 137 w 357"/>
              <a:gd name="T43" fmla="*/ 62 h 423"/>
              <a:gd name="T44" fmla="*/ 151 w 357"/>
              <a:gd name="T45" fmla="*/ 56 h 423"/>
              <a:gd name="T46" fmla="*/ 161 w 357"/>
              <a:gd name="T47" fmla="*/ 48 h 423"/>
              <a:gd name="T48" fmla="*/ 250 w 357"/>
              <a:gd name="T49" fmla="*/ 77 h 423"/>
              <a:gd name="T50" fmla="*/ 267 w 357"/>
              <a:gd name="T51" fmla="*/ 98 h 423"/>
              <a:gd name="T52" fmla="*/ 274 w 357"/>
              <a:gd name="T53" fmla="*/ 118 h 423"/>
              <a:gd name="T54" fmla="*/ 279 w 357"/>
              <a:gd name="T55" fmla="*/ 181 h 423"/>
              <a:gd name="T56" fmla="*/ 338 w 357"/>
              <a:gd name="T57" fmla="*/ 220 h 423"/>
              <a:gd name="T58" fmla="*/ 326 w 357"/>
              <a:gd name="T59" fmla="*/ 294 h 423"/>
              <a:gd name="T60" fmla="*/ 280 w 357"/>
              <a:gd name="T61" fmla="*/ 267 h 423"/>
              <a:gd name="T62" fmla="*/ 280 w 357"/>
              <a:gd name="T63" fmla="*/ 291 h 423"/>
              <a:gd name="T64" fmla="*/ 283 w 357"/>
              <a:gd name="T65" fmla="*/ 307 h 423"/>
              <a:gd name="T66" fmla="*/ 289 w 357"/>
              <a:gd name="T67" fmla="*/ 315 h 423"/>
              <a:gd name="T68" fmla="*/ 301 w 357"/>
              <a:gd name="T69" fmla="*/ 318 h 423"/>
              <a:gd name="T70" fmla="*/ 307 w 357"/>
              <a:gd name="T71" fmla="*/ 322 h 423"/>
              <a:gd name="T72" fmla="*/ 310 w 357"/>
              <a:gd name="T73" fmla="*/ 331 h 423"/>
              <a:gd name="T74" fmla="*/ 310 w 357"/>
              <a:gd name="T75" fmla="*/ 363 h 423"/>
              <a:gd name="T76" fmla="*/ 304 w 357"/>
              <a:gd name="T77" fmla="*/ 380 h 423"/>
              <a:gd name="T78" fmla="*/ 294 w 357"/>
              <a:gd name="T79" fmla="*/ 392 h 423"/>
              <a:gd name="T80" fmla="*/ 291 w 357"/>
              <a:gd name="T81" fmla="*/ 423 h 423"/>
              <a:gd name="T82" fmla="*/ 0 w 357"/>
              <a:gd name="T83" fmla="*/ 0 h 423"/>
              <a:gd name="T84" fmla="*/ 357 w 357"/>
              <a:gd name="T85"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357" h="423">
                <a:moveTo>
                  <a:pt x="261" y="423"/>
                </a:moveTo>
                <a:lnTo>
                  <a:pt x="234" y="389"/>
                </a:lnTo>
                <a:lnTo>
                  <a:pt x="231" y="362"/>
                </a:lnTo>
                <a:lnTo>
                  <a:pt x="181" y="339"/>
                </a:lnTo>
                <a:lnTo>
                  <a:pt x="142" y="301"/>
                </a:lnTo>
                <a:lnTo>
                  <a:pt x="131" y="279"/>
                </a:lnTo>
                <a:lnTo>
                  <a:pt x="173" y="262"/>
                </a:lnTo>
                <a:lnTo>
                  <a:pt x="188" y="205"/>
                </a:lnTo>
                <a:lnTo>
                  <a:pt x="176" y="140"/>
                </a:lnTo>
                <a:lnTo>
                  <a:pt x="104" y="148"/>
                </a:lnTo>
                <a:lnTo>
                  <a:pt x="47" y="125"/>
                </a:lnTo>
                <a:lnTo>
                  <a:pt x="0" y="68"/>
                </a:lnTo>
                <a:lnTo>
                  <a:pt x="24" y="26"/>
                </a:lnTo>
                <a:lnTo>
                  <a:pt x="62" y="95"/>
                </a:lnTo>
                <a:lnTo>
                  <a:pt x="60" y="92"/>
                </a:lnTo>
                <a:lnTo>
                  <a:pt x="59" y="84"/>
                </a:lnTo>
                <a:lnTo>
                  <a:pt x="59" y="81"/>
                </a:lnTo>
                <a:lnTo>
                  <a:pt x="60" y="78"/>
                </a:lnTo>
                <a:lnTo>
                  <a:pt x="62" y="77"/>
                </a:lnTo>
                <a:lnTo>
                  <a:pt x="66" y="75"/>
                </a:lnTo>
                <a:lnTo>
                  <a:pt x="68" y="75"/>
                </a:lnTo>
                <a:lnTo>
                  <a:pt x="69" y="72"/>
                </a:lnTo>
                <a:lnTo>
                  <a:pt x="69" y="65"/>
                </a:lnTo>
                <a:lnTo>
                  <a:pt x="68" y="54"/>
                </a:lnTo>
                <a:lnTo>
                  <a:pt x="66" y="42"/>
                </a:lnTo>
                <a:lnTo>
                  <a:pt x="60" y="21"/>
                </a:lnTo>
                <a:lnTo>
                  <a:pt x="59" y="11"/>
                </a:lnTo>
                <a:lnTo>
                  <a:pt x="63" y="8"/>
                </a:lnTo>
                <a:lnTo>
                  <a:pt x="74" y="3"/>
                </a:lnTo>
                <a:lnTo>
                  <a:pt x="80" y="1"/>
                </a:lnTo>
                <a:lnTo>
                  <a:pt x="86" y="0"/>
                </a:lnTo>
                <a:lnTo>
                  <a:pt x="90" y="3"/>
                </a:lnTo>
                <a:lnTo>
                  <a:pt x="92" y="6"/>
                </a:lnTo>
                <a:lnTo>
                  <a:pt x="93" y="14"/>
                </a:lnTo>
                <a:lnTo>
                  <a:pt x="93" y="23"/>
                </a:lnTo>
                <a:lnTo>
                  <a:pt x="92" y="41"/>
                </a:lnTo>
                <a:lnTo>
                  <a:pt x="93" y="50"/>
                </a:lnTo>
                <a:lnTo>
                  <a:pt x="98" y="57"/>
                </a:lnTo>
                <a:lnTo>
                  <a:pt x="101" y="60"/>
                </a:lnTo>
                <a:lnTo>
                  <a:pt x="106" y="62"/>
                </a:lnTo>
                <a:lnTo>
                  <a:pt x="110" y="63"/>
                </a:lnTo>
                <a:lnTo>
                  <a:pt x="116" y="63"/>
                </a:lnTo>
                <a:lnTo>
                  <a:pt x="127" y="63"/>
                </a:lnTo>
                <a:lnTo>
                  <a:pt x="137" y="62"/>
                </a:lnTo>
                <a:lnTo>
                  <a:pt x="145" y="59"/>
                </a:lnTo>
                <a:lnTo>
                  <a:pt x="151" y="56"/>
                </a:lnTo>
                <a:lnTo>
                  <a:pt x="160" y="51"/>
                </a:lnTo>
                <a:lnTo>
                  <a:pt x="161" y="48"/>
                </a:lnTo>
                <a:lnTo>
                  <a:pt x="246" y="71"/>
                </a:lnTo>
                <a:lnTo>
                  <a:pt x="250" y="77"/>
                </a:lnTo>
                <a:lnTo>
                  <a:pt x="261" y="89"/>
                </a:lnTo>
                <a:lnTo>
                  <a:pt x="267" y="98"/>
                </a:lnTo>
                <a:lnTo>
                  <a:pt x="271" y="107"/>
                </a:lnTo>
                <a:lnTo>
                  <a:pt x="274" y="118"/>
                </a:lnTo>
                <a:lnTo>
                  <a:pt x="276" y="130"/>
                </a:lnTo>
                <a:lnTo>
                  <a:pt x="279" y="181"/>
                </a:lnTo>
                <a:lnTo>
                  <a:pt x="280" y="209"/>
                </a:lnTo>
                <a:lnTo>
                  <a:pt x="338" y="220"/>
                </a:lnTo>
                <a:lnTo>
                  <a:pt x="357" y="286"/>
                </a:lnTo>
                <a:lnTo>
                  <a:pt x="326" y="294"/>
                </a:lnTo>
                <a:lnTo>
                  <a:pt x="307" y="279"/>
                </a:lnTo>
                <a:lnTo>
                  <a:pt x="280" y="267"/>
                </a:lnTo>
                <a:lnTo>
                  <a:pt x="280" y="274"/>
                </a:lnTo>
                <a:lnTo>
                  <a:pt x="280" y="291"/>
                </a:lnTo>
                <a:lnTo>
                  <a:pt x="282" y="298"/>
                </a:lnTo>
                <a:lnTo>
                  <a:pt x="283" y="307"/>
                </a:lnTo>
                <a:lnTo>
                  <a:pt x="286" y="313"/>
                </a:lnTo>
                <a:lnTo>
                  <a:pt x="289" y="315"/>
                </a:lnTo>
                <a:lnTo>
                  <a:pt x="291" y="316"/>
                </a:lnTo>
                <a:lnTo>
                  <a:pt x="301" y="318"/>
                </a:lnTo>
                <a:lnTo>
                  <a:pt x="304" y="319"/>
                </a:lnTo>
                <a:lnTo>
                  <a:pt x="307" y="322"/>
                </a:lnTo>
                <a:lnTo>
                  <a:pt x="309" y="325"/>
                </a:lnTo>
                <a:lnTo>
                  <a:pt x="310" y="331"/>
                </a:lnTo>
                <a:lnTo>
                  <a:pt x="310" y="351"/>
                </a:lnTo>
                <a:lnTo>
                  <a:pt x="310" y="363"/>
                </a:lnTo>
                <a:lnTo>
                  <a:pt x="307" y="372"/>
                </a:lnTo>
                <a:lnTo>
                  <a:pt x="304" y="380"/>
                </a:lnTo>
                <a:lnTo>
                  <a:pt x="301" y="384"/>
                </a:lnTo>
                <a:lnTo>
                  <a:pt x="294" y="392"/>
                </a:lnTo>
                <a:lnTo>
                  <a:pt x="291" y="393"/>
                </a:lnTo>
                <a:lnTo>
                  <a:pt x="291" y="423"/>
                </a:lnTo>
                <a:lnTo>
                  <a:pt x="261" y="423"/>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29" name="Freeform 93"/>
          <p:cNvSpPr>
            <a:spLocks/>
          </p:cNvSpPr>
          <p:nvPr/>
        </p:nvSpPr>
        <p:spPr bwMode="auto">
          <a:xfrm>
            <a:off x="2641600" y="1196975"/>
            <a:ext cx="1246188" cy="1428750"/>
          </a:xfrm>
          <a:custGeom>
            <a:avLst/>
            <a:gdLst>
              <a:gd name="T0" fmla="*/ 291 w 785"/>
              <a:gd name="T1" fmla="*/ 731 h 900"/>
              <a:gd name="T2" fmla="*/ 294 w 785"/>
              <a:gd name="T3" fmla="*/ 508 h 900"/>
              <a:gd name="T4" fmla="*/ 229 w 785"/>
              <a:gd name="T5" fmla="*/ 378 h 900"/>
              <a:gd name="T6" fmla="*/ 62 w 785"/>
              <a:gd name="T7" fmla="*/ 268 h 900"/>
              <a:gd name="T8" fmla="*/ 0 w 785"/>
              <a:gd name="T9" fmla="*/ 191 h 900"/>
              <a:gd name="T10" fmla="*/ 3 w 785"/>
              <a:gd name="T11" fmla="*/ 169 h 900"/>
              <a:gd name="T12" fmla="*/ 16 w 785"/>
              <a:gd name="T13" fmla="*/ 149 h 900"/>
              <a:gd name="T14" fmla="*/ 30 w 785"/>
              <a:gd name="T15" fmla="*/ 145 h 900"/>
              <a:gd name="T16" fmla="*/ 99 w 785"/>
              <a:gd name="T17" fmla="*/ 134 h 900"/>
              <a:gd name="T18" fmla="*/ 182 w 785"/>
              <a:gd name="T19" fmla="*/ 83 h 900"/>
              <a:gd name="T20" fmla="*/ 218 w 785"/>
              <a:gd name="T21" fmla="*/ 53 h 900"/>
              <a:gd name="T22" fmla="*/ 246 w 785"/>
              <a:gd name="T23" fmla="*/ 39 h 900"/>
              <a:gd name="T24" fmla="*/ 279 w 785"/>
              <a:gd name="T25" fmla="*/ 36 h 900"/>
              <a:gd name="T26" fmla="*/ 333 w 785"/>
              <a:gd name="T27" fmla="*/ 27 h 900"/>
              <a:gd name="T28" fmla="*/ 371 w 785"/>
              <a:gd name="T29" fmla="*/ 45 h 900"/>
              <a:gd name="T30" fmla="*/ 401 w 785"/>
              <a:gd name="T31" fmla="*/ 65 h 900"/>
              <a:gd name="T32" fmla="*/ 435 w 785"/>
              <a:gd name="T33" fmla="*/ 59 h 900"/>
              <a:gd name="T34" fmla="*/ 455 w 785"/>
              <a:gd name="T35" fmla="*/ 45 h 900"/>
              <a:gd name="T36" fmla="*/ 482 w 785"/>
              <a:gd name="T37" fmla="*/ 30 h 900"/>
              <a:gd name="T38" fmla="*/ 539 w 785"/>
              <a:gd name="T39" fmla="*/ 20 h 900"/>
              <a:gd name="T40" fmla="*/ 624 w 785"/>
              <a:gd name="T41" fmla="*/ 3 h 900"/>
              <a:gd name="T42" fmla="*/ 669 w 785"/>
              <a:gd name="T43" fmla="*/ 0 h 900"/>
              <a:gd name="T44" fmla="*/ 696 w 785"/>
              <a:gd name="T45" fmla="*/ 5 h 900"/>
              <a:gd name="T46" fmla="*/ 704 w 785"/>
              <a:gd name="T47" fmla="*/ 15 h 900"/>
              <a:gd name="T48" fmla="*/ 702 w 785"/>
              <a:gd name="T49" fmla="*/ 35 h 900"/>
              <a:gd name="T50" fmla="*/ 710 w 785"/>
              <a:gd name="T51" fmla="*/ 63 h 900"/>
              <a:gd name="T52" fmla="*/ 752 w 785"/>
              <a:gd name="T53" fmla="*/ 128 h 900"/>
              <a:gd name="T54" fmla="*/ 782 w 785"/>
              <a:gd name="T55" fmla="*/ 194 h 900"/>
              <a:gd name="T56" fmla="*/ 785 w 785"/>
              <a:gd name="T57" fmla="*/ 223 h 900"/>
              <a:gd name="T58" fmla="*/ 777 w 785"/>
              <a:gd name="T59" fmla="*/ 232 h 900"/>
              <a:gd name="T60" fmla="*/ 749 w 785"/>
              <a:gd name="T61" fmla="*/ 235 h 900"/>
              <a:gd name="T62" fmla="*/ 737 w 785"/>
              <a:gd name="T63" fmla="*/ 258 h 900"/>
              <a:gd name="T64" fmla="*/ 734 w 785"/>
              <a:gd name="T65" fmla="*/ 470 h 900"/>
              <a:gd name="T66" fmla="*/ 734 w 785"/>
              <a:gd name="T67" fmla="*/ 550 h 900"/>
              <a:gd name="T68" fmla="*/ 725 w 785"/>
              <a:gd name="T69" fmla="*/ 594 h 900"/>
              <a:gd name="T70" fmla="*/ 711 w 785"/>
              <a:gd name="T71" fmla="*/ 604 h 900"/>
              <a:gd name="T72" fmla="*/ 648 w 785"/>
              <a:gd name="T73" fmla="*/ 616 h 900"/>
              <a:gd name="T74" fmla="*/ 616 w 785"/>
              <a:gd name="T75" fmla="*/ 634 h 900"/>
              <a:gd name="T76" fmla="*/ 574 w 785"/>
              <a:gd name="T77" fmla="*/ 663 h 900"/>
              <a:gd name="T78" fmla="*/ 542 w 785"/>
              <a:gd name="T79" fmla="*/ 684 h 900"/>
              <a:gd name="T80" fmla="*/ 527 w 785"/>
              <a:gd name="T81" fmla="*/ 711 h 900"/>
              <a:gd name="T82" fmla="*/ 506 w 785"/>
              <a:gd name="T83" fmla="*/ 716 h 900"/>
              <a:gd name="T84" fmla="*/ 488 w 785"/>
              <a:gd name="T85" fmla="*/ 744 h 900"/>
              <a:gd name="T86" fmla="*/ 464 w 785"/>
              <a:gd name="T87" fmla="*/ 794 h 900"/>
              <a:gd name="T88" fmla="*/ 460 w 785"/>
              <a:gd name="T89" fmla="*/ 862 h 900"/>
              <a:gd name="T90" fmla="*/ 458 w 785"/>
              <a:gd name="T91" fmla="*/ 894 h 900"/>
              <a:gd name="T92" fmla="*/ 432 w 785"/>
              <a:gd name="T93" fmla="*/ 898 h 900"/>
              <a:gd name="T94" fmla="*/ 383 w 785"/>
              <a:gd name="T95" fmla="*/ 898 h 900"/>
              <a:gd name="T96" fmla="*/ 0 w 785"/>
              <a:gd name="T97" fmla="*/ 0 h 900"/>
              <a:gd name="T98" fmla="*/ 785 w 785"/>
              <a:gd name="T99"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785" h="900">
                <a:moveTo>
                  <a:pt x="368" y="848"/>
                </a:moveTo>
                <a:lnTo>
                  <a:pt x="328" y="781"/>
                </a:lnTo>
                <a:lnTo>
                  <a:pt x="291" y="731"/>
                </a:lnTo>
                <a:lnTo>
                  <a:pt x="291" y="646"/>
                </a:lnTo>
                <a:lnTo>
                  <a:pt x="294" y="567"/>
                </a:lnTo>
                <a:lnTo>
                  <a:pt x="294" y="508"/>
                </a:lnTo>
                <a:lnTo>
                  <a:pt x="256" y="535"/>
                </a:lnTo>
                <a:lnTo>
                  <a:pt x="256" y="478"/>
                </a:lnTo>
                <a:lnTo>
                  <a:pt x="229" y="378"/>
                </a:lnTo>
                <a:lnTo>
                  <a:pt x="199" y="318"/>
                </a:lnTo>
                <a:lnTo>
                  <a:pt x="126" y="301"/>
                </a:lnTo>
                <a:lnTo>
                  <a:pt x="62" y="268"/>
                </a:lnTo>
                <a:lnTo>
                  <a:pt x="23" y="241"/>
                </a:lnTo>
                <a:lnTo>
                  <a:pt x="62" y="229"/>
                </a:lnTo>
                <a:lnTo>
                  <a:pt x="0" y="191"/>
                </a:lnTo>
                <a:lnTo>
                  <a:pt x="0" y="184"/>
                </a:lnTo>
                <a:lnTo>
                  <a:pt x="1" y="176"/>
                </a:lnTo>
                <a:lnTo>
                  <a:pt x="3" y="169"/>
                </a:lnTo>
                <a:lnTo>
                  <a:pt x="7" y="160"/>
                </a:lnTo>
                <a:lnTo>
                  <a:pt x="12" y="152"/>
                </a:lnTo>
                <a:lnTo>
                  <a:pt x="16" y="149"/>
                </a:lnTo>
                <a:lnTo>
                  <a:pt x="21" y="148"/>
                </a:lnTo>
                <a:lnTo>
                  <a:pt x="26" y="146"/>
                </a:lnTo>
                <a:lnTo>
                  <a:pt x="30" y="145"/>
                </a:lnTo>
                <a:lnTo>
                  <a:pt x="44" y="145"/>
                </a:lnTo>
                <a:lnTo>
                  <a:pt x="62" y="142"/>
                </a:lnTo>
                <a:lnTo>
                  <a:pt x="99" y="134"/>
                </a:lnTo>
                <a:lnTo>
                  <a:pt x="145" y="122"/>
                </a:lnTo>
                <a:lnTo>
                  <a:pt x="166" y="101"/>
                </a:lnTo>
                <a:lnTo>
                  <a:pt x="182" y="83"/>
                </a:lnTo>
                <a:lnTo>
                  <a:pt x="194" y="72"/>
                </a:lnTo>
                <a:lnTo>
                  <a:pt x="205" y="63"/>
                </a:lnTo>
                <a:lnTo>
                  <a:pt x="218" y="53"/>
                </a:lnTo>
                <a:lnTo>
                  <a:pt x="226" y="47"/>
                </a:lnTo>
                <a:lnTo>
                  <a:pt x="235" y="42"/>
                </a:lnTo>
                <a:lnTo>
                  <a:pt x="246" y="39"/>
                </a:lnTo>
                <a:lnTo>
                  <a:pt x="256" y="38"/>
                </a:lnTo>
                <a:lnTo>
                  <a:pt x="267" y="38"/>
                </a:lnTo>
                <a:lnTo>
                  <a:pt x="279" y="36"/>
                </a:lnTo>
                <a:lnTo>
                  <a:pt x="298" y="32"/>
                </a:lnTo>
                <a:lnTo>
                  <a:pt x="316" y="29"/>
                </a:lnTo>
                <a:lnTo>
                  <a:pt x="333" y="27"/>
                </a:lnTo>
                <a:lnTo>
                  <a:pt x="340" y="29"/>
                </a:lnTo>
                <a:lnTo>
                  <a:pt x="350" y="33"/>
                </a:lnTo>
                <a:lnTo>
                  <a:pt x="371" y="45"/>
                </a:lnTo>
                <a:lnTo>
                  <a:pt x="389" y="59"/>
                </a:lnTo>
                <a:lnTo>
                  <a:pt x="396" y="63"/>
                </a:lnTo>
                <a:lnTo>
                  <a:pt x="401" y="65"/>
                </a:lnTo>
                <a:lnTo>
                  <a:pt x="413" y="63"/>
                </a:lnTo>
                <a:lnTo>
                  <a:pt x="428" y="62"/>
                </a:lnTo>
                <a:lnTo>
                  <a:pt x="435" y="59"/>
                </a:lnTo>
                <a:lnTo>
                  <a:pt x="443" y="56"/>
                </a:lnTo>
                <a:lnTo>
                  <a:pt x="450" y="51"/>
                </a:lnTo>
                <a:lnTo>
                  <a:pt x="455" y="45"/>
                </a:lnTo>
                <a:lnTo>
                  <a:pt x="461" y="41"/>
                </a:lnTo>
                <a:lnTo>
                  <a:pt x="470" y="35"/>
                </a:lnTo>
                <a:lnTo>
                  <a:pt x="482" y="30"/>
                </a:lnTo>
                <a:lnTo>
                  <a:pt x="494" y="27"/>
                </a:lnTo>
                <a:lnTo>
                  <a:pt x="520" y="21"/>
                </a:lnTo>
                <a:lnTo>
                  <a:pt x="539" y="20"/>
                </a:lnTo>
                <a:lnTo>
                  <a:pt x="557" y="17"/>
                </a:lnTo>
                <a:lnTo>
                  <a:pt x="582" y="12"/>
                </a:lnTo>
                <a:lnTo>
                  <a:pt x="624" y="3"/>
                </a:lnTo>
                <a:lnTo>
                  <a:pt x="643" y="0"/>
                </a:lnTo>
                <a:lnTo>
                  <a:pt x="655" y="0"/>
                </a:lnTo>
                <a:lnTo>
                  <a:pt x="669" y="0"/>
                </a:lnTo>
                <a:lnTo>
                  <a:pt x="681" y="0"/>
                </a:lnTo>
                <a:lnTo>
                  <a:pt x="692" y="3"/>
                </a:lnTo>
                <a:lnTo>
                  <a:pt x="696" y="5"/>
                </a:lnTo>
                <a:lnTo>
                  <a:pt x="699" y="8"/>
                </a:lnTo>
                <a:lnTo>
                  <a:pt x="702" y="11"/>
                </a:lnTo>
                <a:lnTo>
                  <a:pt x="704" y="15"/>
                </a:lnTo>
                <a:lnTo>
                  <a:pt x="704" y="23"/>
                </a:lnTo>
                <a:lnTo>
                  <a:pt x="704" y="29"/>
                </a:lnTo>
                <a:lnTo>
                  <a:pt x="702" y="35"/>
                </a:lnTo>
                <a:lnTo>
                  <a:pt x="702" y="42"/>
                </a:lnTo>
                <a:lnTo>
                  <a:pt x="704" y="51"/>
                </a:lnTo>
                <a:lnTo>
                  <a:pt x="710" y="63"/>
                </a:lnTo>
                <a:lnTo>
                  <a:pt x="719" y="80"/>
                </a:lnTo>
                <a:lnTo>
                  <a:pt x="734" y="102"/>
                </a:lnTo>
                <a:lnTo>
                  <a:pt x="752" y="128"/>
                </a:lnTo>
                <a:lnTo>
                  <a:pt x="765" y="152"/>
                </a:lnTo>
                <a:lnTo>
                  <a:pt x="776" y="175"/>
                </a:lnTo>
                <a:lnTo>
                  <a:pt x="782" y="194"/>
                </a:lnTo>
                <a:lnTo>
                  <a:pt x="785" y="209"/>
                </a:lnTo>
                <a:lnTo>
                  <a:pt x="785" y="217"/>
                </a:lnTo>
                <a:lnTo>
                  <a:pt x="785" y="223"/>
                </a:lnTo>
                <a:lnTo>
                  <a:pt x="783" y="228"/>
                </a:lnTo>
                <a:lnTo>
                  <a:pt x="780" y="231"/>
                </a:lnTo>
                <a:lnTo>
                  <a:pt x="777" y="232"/>
                </a:lnTo>
                <a:lnTo>
                  <a:pt x="773" y="234"/>
                </a:lnTo>
                <a:lnTo>
                  <a:pt x="755" y="234"/>
                </a:lnTo>
                <a:lnTo>
                  <a:pt x="749" y="235"/>
                </a:lnTo>
                <a:lnTo>
                  <a:pt x="743" y="238"/>
                </a:lnTo>
                <a:lnTo>
                  <a:pt x="740" y="246"/>
                </a:lnTo>
                <a:lnTo>
                  <a:pt x="737" y="258"/>
                </a:lnTo>
                <a:lnTo>
                  <a:pt x="735" y="274"/>
                </a:lnTo>
                <a:lnTo>
                  <a:pt x="734" y="298"/>
                </a:lnTo>
                <a:lnTo>
                  <a:pt x="734" y="470"/>
                </a:lnTo>
                <a:lnTo>
                  <a:pt x="735" y="506"/>
                </a:lnTo>
                <a:lnTo>
                  <a:pt x="735" y="529"/>
                </a:lnTo>
                <a:lnTo>
                  <a:pt x="734" y="550"/>
                </a:lnTo>
                <a:lnTo>
                  <a:pt x="732" y="570"/>
                </a:lnTo>
                <a:lnTo>
                  <a:pt x="728" y="588"/>
                </a:lnTo>
                <a:lnTo>
                  <a:pt x="725" y="594"/>
                </a:lnTo>
                <a:lnTo>
                  <a:pt x="722" y="598"/>
                </a:lnTo>
                <a:lnTo>
                  <a:pt x="717" y="603"/>
                </a:lnTo>
                <a:lnTo>
                  <a:pt x="711" y="604"/>
                </a:lnTo>
                <a:lnTo>
                  <a:pt x="687" y="607"/>
                </a:lnTo>
                <a:lnTo>
                  <a:pt x="660" y="612"/>
                </a:lnTo>
                <a:lnTo>
                  <a:pt x="648" y="616"/>
                </a:lnTo>
                <a:lnTo>
                  <a:pt x="636" y="621"/>
                </a:lnTo>
                <a:lnTo>
                  <a:pt x="625" y="627"/>
                </a:lnTo>
                <a:lnTo>
                  <a:pt x="616" y="634"/>
                </a:lnTo>
                <a:lnTo>
                  <a:pt x="606" y="643"/>
                </a:lnTo>
                <a:lnTo>
                  <a:pt x="595" y="649"/>
                </a:lnTo>
                <a:lnTo>
                  <a:pt x="574" y="663"/>
                </a:lnTo>
                <a:lnTo>
                  <a:pt x="554" y="674"/>
                </a:lnTo>
                <a:lnTo>
                  <a:pt x="547" y="680"/>
                </a:lnTo>
                <a:lnTo>
                  <a:pt x="542" y="684"/>
                </a:lnTo>
                <a:lnTo>
                  <a:pt x="535" y="704"/>
                </a:lnTo>
                <a:lnTo>
                  <a:pt x="532" y="711"/>
                </a:lnTo>
                <a:lnTo>
                  <a:pt x="527" y="711"/>
                </a:lnTo>
                <a:lnTo>
                  <a:pt x="517" y="711"/>
                </a:lnTo>
                <a:lnTo>
                  <a:pt x="511" y="713"/>
                </a:lnTo>
                <a:lnTo>
                  <a:pt x="506" y="716"/>
                </a:lnTo>
                <a:lnTo>
                  <a:pt x="500" y="720"/>
                </a:lnTo>
                <a:lnTo>
                  <a:pt x="497" y="726"/>
                </a:lnTo>
                <a:lnTo>
                  <a:pt x="488" y="744"/>
                </a:lnTo>
                <a:lnTo>
                  <a:pt x="475" y="768"/>
                </a:lnTo>
                <a:lnTo>
                  <a:pt x="469" y="781"/>
                </a:lnTo>
                <a:lnTo>
                  <a:pt x="464" y="794"/>
                </a:lnTo>
                <a:lnTo>
                  <a:pt x="460" y="806"/>
                </a:lnTo>
                <a:lnTo>
                  <a:pt x="460" y="818"/>
                </a:lnTo>
                <a:lnTo>
                  <a:pt x="460" y="862"/>
                </a:lnTo>
                <a:lnTo>
                  <a:pt x="461" y="878"/>
                </a:lnTo>
                <a:lnTo>
                  <a:pt x="460" y="891"/>
                </a:lnTo>
                <a:lnTo>
                  <a:pt x="458" y="894"/>
                </a:lnTo>
                <a:lnTo>
                  <a:pt x="455" y="895"/>
                </a:lnTo>
                <a:lnTo>
                  <a:pt x="446" y="897"/>
                </a:lnTo>
                <a:lnTo>
                  <a:pt x="432" y="898"/>
                </a:lnTo>
                <a:lnTo>
                  <a:pt x="419" y="900"/>
                </a:lnTo>
                <a:lnTo>
                  <a:pt x="393" y="900"/>
                </a:lnTo>
                <a:lnTo>
                  <a:pt x="383" y="898"/>
                </a:lnTo>
                <a:lnTo>
                  <a:pt x="368" y="848"/>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30" name="Freeform 94"/>
          <p:cNvSpPr>
            <a:spLocks/>
          </p:cNvSpPr>
          <p:nvPr/>
        </p:nvSpPr>
        <p:spPr bwMode="auto">
          <a:xfrm>
            <a:off x="596900" y="2033588"/>
            <a:ext cx="2408238" cy="1679575"/>
          </a:xfrm>
          <a:custGeom>
            <a:avLst/>
            <a:gdLst>
              <a:gd name="T0" fmla="*/ 861 w 1517"/>
              <a:gd name="T1" fmla="*/ 980 h 1058"/>
              <a:gd name="T2" fmla="*/ 917 w 1517"/>
              <a:gd name="T3" fmla="*/ 1001 h 1058"/>
              <a:gd name="T4" fmla="*/ 949 w 1517"/>
              <a:gd name="T5" fmla="*/ 1034 h 1058"/>
              <a:gd name="T6" fmla="*/ 967 w 1517"/>
              <a:gd name="T7" fmla="*/ 1043 h 1058"/>
              <a:gd name="T8" fmla="*/ 1005 w 1517"/>
              <a:gd name="T9" fmla="*/ 1001 h 1058"/>
              <a:gd name="T10" fmla="*/ 1088 w 1517"/>
              <a:gd name="T11" fmla="*/ 990 h 1058"/>
              <a:gd name="T12" fmla="*/ 1166 w 1517"/>
              <a:gd name="T13" fmla="*/ 1057 h 1058"/>
              <a:gd name="T14" fmla="*/ 1196 w 1517"/>
              <a:gd name="T15" fmla="*/ 1049 h 1058"/>
              <a:gd name="T16" fmla="*/ 1238 w 1517"/>
              <a:gd name="T17" fmla="*/ 861 h 1058"/>
              <a:gd name="T18" fmla="*/ 1282 w 1517"/>
              <a:gd name="T19" fmla="*/ 829 h 1058"/>
              <a:gd name="T20" fmla="*/ 1356 w 1517"/>
              <a:gd name="T21" fmla="*/ 745 h 1058"/>
              <a:gd name="T22" fmla="*/ 1413 w 1517"/>
              <a:gd name="T23" fmla="*/ 704 h 1058"/>
              <a:gd name="T24" fmla="*/ 1430 w 1517"/>
              <a:gd name="T25" fmla="*/ 662 h 1058"/>
              <a:gd name="T26" fmla="*/ 1402 w 1517"/>
              <a:gd name="T27" fmla="*/ 609 h 1058"/>
              <a:gd name="T28" fmla="*/ 1502 w 1517"/>
              <a:gd name="T29" fmla="*/ 519 h 1058"/>
              <a:gd name="T30" fmla="*/ 1476 w 1517"/>
              <a:gd name="T31" fmla="*/ 437 h 1058"/>
              <a:gd name="T32" fmla="*/ 1402 w 1517"/>
              <a:gd name="T33" fmla="*/ 415 h 1058"/>
              <a:gd name="T34" fmla="*/ 1353 w 1517"/>
              <a:gd name="T35" fmla="*/ 374 h 1058"/>
              <a:gd name="T36" fmla="*/ 1294 w 1517"/>
              <a:gd name="T37" fmla="*/ 314 h 1058"/>
              <a:gd name="T38" fmla="*/ 1250 w 1517"/>
              <a:gd name="T39" fmla="*/ 318 h 1058"/>
              <a:gd name="T40" fmla="*/ 1226 w 1517"/>
              <a:gd name="T41" fmla="*/ 433 h 1058"/>
              <a:gd name="T42" fmla="*/ 1127 w 1517"/>
              <a:gd name="T43" fmla="*/ 495 h 1058"/>
              <a:gd name="T44" fmla="*/ 1089 w 1517"/>
              <a:gd name="T45" fmla="*/ 460 h 1058"/>
              <a:gd name="T46" fmla="*/ 1038 w 1517"/>
              <a:gd name="T47" fmla="*/ 401 h 1058"/>
              <a:gd name="T48" fmla="*/ 1030 w 1517"/>
              <a:gd name="T49" fmla="*/ 380 h 1058"/>
              <a:gd name="T50" fmla="*/ 1003 w 1517"/>
              <a:gd name="T51" fmla="*/ 385 h 1058"/>
              <a:gd name="T52" fmla="*/ 1017 w 1517"/>
              <a:gd name="T53" fmla="*/ 332 h 1058"/>
              <a:gd name="T54" fmla="*/ 1029 w 1517"/>
              <a:gd name="T55" fmla="*/ 288 h 1058"/>
              <a:gd name="T56" fmla="*/ 1104 w 1517"/>
              <a:gd name="T57" fmla="*/ 249 h 1058"/>
              <a:gd name="T58" fmla="*/ 1142 w 1517"/>
              <a:gd name="T59" fmla="*/ 186 h 1058"/>
              <a:gd name="T60" fmla="*/ 1187 w 1517"/>
              <a:gd name="T61" fmla="*/ 100 h 1058"/>
              <a:gd name="T62" fmla="*/ 1167 w 1517"/>
              <a:gd name="T63" fmla="*/ 73 h 1058"/>
              <a:gd name="T64" fmla="*/ 1127 w 1517"/>
              <a:gd name="T65" fmla="*/ 112 h 1058"/>
              <a:gd name="T66" fmla="*/ 1088 w 1517"/>
              <a:gd name="T67" fmla="*/ 122 h 1058"/>
              <a:gd name="T68" fmla="*/ 1039 w 1517"/>
              <a:gd name="T69" fmla="*/ 70 h 1058"/>
              <a:gd name="T70" fmla="*/ 1017 w 1517"/>
              <a:gd name="T71" fmla="*/ 34 h 1058"/>
              <a:gd name="T72" fmla="*/ 982 w 1517"/>
              <a:gd name="T73" fmla="*/ 0 h 1058"/>
              <a:gd name="T74" fmla="*/ 984 w 1517"/>
              <a:gd name="T75" fmla="*/ 71 h 1058"/>
              <a:gd name="T76" fmla="*/ 1018 w 1517"/>
              <a:gd name="T77" fmla="*/ 98 h 1058"/>
              <a:gd name="T78" fmla="*/ 1002 w 1517"/>
              <a:gd name="T79" fmla="*/ 127 h 1058"/>
              <a:gd name="T80" fmla="*/ 858 w 1517"/>
              <a:gd name="T81" fmla="*/ 122 h 1058"/>
              <a:gd name="T82" fmla="*/ 748 w 1517"/>
              <a:gd name="T83" fmla="*/ 147 h 1058"/>
              <a:gd name="T84" fmla="*/ 733 w 1517"/>
              <a:gd name="T85" fmla="*/ 112 h 1058"/>
              <a:gd name="T86" fmla="*/ 694 w 1517"/>
              <a:gd name="T87" fmla="*/ 77 h 1058"/>
              <a:gd name="T88" fmla="*/ 634 w 1517"/>
              <a:gd name="T89" fmla="*/ 77 h 1058"/>
              <a:gd name="T90" fmla="*/ 565 w 1517"/>
              <a:gd name="T91" fmla="*/ 43 h 1058"/>
              <a:gd name="T92" fmla="*/ 512 w 1517"/>
              <a:gd name="T93" fmla="*/ 40 h 1058"/>
              <a:gd name="T94" fmla="*/ 259 w 1517"/>
              <a:gd name="T95" fmla="*/ 40 h 1058"/>
              <a:gd name="T96" fmla="*/ 0 w 1517"/>
              <a:gd name="T97" fmla="*/ 119 h 1058"/>
              <a:gd name="T98" fmla="*/ 75 w 1517"/>
              <a:gd name="T99" fmla="*/ 284 h 1058"/>
              <a:gd name="T100" fmla="*/ 97 w 1517"/>
              <a:gd name="T101" fmla="*/ 433 h 1058"/>
              <a:gd name="T102" fmla="*/ 256 w 1517"/>
              <a:gd name="T103" fmla="*/ 371 h 1058"/>
              <a:gd name="T104" fmla="*/ 488 w 1517"/>
              <a:gd name="T105" fmla="*/ 463 h 1058"/>
              <a:gd name="T106" fmla="*/ 607 w 1517"/>
              <a:gd name="T107" fmla="*/ 727 h 1058"/>
              <a:gd name="T108" fmla="*/ 626 w 1517"/>
              <a:gd name="T109" fmla="*/ 784 h 1058"/>
              <a:gd name="T110" fmla="*/ 611 w 1517"/>
              <a:gd name="T111" fmla="*/ 843 h 1058"/>
              <a:gd name="T112" fmla="*/ 640 w 1517"/>
              <a:gd name="T113" fmla="*/ 876 h 1058"/>
              <a:gd name="T114" fmla="*/ 670 w 1517"/>
              <a:gd name="T115" fmla="*/ 933 h 1058"/>
              <a:gd name="T116" fmla="*/ 754 w 1517"/>
              <a:gd name="T117" fmla="*/ 966 h 1058"/>
              <a:gd name="T118" fmla="*/ 0 w 1517"/>
              <a:gd name="T119" fmla="*/ 0 h 1058"/>
              <a:gd name="T120" fmla="*/ 1517 w 1517"/>
              <a:gd name="T121" fmla="*/ 105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517" h="1058">
                <a:moveTo>
                  <a:pt x="815" y="971"/>
                </a:moveTo>
                <a:lnTo>
                  <a:pt x="815" y="971"/>
                </a:lnTo>
                <a:lnTo>
                  <a:pt x="828" y="971"/>
                </a:lnTo>
                <a:lnTo>
                  <a:pt x="842" y="974"/>
                </a:lnTo>
                <a:lnTo>
                  <a:pt x="854" y="977"/>
                </a:lnTo>
                <a:lnTo>
                  <a:pt x="861" y="980"/>
                </a:lnTo>
                <a:lnTo>
                  <a:pt x="883" y="996"/>
                </a:lnTo>
                <a:lnTo>
                  <a:pt x="893" y="1005"/>
                </a:lnTo>
                <a:lnTo>
                  <a:pt x="898" y="1007"/>
                </a:lnTo>
                <a:lnTo>
                  <a:pt x="902" y="1007"/>
                </a:lnTo>
                <a:lnTo>
                  <a:pt x="913" y="1001"/>
                </a:lnTo>
                <a:lnTo>
                  <a:pt x="917" y="1001"/>
                </a:lnTo>
                <a:lnTo>
                  <a:pt x="919" y="1001"/>
                </a:lnTo>
                <a:lnTo>
                  <a:pt x="920" y="1002"/>
                </a:lnTo>
                <a:lnTo>
                  <a:pt x="934" y="1018"/>
                </a:lnTo>
                <a:lnTo>
                  <a:pt x="947" y="1031"/>
                </a:lnTo>
                <a:lnTo>
                  <a:pt x="949" y="1033"/>
                </a:lnTo>
                <a:lnTo>
                  <a:pt x="949" y="1034"/>
                </a:lnTo>
                <a:lnTo>
                  <a:pt x="949" y="1039"/>
                </a:lnTo>
                <a:lnTo>
                  <a:pt x="950" y="1042"/>
                </a:lnTo>
                <a:lnTo>
                  <a:pt x="953" y="1045"/>
                </a:lnTo>
                <a:lnTo>
                  <a:pt x="958" y="1048"/>
                </a:lnTo>
                <a:lnTo>
                  <a:pt x="967" y="1051"/>
                </a:lnTo>
                <a:lnTo>
                  <a:pt x="967" y="1043"/>
                </a:lnTo>
                <a:lnTo>
                  <a:pt x="968" y="1037"/>
                </a:lnTo>
                <a:lnTo>
                  <a:pt x="970" y="1031"/>
                </a:lnTo>
                <a:lnTo>
                  <a:pt x="974" y="1025"/>
                </a:lnTo>
                <a:lnTo>
                  <a:pt x="982" y="1016"/>
                </a:lnTo>
                <a:lnTo>
                  <a:pt x="993" y="1007"/>
                </a:lnTo>
                <a:lnTo>
                  <a:pt x="1005" y="1001"/>
                </a:lnTo>
                <a:lnTo>
                  <a:pt x="1017" y="996"/>
                </a:lnTo>
                <a:lnTo>
                  <a:pt x="1039" y="992"/>
                </a:lnTo>
                <a:lnTo>
                  <a:pt x="1051" y="989"/>
                </a:lnTo>
                <a:lnTo>
                  <a:pt x="1060" y="987"/>
                </a:lnTo>
                <a:lnTo>
                  <a:pt x="1077" y="989"/>
                </a:lnTo>
                <a:lnTo>
                  <a:pt x="1088" y="990"/>
                </a:lnTo>
                <a:lnTo>
                  <a:pt x="1097" y="992"/>
                </a:lnTo>
                <a:lnTo>
                  <a:pt x="1103" y="992"/>
                </a:lnTo>
                <a:lnTo>
                  <a:pt x="1109" y="995"/>
                </a:lnTo>
                <a:lnTo>
                  <a:pt x="1125" y="1001"/>
                </a:lnTo>
                <a:lnTo>
                  <a:pt x="1146" y="1010"/>
                </a:lnTo>
                <a:lnTo>
                  <a:pt x="1166" y="1057"/>
                </a:lnTo>
                <a:lnTo>
                  <a:pt x="1170" y="1057"/>
                </a:lnTo>
                <a:lnTo>
                  <a:pt x="1181" y="1058"/>
                </a:lnTo>
                <a:lnTo>
                  <a:pt x="1187" y="1058"/>
                </a:lnTo>
                <a:lnTo>
                  <a:pt x="1191" y="1057"/>
                </a:lnTo>
                <a:lnTo>
                  <a:pt x="1194" y="1054"/>
                </a:lnTo>
                <a:lnTo>
                  <a:pt x="1196" y="1049"/>
                </a:lnTo>
                <a:lnTo>
                  <a:pt x="1196" y="968"/>
                </a:lnTo>
                <a:lnTo>
                  <a:pt x="1198" y="953"/>
                </a:lnTo>
                <a:lnTo>
                  <a:pt x="1204" y="935"/>
                </a:lnTo>
                <a:lnTo>
                  <a:pt x="1211" y="915"/>
                </a:lnTo>
                <a:lnTo>
                  <a:pt x="1222" y="894"/>
                </a:lnTo>
                <a:lnTo>
                  <a:pt x="1238" y="861"/>
                </a:lnTo>
                <a:lnTo>
                  <a:pt x="1246" y="846"/>
                </a:lnTo>
                <a:lnTo>
                  <a:pt x="1261" y="835"/>
                </a:lnTo>
                <a:lnTo>
                  <a:pt x="1267" y="831"/>
                </a:lnTo>
                <a:lnTo>
                  <a:pt x="1271" y="829"/>
                </a:lnTo>
                <a:lnTo>
                  <a:pt x="1279" y="828"/>
                </a:lnTo>
                <a:lnTo>
                  <a:pt x="1282" y="829"/>
                </a:lnTo>
                <a:lnTo>
                  <a:pt x="1283" y="831"/>
                </a:lnTo>
                <a:lnTo>
                  <a:pt x="1323" y="823"/>
                </a:lnTo>
                <a:lnTo>
                  <a:pt x="1332" y="799"/>
                </a:lnTo>
                <a:lnTo>
                  <a:pt x="1345" y="766"/>
                </a:lnTo>
                <a:lnTo>
                  <a:pt x="1350" y="755"/>
                </a:lnTo>
                <a:lnTo>
                  <a:pt x="1356" y="745"/>
                </a:lnTo>
                <a:lnTo>
                  <a:pt x="1365" y="731"/>
                </a:lnTo>
                <a:lnTo>
                  <a:pt x="1381" y="718"/>
                </a:lnTo>
                <a:lnTo>
                  <a:pt x="1396" y="709"/>
                </a:lnTo>
                <a:lnTo>
                  <a:pt x="1404" y="706"/>
                </a:lnTo>
                <a:lnTo>
                  <a:pt x="1410" y="704"/>
                </a:lnTo>
                <a:lnTo>
                  <a:pt x="1413" y="704"/>
                </a:lnTo>
                <a:lnTo>
                  <a:pt x="1416" y="703"/>
                </a:lnTo>
                <a:lnTo>
                  <a:pt x="1419" y="698"/>
                </a:lnTo>
                <a:lnTo>
                  <a:pt x="1424" y="691"/>
                </a:lnTo>
                <a:lnTo>
                  <a:pt x="1425" y="683"/>
                </a:lnTo>
                <a:lnTo>
                  <a:pt x="1428" y="669"/>
                </a:lnTo>
                <a:lnTo>
                  <a:pt x="1430" y="662"/>
                </a:lnTo>
                <a:lnTo>
                  <a:pt x="1383" y="662"/>
                </a:lnTo>
                <a:lnTo>
                  <a:pt x="1357" y="654"/>
                </a:lnTo>
                <a:lnTo>
                  <a:pt x="1374" y="635"/>
                </a:lnTo>
                <a:lnTo>
                  <a:pt x="1389" y="620"/>
                </a:lnTo>
                <a:lnTo>
                  <a:pt x="1396" y="614"/>
                </a:lnTo>
                <a:lnTo>
                  <a:pt x="1402" y="609"/>
                </a:lnTo>
                <a:lnTo>
                  <a:pt x="1410" y="606"/>
                </a:lnTo>
                <a:lnTo>
                  <a:pt x="1421" y="605"/>
                </a:lnTo>
                <a:lnTo>
                  <a:pt x="1443" y="602"/>
                </a:lnTo>
                <a:lnTo>
                  <a:pt x="1472" y="602"/>
                </a:lnTo>
                <a:lnTo>
                  <a:pt x="1517" y="562"/>
                </a:lnTo>
                <a:lnTo>
                  <a:pt x="1502" y="519"/>
                </a:lnTo>
                <a:lnTo>
                  <a:pt x="1491" y="484"/>
                </a:lnTo>
                <a:lnTo>
                  <a:pt x="1488" y="469"/>
                </a:lnTo>
                <a:lnTo>
                  <a:pt x="1487" y="460"/>
                </a:lnTo>
                <a:lnTo>
                  <a:pt x="1485" y="455"/>
                </a:lnTo>
                <a:lnTo>
                  <a:pt x="1484" y="451"/>
                </a:lnTo>
                <a:lnTo>
                  <a:pt x="1476" y="437"/>
                </a:lnTo>
                <a:lnTo>
                  <a:pt x="1464" y="424"/>
                </a:lnTo>
                <a:lnTo>
                  <a:pt x="1452" y="409"/>
                </a:lnTo>
                <a:lnTo>
                  <a:pt x="1428" y="383"/>
                </a:lnTo>
                <a:lnTo>
                  <a:pt x="1418" y="371"/>
                </a:lnTo>
                <a:lnTo>
                  <a:pt x="1410" y="418"/>
                </a:lnTo>
                <a:lnTo>
                  <a:pt x="1402" y="415"/>
                </a:lnTo>
                <a:lnTo>
                  <a:pt x="1386" y="409"/>
                </a:lnTo>
                <a:lnTo>
                  <a:pt x="1377" y="404"/>
                </a:lnTo>
                <a:lnTo>
                  <a:pt x="1368" y="398"/>
                </a:lnTo>
                <a:lnTo>
                  <a:pt x="1362" y="391"/>
                </a:lnTo>
                <a:lnTo>
                  <a:pt x="1357" y="383"/>
                </a:lnTo>
                <a:lnTo>
                  <a:pt x="1353" y="374"/>
                </a:lnTo>
                <a:lnTo>
                  <a:pt x="1347" y="364"/>
                </a:lnTo>
                <a:lnTo>
                  <a:pt x="1339" y="354"/>
                </a:lnTo>
                <a:lnTo>
                  <a:pt x="1330" y="344"/>
                </a:lnTo>
                <a:lnTo>
                  <a:pt x="1320" y="333"/>
                </a:lnTo>
                <a:lnTo>
                  <a:pt x="1308" y="323"/>
                </a:lnTo>
                <a:lnTo>
                  <a:pt x="1294" y="314"/>
                </a:lnTo>
                <a:lnTo>
                  <a:pt x="1280" y="306"/>
                </a:lnTo>
                <a:lnTo>
                  <a:pt x="1273" y="305"/>
                </a:lnTo>
                <a:lnTo>
                  <a:pt x="1267" y="305"/>
                </a:lnTo>
                <a:lnTo>
                  <a:pt x="1261" y="308"/>
                </a:lnTo>
                <a:lnTo>
                  <a:pt x="1256" y="312"/>
                </a:lnTo>
                <a:lnTo>
                  <a:pt x="1250" y="318"/>
                </a:lnTo>
                <a:lnTo>
                  <a:pt x="1246" y="324"/>
                </a:lnTo>
                <a:lnTo>
                  <a:pt x="1240" y="341"/>
                </a:lnTo>
                <a:lnTo>
                  <a:pt x="1234" y="359"/>
                </a:lnTo>
                <a:lnTo>
                  <a:pt x="1229" y="376"/>
                </a:lnTo>
                <a:lnTo>
                  <a:pt x="1226" y="391"/>
                </a:lnTo>
                <a:lnTo>
                  <a:pt x="1226" y="433"/>
                </a:lnTo>
                <a:lnTo>
                  <a:pt x="1223" y="505"/>
                </a:lnTo>
                <a:lnTo>
                  <a:pt x="1208" y="555"/>
                </a:lnTo>
                <a:lnTo>
                  <a:pt x="1188" y="559"/>
                </a:lnTo>
                <a:lnTo>
                  <a:pt x="1166" y="513"/>
                </a:lnTo>
                <a:lnTo>
                  <a:pt x="1154" y="508"/>
                </a:lnTo>
                <a:lnTo>
                  <a:pt x="1127" y="495"/>
                </a:lnTo>
                <a:lnTo>
                  <a:pt x="1113" y="486"/>
                </a:lnTo>
                <a:lnTo>
                  <a:pt x="1101" y="478"/>
                </a:lnTo>
                <a:lnTo>
                  <a:pt x="1092" y="471"/>
                </a:lnTo>
                <a:lnTo>
                  <a:pt x="1091" y="466"/>
                </a:lnTo>
                <a:lnTo>
                  <a:pt x="1089" y="463"/>
                </a:lnTo>
                <a:lnTo>
                  <a:pt x="1089" y="460"/>
                </a:lnTo>
                <a:lnTo>
                  <a:pt x="1086" y="457"/>
                </a:lnTo>
                <a:lnTo>
                  <a:pt x="1080" y="449"/>
                </a:lnTo>
                <a:lnTo>
                  <a:pt x="1062" y="431"/>
                </a:lnTo>
                <a:lnTo>
                  <a:pt x="1053" y="421"/>
                </a:lnTo>
                <a:lnTo>
                  <a:pt x="1044" y="412"/>
                </a:lnTo>
                <a:lnTo>
                  <a:pt x="1038" y="401"/>
                </a:lnTo>
                <a:lnTo>
                  <a:pt x="1036" y="395"/>
                </a:lnTo>
                <a:lnTo>
                  <a:pt x="1035" y="391"/>
                </a:lnTo>
                <a:lnTo>
                  <a:pt x="1035" y="386"/>
                </a:lnTo>
                <a:lnTo>
                  <a:pt x="1033" y="383"/>
                </a:lnTo>
                <a:lnTo>
                  <a:pt x="1032" y="382"/>
                </a:lnTo>
                <a:lnTo>
                  <a:pt x="1030" y="380"/>
                </a:lnTo>
                <a:lnTo>
                  <a:pt x="1024" y="380"/>
                </a:lnTo>
                <a:lnTo>
                  <a:pt x="1018" y="382"/>
                </a:lnTo>
                <a:lnTo>
                  <a:pt x="1012" y="385"/>
                </a:lnTo>
                <a:lnTo>
                  <a:pt x="1006" y="386"/>
                </a:lnTo>
                <a:lnTo>
                  <a:pt x="1005" y="385"/>
                </a:lnTo>
                <a:lnTo>
                  <a:pt x="1003" y="385"/>
                </a:lnTo>
                <a:lnTo>
                  <a:pt x="1002" y="382"/>
                </a:lnTo>
                <a:lnTo>
                  <a:pt x="1002" y="379"/>
                </a:lnTo>
                <a:lnTo>
                  <a:pt x="1002" y="371"/>
                </a:lnTo>
                <a:lnTo>
                  <a:pt x="1005" y="364"/>
                </a:lnTo>
                <a:lnTo>
                  <a:pt x="1011" y="347"/>
                </a:lnTo>
                <a:lnTo>
                  <a:pt x="1017" y="332"/>
                </a:lnTo>
                <a:lnTo>
                  <a:pt x="1020" y="324"/>
                </a:lnTo>
                <a:lnTo>
                  <a:pt x="1020" y="318"/>
                </a:lnTo>
                <a:lnTo>
                  <a:pt x="1021" y="306"/>
                </a:lnTo>
                <a:lnTo>
                  <a:pt x="1023" y="300"/>
                </a:lnTo>
                <a:lnTo>
                  <a:pt x="1024" y="294"/>
                </a:lnTo>
                <a:lnTo>
                  <a:pt x="1029" y="288"/>
                </a:lnTo>
                <a:lnTo>
                  <a:pt x="1033" y="282"/>
                </a:lnTo>
                <a:lnTo>
                  <a:pt x="1039" y="276"/>
                </a:lnTo>
                <a:lnTo>
                  <a:pt x="1047" y="272"/>
                </a:lnTo>
                <a:lnTo>
                  <a:pt x="1065" y="264"/>
                </a:lnTo>
                <a:lnTo>
                  <a:pt x="1084" y="257"/>
                </a:lnTo>
                <a:lnTo>
                  <a:pt x="1104" y="249"/>
                </a:lnTo>
                <a:lnTo>
                  <a:pt x="1062" y="214"/>
                </a:lnTo>
                <a:lnTo>
                  <a:pt x="1112" y="207"/>
                </a:lnTo>
                <a:lnTo>
                  <a:pt x="1118" y="205"/>
                </a:lnTo>
                <a:lnTo>
                  <a:pt x="1124" y="201"/>
                </a:lnTo>
                <a:lnTo>
                  <a:pt x="1131" y="195"/>
                </a:lnTo>
                <a:lnTo>
                  <a:pt x="1142" y="186"/>
                </a:lnTo>
                <a:lnTo>
                  <a:pt x="1152" y="172"/>
                </a:lnTo>
                <a:lnTo>
                  <a:pt x="1164" y="154"/>
                </a:lnTo>
                <a:lnTo>
                  <a:pt x="1176" y="130"/>
                </a:lnTo>
                <a:lnTo>
                  <a:pt x="1182" y="119"/>
                </a:lnTo>
                <a:lnTo>
                  <a:pt x="1185" y="109"/>
                </a:lnTo>
                <a:lnTo>
                  <a:pt x="1187" y="100"/>
                </a:lnTo>
                <a:lnTo>
                  <a:pt x="1187" y="92"/>
                </a:lnTo>
                <a:lnTo>
                  <a:pt x="1185" y="86"/>
                </a:lnTo>
                <a:lnTo>
                  <a:pt x="1184" y="82"/>
                </a:lnTo>
                <a:lnTo>
                  <a:pt x="1181" y="79"/>
                </a:lnTo>
                <a:lnTo>
                  <a:pt x="1176" y="76"/>
                </a:lnTo>
                <a:lnTo>
                  <a:pt x="1167" y="73"/>
                </a:lnTo>
                <a:lnTo>
                  <a:pt x="1160" y="73"/>
                </a:lnTo>
                <a:lnTo>
                  <a:pt x="1151" y="73"/>
                </a:lnTo>
                <a:lnTo>
                  <a:pt x="1149" y="77"/>
                </a:lnTo>
                <a:lnTo>
                  <a:pt x="1143" y="89"/>
                </a:lnTo>
                <a:lnTo>
                  <a:pt x="1134" y="104"/>
                </a:lnTo>
                <a:lnTo>
                  <a:pt x="1127" y="112"/>
                </a:lnTo>
                <a:lnTo>
                  <a:pt x="1119" y="119"/>
                </a:lnTo>
                <a:lnTo>
                  <a:pt x="1115" y="122"/>
                </a:lnTo>
                <a:lnTo>
                  <a:pt x="1110" y="124"/>
                </a:lnTo>
                <a:lnTo>
                  <a:pt x="1104" y="125"/>
                </a:lnTo>
                <a:lnTo>
                  <a:pt x="1100" y="125"/>
                </a:lnTo>
                <a:lnTo>
                  <a:pt x="1088" y="122"/>
                </a:lnTo>
                <a:lnTo>
                  <a:pt x="1077" y="119"/>
                </a:lnTo>
                <a:lnTo>
                  <a:pt x="1066" y="113"/>
                </a:lnTo>
                <a:lnTo>
                  <a:pt x="1059" y="109"/>
                </a:lnTo>
                <a:lnTo>
                  <a:pt x="1051" y="104"/>
                </a:lnTo>
                <a:lnTo>
                  <a:pt x="1047" y="94"/>
                </a:lnTo>
                <a:lnTo>
                  <a:pt x="1039" y="70"/>
                </a:lnTo>
                <a:lnTo>
                  <a:pt x="1035" y="56"/>
                </a:lnTo>
                <a:lnTo>
                  <a:pt x="1030" y="46"/>
                </a:lnTo>
                <a:lnTo>
                  <a:pt x="1024" y="38"/>
                </a:lnTo>
                <a:lnTo>
                  <a:pt x="1023" y="37"/>
                </a:lnTo>
                <a:lnTo>
                  <a:pt x="1020" y="35"/>
                </a:lnTo>
                <a:lnTo>
                  <a:pt x="1017" y="34"/>
                </a:lnTo>
                <a:lnTo>
                  <a:pt x="1014" y="29"/>
                </a:lnTo>
                <a:lnTo>
                  <a:pt x="1011" y="25"/>
                </a:lnTo>
                <a:lnTo>
                  <a:pt x="1011" y="18"/>
                </a:lnTo>
                <a:lnTo>
                  <a:pt x="1009" y="6"/>
                </a:lnTo>
                <a:lnTo>
                  <a:pt x="1009" y="0"/>
                </a:lnTo>
                <a:lnTo>
                  <a:pt x="982" y="0"/>
                </a:lnTo>
                <a:lnTo>
                  <a:pt x="970" y="20"/>
                </a:lnTo>
                <a:lnTo>
                  <a:pt x="962" y="43"/>
                </a:lnTo>
                <a:lnTo>
                  <a:pt x="964" y="47"/>
                </a:lnTo>
                <a:lnTo>
                  <a:pt x="971" y="58"/>
                </a:lnTo>
                <a:lnTo>
                  <a:pt x="976" y="65"/>
                </a:lnTo>
                <a:lnTo>
                  <a:pt x="984" y="71"/>
                </a:lnTo>
                <a:lnTo>
                  <a:pt x="993" y="79"/>
                </a:lnTo>
                <a:lnTo>
                  <a:pt x="1005" y="85"/>
                </a:lnTo>
                <a:lnTo>
                  <a:pt x="1011" y="88"/>
                </a:lnTo>
                <a:lnTo>
                  <a:pt x="1015" y="91"/>
                </a:lnTo>
                <a:lnTo>
                  <a:pt x="1017" y="94"/>
                </a:lnTo>
                <a:lnTo>
                  <a:pt x="1018" y="98"/>
                </a:lnTo>
                <a:lnTo>
                  <a:pt x="1020" y="101"/>
                </a:lnTo>
                <a:lnTo>
                  <a:pt x="1018" y="104"/>
                </a:lnTo>
                <a:lnTo>
                  <a:pt x="1015" y="112"/>
                </a:lnTo>
                <a:lnTo>
                  <a:pt x="1011" y="118"/>
                </a:lnTo>
                <a:lnTo>
                  <a:pt x="1006" y="122"/>
                </a:lnTo>
                <a:lnTo>
                  <a:pt x="1002" y="127"/>
                </a:lnTo>
                <a:lnTo>
                  <a:pt x="974" y="127"/>
                </a:lnTo>
                <a:lnTo>
                  <a:pt x="952" y="127"/>
                </a:lnTo>
                <a:lnTo>
                  <a:pt x="922" y="127"/>
                </a:lnTo>
                <a:lnTo>
                  <a:pt x="896" y="125"/>
                </a:lnTo>
                <a:lnTo>
                  <a:pt x="875" y="122"/>
                </a:lnTo>
                <a:lnTo>
                  <a:pt x="858" y="122"/>
                </a:lnTo>
                <a:lnTo>
                  <a:pt x="845" y="124"/>
                </a:lnTo>
                <a:lnTo>
                  <a:pt x="836" y="125"/>
                </a:lnTo>
                <a:lnTo>
                  <a:pt x="833" y="127"/>
                </a:lnTo>
                <a:lnTo>
                  <a:pt x="825" y="147"/>
                </a:lnTo>
                <a:lnTo>
                  <a:pt x="798" y="147"/>
                </a:lnTo>
                <a:lnTo>
                  <a:pt x="748" y="147"/>
                </a:lnTo>
                <a:lnTo>
                  <a:pt x="744" y="145"/>
                </a:lnTo>
                <a:lnTo>
                  <a:pt x="739" y="141"/>
                </a:lnTo>
                <a:lnTo>
                  <a:pt x="736" y="135"/>
                </a:lnTo>
                <a:lnTo>
                  <a:pt x="735" y="128"/>
                </a:lnTo>
                <a:lnTo>
                  <a:pt x="733" y="116"/>
                </a:lnTo>
                <a:lnTo>
                  <a:pt x="733" y="112"/>
                </a:lnTo>
                <a:lnTo>
                  <a:pt x="730" y="107"/>
                </a:lnTo>
                <a:lnTo>
                  <a:pt x="724" y="98"/>
                </a:lnTo>
                <a:lnTo>
                  <a:pt x="718" y="94"/>
                </a:lnTo>
                <a:lnTo>
                  <a:pt x="712" y="88"/>
                </a:lnTo>
                <a:lnTo>
                  <a:pt x="705" y="82"/>
                </a:lnTo>
                <a:lnTo>
                  <a:pt x="694" y="77"/>
                </a:lnTo>
                <a:lnTo>
                  <a:pt x="685" y="74"/>
                </a:lnTo>
                <a:lnTo>
                  <a:pt x="676" y="73"/>
                </a:lnTo>
                <a:lnTo>
                  <a:pt x="667" y="73"/>
                </a:lnTo>
                <a:lnTo>
                  <a:pt x="658" y="73"/>
                </a:lnTo>
                <a:lnTo>
                  <a:pt x="644" y="76"/>
                </a:lnTo>
                <a:lnTo>
                  <a:pt x="634" y="77"/>
                </a:lnTo>
                <a:lnTo>
                  <a:pt x="620" y="74"/>
                </a:lnTo>
                <a:lnTo>
                  <a:pt x="601" y="67"/>
                </a:lnTo>
                <a:lnTo>
                  <a:pt x="590" y="62"/>
                </a:lnTo>
                <a:lnTo>
                  <a:pt x="581" y="56"/>
                </a:lnTo>
                <a:lnTo>
                  <a:pt x="572" y="50"/>
                </a:lnTo>
                <a:lnTo>
                  <a:pt x="565" y="43"/>
                </a:lnTo>
                <a:lnTo>
                  <a:pt x="559" y="37"/>
                </a:lnTo>
                <a:lnTo>
                  <a:pt x="550" y="34"/>
                </a:lnTo>
                <a:lnTo>
                  <a:pt x="541" y="34"/>
                </a:lnTo>
                <a:lnTo>
                  <a:pt x="533" y="34"/>
                </a:lnTo>
                <a:lnTo>
                  <a:pt x="518" y="37"/>
                </a:lnTo>
                <a:lnTo>
                  <a:pt x="512" y="40"/>
                </a:lnTo>
                <a:lnTo>
                  <a:pt x="462" y="85"/>
                </a:lnTo>
                <a:lnTo>
                  <a:pt x="412" y="97"/>
                </a:lnTo>
                <a:lnTo>
                  <a:pt x="381" y="77"/>
                </a:lnTo>
                <a:lnTo>
                  <a:pt x="343" y="55"/>
                </a:lnTo>
                <a:lnTo>
                  <a:pt x="308" y="40"/>
                </a:lnTo>
                <a:lnTo>
                  <a:pt x="259" y="40"/>
                </a:lnTo>
                <a:lnTo>
                  <a:pt x="194" y="35"/>
                </a:lnTo>
                <a:lnTo>
                  <a:pt x="152" y="5"/>
                </a:lnTo>
                <a:lnTo>
                  <a:pt x="90" y="35"/>
                </a:lnTo>
                <a:lnTo>
                  <a:pt x="82" y="80"/>
                </a:lnTo>
                <a:lnTo>
                  <a:pt x="18" y="92"/>
                </a:lnTo>
                <a:lnTo>
                  <a:pt x="0" y="119"/>
                </a:lnTo>
                <a:lnTo>
                  <a:pt x="25" y="154"/>
                </a:lnTo>
                <a:lnTo>
                  <a:pt x="72" y="189"/>
                </a:lnTo>
                <a:lnTo>
                  <a:pt x="18" y="196"/>
                </a:lnTo>
                <a:lnTo>
                  <a:pt x="33" y="241"/>
                </a:lnTo>
                <a:lnTo>
                  <a:pt x="79" y="241"/>
                </a:lnTo>
                <a:lnTo>
                  <a:pt x="75" y="284"/>
                </a:lnTo>
                <a:lnTo>
                  <a:pt x="30" y="329"/>
                </a:lnTo>
                <a:lnTo>
                  <a:pt x="30" y="361"/>
                </a:lnTo>
                <a:lnTo>
                  <a:pt x="64" y="388"/>
                </a:lnTo>
                <a:lnTo>
                  <a:pt x="90" y="403"/>
                </a:lnTo>
                <a:lnTo>
                  <a:pt x="114" y="403"/>
                </a:lnTo>
                <a:lnTo>
                  <a:pt x="97" y="433"/>
                </a:lnTo>
                <a:lnTo>
                  <a:pt x="102" y="471"/>
                </a:lnTo>
                <a:lnTo>
                  <a:pt x="147" y="471"/>
                </a:lnTo>
                <a:lnTo>
                  <a:pt x="167" y="437"/>
                </a:lnTo>
                <a:lnTo>
                  <a:pt x="209" y="391"/>
                </a:lnTo>
                <a:lnTo>
                  <a:pt x="229" y="361"/>
                </a:lnTo>
                <a:lnTo>
                  <a:pt x="256" y="371"/>
                </a:lnTo>
                <a:lnTo>
                  <a:pt x="289" y="368"/>
                </a:lnTo>
                <a:lnTo>
                  <a:pt x="324" y="368"/>
                </a:lnTo>
                <a:lnTo>
                  <a:pt x="346" y="395"/>
                </a:lnTo>
                <a:lnTo>
                  <a:pt x="393" y="395"/>
                </a:lnTo>
                <a:lnTo>
                  <a:pt x="427" y="406"/>
                </a:lnTo>
                <a:lnTo>
                  <a:pt x="488" y="463"/>
                </a:lnTo>
                <a:lnTo>
                  <a:pt x="530" y="520"/>
                </a:lnTo>
                <a:lnTo>
                  <a:pt x="542" y="570"/>
                </a:lnTo>
                <a:lnTo>
                  <a:pt x="592" y="632"/>
                </a:lnTo>
                <a:lnTo>
                  <a:pt x="599" y="674"/>
                </a:lnTo>
                <a:lnTo>
                  <a:pt x="599" y="719"/>
                </a:lnTo>
                <a:lnTo>
                  <a:pt x="607" y="727"/>
                </a:lnTo>
                <a:lnTo>
                  <a:pt x="613" y="734"/>
                </a:lnTo>
                <a:lnTo>
                  <a:pt x="619" y="745"/>
                </a:lnTo>
                <a:lnTo>
                  <a:pt x="625" y="758"/>
                </a:lnTo>
                <a:lnTo>
                  <a:pt x="626" y="766"/>
                </a:lnTo>
                <a:lnTo>
                  <a:pt x="626" y="775"/>
                </a:lnTo>
                <a:lnTo>
                  <a:pt x="626" y="784"/>
                </a:lnTo>
                <a:lnTo>
                  <a:pt x="625" y="793"/>
                </a:lnTo>
                <a:lnTo>
                  <a:pt x="623" y="804"/>
                </a:lnTo>
                <a:lnTo>
                  <a:pt x="619" y="816"/>
                </a:lnTo>
                <a:lnTo>
                  <a:pt x="614" y="826"/>
                </a:lnTo>
                <a:lnTo>
                  <a:pt x="611" y="835"/>
                </a:lnTo>
                <a:lnTo>
                  <a:pt x="611" y="843"/>
                </a:lnTo>
                <a:lnTo>
                  <a:pt x="611" y="849"/>
                </a:lnTo>
                <a:lnTo>
                  <a:pt x="611" y="853"/>
                </a:lnTo>
                <a:lnTo>
                  <a:pt x="614" y="856"/>
                </a:lnTo>
                <a:lnTo>
                  <a:pt x="620" y="862"/>
                </a:lnTo>
                <a:lnTo>
                  <a:pt x="634" y="871"/>
                </a:lnTo>
                <a:lnTo>
                  <a:pt x="640" y="876"/>
                </a:lnTo>
                <a:lnTo>
                  <a:pt x="641" y="880"/>
                </a:lnTo>
                <a:lnTo>
                  <a:pt x="641" y="885"/>
                </a:lnTo>
                <a:lnTo>
                  <a:pt x="643" y="889"/>
                </a:lnTo>
                <a:lnTo>
                  <a:pt x="644" y="895"/>
                </a:lnTo>
                <a:lnTo>
                  <a:pt x="655" y="912"/>
                </a:lnTo>
                <a:lnTo>
                  <a:pt x="670" y="933"/>
                </a:lnTo>
                <a:lnTo>
                  <a:pt x="687" y="956"/>
                </a:lnTo>
                <a:lnTo>
                  <a:pt x="717" y="957"/>
                </a:lnTo>
                <a:lnTo>
                  <a:pt x="727" y="959"/>
                </a:lnTo>
                <a:lnTo>
                  <a:pt x="736" y="960"/>
                </a:lnTo>
                <a:lnTo>
                  <a:pt x="745" y="965"/>
                </a:lnTo>
                <a:lnTo>
                  <a:pt x="754" y="966"/>
                </a:lnTo>
                <a:lnTo>
                  <a:pt x="777" y="969"/>
                </a:lnTo>
                <a:lnTo>
                  <a:pt x="798" y="971"/>
                </a:lnTo>
                <a:lnTo>
                  <a:pt x="815" y="971"/>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31" name="Freeform 96"/>
          <p:cNvSpPr>
            <a:spLocks/>
          </p:cNvSpPr>
          <p:nvPr/>
        </p:nvSpPr>
        <p:spPr bwMode="auto">
          <a:xfrm>
            <a:off x="2949575" y="2995613"/>
            <a:ext cx="196850" cy="120650"/>
          </a:xfrm>
          <a:custGeom>
            <a:avLst/>
            <a:gdLst>
              <a:gd name="T0" fmla="*/ 12 w 124"/>
              <a:gd name="T1" fmla="*/ 76 h 76"/>
              <a:gd name="T2" fmla="*/ 0 w 124"/>
              <a:gd name="T3" fmla="*/ 49 h 76"/>
              <a:gd name="T4" fmla="*/ 8 w 124"/>
              <a:gd name="T5" fmla="*/ 19 h 76"/>
              <a:gd name="T6" fmla="*/ 58 w 124"/>
              <a:gd name="T7" fmla="*/ 0 h 76"/>
              <a:gd name="T8" fmla="*/ 124 w 124"/>
              <a:gd name="T9" fmla="*/ 19 h 76"/>
              <a:gd name="T10" fmla="*/ 112 w 124"/>
              <a:gd name="T11" fmla="*/ 54 h 76"/>
              <a:gd name="T12" fmla="*/ 62 w 124"/>
              <a:gd name="T13" fmla="*/ 54 h 76"/>
              <a:gd name="T14" fmla="*/ 56 w 124"/>
              <a:gd name="T15" fmla="*/ 58 h 76"/>
              <a:gd name="T16" fmla="*/ 42 w 124"/>
              <a:gd name="T17" fmla="*/ 66 h 76"/>
              <a:gd name="T18" fmla="*/ 35 w 124"/>
              <a:gd name="T19" fmla="*/ 70 h 76"/>
              <a:gd name="T20" fmla="*/ 26 w 124"/>
              <a:gd name="T21" fmla="*/ 75 h 76"/>
              <a:gd name="T22" fmla="*/ 18 w 124"/>
              <a:gd name="T23" fmla="*/ 76 h 76"/>
              <a:gd name="T24" fmla="*/ 12 w 124"/>
              <a:gd name="T25" fmla="*/ 76 h 76"/>
              <a:gd name="T26" fmla="*/ 0 w 124"/>
              <a:gd name="T27" fmla="*/ 0 h 76"/>
              <a:gd name="T28" fmla="*/ 124 w 124"/>
              <a:gd name="T2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124" h="76">
                <a:moveTo>
                  <a:pt x="12" y="76"/>
                </a:moveTo>
                <a:lnTo>
                  <a:pt x="0" y="49"/>
                </a:lnTo>
                <a:lnTo>
                  <a:pt x="8" y="19"/>
                </a:lnTo>
                <a:lnTo>
                  <a:pt x="58" y="0"/>
                </a:lnTo>
                <a:lnTo>
                  <a:pt x="124" y="19"/>
                </a:lnTo>
                <a:lnTo>
                  <a:pt x="112" y="54"/>
                </a:lnTo>
                <a:lnTo>
                  <a:pt x="62" y="54"/>
                </a:lnTo>
                <a:lnTo>
                  <a:pt x="56" y="58"/>
                </a:lnTo>
                <a:lnTo>
                  <a:pt x="42" y="66"/>
                </a:lnTo>
                <a:lnTo>
                  <a:pt x="35" y="70"/>
                </a:lnTo>
                <a:lnTo>
                  <a:pt x="26" y="75"/>
                </a:lnTo>
                <a:lnTo>
                  <a:pt x="18" y="76"/>
                </a:lnTo>
                <a:lnTo>
                  <a:pt x="12" y="76"/>
                </a:ln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2" name="Freeform 97"/>
          <p:cNvSpPr>
            <a:spLocks/>
          </p:cNvSpPr>
          <p:nvPr/>
        </p:nvSpPr>
        <p:spPr bwMode="auto">
          <a:xfrm>
            <a:off x="2330450" y="1892300"/>
            <a:ext cx="566738" cy="671513"/>
          </a:xfrm>
          <a:custGeom>
            <a:avLst/>
            <a:gdLst>
              <a:gd name="T0" fmla="*/ 234 w 357"/>
              <a:gd name="T1" fmla="*/ 389 h 423"/>
              <a:gd name="T2" fmla="*/ 181 w 357"/>
              <a:gd name="T3" fmla="*/ 339 h 423"/>
              <a:gd name="T4" fmla="*/ 131 w 357"/>
              <a:gd name="T5" fmla="*/ 279 h 423"/>
              <a:gd name="T6" fmla="*/ 188 w 357"/>
              <a:gd name="T7" fmla="*/ 205 h 423"/>
              <a:gd name="T8" fmla="*/ 104 w 357"/>
              <a:gd name="T9" fmla="*/ 148 h 423"/>
              <a:gd name="T10" fmla="*/ 0 w 357"/>
              <a:gd name="T11" fmla="*/ 68 h 423"/>
              <a:gd name="T12" fmla="*/ 62 w 357"/>
              <a:gd name="T13" fmla="*/ 95 h 423"/>
              <a:gd name="T14" fmla="*/ 59 w 357"/>
              <a:gd name="T15" fmla="*/ 84 h 423"/>
              <a:gd name="T16" fmla="*/ 60 w 357"/>
              <a:gd name="T17" fmla="*/ 78 h 423"/>
              <a:gd name="T18" fmla="*/ 66 w 357"/>
              <a:gd name="T19" fmla="*/ 75 h 423"/>
              <a:gd name="T20" fmla="*/ 69 w 357"/>
              <a:gd name="T21" fmla="*/ 72 h 423"/>
              <a:gd name="T22" fmla="*/ 68 w 357"/>
              <a:gd name="T23" fmla="*/ 54 h 423"/>
              <a:gd name="T24" fmla="*/ 60 w 357"/>
              <a:gd name="T25" fmla="*/ 21 h 423"/>
              <a:gd name="T26" fmla="*/ 63 w 357"/>
              <a:gd name="T27" fmla="*/ 8 h 423"/>
              <a:gd name="T28" fmla="*/ 80 w 357"/>
              <a:gd name="T29" fmla="*/ 1 h 423"/>
              <a:gd name="T30" fmla="*/ 90 w 357"/>
              <a:gd name="T31" fmla="*/ 3 h 423"/>
              <a:gd name="T32" fmla="*/ 93 w 357"/>
              <a:gd name="T33" fmla="*/ 14 h 423"/>
              <a:gd name="T34" fmla="*/ 92 w 357"/>
              <a:gd name="T35" fmla="*/ 41 h 423"/>
              <a:gd name="T36" fmla="*/ 98 w 357"/>
              <a:gd name="T37" fmla="*/ 57 h 423"/>
              <a:gd name="T38" fmla="*/ 106 w 357"/>
              <a:gd name="T39" fmla="*/ 62 h 423"/>
              <a:gd name="T40" fmla="*/ 116 w 357"/>
              <a:gd name="T41" fmla="*/ 63 h 423"/>
              <a:gd name="T42" fmla="*/ 137 w 357"/>
              <a:gd name="T43" fmla="*/ 62 h 423"/>
              <a:gd name="T44" fmla="*/ 151 w 357"/>
              <a:gd name="T45" fmla="*/ 56 h 423"/>
              <a:gd name="T46" fmla="*/ 161 w 357"/>
              <a:gd name="T47" fmla="*/ 48 h 423"/>
              <a:gd name="T48" fmla="*/ 250 w 357"/>
              <a:gd name="T49" fmla="*/ 77 h 423"/>
              <a:gd name="T50" fmla="*/ 267 w 357"/>
              <a:gd name="T51" fmla="*/ 98 h 423"/>
              <a:gd name="T52" fmla="*/ 274 w 357"/>
              <a:gd name="T53" fmla="*/ 118 h 423"/>
              <a:gd name="T54" fmla="*/ 279 w 357"/>
              <a:gd name="T55" fmla="*/ 181 h 423"/>
              <a:gd name="T56" fmla="*/ 338 w 357"/>
              <a:gd name="T57" fmla="*/ 220 h 423"/>
              <a:gd name="T58" fmla="*/ 326 w 357"/>
              <a:gd name="T59" fmla="*/ 294 h 423"/>
              <a:gd name="T60" fmla="*/ 280 w 357"/>
              <a:gd name="T61" fmla="*/ 267 h 423"/>
              <a:gd name="T62" fmla="*/ 280 w 357"/>
              <a:gd name="T63" fmla="*/ 291 h 423"/>
              <a:gd name="T64" fmla="*/ 283 w 357"/>
              <a:gd name="T65" fmla="*/ 307 h 423"/>
              <a:gd name="T66" fmla="*/ 289 w 357"/>
              <a:gd name="T67" fmla="*/ 315 h 423"/>
              <a:gd name="T68" fmla="*/ 301 w 357"/>
              <a:gd name="T69" fmla="*/ 318 h 423"/>
              <a:gd name="T70" fmla="*/ 307 w 357"/>
              <a:gd name="T71" fmla="*/ 322 h 423"/>
              <a:gd name="T72" fmla="*/ 310 w 357"/>
              <a:gd name="T73" fmla="*/ 331 h 423"/>
              <a:gd name="T74" fmla="*/ 310 w 357"/>
              <a:gd name="T75" fmla="*/ 363 h 423"/>
              <a:gd name="T76" fmla="*/ 304 w 357"/>
              <a:gd name="T77" fmla="*/ 380 h 423"/>
              <a:gd name="T78" fmla="*/ 294 w 357"/>
              <a:gd name="T79" fmla="*/ 392 h 423"/>
              <a:gd name="T80" fmla="*/ 291 w 357"/>
              <a:gd name="T81" fmla="*/ 423 h 423"/>
              <a:gd name="T82" fmla="*/ 0 w 357"/>
              <a:gd name="T83" fmla="*/ 0 h 423"/>
              <a:gd name="T84" fmla="*/ 357 w 357"/>
              <a:gd name="T85" fmla="*/ 4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357" h="423">
                <a:moveTo>
                  <a:pt x="261" y="423"/>
                </a:moveTo>
                <a:lnTo>
                  <a:pt x="234" y="389"/>
                </a:lnTo>
                <a:lnTo>
                  <a:pt x="231" y="362"/>
                </a:lnTo>
                <a:lnTo>
                  <a:pt x="181" y="339"/>
                </a:lnTo>
                <a:lnTo>
                  <a:pt x="142" y="301"/>
                </a:lnTo>
                <a:lnTo>
                  <a:pt x="131" y="279"/>
                </a:lnTo>
                <a:lnTo>
                  <a:pt x="173" y="262"/>
                </a:lnTo>
                <a:lnTo>
                  <a:pt x="188" y="205"/>
                </a:lnTo>
                <a:lnTo>
                  <a:pt x="176" y="140"/>
                </a:lnTo>
                <a:lnTo>
                  <a:pt x="104" y="148"/>
                </a:lnTo>
                <a:lnTo>
                  <a:pt x="47" y="125"/>
                </a:lnTo>
                <a:lnTo>
                  <a:pt x="0" y="68"/>
                </a:lnTo>
                <a:lnTo>
                  <a:pt x="24" y="26"/>
                </a:lnTo>
                <a:lnTo>
                  <a:pt x="62" y="95"/>
                </a:lnTo>
                <a:lnTo>
                  <a:pt x="60" y="92"/>
                </a:lnTo>
                <a:lnTo>
                  <a:pt x="59" y="84"/>
                </a:lnTo>
                <a:lnTo>
                  <a:pt x="59" y="81"/>
                </a:lnTo>
                <a:lnTo>
                  <a:pt x="60" y="78"/>
                </a:lnTo>
                <a:lnTo>
                  <a:pt x="62" y="77"/>
                </a:lnTo>
                <a:lnTo>
                  <a:pt x="66" y="75"/>
                </a:lnTo>
                <a:lnTo>
                  <a:pt x="68" y="75"/>
                </a:lnTo>
                <a:lnTo>
                  <a:pt x="69" y="72"/>
                </a:lnTo>
                <a:lnTo>
                  <a:pt x="69" y="65"/>
                </a:lnTo>
                <a:lnTo>
                  <a:pt x="68" y="54"/>
                </a:lnTo>
                <a:lnTo>
                  <a:pt x="66" y="42"/>
                </a:lnTo>
                <a:lnTo>
                  <a:pt x="60" y="21"/>
                </a:lnTo>
                <a:lnTo>
                  <a:pt x="59" y="11"/>
                </a:lnTo>
                <a:lnTo>
                  <a:pt x="63" y="8"/>
                </a:lnTo>
                <a:lnTo>
                  <a:pt x="74" y="3"/>
                </a:lnTo>
                <a:lnTo>
                  <a:pt x="80" y="1"/>
                </a:lnTo>
                <a:lnTo>
                  <a:pt x="86" y="0"/>
                </a:lnTo>
                <a:lnTo>
                  <a:pt x="90" y="3"/>
                </a:lnTo>
                <a:lnTo>
                  <a:pt x="92" y="6"/>
                </a:lnTo>
                <a:lnTo>
                  <a:pt x="93" y="14"/>
                </a:lnTo>
                <a:lnTo>
                  <a:pt x="93" y="23"/>
                </a:lnTo>
                <a:lnTo>
                  <a:pt x="92" y="41"/>
                </a:lnTo>
                <a:lnTo>
                  <a:pt x="93" y="50"/>
                </a:lnTo>
                <a:lnTo>
                  <a:pt x="98" y="57"/>
                </a:lnTo>
                <a:lnTo>
                  <a:pt x="101" y="60"/>
                </a:lnTo>
                <a:lnTo>
                  <a:pt x="106" y="62"/>
                </a:lnTo>
                <a:lnTo>
                  <a:pt x="110" y="63"/>
                </a:lnTo>
                <a:lnTo>
                  <a:pt x="116" y="63"/>
                </a:lnTo>
                <a:lnTo>
                  <a:pt x="127" y="63"/>
                </a:lnTo>
                <a:lnTo>
                  <a:pt x="137" y="62"/>
                </a:lnTo>
                <a:lnTo>
                  <a:pt x="145" y="59"/>
                </a:lnTo>
                <a:lnTo>
                  <a:pt x="151" y="56"/>
                </a:lnTo>
                <a:lnTo>
                  <a:pt x="160" y="51"/>
                </a:lnTo>
                <a:lnTo>
                  <a:pt x="161" y="48"/>
                </a:lnTo>
                <a:lnTo>
                  <a:pt x="246" y="71"/>
                </a:lnTo>
                <a:lnTo>
                  <a:pt x="250" y="77"/>
                </a:lnTo>
                <a:lnTo>
                  <a:pt x="261" y="89"/>
                </a:lnTo>
                <a:lnTo>
                  <a:pt x="267" y="98"/>
                </a:lnTo>
                <a:lnTo>
                  <a:pt x="271" y="107"/>
                </a:lnTo>
                <a:lnTo>
                  <a:pt x="274" y="118"/>
                </a:lnTo>
                <a:lnTo>
                  <a:pt x="276" y="130"/>
                </a:lnTo>
                <a:lnTo>
                  <a:pt x="279" y="181"/>
                </a:lnTo>
                <a:lnTo>
                  <a:pt x="280" y="209"/>
                </a:lnTo>
                <a:lnTo>
                  <a:pt x="338" y="220"/>
                </a:lnTo>
                <a:lnTo>
                  <a:pt x="357" y="286"/>
                </a:lnTo>
                <a:lnTo>
                  <a:pt x="326" y="294"/>
                </a:lnTo>
                <a:lnTo>
                  <a:pt x="307" y="279"/>
                </a:lnTo>
                <a:lnTo>
                  <a:pt x="280" y="267"/>
                </a:lnTo>
                <a:lnTo>
                  <a:pt x="280" y="274"/>
                </a:lnTo>
                <a:lnTo>
                  <a:pt x="280" y="291"/>
                </a:lnTo>
                <a:lnTo>
                  <a:pt x="282" y="298"/>
                </a:lnTo>
                <a:lnTo>
                  <a:pt x="283" y="307"/>
                </a:lnTo>
                <a:lnTo>
                  <a:pt x="286" y="313"/>
                </a:lnTo>
                <a:lnTo>
                  <a:pt x="289" y="315"/>
                </a:lnTo>
                <a:lnTo>
                  <a:pt x="291" y="316"/>
                </a:lnTo>
                <a:lnTo>
                  <a:pt x="301" y="318"/>
                </a:lnTo>
                <a:lnTo>
                  <a:pt x="304" y="319"/>
                </a:lnTo>
                <a:lnTo>
                  <a:pt x="307" y="322"/>
                </a:lnTo>
                <a:lnTo>
                  <a:pt x="309" y="325"/>
                </a:lnTo>
                <a:lnTo>
                  <a:pt x="310" y="331"/>
                </a:lnTo>
                <a:lnTo>
                  <a:pt x="310" y="351"/>
                </a:lnTo>
                <a:lnTo>
                  <a:pt x="310" y="363"/>
                </a:lnTo>
                <a:lnTo>
                  <a:pt x="307" y="372"/>
                </a:lnTo>
                <a:lnTo>
                  <a:pt x="304" y="380"/>
                </a:lnTo>
                <a:lnTo>
                  <a:pt x="301" y="384"/>
                </a:lnTo>
                <a:lnTo>
                  <a:pt x="294" y="392"/>
                </a:lnTo>
                <a:lnTo>
                  <a:pt x="291" y="393"/>
                </a:lnTo>
                <a:lnTo>
                  <a:pt x="291" y="423"/>
                </a:lnTo>
                <a:lnTo>
                  <a:pt x="261" y="423"/>
                </a:ln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3" name="Freeform 98"/>
          <p:cNvSpPr>
            <a:spLocks/>
          </p:cNvSpPr>
          <p:nvPr/>
        </p:nvSpPr>
        <p:spPr bwMode="auto">
          <a:xfrm>
            <a:off x="2641600" y="1198563"/>
            <a:ext cx="1246188" cy="1428750"/>
          </a:xfrm>
          <a:custGeom>
            <a:avLst/>
            <a:gdLst>
              <a:gd name="T0" fmla="*/ 291 w 785"/>
              <a:gd name="T1" fmla="*/ 731 h 900"/>
              <a:gd name="T2" fmla="*/ 294 w 785"/>
              <a:gd name="T3" fmla="*/ 508 h 900"/>
              <a:gd name="T4" fmla="*/ 229 w 785"/>
              <a:gd name="T5" fmla="*/ 378 h 900"/>
              <a:gd name="T6" fmla="*/ 62 w 785"/>
              <a:gd name="T7" fmla="*/ 268 h 900"/>
              <a:gd name="T8" fmla="*/ 0 w 785"/>
              <a:gd name="T9" fmla="*/ 191 h 900"/>
              <a:gd name="T10" fmla="*/ 3 w 785"/>
              <a:gd name="T11" fmla="*/ 169 h 900"/>
              <a:gd name="T12" fmla="*/ 16 w 785"/>
              <a:gd name="T13" fmla="*/ 149 h 900"/>
              <a:gd name="T14" fmla="*/ 30 w 785"/>
              <a:gd name="T15" fmla="*/ 145 h 900"/>
              <a:gd name="T16" fmla="*/ 99 w 785"/>
              <a:gd name="T17" fmla="*/ 134 h 900"/>
              <a:gd name="T18" fmla="*/ 182 w 785"/>
              <a:gd name="T19" fmla="*/ 83 h 900"/>
              <a:gd name="T20" fmla="*/ 218 w 785"/>
              <a:gd name="T21" fmla="*/ 53 h 900"/>
              <a:gd name="T22" fmla="*/ 246 w 785"/>
              <a:gd name="T23" fmla="*/ 39 h 900"/>
              <a:gd name="T24" fmla="*/ 279 w 785"/>
              <a:gd name="T25" fmla="*/ 36 h 900"/>
              <a:gd name="T26" fmla="*/ 333 w 785"/>
              <a:gd name="T27" fmla="*/ 27 h 900"/>
              <a:gd name="T28" fmla="*/ 371 w 785"/>
              <a:gd name="T29" fmla="*/ 45 h 900"/>
              <a:gd name="T30" fmla="*/ 401 w 785"/>
              <a:gd name="T31" fmla="*/ 65 h 900"/>
              <a:gd name="T32" fmla="*/ 435 w 785"/>
              <a:gd name="T33" fmla="*/ 59 h 900"/>
              <a:gd name="T34" fmla="*/ 455 w 785"/>
              <a:gd name="T35" fmla="*/ 45 h 900"/>
              <a:gd name="T36" fmla="*/ 482 w 785"/>
              <a:gd name="T37" fmla="*/ 30 h 900"/>
              <a:gd name="T38" fmla="*/ 539 w 785"/>
              <a:gd name="T39" fmla="*/ 20 h 900"/>
              <a:gd name="T40" fmla="*/ 624 w 785"/>
              <a:gd name="T41" fmla="*/ 3 h 900"/>
              <a:gd name="T42" fmla="*/ 669 w 785"/>
              <a:gd name="T43" fmla="*/ 0 h 900"/>
              <a:gd name="T44" fmla="*/ 696 w 785"/>
              <a:gd name="T45" fmla="*/ 5 h 900"/>
              <a:gd name="T46" fmla="*/ 704 w 785"/>
              <a:gd name="T47" fmla="*/ 15 h 900"/>
              <a:gd name="T48" fmla="*/ 702 w 785"/>
              <a:gd name="T49" fmla="*/ 35 h 900"/>
              <a:gd name="T50" fmla="*/ 710 w 785"/>
              <a:gd name="T51" fmla="*/ 63 h 900"/>
              <a:gd name="T52" fmla="*/ 752 w 785"/>
              <a:gd name="T53" fmla="*/ 128 h 900"/>
              <a:gd name="T54" fmla="*/ 782 w 785"/>
              <a:gd name="T55" fmla="*/ 194 h 900"/>
              <a:gd name="T56" fmla="*/ 785 w 785"/>
              <a:gd name="T57" fmla="*/ 223 h 900"/>
              <a:gd name="T58" fmla="*/ 777 w 785"/>
              <a:gd name="T59" fmla="*/ 232 h 900"/>
              <a:gd name="T60" fmla="*/ 749 w 785"/>
              <a:gd name="T61" fmla="*/ 235 h 900"/>
              <a:gd name="T62" fmla="*/ 737 w 785"/>
              <a:gd name="T63" fmla="*/ 258 h 900"/>
              <a:gd name="T64" fmla="*/ 734 w 785"/>
              <a:gd name="T65" fmla="*/ 470 h 900"/>
              <a:gd name="T66" fmla="*/ 734 w 785"/>
              <a:gd name="T67" fmla="*/ 550 h 900"/>
              <a:gd name="T68" fmla="*/ 725 w 785"/>
              <a:gd name="T69" fmla="*/ 594 h 900"/>
              <a:gd name="T70" fmla="*/ 711 w 785"/>
              <a:gd name="T71" fmla="*/ 604 h 900"/>
              <a:gd name="T72" fmla="*/ 648 w 785"/>
              <a:gd name="T73" fmla="*/ 616 h 900"/>
              <a:gd name="T74" fmla="*/ 616 w 785"/>
              <a:gd name="T75" fmla="*/ 634 h 900"/>
              <a:gd name="T76" fmla="*/ 574 w 785"/>
              <a:gd name="T77" fmla="*/ 663 h 900"/>
              <a:gd name="T78" fmla="*/ 542 w 785"/>
              <a:gd name="T79" fmla="*/ 684 h 900"/>
              <a:gd name="T80" fmla="*/ 527 w 785"/>
              <a:gd name="T81" fmla="*/ 711 h 900"/>
              <a:gd name="T82" fmla="*/ 506 w 785"/>
              <a:gd name="T83" fmla="*/ 716 h 900"/>
              <a:gd name="T84" fmla="*/ 488 w 785"/>
              <a:gd name="T85" fmla="*/ 744 h 900"/>
              <a:gd name="T86" fmla="*/ 464 w 785"/>
              <a:gd name="T87" fmla="*/ 794 h 900"/>
              <a:gd name="T88" fmla="*/ 460 w 785"/>
              <a:gd name="T89" fmla="*/ 862 h 900"/>
              <a:gd name="T90" fmla="*/ 458 w 785"/>
              <a:gd name="T91" fmla="*/ 894 h 900"/>
              <a:gd name="T92" fmla="*/ 432 w 785"/>
              <a:gd name="T93" fmla="*/ 898 h 900"/>
              <a:gd name="T94" fmla="*/ 383 w 785"/>
              <a:gd name="T95" fmla="*/ 898 h 900"/>
              <a:gd name="T96" fmla="*/ 0 w 785"/>
              <a:gd name="T97" fmla="*/ 0 h 900"/>
              <a:gd name="T98" fmla="*/ 785 w 785"/>
              <a:gd name="T99"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785" h="900">
                <a:moveTo>
                  <a:pt x="368" y="848"/>
                </a:moveTo>
                <a:lnTo>
                  <a:pt x="328" y="781"/>
                </a:lnTo>
                <a:lnTo>
                  <a:pt x="291" y="731"/>
                </a:lnTo>
                <a:lnTo>
                  <a:pt x="291" y="646"/>
                </a:lnTo>
                <a:lnTo>
                  <a:pt x="294" y="567"/>
                </a:lnTo>
                <a:lnTo>
                  <a:pt x="294" y="508"/>
                </a:lnTo>
                <a:lnTo>
                  <a:pt x="256" y="535"/>
                </a:lnTo>
                <a:lnTo>
                  <a:pt x="256" y="478"/>
                </a:lnTo>
                <a:lnTo>
                  <a:pt x="229" y="378"/>
                </a:lnTo>
                <a:lnTo>
                  <a:pt x="199" y="318"/>
                </a:lnTo>
                <a:lnTo>
                  <a:pt x="126" y="301"/>
                </a:lnTo>
                <a:lnTo>
                  <a:pt x="62" y="268"/>
                </a:lnTo>
                <a:lnTo>
                  <a:pt x="23" y="241"/>
                </a:lnTo>
                <a:lnTo>
                  <a:pt x="62" y="229"/>
                </a:lnTo>
                <a:lnTo>
                  <a:pt x="0" y="191"/>
                </a:lnTo>
                <a:lnTo>
                  <a:pt x="0" y="184"/>
                </a:lnTo>
                <a:lnTo>
                  <a:pt x="1" y="176"/>
                </a:lnTo>
                <a:lnTo>
                  <a:pt x="3" y="169"/>
                </a:lnTo>
                <a:lnTo>
                  <a:pt x="7" y="160"/>
                </a:lnTo>
                <a:lnTo>
                  <a:pt x="12" y="152"/>
                </a:lnTo>
                <a:lnTo>
                  <a:pt x="16" y="149"/>
                </a:lnTo>
                <a:lnTo>
                  <a:pt x="21" y="148"/>
                </a:lnTo>
                <a:lnTo>
                  <a:pt x="26" y="146"/>
                </a:lnTo>
                <a:lnTo>
                  <a:pt x="30" y="145"/>
                </a:lnTo>
                <a:lnTo>
                  <a:pt x="44" y="145"/>
                </a:lnTo>
                <a:lnTo>
                  <a:pt x="62" y="142"/>
                </a:lnTo>
                <a:lnTo>
                  <a:pt x="99" y="134"/>
                </a:lnTo>
                <a:lnTo>
                  <a:pt x="145" y="122"/>
                </a:lnTo>
                <a:lnTo>
                  <a:pt x="166" y="101"/>
                </a:lnTo>
                <a:lnTo>
                  <a:pt x="182" y="83"/>
                </a:lnTo>
                <a:lnTo>
                  <a:pt x="194" y="72"/>
                </a:lnTo>
                <a:lnTo>
                  <a:pt x="205" y="63"/>
                </a:lnTo>
                <a:lnTo>
                  <a:pt x="218" y="53"/>
                </a:lnTo>
                <a:lnTo>
                  <a:pt x="226" y="47"/>
                </a:lnTo>
                <a:lnTo>
                  <a:pt x="235" y="42"/>
                </a:lnTo>
                <a:lnTo>
                  <a:pt x="246" y="39"/>
                </a:lnTo>
                <a:lnTo>
                  <a:pt x="256" y="38"/>
                </a:lnTo>
                <a:lnTo>
                  <a:pt x="267" y="38"/>
                </a:lnTo>
                <a:lnTo>
                  <a:pt x="279" y="36"/>
                </a:lnTo>
                <a:lnTo>
                  <a:pt x="298" y="32"/>
                </a:lnTo>
                <a:lnTo>
                  <a:pt x="316" y="29"/>
                </a:lnTo>
                <a:lnTo>
                  <a:pt x="333" y="27"/>
                </a:lnTo>
                <a:lnTo>
                  <a:pt x="340" y="29"/>
                </a:lnTo>
                <a:lnTo>
                  <a:pt x="350" y="33"/>
                </a:lnTo>
                <a:lnTo>
                  <a:pt x="371" y="45"/>
                </a:lnTo>
                <a:lnTo>
                  <a:pt x="389" y="59"/>
                </a:lnTo>
                <a:lnTo>
                  <a:pt x="396" y="63"/>
                </a:lnTo>
                <a:lnTo>
                  <a:pt x="401" y="65"/>
                </a:lnTo>
                <a:lnTo>
                  <a:pt x="413" y="63"/>
                </a:lnTo>
                <a:lnTo>
                  <a:pt x="428" y="62"/>
                </a:lnTo>
                <a:lnTo>
                  <a:pt x="435" y="59"/>
                </a:lnTo>
                <a:lnTo>
                  <a:pt x="443" y="56"/>
                </a:lnTo>
                <a:lnTo>
                  <a:pt x="450" y="51"/>
                </a:lnTo>
                <a:lnTo>
                  <a:pt x="455" y="45"/>
                </a:lnTo>
                <a:lnTo>
                  <a:pt x="461" y="41"/>
                </a:lnTo>
                <a:lnTo>
                  <a:pt x="470" y="35"/>
                </a:lnTo>
                <a:lnTo>
                  <a:pt x="482" y="30"/>
                </a:lnTo>
                <a:lnTo>
                  <a:pt x="494" y="27"/>
                </a:lnTo>
                <a:lnTo>
                  <a:pt x="520" y="21"/>
                </a:lnTo>
                <a:lnTo>
                  <a:pt x="539" y="20"/>
                </a:lnTo>
                <a:lnTo>
                  <a:pt x="557" y="17"/>
                </a:lnTo>
                <a:lnTo>
                  <a:pt x="582" y="12"/>
                </a:lnTo>
                <a:lnTo>
                  <a:pt x="624" y="3"/>
                </a:lnTo>
                <a:lnTo>
                  <a:pt x="643" y="0"/>
                </a:lnTo>
                <a:lnTo>
                  <a:pt x="655" y="0"/>
                </a:lnTo>
                <a:lnTo>
                  <a:pt x="669" y="0"/>
                </a:lnTo>
                <a:lnTo>
                  <a:pt x="681" y="0"/>
                </a:lnTo>
                <a:lnTo>
                  <a:pt x="692" y="3"/>
                </a:lnTo>
                <a:lnTo>
                  <a:pt x="696" y="5"/>
                </a:lnTo>
                <a:lnTo>
                  <a:pt x="699" y="8"/>
                </a:lnTo>
                <a:lnTo>
                  <a:pt x="702" y="11"/>
                </a:lnTo>
                <a:lnTo>
                  <a:pt x="704" y="15"/>
                </a:lnTo>
                <a:lnTo>
                  <a:pt x="704" y="23"/>
                </a:lnTo>
                <a:lnTo>
                  <a:pt x="704" y="29"/>
                </a:lnTo>
                <a:lnTo>
                  <a:pt x="702" y="35"/>
                </a:lnTo>
                <a:lnTo>
                  <a:pt x="702" y="42"/>
                </a:lnTo>
                <a:lnTo>
                  <a:pt x="704" y="51"/>
                </a:lnTo>
                <a:lnTo>
                  <a:pt x="710" y="63"/>
                </a:lnTo>
                <a:lnTo>
                  <a:pt x="719" y="80"/>
                </a:lnTo>
                <a:lnTo>
                  <a:pt x="734" y="102"/>
                </a:lnTo>
                <a:lnTo>
                  <a:pt x="752" y="128"/>
                </a:lnTo>
                <a:lnTo>
                  <a:pt x="765" y="152"/>
                </a:lnTo>
                <a:lnTo>
                  <a:pt x="776" y="175"/>
                </a:lnTo>
                <a:lnTo>
                  <a:pt x="782" y="194"/>
                </a:lnTo>
                <a:lnTo>
                  <a:pt x="785" y="209"/>
                </a:lnTo>
                <a:lnTo>
                  <a:pt x="785" y="217"/>
                </a:lnTo>
                <a:lnTo>
                  <a:pt x="785" y="223"/>
                </a:lnTo>
                <a:lnTo>
                  <a:pt x="783" y="228"/>
                </a:lnTo>
                <a:lnTo>
                  <a:pt x="780" y="231"/>
                </a:lnTo>
                <a:lnTo>
                  <a:pt x="777" y="232"/>
                </a:lnTo>
                <a:lnTo>
                  <a:pt x="773" y="234"/>
                </a:lnTo>
                <a:lnTo>
                  <a:pt x="755" y="234"/>
                </a:lnTo>
                <a:lnTo>
                  <a:pt x="749" y="235"/>
                </a:lnTo>
                <a:lnTo>
                  <a:pt x="743" y="238"/>
                </a:lnTo>
                <a:lnTo>
                  <a:pt x="740" y="246"/>
                </a:lnTo>
                <a:lnTo>
                  <a:pt x="737" y="258"/>
                </a:lnTo>
                <a:lnTo>
                  <a:pt x="735" y="274"/>
                </a:lnTo>
                <a:lnTo>
                  <a:pt x="734" y="298"/>
                </a:lnTo>
                <a:lnTo>
                  <a:pt x="734" y="470"/>
                </a:lnTo>
                <a:lnTo>
                  <a:pt x="735" y="506"/>
                </a:lnTo>
                <a:lnTo>
                  <a:pt x="735" y="529"/>
                </a:lnTo>
                <a:lnTo>
                  <a:pt x="734" y="550"/>
                </a:lnTo>
                <a:lnTo>
                  <a:pt x="732" y="570"/>
                </a:lnTo>
                <a:lnTo>
                  <a:pt x="728" y="588"/>
                </a:lnTo>
                <a:lnTo>
                  <a:pt x="725" y="594"/>
                </a:lnTo>
                <a:lnTo>
                  <a:pt x="722" y="598"/>
                </a:lnTo>
                <a:lnTo>
                  <a:pt x="717" y="603"/>
                </a:lnTo>
                <a:lnTo>
                  <a:pt x="711" y="604"/>
                </a:lnTo>
                <a:lnTo>
                  <a:pt x="687" y="607"/>
                </a:lnTo>
                <a:lnTo>
                  <a:pt x="660" y="612"/>
                </a:lnTo>
                <a:lnTo>
                  <a:pt x="648" y="616"/>
                </a:lnTo>
                <a:lnTo>
                  <a:pt x="636" y="621"/>
                </a:lnTo>
                <a:lnTo>
                  <a:pt x="625" y="627"/>
                </a:lnTo>
                <a:lnTo>
                  <a:pt x="616" y="634"/>
                </a:lnTo>
                <a:lnTo>
                  <a:pt x="606" y="643"/>
                </a:lnTo>
                <a:lnTo>
                  <a:pt x="595" y="649"/>
                </a:lnTo>
                <a:lnTo>
                  <a:pt x="574" y="663"/>
                </a:lnTo>
                <a:lnTo>
                  <a:pt x="554" y="674"/>
                </a:lnTo>
                <a:lnTo>
                  <a:pt x="547" y="680"/>
                </a:lnTo>
                <a:lnTo>
                  <a:pt x="542" y="684"/>
                </a:lnTo>
                <a:lnTo>
                  <a:pt x="535" y="704"/>
                </a:lnTo>
                <a:lnTo>
                  <a:pt x="532" y="711"/>
                </a:lnTo>
                <a:lnTo>
                  <a:pt x="527" y="711"/>
                </a:lnTo>
                <a:lnTo>
                  <a:pt x="517" y="711"/>
                </a:lnTo>
                <a:lnTo>
                  <a:pt x="511" y="713"/>
                </a:lnTo>
                <a:lnTo>
                  <a:pt x="506" y="716"/>
                </a:lnTo>
                <a:lnTo>
                  <a:pt x="500" y="720"/>
                </a:lnTo>
                <a:lnTo>
                  <a:pt x="497" y="726"/>
                </a:lnTo>
                <a:lnTo>
                  <a:pt x="488" y="744"/>
                </a:lnTo>
                <a:lnTo>
                  <a:pt x="475" y="768"/>
                </a:lnTo>
                <a:lnTo>
                  <a:pt x="469" y="781"/>
                </a:lnTo>
                <a:lnTo>
                  <a:pt x="464" y="794"/>
                </a:lnTo>
                <a:lnTo>
                  <a:pt x="460" y="806"/>
                </a:lnTo>
                <a:lnTo>
                  <a:pt x="460" y="818"/>
                </a:lnTo>
                <a:lnTo>
                  <a:pt x="460" y="862"/>
                </a:lnTo>
                <a:lnTo>
                  <a:pt x="461" y="878"/>
                </a:lnTo>
                <a:lnTo>
                  <a:pt x="460" y="891"/>
                </a:lnTo>
                <a:lnTo>
                  <a:pt x="458" y="894"/>
                </a:lnTo>
                <a:lnTo>
                  <a:pt x="455" y="895"/>
                </a:lnTo>
                <a:lnTo>
                  <a:pt x="446" y="897"/>
                </a:lnTo>
                <a:lnTo>
                  <a:pt x="432" y="898"/>
                </a:lnTo>
                <a:lnTo>
                  <a:pt x="419" y="900"/>
                </a:lnTo>
                <a:lnTo>
                  <a:pt x="393" y="900"/>
                </a:lnTo>
                <a:lnTo>
                  <a:pt x="383" y="898"/>
                </a:lnTo>
                <a:lnTo>
                  <a:pt x="368" y="848"/>
                </a:lnTo>
                <a:close/>
              </a:path>
            </a:pathLst>
          </a:custGeom>
          <a:solidFill>
            <a:srgbClr val="A1B2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4" name="Freeform 99"/>
          <p:cNvSpPr>
            <a:spLocks/>
          </p:cNvSpPr>
          <p:nvPr/>
        </p:nvSpPr>
        <p:spPr bwMode="auto">
          <a:xfrm>
            <a:off x="596900" y="2035175"/>
            <a:ext cx="2408238" cy="1679575"/>
          </a:xfrm>
          <a:custGeom>
            <a:avLst/>
            <a:gdLst>
              <a:gd name="T0" fmla="*/ 861 w 1517"/>
              <a:gd name="T1" fmla="*/ 980 h 1058"/>
              <a:gd name="T2" fmla="*/ 917 w 1517"/>
              <a:gd name="T3" fmla="*/ 1001 h 1058"/>
              <a:gd name="T4" fmla="*/ 949 w 1517"/>
              <a:gd name="T5" fmla="*/ 1034 h 1058"/>
              <a:gd name="T6" fmla="*/ 967 w 1517"/>
              <a:gd name="T7" fmla="*/ 1043 h 1058"/>
              <a:gd name="T8" fmla="*/ 1005 w 1517"/>
              <a:gd name="T9" fmla="*/ 1001 h 1058"/>
              <a:gd name="T10" fmla="*/ 1088 w 1517"/>
              <a:gd name="T11" fmla="*/ 990 h 1058"/>
              <a:gd name="T12" fmla="*/ 1166 w 1517"/>
              <a:gd name="T13" fmla="*/ 1057 h 1058"/>
              <a:gd name="T14" fmla="*/ 1196 w 1517"/>
              <a:gd name="T15" fmla="*/ 1049 h 1058"/>
              <a:gd name="T16" fmla="*/ 1238 w 1517"/>
              <a:gd name="T17" fmla="*/ 861 h 1058"/>
              <a:gd name="T18" fmla="*/ 1282 w 1517"/>
              <a:gd name="T19" fmla="*/ 829 h 1058"/>
              <a:gd name="T20" fmla="*/ 1356 w 1517"/>
              <a:gd name="T21" fmla="*/ 745 h 1058"/>
              <a:gd name="T22" fmla="*/ 1413 w 1517"/>
              <a:gd name="T23" fmla="*/ 704 h 1058"/>
              <a:gd name="T24" fmla="*/ 1430 w 1517"/>
              <a:gd name="T25" fmla="*/ 662 h 1058"/>
              <a:gd name="T26" fmla="*/ 1402 w 1517"/>
              <a:gd name="T27" fmla="*/ 609 h 1058"/>
              <a:gd name="T28" fmla="*/ 1502 w 1517"/>
              <a:gd name="T29" fmla="*/ 519 h 1058"/>
              <a:gd name="T30" fmla="*/ 1476 w 1517"/>
              <a:gd name="T31" fmla="*/ 437 h 1058"/>
              <a:gd name="T32" fmla="*/ 1402 w 1517"/>
              <a:gd name="T33" fmla="*/ 415 h 1058"/>
              <a:gd name="T34" fmla="*/ 1353 w 1517"/>
              <a:gd name="T35" fmla="*/ 374 h 1058"/>
              <a:gd name="T36" fmla="*/ 1294 w 1517"/>
              <a:gd name="T37" fmla="*/ 314 h 1058"/>
              <a:gd name="T38" fmla="*/ 1250 w 1517"/>
              <a:gd name="T39" fmla="*/ 318 h 1058"/>
              <a:gd name="T40" fmla="*/ 1226 w 1517"/>
              <a:gd name="T41" fmla="*/ 433 h 1058"/>
              <a:gd name="T42" fmla="*/ 1127 w 1517"/>
              <a:gd name="T43" fmla="*/ 495 h 1058"/>
              <a:gd name="T44" fmla="*/ 1089 w 1517"/>
              <a:gd name="T45" fmla="*/ 460 h 1058"/>
              <a:gd name="T46" fmla="*/ 1038 w 1517"/>
              <a:gd name="T47" fmla="*/ 401 h 1058"/>
              <a:gd name="T48" fmla="*/ 1030 w 1517"/>
              <a:gd name="T49" fmla="*/ 380 h 1058"/>
              <a:gd name="T50" fmla="*/ 1003 w 1517"/>
              <a:gd name="T51" fmla="*/ 385 h 1058"/>
              <a:gd name="T52" fmla="*/ 1017 w 1517"/>
              <a:gd name="T53" fmla="*/ 332 h 1058"/>
              <a:gd name="T54" fmla="*/ 1029 w 1517"/>
              <a:gd name="T55" fmla="*/ 288 h 1058"/>
              <a:gd name="T56" fmla="*/ 1104 w 1517"/>
              <a:gd name="T57" fmla="*/ 249 h 1058"/>
              <a:gd name="T58" fmla="*/ 1142 w 1517"/>
              <a:gd name="T59" fmla="*/ 186 h 1058"/>
              <a:gd name="T60" fmla="*/ 1187 w 1517"/>
              <a:gd name="T61" fmla="*/ 100 h 1058"/>
              <a:gd name="T62" fmla="*/ 1167 w 1517"/>
              <a:gd name="T63" fmla="*/ 73 h 1058"/>
              <a:gd name="T64" fmla="*/ 1127 w 1517"/>
              <a:gd name="T65" fmla="*/ 112 h 1058"/>
              <a:gd name="T66" fmla="*/ 1088 w 1517"/>
              <a:gd name="T67" fmla="*/ 122 h 1058"/>
              <a:gd name="T68" fmla="*/ 1039 w 1517"/>
              <a:gd name="T69" fmla="*/ 70 h 1058"/>
              <a:gd name="T70" fmla="*/ 1017 w 1517"/>
              <a:gd name="T71" fmla="*/ 34 h 1058"/>
              <a:gd name="T72" fmla="*/ 982 w 1517"/>
              <a:gd name="T73" fmla="*/ 0 h 1058"/>
              <a:gd name="T74" fmla="*/ 984 w 1517"/>
              <a:gd name="T75" fmla="*/ 71 h 1058"/>
              <a:gd name="T76" fmla="*/ 1018 w 1517"/>
              <a:gd name="T77" fmla="*/ 98 h 1058"/>
              <a:gd name="T78" fmla="*/ 1002 w 1517"/>
              <a:gd name="T79" fmla="*/ 127 h 1058"/>
              <a:gd name="T80" fmla="*/ 858 w 1517"/>
              <a:gd name="T81" fmla="*/ 122 h 1058"/>
              <a:gd name="T82" fmla="*/ 748 w 1517"/>
              <a:gd name="T83" fmla="*/ 147 h 1058"/>
              <a:gd name="T84" fmla="*/ 733 w 1517"/>
              <a:gd name="T85" fmla="*/ 112 h 1058"/>
              <a:gd name="T86" fmla="*/ 694 w 1517"/>
              <a:gd name="T87" fmla="*/ 77 h 1058"/>
              <a:gd name="T88" fmla="*/ 634 w 1517"/>
              <a:gd name="T89" fmla="*/ 77 h 1058"/>
              <a:gd name="T90" fmla="*/ 565 w 1517"/>
              <a:gd name="T91" fmla="*/ 43 h 1058"/>
              <a:gd name="T92" fmla="*/ 512 w 1517"/>
              <a:gd name="T93" fmla="*/ 40 h 1058"/>
              <a:gd name="T94" fmla="*/ 259 w 1517"/>
              <a:gd name="T95" fmla="*/ 40 h 1058"/>
              <a:gd name="T96" fmla="*/ 0 w 1517"/>
              <a:gd name="T97" fmla="*/ 119 h 1058"/>
              <a:gd name="T98" fmla="*/ 75 w 1517"/>
              <a:gd name="T99" fmla="*/ 284 h 1058"/>
              <a:gd name="T100" fmla="*/ 97 w 1517"/>
              <a:gd name="T101" fmla="*/ 433 h 1058"/>
              <a:gd name="T102" fmla="*/ 256 w 1517"/>
              <a:gd name="T103" fmla="*/ 371 h 1058"/>
              <a:gd name="T104" fmla="*/ 488 w 1517"/>
              <a:gd name="T105" fmla="*/ 463 h 1058"/>
              <a:gd name="T106" fmla="*/ 607 w 1517"/>
              <a:gd name="T107" fmla="*/ 727 h 1058"/>
              <a:gd name="T108" fmla="*/ 626 w 1517"/>
              <a:gd name="T109" fmla="*/ 784 h 1058"/>
              <a:gd name="T110" fmla="*/ 611 w 1517"/>
              <a:gd name="T111" fmla="*/ 843 h 1058"/>
              <a:gd name="T112" fmla="*/ 640 w 1517"/>
              <a:gd name="T113" fmla="*/ 876 h 1058"/>
              <a:gd name="T114" fmla="*/ 670 w 1517"/>
              <a:gd name="T115" fmla="*/ 933 h 1058"/>
              <a:gd name="T116" fmla="*/ 754 w 1517"/>
              <a:gd name="T117" fmla="*/ 966 h 1058"/>
              <a:gd name="T118" fmla="*/ 0 w 1517"/>
              <a:gd name="T119" fmla="*/ 0 h 1058"/>
              <a:gd name="T120" fmla="*/ 1517 w 1517"/>
              <a:gd name="T121" fmla="*/ 105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517" h="1058">
                <a:moveTo>
                  <a:pt x="815" y="971"/>
                </a:moveTo>
                <a:lnTo>
                  <a:pt x="815" y="971"/>
                </a:lnTo>
                <a:lnTo>
                  <a:pt x="828" y="971"/>
                </a:lnTo>
                <a:lnTo>
                  <a:pt x="842" y="974"/>
                </a:lnTo>
                <a:lnTo>
                  <a:pt x="854" y="977"/>
                </a:lnTo>
                <a:lnTo>
                  <a:pt x="861" y="980"/>
                </a:lnTo>
                <a:lnTo>
                  <a:pt x="883" y="996"/>
                </a:lnTo>
                <a:lnTo>
                  <a:pt x="893" y="1005"/>
                </a:lnTo>
                <a:lnTo>
                  <a:pt x="898" y="1007"/>
                </a:lnTo>
                <a:lnTo>
                  <a:pt x="902" y="1007"/>
                </a:lnTo>
                <a:lnTo>
                  <a:pt x="913" y="1001"/>
                </a:lnTo>
                <a:lnTo>
                  <a:pt x="917" y="1001"/>
                </a:lnTo>
                <a:lnTo>
                  <a:pt x="919" y="1001"/>
                </a:lnTo>
                <a:lnTo>
                  <a:pt x="920" y="1002"/>
                </a:lnTo>
                <a:lnTo>
                  <a:pt x="934" y="1018"/>
                </a:lnTo>
                <a:lnTo>
                  <a:pt x="947" y="1031"/>
                </a:lnTo>
                <a:lnTo>
                  <a:pt x="949" y="1033"/>
                </a:lnTo>
                <a:lnTo>
                  <a:pt x="949" y="1034"/>
                </a:lnTo>
                <a:lnTo>
                  <a:pt x="949" y="1039"/>
                </a:lnTo>
                <a:lnTo>
                  <a:pt x="950" y="1042"/>
                </a:lnTo>
                <a:lnTo>
                  <a:pt x="953" y="1045"/>
                </a:lnTo>
                <a:lnTo>
                  <a:pt x="958" y="1048"/>
                </a:lnTo>
                <a:lnTo>
                  <a:pt x="967" y="1051"/>
                </a:lnTo>
                <a:lnTo>
                  <a:pt x="967" y="1043"/>
                </a:lnTo>
                <a:lnTo>
                  <a:pt x="968" y="1037"/>
                </a:lnTo>
                <a:lnTo>
                  <a:pt x="970" y="1031"/>
                </a:lnTo>
                <a:lnTo>
                  <a:pt x="974" y="1025"/>
                </a:lnTo>
                <a:lnTo>
                  <a:pt x="982" y="1016"/>
                </a:lnTo>
                <a:lnTo>
                  <a:pt x="993" y="1007"/>
                </a:lnTo>
                <a:lnTo>
                  <a:pt x="1005" y="1001"/>
                </a:lnTo>
                <a:lnTo>
                  <a:pt x="1017" y="996"/>
                </a:lnTo>
                <a:lnTo>
                  <a:pt x="1039" y="992"/>
                </a:lnTo>
                <a:lnTo>
                  <a:pt x="1051" y="989"/>
                </a:lnTo>
                <a:lnTo>
                  <a:pt x="1060" y="987"/>
                </a:lnTo>
                <a:lnTo>
                  <a:pt x="1077" y="989"/>
                </a:lnTo>
                <a:lnTo>
                  <a:pt x="1088" y="990"/>
                </a:lnTo>
                <a:lnTo>
                  <a:pt x="1097" y="992"/>
                </a:lnTo>
                <a:lnTo>
                  <a:pt x="1103" y="992"/>
                </a:lnTo>
                <a:lnTo>
                  <a:pt x="1109" y="995"/>
                </a:lnTo>
                <a:lnTo>
                  <a:pt x="1125" y="1001"/>
                </a:lnTo>
                <a:lnTo>
                  <a:pt x="1146" y="1010"/>
                </a:lnTo>
                <a:lnTo>
                  <a:pt x="1166" y="1057"/>
                </a:lnTo>
                <a:lnTo>
                  <a:pt x="1170" y="1057"/>
                </a:lnTo>
                <a:lnTo>
                  <a:pt x="1181" y="1058"/>
                </a:lnTo>
                <a:lnTo>
                  <a:pt x="1187" y="1058"/>
                </a:lnTo>
                <a:lnTo>
                  <a:pt x="1191" y="1057"/>
                </a:lnTo>
                <a:lnTo>
                  <a:pt x="1194" y="1054"/>
                </a:lnTo>
                <a:lnTo>
                  <a:pt x="1196" y="1049"/>
                </a:lnTo>
                <a:lnTo>
                  <a:pt x="1196" y="968"/>
                </a:lnTo>
                <a:lnTo>
                  <a:pt x="1198" y="953"/>
                </a:lnTo>
                <a:lnTo>
                  <a:pt x="1204" y="935"/>
                </a:lnTo>
                <a:lnTo>
                  <a:pt x="1211" y="915"/>
                </a:lnTo>
                <a:lnTo>
                  <a:pt x="1222" y="894"/>
                </a:lnTo>
                <a:lnTo>
                  <a:pt x="1238" y="861"/>
                </a:lnTo>
                <a:lnTo>
                  <a:pt x="1246" y="846"/>
                </a:lnTo>
                <a:lnTo>
                  <a:pt x="1261" y="835"/>
                </a:lnTo>
                <a:lnTo>
                  <a:pt x="1267" y="831"/>
                </a:lnTo>
                <a:lnTo>
                  <a:pt x="1271" y="829"/>
                </a:lnTo>
                <a:lnTo>
                  <a:pt x="1279" y="828"/>
                </a:lnTo>
                <a:lnTo>
                  <a:pt x="1282" y="829"/>
                </a:lnTo>
                <a:lnTo>
                  <a:pt x="1283" y="831"/>
                </a:lnTo>
                <a:lnTo>
                  <a:pt x="1323" y="823"/>
                </a:lnTo>
                <a:lnTo>
                  <a:pt x="1332" y="799"/>
                </a:lnTo>
                <a:lnTo>
                  <a:pt x="1345" y="766"/>
                </a:lnTo>
                <a:lnTo>
                  <a:pt x="1350" y="755"/>
                </a:lnTo>
                <a:lnTo>
                  <a:pt x="1356" y="745"/>
                </a:lnTo>
                <a:lnTo>
                  <a:pt x="1365" y="731"/>
                </a:lnTo>
                <a:lnTo>
                  <a:pt x="1381" y="718"/>
                </a:lnTo>
                <a:lnTo>
                  <a:pt x="1396" y="709"/>
                </a:lnTo>
                <a:lnTo>
                  <a:pt x="1404" y="706"/>
                </a:lnTo>
                <a:lnTo>
                  <a:pt x="1410" y="704"/>
                </a:lnTo>
                <a:lnTo>
                  <a:pt x="1413" y="704"/>
                </a:lnTo>
                <a:lnTo>
                  <a:pt x="1416" y="703"/>
                </a:lnTo>
                <a:lnTo>
                  <a:pt x="1419" y="698"/>
                </a:lnTo>
                <a:lnTo>
                  <a:pt x="1424" y="691"/>
                </a:lnTo>
                <a:lnTo>
                  <a:pt x="1425" y="683"/>
                </a:lnTo>
                <a:lnTo>
                  <a:pt x="1428" y="669"/>
                </a:lnTo>
                <a:lnTo>
                  <a:pt x="1430" y="662"/>
                </a:lnTo>
                <a:lnTo>
                  <a:pt x="1383" y="662"/>
                </a:lnTo>
                <a:lnTo>
                  <a:pt x="1357" y="654"/>
                </a:lnTo>
                <a:lnTo>
                  <a:pt x="1374" y="635"/>
                </a:lnTo>
                <a:lnTo>
                  <a:pt x="1389" y="620"/>
                </a:lnTo>
                <a:lnTo>
                  <a:pt x="1396" y="614"/>
                </a:lnTo>
                <a:lnTo>
                  <a:pt x="1402" y="609"/>
                </a:lnTo>
                <a:lnTo>
                  <a:pt x="1410" y="606"/>
                </a:lnTo>
                <a:lnTo>
                  <a:pt x="1421" y="605"/>
                </a:lnTo>
                <a:lnTo>
                  <a:pt x="1443" y="602"/>
                </a:lnTo>
                <a:lnTo>
                  <a:pt x="1472" y="602"/>
                </a:lnTo>
                <a:lnTo>
                  <a:pt x="1517" y="562"/>
                </a:lnTo>
                <a:lnTo>
                  <a:pt x="1502" y="519"/>
                </a:lnTo>
                <a:lnTo>
                  <a:pt x="1491" y="484"/>
                </a:lnTo>
                <a:lnTo>
                  <a:pt x="1488" y="469"/>
                </a:lnTo>
                <a:lnTo>
                  <a:pt x="1487" y="460"/>
                </a:lnTo>
                <a:lnTo>
                  <a:pt x="1485" y="455"/>
                </a:lnTo>
                <a:lnTo>
                  <a:pt x="1484" y="451"/>
                </a:lnTo>
                <a:lnTo>
                  <a:pt x="1476" y="437"/>
                </a:lnTo>
                <a:lnTo>
                  <a:pt x="1464" y="424"/>
                </a:lnTo>
                <a:lnTo>
                  <a:pt x="1452" y="409"/>
                </a:lnTo>
                <a:lnTo>
                  <a:pt x="1428" y="383"/>
                </a:lnTo>
                <a:lnTo>
                  <a:pt x="1418" y="371"/>
                </a:lnTo>
                <a:lnTo>
                  <a:pt x="1410" y="418"/>
                </a:lnTo>
                <a:lnTo>
                  <a:pt x="1402" y="415"/>
                </a:lnTo>
                <a:lnTo>
                  <a:pt x="1386" y="409"/>
                </a:lnTo>
                <a:lnTo>
                  <a:pt x="1377" y="404"/>
                </a:lnTo>
                <a:lnTo>
                  <a:pt x="1368" y="398"/>
                </a:lnTo>
                <a:lnTo>
                  <a:pt x="1362" y="391"/>
                </a:lnTo>
                <a:lnTo>
                  <a:pt x="1357" y="383"/>
                </a:lnTo>
                <a:lnTo>
                  <a:pt x="1353" y="374"/>
                </a:lnTo>
                <a:lnTo>
                  <a:pt x="1347" y="364"/>
                </a:lnTo>
                <a:lnTo>
                  <a:pt x="1339" y="354"/>
                </a:lnTo>
                <a:lnTo>
                  <a:pt x="1330" y="344"/>
                </a:lnTo>
                <a:lnTo>
                  <a:pt x="1320" y="333"/>
                </a:lnTo>
                <a:lnTo>
                  <a:pt x="1308" y="323"/>
                </a:lnTo>
                <a:lnTo>
                  <a:pt x="1294" y="314"/>
                </a:lnTo>
                <a:lnTo>
                  <a:pt x="1280" y="306"/>
                </a:lnTo>
                <a:lnTo>
                  <a:pt x="1273" y="305"/>
                </a:lnTo>
                <a:lnTo>
                  <a:pt x="1267" y="305"/>
                </a:lnTo>
                <a:lnTo>
                  <a:pt x="1261" y="308"/>
                </a:lnTo>
                <a:lnTo>
                  <a:pt x="1256" y="312"/>
                </a:lnTo>
                <a:lnTo>
                  <a:pt x="1250" y="318"/>
                </a:lnTo>
                <a:lnTo>
                  <a:pt x="1246" y="324"/>
                </a:lnTo>
                <a:lnTo>
                  <a:pt x="1240" y="341"/>
                </a:lnTo>
                <a:lnTo>
                  <a:pt x="1234" y="359"/>
                </a:lnTo>
                <a:lnTo>
                  <a:pt x="1229" y="376"/>
                </a:lnTo>
                <a:lnTo>
                  <a:pt x="1226" y="391"/>
                </a:lnTo>
                <a:lnTo>
                  <a:pt x="1226" y="433"/>
                </a:lnTo>
                <a:lnTo>
                  <a:pt x="1223" y="505"/>
                </a:lnTo>
                <a:lnTo>
                  <a:pt x="1208" y="555"/>
                </a:lnTo>
                <a:lnTo>
                  <a:pt x="1188" y="559"/>
                </a:lnTo>
                <a:lnTo>
                  <a:pt x="1166" y="513"/>
                </a:lnTo>
                <a:lnTo>
                  <a:pt x="1154" y="508"/>
                </a:lnTo>
                <a:lnTo>
                  <a:pt x="1127" y="495"/>
                </a:lnTo>
                <a:lnTo>
                  <a:pt x="1113" y="486"/>
                </a:lnTo>
                <a:lnTo>
                  <a:pt x="1101" y="478"/>
                </a:lnTo>
                <a:lnTo>
                  <a:pt x="1092" y="471"/>
                </a:lnTo>
                <a:lnTo>
                  <a:pt x="1091" y="466"/>
                </a:lnTo>
                <a:lnTo>
                  <a:pt x="1089" y="463"/>
                </a:lnTo>
                <a:lnTo>
                  <a:pt x="1089" y="460"/>
                </a:lnTo>
                <a:lnTo>
                  <a:pt x="1086" y="457"/>
                </a:lnTo>
                <a:lnTo>
                  <a:pt x="1080" y="449"/>
                </a:lnTo>
                <a:lnTo>
                  <a:pt x="1062" y="431"/>
                </a:lnTo>
                <a:lnTo>
                  <a:pt x="1053" y="421"/>
                </a:lnTo>
                <a:lnTo>
                  <a:pt x="1044" y="412"/>
                </a:lnTo>
                <a:lnTo>
                  <a:pt x="1038" y="401"/>
                </a:lnTo>
                <a:lnTo>
                  <a:pt x="1036" y="395"/>
                </a:lnTo>
                <a:lnTo>
                  <a:pt x="1035" y="391"/>
                </a:lnTo>
                <a:lnTo>
                  <a:pt x="1035" y="386"/>
                </a:lnTo>
                <a:lnTo>
                  <a:pt x="1033" y="383"/>
                </a:lnTo>
                <a:lnTo>
                  <a:pt x="1032" y="382"/>
                </a:lnTo>
                <a:lnTo>
                  <a:pt x="1030" y="380"/>
                </a:lnTo>
                <a:lnTo>
                  <a:pt x="1024" y="380"/>
                </a:lnTo>
                <a:lnTo>
                  <a:pt x="1018" y="382"/>
                </a:lnTo>
                <a:lnTo>
                  <a:pt x="1012" y="385"/>
                </a:lnTo>
                <a:lnTo>
                  <a:pt x="1006" y="386"/>
                </a:lnTo>
                <a:lnTo>
                  <a:pt x="1005" y="385"/>
                </a:lnTo>
                <a:lnTo>
                  <a:pt x="1003" y="385"/>
                </a:lnTo>
                <a:lnTo>
                  <a:pt x="1002" y="382"/>
                </a:lnTo>
                <a:lnTo>
                  <a:pt x="1002" y="379"/>
                </a:lnTo>
                <a:lnTo>
                  <a:pt x="1002" y="371"/>
                </a:lnTo>
                <a:lnTo>
                  <a:pt x="1005" y="364"/>
                </a:lnTo>
                <a:lnTo>
                  <a:pt x="1011" y="347"/>
                </a:lnTo>
                <a:lnTo>
                  <a:pt x="1017" y="332"/>
                </a:lnTo>
                <a:lnTo>
                  <a:pt x="1020" y="324"/>
                </a:lnTo>
                <a:lnTo>
                  <a:pt x="1020" y="318"/>
                </a:lnTo>
                <a:lnTo>
                  <a:pt x="1021" y="306"/>
                </a:lnTo>
                <a:lnTo>
                  <a:pt x="1023" y="300"/>
                </a:lnTo>
                <a:lnTo>
                  <a:pt x="1024" y="294"/>
                </a:lnTo>
                <a:lnTo>
                  <a:pt x="1029" y="288"/>
                </a:lnTo>
                <a:lnTo>
                  <a:pt x="1033" y="282"/>
                </a:lnTo>
                <a:lnTo>
                  <a:pt x="1039" y="276"/>
                </a:lnTo>
                <a:lnTo>
                  <a:pt x="1047" y="272"/>
                </a:lnTo>
                <a:lnTo>
                  <a:pt x="1065" y="264"/>
                </a:lnTo>
                <a:lnTo>
                  <a:pt x="1084" y="257"/>
                </a:lnTo>
                <a:lnTo>
                  <a:pt x="1104" y="249"/>
                </a:lnTo>
                <a:lnTo>
                  <a:pt x="1062" y="214"/>
                </a:lnTo>
                <a:lnTo>
                  <a:pt x="1112" y="207"/>
                </a:lnTo>
                <a:lnTo>
                  <a:pt x="1118" y="205"/>
                </a:lnTo>
                <a:lnTo>
                  <a:pt x="1124" y="201"/>
                </a:lnTo>
                <a:lnTo>
                  <a:pt x="1131" y="195"/>
                </a:lnTo>
                <a:lnTo>
                  <a:pt x="1142" y="186"/>
                </a:lnTo>
                <a:lnTo>
                  <a:pt x="1152" y="172"/>
                </a:lnTo>
                <a:lnTo>
                  <a:pt x="1164" y="154"/>
                </a:lnTo>
                <a:lnTo>
                  <a:pt x="1176" y="130"/>
                </a:lnTo>
                <a:lnTo>
                  <a:pt x="1182" y="119"/>
                </a:lnTo>
                <a:lnTo>
                  <a:pt x="1185" y="109"/>
                </a:lnTo>
                <a:lnTo>
                  <a:pt x="1187" y="100"/>
                </a:lnTo>
                <a:lnTo>
                  <a:pt x="1187" y="92"/>
                </a:lnTo>
                <a:lnTo>
                  <a:pt x="1185" y="86"/>
                </a:lnTo>
                <a:lnTo>
                  <a:pt x="1184" y="82"/>
                </a:lnTo>
                <a:lnTo>
                  <a:pt x="1181" y="79"/>
                </a:lnTo>
                <a:lnTo>
                  <a:pt x="1176" y="76"/>
                </a:lnTo>
                <a:lnTo>
                  <a:pt x="1167" y="73"/>
                </a:lnTo>
                <a:lnTo>
                  <a:pt x="1160" y="73"/>
                </a:lnTo>
                <a:lnTo>
                  <a:pt x="1151" y="73"/>
                </a:lnTo>
                <a:lnTo>
                  <a:pt x="1149" y="77"/>
                </a:lnTo>
                <a:lnTo>
                  <a:pt x="1143" y="89"/>
                </a:lnTo>
                <a:lnTo>
                  <a:pt x="1134" y="104"/>
                </a:lnTo>
                <a:lnTo>
                  <a:pt x="1127" y="112"/>
                </a:lnTo>
                <a:lnTo>
                  <a:pt x="1119" y="119"/>
                </a:lnTo>
                <a:lnTo>
                  <a:pt x="1115" y="122"/>
                </a:lnTo>
                <a:lnTo>
                  <a:pt x="1110" y="124"/>
                </a:lnTo>
                <a:lnTo>
                  <a:pt x="1104" y="125"/>
                </a:lnTo>
                <a:lnTo>
                  <a:pt x="1100" y="125"/>
                </a:lnTo>
                <a:lnTo>
                  <a:pt x="1088" y="122"/>
                </a:lnTo>
                <a:lnTo>
                  <a:pt x="1077" y="119"/>
                </a:lnTo>
                <a:lnTo>
                  <a:pt x="1066" y="113"/>
                </a:lnTo>
                <a:lnTo>
                  <a:pt x="1059" y="109"/>
                </a:lnTo>
                <a:lnTo>
                  <a:pt x="1051" y="104"/>
                </a:lnTo>
                <a:lnTo>
                  <a:pt x="1047" y="94"/>
                </a:lnTo>
                <a:lnTo>
                  <a:pt x="1039" y="70"/>
                </a:lnTo>
                <a:lnTo>
                  <a:pt x="1035" y="56"/>
                </a:lnTo>
                <a:lnTo>
                  <a:pt x="1030" y="46"/>
                </a:lnTo>
                <a:lnTo>
                  <a:pt x="1024" y="38"/>
                </a:lnTo>
                <a:lnTo>
                  <a:pt x="1023" y="37"/>
                </a:lnTo>
                <a:lnTo>
                  <a:pt x="1020" y="35"/>
                </a:lnTo>
                <a:lnTo>
                  <a:pt x="1017" y="34"/>
                </a:lnTo>
                <a:lnTo>
                  <a:pt x="1014" y="29"/>
                </a:lnTo>
                <a:lnTo>
                  <a:pt x="1011" y="25"/>
                </a:lnTo>
                <a:lnTo>
                  <a:pt x="1011" y="18"/>
                </a:lnTo>
                <a:lnTo>
                  <a:pt x="1009" y="6"/>
                </a:lnTo>
                <a:lnTo>
                  <a:pt x="1009" y="0"/>
                </a:lnTo>
                <a:lnTo>
                  <a:pt x="982" y="0"/>
                </a:lnTo>
                <a:lnTo>
                  <a:pt x="970" y="20"/>
                </a:lnTo>
                <a:lnTo>
                  <a:pt x="962" y="43"/>
                </a:lnTo>
                <a:lnTo>
                  <a:pt x="964" y="47"/>
                </a:lnTo>
                <a:lnTo>
                  <a:pt x="971" y="58"/>
                </a:lnTo>
                <a:lnTo>
                  <a:pt x="976" y="65"/>
                </a:lnTo>
                <a:lnTo>
                  <a:pt x="984" y="71"/>
                </a:lnTo>
                <a:lnTo>
                  <a:pt x="993" y="79"/>
                </a:lnTo>
                <a:lnTo>
                  <a:pt x="1005" y="85"/>
                </a:lnTo>
                <a:lnTo>
                  <a:pt x="1011" y="88"/>
                </a:lnTo>
                <a:lnTo>
                  <a:pt x="1015" y="91"/>
                </a:lnTo>
                <a:lnTo>
                  <a:pt x="1017" y="94"/>
                </a:lnTo>
                <a:lnTo>
                  <a:pt x="1018" y="98"/>
                </a:lnTo>
                <a:lnTo>
                  <a:pt x="1020" y="101"/>
                </a:lnTo>
                <a:lnTo>
                  <a:pt x="1018" y="104"/>
                </a:lnTo>
                <a:lnTo>
                  <a:pt x="1015" y="112"/>
                </a:lnTo>
                <a:lnTo>
                  <a:pt x="1011" y="118"/>
                </a:lnTo>
                <a:lnTo>
                  <a:pt x="1006" y="122"/>
                </a:lnTo>
                <a:lnTo>
                  <a:pt x="1002" y="127"/>
                </a:lnTo>
                <a:lnTo>
                  <a:pt x="974" y="127"/>
                </a:lnTo>
                <a:lnTo>
                  <a:pt x="952" y="127"/>
                </a:lnTo>
                <a:lnTo>
                  <a:pt x="922" y="127"/>
                </a:lnTo>
                <a:lnTo>
                  <a:pt x="896" y="125"/>
                </a:lnTo>
                <a:lnTo>
                  <a:pt x="875" y="122"/>
                </a:lnTo>
                <a:lnTo>
                  <a:pt x="858" y="122"/>
                </a:lnTo>
                <a:lnTo>
                  <a:pt x="845" y="124"/>
                </a:lnTo>
                <a:lnTo>
                  <a:pt x="836" y="125"/>
                </a:lnTo>
                <a:lnTo>
                  <a:pt x="833" y="127"/>
                </a:lnTo>
                <a:lnTo>
                  <a:pt x="825" y="147"/>
                </a:lnTo>
                <a:lnTo>
                  <a:pt x="798" y="147"/>
                </a:lnTo>
                <a:lnTo>
                  <a:pt x="748" y="147"/>
                </a:lnTo>
                <a:lnTo>
                  <a:pt x="744" y="145"/>
                </a:lnTo>
                <a:lnTo>
                  <a:pt x="739" y="141"/>
                </a:lnTo>
                <a:lnTo>
                  <a:pt x="736" y="135"/>
                </a:lnTo>
                <a:lnTo>
                  <a:pt x="735" y="128"/>
                </a:lnTo>
                <a:lnTo>
                  <a:pt x="733" y="116"/>
                </a:lnTo>
                <a:lnTo>
                  <a:pt x="733" y="112"/>
                </a:lnTo>
                <a:lnTo>
                  <a:pt x="730" y="107"/>
                </a:lnTo>
                <a:lnTo>
                  <a:pt x="724" y="98"/>
                </a:lnTo>
                <a:lnTo>
                  <a:pt x="718" y="94"/>
                </a:lnTo>
                <a:lnTo>
                  <a:pt x="712" y="88"/>
                </a:lnTo>
                <a:lnTo>
                  <a:pt x="705" y="82"/>
                </a:lnTo>
                <a:lnTo>
                  <a:pt x="694" y="77"/>
                </a:lnTo>
                <a:lnTo>
                  <a:pt x="685" y="74"/>
                </a:lnTo>
                <a:lnTo>
                  <a:pt x="676" y="73"/>
                </a:lnTo>
                <a:lnTo>
                  <a:pt x="667" y="73"/>
                </a:lnTo>
                <a:lnTo>
                  <a:pt x="658" y="73"/>
                </a:lnTo>
                <a:lnTo>
                  <a:pt x="644" y="76"/>
                </a:lnTo>
                <a:lnTo>
                  <a:pt x="634" y="77"/>
                </a:lnTo>
                <a:lnTo>
                  <a:pt x="620" y="74"/>
                </a:lnTo>
                <a:lnTo>
                  <a:pt x="601" y="67"/>
                </a:lnTo>
                <a:lnTo>
                  <a:pt x="590" y="62"/>
                </a:lnTo>
                <a:lnTo>
                  <a:pt x="581" y="56"/>
                </a:lnTo>
                <a:lnTo>
                  <a:pt x="572" y="50"/>
                </a:lnTo>
                <a:lnTo>
                  <a:pt x="565" y="43"/>
                </a:lnTo>
                <a:lnTo>
                  <a:pt x="559" y="37"/>
                </a:lnTo>
                <a:lnTo>
                  <a:pt x="550" y="34"/>
                </a:lnTo>
                <a:lnTo>
                  <a:pt x="541" y="34"/>
                </a:lnTo>
                <a:lnTo>
                  <a:pt x="533" y="34"/>
                </a:lnTo>
                <a:lnTo>
                  <a:pt x="518" y="37"/>
                </a:lnTo>
                <a:lnTo>
                  <a:pt x="512" y="40"/>
                </a:lnTo>
                <a:lnTo>
                  <a:pt x="462" y="85"/>
                </a:lnTo>
                <a:lnTo>
                  <a:pt x="412" y="97"/>
                </a:lnTo>
                <a:lnTo>
                  <a:pt x="381" y="77"/>
                </a:lnTo>
                <a:lnTo>
                  <a:pt x="343" y="55"/>
                </a:lnTo>
                <a:lnTo>
                  <a:pt x="308" y="40"/>
                </a:lnTo>
                <a:lnTo>
                  <a:pt x="259" y="40"/>
                </a:lnTo>
                <a:lnTo>
                  <a:pt x="194" y="35"/>
                </a:lnTo>
                <a:lnTo>
                  <a:pt x="152" y="5"/>
                </a:lnTo>
                <a:lnTo>
                  <a:pt x="90" y="35"/>
                </a:lnTo>
                <a:lnTo>
                  <a:pt x="82" y="80"/>
                </a:lnTo>
                <a:lnTo>
                  <a:pt x="18" y="92"/>
                </a:lnTo>
                <a:lnTo>
                  <a:pt x="0" y="119"/>
                </a:lnTo>
                <a:lnTo>
                  <a:pt x="25" y="154"/>
                </a:lnTo>
                <a:lnTo>
                  <a:pt x="72" y="189"/>
                </a:lnTo>
                <a:lnTo>
                  <a:pt x="18" y="196"/>
                </a:lnTo>
                <a:lnTo>
                  <a:pt x="33" y="241"/>
                </a:lnTo>
                <a:lnTo>
                  <a:pt x="79" y="241"/>
                </a:lnTo>
                <a:lnTo>
                  <a:pt x="75" y="284"/>
                </a:lnTo>
                <a:lnTo>
                  <a:pt x="30" y="329"/>
                </a:lnTo>
                <a:lnTo>
                  <a:pt x="30" y="361"/>
                </a:lnTo>
                <a:lnTo>
                  <a:pt x="64" y="388"/>
                </a:lnTo>
                <a:lnTo>
                  <a:pt x="90" y="403"/>
                </a:lnTo>
                <a:lnTo>
                  <a:pt x="114" y="403"/>
                </a:lnTo>
                <a:lnTo>
                  <a:pt x="97" y="433"/>
                </a:lnTo>
                <a:lnTo>
                  <a:pt x="102" y="471"/>
                </a:lnTo>
                <a:lnTo>
                  <a:pt x="147" y="471"/>
                </a:lnTo>
                <a:lnTo>
                  <a:pt x="167" y="437"/>
                </a:lnTo>
                <a:lnTo>
                  <a:pt x="209" y="391"/>
                </a:lnTo>
                <a:lnTo>
                  <a:pt x="229" y="361"/>
                </a:lnTo>
                <a:lnTo>
                  <a:pt x="256" y="371"/>
                </a:lnTo>
                <a:lnTo>
                  <a:pt x="289" y="368"/>
                </a:lnTo>
                <a:lnTo>
                  <a:pt x="324" y="368"/>
                </a:lnTo>
                <a:lnTo>
                  <a:pt x="346" y="395"/>
                </a:lnTo>
                <a:lnTo>
                  <a:pt x="393" y="395"/>
                </a:lnTo>
                <a:lnTo>
                  <a:pt x="427" y="406"/>
                </a:lnTo>
                <a:lnTo>
                  <a:pt x="488" y="463"/>
                </a:lnTo>
                <a:lnTo>
                  <a:pt x="530" y="520"/>
                </a:lnTo>
                <a:lnTo>
                  <a:pt x="542" y="570"/>
                </a:lnTo>
                <a:lnTo>
                  <a:pt x="592" y="632"/>
                </a:lnTo>
                <a:lnTo>
                  <a:pt x="599" y="674"/>
                </a:lnTo>
                <a:lnTo>
                  <a:pt x="599" y="719"/>
                </a:lnTo>
                <a:lnTo>
                  <a:pt x="607" y="727"/>
                </a:lnTo>
                <a:lnTo>
                  <a:pt x="613" y="734"/>
                </a:lnTo>
                <a:lnTo>
                  <a:pt x="619" y="745"/>
                </a:lnTo>
                <a:lnTo>
                  <a:pt x="625" y="758"/>
                </a:lnTo>
                <a:lnTo>
                  <a:pt x="626" y="766"/>
                </a:lnTo>
                <a:lnTo>
                  <a:pt x="626" y="775"/>
                </a:lnTo>
                <a:lnTo>
                  <a:pt x="626" y="784"/>
                </a:lnTo>
                <a:lnTo>
                  <a:pt x="625" y="793"/>
                </a:lnTo>
                <a:lnTo>
                  <a:pt x="623" y="804"/>
                </a:lnTo>
                <a:lnTo>
                  <a:pt x="619" y="816"/>
                </a:lnTo>
                <a:lnTo>
                  <a:pt x="614" y="826"/>
                </a:lnTo>
                <a:lnTo>
                  <a:pt x="611" y="835"/>
                </a:lnTo>
                <a:lnTo>
                  <a:pt x="611" y="843"/>
                </a:lnTo>
                <a:lnTo>
                  <a:pt x="611" y="849"/>
                </a:lnTo>
                <a:lnTo>
                  <a:pt x="611" y="853"/>
                </a:lnTo>
                <a:lnTo>
                  <a:pt x="614" y="856"/>
                </a:lnTo>
                <a:lnTo>
                  <a:pt x="620" y="862"/>
                </a:lnTo>
                <a:lnTo>
                  <a:pt x="634" y="871"/>
                </a:lnTo>
                <a:lnTo>
                  <a:pt x="640" y="876"/>
                </a:lnTo>
                <a:lnTo>
                  <a:pt x="641" y="880"/>
                </a:lnTo>
                <a:lnTo>
                  <a:pt x="641" y="885"/>
                </a:lnTo>
                <a:lnTo>
                  <a:pt x="643" y="889"/>
                </a:lnTo>
                <a:lnTo>
                  <a:pt x="644" y="895"/>
                </a:lnTo>
                <a:lnTo>
                  <a:pt x="655" y="912"/>
                </a:lnTo>
                <a:lnTo>
                  <a:pt x="670" y="933"/>
                </a:lnTo>
                <a:lnTo>
                  <a:pt x="687" y="956"/>
                </a:lnTo>
                <a:lnTo>
                  <a:pt x="717" y="957"/>
                </a:lnTo>
                <a:lnTo>
                  <a:pt x="727" y="959"/>
                </a:lnTo>
                <a:lnTo>
                  <a:pt x="736" y="960"/>
                </a:lnTo>
                <a:lnTo>
                  <a:pt x="745" y="965"/>
                </a:lnTo>
                <a:lnTo>
                  <a:pt x="754" y="966"/>
                </a:lnTo>
                <a:lnTo>
                  <a:pt x="777" y="969"/>
                </a:lnTo>
                <a:lnTo>
                  <a:pt x="798" y="971"/>
                </a:lnTo>
                <a:lnTo>
                  <a:pt x="815" y="971"/>
                </a:lnTo>
                <a:close/>
              </a:path>
            </a:pathLst>
          </a:cu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5" name="Freeform 101"/>
          <p:cNvSpPr>
            <a:spLocks/>
          </p:cNvSpPr>
          <p:nvPr/>
        </p:nvSpPr>
        <p:spPr bwMode="auto">
          <a:xfrm>
            <a:off x="1703388" y="3570288"/>
            <a:ext cx="1831975" cy="2195512"/>
          </a:xfrm>
          <a:custGeom>
            <a:avLst/>
            <a:gdLst>
              <a:gd name="T0" fmla="*/ 1113 w 1154"/>
              <a:gd name="T1" fmla="*/ 529 h 1383"/>
              <a:gd name="T2" fmla="*/ 1044 w 1154"/>
              <a:gd name="T3" fmla="*/ 548 h 1383"/>
              <a:gd name="T4" fmla="*/ 987 w 1154"/>
              <a:gd name="T5" fmla="*/ 509 h 1383"/>
              <a:gd name="T6" fmla="*/ 926 w 1154"/>
              <a:gd name="T7" fmla="*/ 491 h 1383"/>
              <a:gd name="T8" fmla="*/ 923 w 1154"/>
              <a:gd name="T9" fmla="*/ 408 h 1383"/>
              <a:gd name="T10" fmla="*/ 880 w 1154"/>
              <a:gd name="T11" fmla="*/ 378 h 1383"/>
              <a:gd name="T12" fmla="*/ 819 w 1154"/>
              <a:gd name="T13" fmla="*/ 339 h 1383"/>
              <a:gd name="T14" fmla="*/ 715 w 1154"/>
              <a:gd name="T15" fmla="*/ 334 h 1383"/>
              <a:gd name="T16" fmla="*/ 550 w 1154"/>
              <a:gd name="T17" fmla="*/ 352 h 1383"/>
              <a:gd name="T18" fmla="*/ 518 w 1154"/>
              <a:gd name="T19" fmla="*/ 346 h 1383"/>
              <a:gd name="T20" fmla="*/ 483 w 1154"/>
              <a:gd name="T21" fmla="*/ 282 h 1383"/>
              <a:gd name="T22" fmla="*/ 464 w 1154"/>
              <a:gd name="T23" fmla="*/ 253 h 1383"/>
              <a:gd name="T24" fmla="*/ 444 w 1154"/>
              <a:gd name="T25" fmla="*/ 244 h 1383"/>
              <a:gd name="T26" fmla="*/ 388 w 1154"/>
              <a:gd name="T27" fmla="*/ 197 h 1383"/>
              <a:gd name="T28" fmla="*/ 366 w 1154"/>
              <a:gd name="T29" fmla="*/ 209 h 1383"/>
              <a:gd name="T30" fmla="*/ 289 w 1154"/>
              <a:gd name="T31" fmla="*/ 126 h 1383"/>
              <a:gd name="T32" fmla="*/ 262 w 1154"/>
              <a:gd name="T33" fmla="*/ 83 h 1383"/>
              <a:gd name="T34" fmla="*/ 232 w 1154"/>
              <a:gd name="T35" fmla="*/ 45 h 1383"/>
              <a:gd name="T36" fmla="*/ 196 w 1154"/>
              <a:gd name="T37" fmla="*/ 40 h 1383"/>
              <a:gd name="T38" fmla="*/ 111 w 1154"/>
              <a:gd name="T39" fmla="*/ 15 h 1383"/>
              <a:gd name="T40" fmla="*/ 30 w 1154"/>
              <a:gd name="T41" fmla="*/ 1 h 1383"/>
              <a:gd name="T42" fmla="*/ 110 w 1154"/>
              <a:gd name="T43" fmla="*/ 129 h 1383"/>
              <a:gd name="T44" fmla="*/ 126 w 1154"/>
              <a:gd name="T45" fmla="*/ 126 h 1383"/>
              <a:gd name="T46" fmla="*/ 96 w 1154"/>
              <a:gd name="T47" fmla="*/ 63 h 1383"/>
              <a:gd name="T48" fmla="*/ 176 w 1154"/>
              <a:gd name="T49" fmla="*/ 129 h 1383"/>
              <a:gd name="T50" fmla="*/ 190 w 1154"/>
              <a:gd name="T51" fmla="*/ 143 h 1383"/>
              <a:gd name="T52" fmla="*/ 174 w 1154"/>
              <a:gd name="T53" fmla="*/ 194 h 1383"/>
              <a:gd name="T54" fmla="*/ 260 w 1154"/>
              <a:gd name="T55" fmla="*/ 253 h 1383"/>
              <a:gd name="T56" fmla="*/ 381 w 1154"/>
              <a:gd name="T57" fmla="*/ 300 h 1383"/>
              <a:gd name="T58" fmla="*/ 435 w 1154"/>
              <a:gd name="T59" fmla="*/ 340 h 1383"/>
              <a:gd name="T60" fmla="*/ 559 w 1154"/>
              <a:gd name="T61" fmla="*/ 399 h 1383"/>
              <a:gd name="T62" fmla="*/ 500 w 1154"/>
              <a:gd name="T63" fmla="*/ 482 h 1383"/>
              <a:gd name="T64" fmla="*/ 509 w 1154"/>
              <a:gd name="T65" fmla="*/ 544 h 1383"/>
              <a:gd name="T66" fmla="*/ 556 w 1154"/>
              <a:gd name="T67" fmla="*/ 612 h 1383"/>
              <a:gd name="T68" fmla="*/ 595 w 1154"/>
              <a:gd name="T69" fmla="*/ 687 h 1383"/>
              <a:gd name="T70" fmla="*/ 643 w 1154"/>
              <a:gd name="T71" fmla="*/ 711 h 1383"/>
              <a:gd name="T72" fmla="*/ 669 w 1154"/>
              <a:gd name="T73" fmla="*/ 794 h 1383"/>
              <a:gd name="T74" fmla="*/ 654 w 1154"/>
              <a:gd name="T75" fmla="*/ 886 h 1383"/>
              <a:gd name="T76" fmla="*/ 657 w 1154"/>
              <a:gd name="T77" fmla="*/ 964 h 1383"/>
              <a:gd name="T78" fmla="*/ 613 w 1154"/>
              <a:gd name="T79" fmla="*/ 1360 h 1383"/>
              <a:gd name="T80" fmla="*/ 642 w 1154"/>
              <a:gd name="T81" fmla="*/ 1383 h 1383"/>
              <a:gd name="T82" fmla="*/ 688 w 1154"/>
              <a:gd name="T83" fmla="*/ 1339 h 1383"/>
              <a:gd name="T84" fmla="*/ 738 w 1154"/>
              <a:gd name="T85" fmla="*/ 1237 h 1383"/>
              <a:gd name="T86" fmla="*/ 758 w 1154"/>
              <a:gd name="T87" fmla="*/ 1137 h 1383"/>
              <a:gd name="T88" fmla="*/ 786 w 1154"/>
              <a:gd name="T89" fmla="*/ 1094 h 1383"/>
              <a:gd name="T90" fmla="*/ 833 w 1154"/>
              <a:gd name="T91" fmla="*/ 1065 h 1383"/>
              <a:gd name="T92" fmla="*/ 887 w 1154"/>
              <a:gd name="T93" fmla="*/ 988 h 1383"/>
              <a:gd name="T94" fmla="*/ 976 w 1154"/>
              <a:gd name="T95" fmla="*/ 899 h 1383"/>
              <a:gd name="T96" fmla="*/ 1042 w 1154"/>
              <a:gd name="T97" fmla="*/ 827 h 1383"/>
              <a:gd name="T98" fmla="*/ 1062 w 1154"/>
              <a:gd name="T99" fmla="*/ 744 h 1383"/>
              <a:gd name="T100" fmla="*/ 1077 w 1154"/>
              <a:gd name="T101" fmla="*/ 723 h 1383"/>
              <a:gd name="T102" fmla="*/ 1119 w 1154"/>
              <a:gd name="T103" fmla="*/ 676 h 1383"/>
              <a:gd name="T104" fmla="*/ 1154 w 1154"/>
              <a:gd name="T105" fmla="*/ 584 h 1383"/>
              <a:gd name="T106" fmla="*/ 1134 w 1154"/>
              <a:gd name="T107" fmla="*/ 548 h 1383"/>
              <a:gd name="T108" fmla="*/ 0 w 1154"/>
              <a:gd name="T109" fmla="*/ 0 h 1383"/>
              <a:gd name="T110" fmla="*/ 1154 w 1154"/>
              <a:gd name="T111" fmla="*/ 138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1154" h="1383">
                <a:moveTo>
                  <a:pt x="1133" y="544"/>
                </a:moveTo>
                <a:lnTo>
                  <a:pt x="1133" y="544"/>
                </a:lnTo>
                <a:lnTo>
                  <a:pt x="1130" y="536"/>
                </a:lnTo>
                <a:lnTo>
                  <a:pt x="1125" y="532"/>
                </a:lnTo>
                <a:lnTo>
                  <a:pt x="1121" y="529"/>
                </a:lnTo>
                <a:lnTo>
                  <a:pt x="1113" y="529"/>
                </a:lnTo>
                <a:lnTo>
                  <a:pt x="1100" y="530"/>
                </a:lnTo>
                <a:lnTo>
                  <a:pt x="1086" y="533"/>
                </a:lnTo>
                <a:lnTo>
                  <a:pt x="1080" y="533"/>
                </a:lnTo>
                <a:lnTo>
                  <a:pt x="1074" y="535"/>
                </a:lnTo>
                <a:lnTo>
                  <a:pt x="1061" y="541"/>
                </a:lnTo>
                <a:lnTo>
                  <a:pt x="1044" y="548"/>
                </a:lnTo>
                <a:lnTo>
                  <a:pt x="1039" y="542"/>
                </a:lnTo>
                <a:lnTo>
                  <a:pt x="1024" y="529"/>
                </a:lnTo>
                <a:lnTo>
                  <a:pt x="1015" y="521"/>
                </a:lnTo>
                <a:lnTo>
                  <a:pt x="1006" y="515"/>
                </a:lnTo>
                <a:lnTo>
                  <a:pt x="996" y="511"/>
                </a:lnTo>
                <a:lnTo>
                  <a:pt x="987" y="509"/>
                </a:lnTo>
                <a:lnTo>
                  <a:pt x="969" y="509"/>
                </a:lnTo>
                <a:lnTo>
                  <a:pt x="948" y="506"/>
                </a:lnTo>
                <a:lnTo>
                  <a:pt x="940" y="503"/>
                </a:lnTo>
                <a:lnTo>
                  <a:pt x="932" y="500"/>
                </a:lnTo>
                <a:lnTo>
                  <a:pt x="928" y="495"/>
                </a:lnTo>
                <a:lnTo>
                  <a:pt x="926" y="491"/>
                </a:lnTo>
                <a:lnTo>
                  <a:pt x="926" y="477"/>
                </a:lnTo>
                <a:lnTo>
                  <a:pt x="929" y="459"/>
                </a:lnTo>
                <a:lnTo>
                  <a:pt x="929" y="438"/>
                </a:lnTo>
                <a:lnTo>
                  <a:pt x="928" y="426"/>
                </a:lnTo>
                <a:lnTo>
                  <a:pt x="926" y="414"/>
                </a:lnTo>
                <a:lnTo>
                  <a:pt x="923" y="408"/>
                </a:lnTo>
                <a:lnTo>
                  <a:pt x="922" y="404"/>
                </a:lnTo>
                <a:lnTo>
                  <a:pt x="917" y="399"/>
                </a:lnTo>
                <a:lnTo>
                  <a:pt x="914" y="395"/>
                </a:lnTo>
                <a:lnTo>
                  <a:pt x="904" y="388"/>
                </a:lnTo>
                <a:lnTo>
                  <a:pt x="892" y="384"/>
                </a:lnTo>
                <a:lnTo>
                  <a:pt x="880" y="378"/>
                </a:lnTo>
                <a:lnTo>
                  <a:pt x="866" y="372"/>
                </a:lnTo>
                <a:lnTo>
                  <a:pt x="854" y="364"/>
                </a:lnTo>
                <a:lnTo>
                  <a:pt x="842" y="352"/>
                </a:lnTo>
                <a:lnTo>
                  <a:pt x="836" y="346"/>
                </a:lnTo>
                <a:lnTo>
                  <a:pt x="828" y="342"/>
                </a:lnTo>
                <a:lnTo>
                  <a:pt x="819" y="339"/>
                </a:lnTo>
                <a:lnTo>
                  <a:pt x="810" y="336"/>
                </a:lnTo>
                <a:lnTo>
                  <a:pt x="791" y="331"/>
                </a:lnTo>
                <a:lnTo>
                  <a:pt x="771" y="330"/>
                </a:lnTo>
                <a:lnTo>
                  <a:pt x="753" y="331"/>
                </a:lnTo>
                <a:lnTo>
                  <a:pt x="737" y="331"/>
                </a:lnTo>
                <a:lnTo>
                  <a:pt x="715" y="334"/>
                </a:lnTo>
                <a:lnTo>
                  <a:pt x="657" y="330"/>
                </a:lnTo>
                <a:lnTo>
                  <a:pt x="593" y="327"/>
                </a:lnTo>
                <a:lnTo>
                  <a:pt x="586" y="327"/>
                </a:lnTo>
                <a:lnTo>
                  <a:pt x="578" y="331"/>
                </a:lnTo>
                <a:lnTo>
                  <a:pt x="563" y="342"/>
                </a:lnTo>
                <a:lnTo>
                  <a:pt x="550" y="352"/>
                </a:lnTo>
                <a:lnTo>
                  <a:pt x="545" y="355"/>
                </a:lnTo>
                <a:lnTo>
                  <a:pt x="539" y="357"/>
                </a:lnTo>
                <a:lnTo>
                  <a:pt x="535" y="355"/>
                </a:lnTo>
                <a:lnTo>
                  <a:pt x="530" y="354"/>
                </a:lnTo>
                <a:lnTo>
                  <a:pt x="524" y="351"/>
                </a:lnTo>
                <a:lnTo>
                  <a:pt x="518" y="346"/>
                </a:lnTo>
                <a:lnTo>
                  <a:pt x="512" y="339"/>
                </a:lnTo>
                <a:lnTo>
                  <a:pt x="506" y="330"/>
                </a:lnTo>
                <a:lnTo>
                  <a:pt x="500" y="318"/>
                </a:lnTo>
                <a:lnTo>
                  <a:pt x="494" y="303"/>
                </a:lnTo>
                <a:lnTo>
                  <a:pt x="488" y="291"/>
                </a:lnTo>
                <a:lnTo>
                  <a:pt x="483" y="282"/>
                </a:lnTo>
                <a:lnTo>
                  <a:pt x="479" y="275"/>
                </a:lnTo>
                <a:lnTo>
                  <a:pt x="474" y="272"/>
                </a:lnTo>
                <a:lnTo>
                  <a:pt x="470" y="269"/>
                </a:lnTo>
                <a:lnTo>
                  <a:pt x="467" y="266"/>
                </a:lnTo>
                <a:lnTo>
                  <a:pt x="465" y="262"/>
                </a:lnTo>
                <a:lnTo>
                  <a:pt x="464" y="253"/>
                </a:lnTo>
                <a:lnTo>
                  <a:pt x="462" y="248"/>
                </a:lnTo>
                <a:lnTo>
                  <a:pt x="461" y="245"/>
                </a:lnTo>
                <a:lnTo>
                  <a:pt x="458" y="244"/>
                </a:lnTo>
                <a:lnTo>
                  <a:pt x="456" y="242"/>
                </a:lnTo>
                <a:lnTo>
                  <a:pt x="450" y="241"/>
                </a:lnTo>
                <a:lnTo>
                  <a:pt x="444" y="244"/>
                </a:lnTo>
                <a:lnTo>
                  <a:pt x="434" y="250"/>
                </a:lnTo>
                <a:lnTo>
                  <a:pt x="429" y="253"/>
                </a:lnTo>
                <a:lnTo>
                  <a:pt x="432" y="203"/>
                </a:lnTo>
                <a:lnTo>
                  <a:pt x="387" y="173"/>
                </a:lnTo>
                <a:lnTo>
                  <a:pt x="388" y="185"/>
                </a:lnTo>
                <a:lnTo>
                  <a:pt x="388" y="197"/>
                </a:lnTo>
                <a:lnTo>
                  <a:pt x="387" y="202"/>
                </a:lnTo>
                <a:lnTo>
                  <a:pt x="385" y="206"/>
                </a:lnTo>
                <a:lnTo>
                  <a:pt x="382" y="209"/>
                </a:lnTo>
                <a:lnTo>
                  <a:pt x="378" y="212"/>
                </a:lnTo>
                <a:lnTo>
                  <a:pt x="373" y="211"/>
                </a:lnTo>
                <a:lnTo>
                  <a:pt x="366" y="209"/>
                </a:lnTo>
                <a:lnTo>
                  <a:pt x="357" y="203"/>
                </a:lnTo>
                <a:lnTo>
                  <a:pt x="346" y="194"/>
                </a:lnTo>
                <a:lnTo>
                  <a:pt x="333" y="182"/>
                </a:lnTo>
                <a:lnTo>
                  <a:pt x="318" y="165"/>
                </a:lnTo>
                <a:lnTo>
                  <a:pt x="301" y="144"/>
                </a:lnTo>
                <a:lnTo>
                  <a:pt x="289" y="126"/>
                </a:lnTo>
                <a:lnTo>
                  <a:pt x="283" y="110"/>
                </a:lnTo>
                <a:lnTo>
                  <a:pt x="280" y="95"/>
                </a:lnTo>
                <a:lnTo>
                  <a:pt x="271" y="92"/>
                </a:lnTo>
                <a:lnTo>
                  <a:pt x="266" y="89"/>
                </a:lnTo>
                <a:lnTo>
                  <a:pt x="263" y="86"/>
                </a:lnTo>
                <a:lnTo>
                  <a:pt x="262" y="83"/>
                </a:lnTo>
                <a:lnTo>
                  <a:pt x="262" y="78"/>
                </a:lnTo>
                <a:lnTo>
                  <a:pt x="262" y="77"/>
                </a:lnTo>
                <a:lnTo>
                  <a:pt x="260" y="75"/>
                </a:lnTo>
                <a:lnTo>
                  <a:pt x="247" y="62"/>
                </a:lnTo>
                <a:lnTo>
                  <a:pt x="233" y="46"/>
                </a:lnTo>
                <a:lnTo>
                  <a:pt x="232" y="45"/>
                </a:lnTo>
                <a:lnTo>
                  <a:pt x="230" y="45"/>
                </a:lnTo>
                <a:lnTo>
                  <a:pt x="226" y="45"/>
                </a:lnTo>
                <a:lnTo>
                  <a:pt x="215" y="51"/>
                </a:lnTo>
                <a:lnTo>
                  <a:pt x="211" y="51"/>
                </a:lnTo>
                <a:lnTo>
                  <a:pt x="206" y="49"/>
                </a:lnTo>
                <a:lnTo>
                  <a:pt x="196" y="40"/>
                </a:lnTo>
                <a:lnTo>
                  <a:pt x="174" y="24"/>
                </a:lnTo>
                <a:lnTo>
                  <a:pt x="167" y="21"/>
                </a:lnTo>
                <a:lnTo>
                  <a:pt x="155" y="18"/>
                </a:lnTo>
                <a:lnTo>
                  <a:pt x="141" y="15"/>
                </a:lnTo>
                <a:lnTo>
                  <a:pt x="128" y="15"/>
                </a:lnTo>
                <a:lnTo>
                  <a:pt x="111" y="15"/>
                </a:lnTo>
                <a:lnTo>
                  <a:pt x="90" y="13"/>
                </a:lnTo>
                <a:lnTo>
                  <a:pt x="67" y="10"/>
                </a:lnTo>
                <a:lnTo>
                  <a:pt x="58" y="9"/>
                </a:lnTo>
                <a:lnTo>
                  <a:pt x="49" y="4"/>
                </a:lnTo>
                <a:lnTo>
                  <a:pt x="40" y="3"/>
                </a:lnTo>
                <a:lnTo>
                  <a:pt x="30" y="1"/>
                </a:lnTo>
                <a:lnTo>
                  <a:pt x="0" y="0"/>
                </a:lnTo>
                <a:lnTo>
                  <a:pt x="25" y="30"/>
                </a:lnTo>
                <a:lnTo>
                  <a:pt x="49" y="58"/>
                </a:lnTo>
                <a:lnTo>
                  <a:pt x="74" y="86"/>
                </a:lnTo>
                <a:lnTo>
                  <a:pt x="93" y="110"/>
                </a:lnTo>
                <a:lnTo>
                  <a:pt x="110" y="129"/>
                </a:lnTo>
                <a:lnTo>
                  <a:pt x="117" y="135"/>
                </a:lnTo>
                <a:lnTo>
                  <a:pt x="123" y="138"/>
                </a:lnTo>
                <a:lnTo>
                  <a:pt x="126" y="138"/>
                </a:lnTo>
                <a:lnTo>
                  <a:pt x="128" y="135"/>
                </a:lnTo>
                <a:lnTo>
                  <a:pt x="128" y="131"/>
                </a:lnTo>
                <a:lnTo>
                  <a:pt x="126" y="126"/>
                </a:lnTo>
                <a:lnTo>
                  <a:pt x="119" y="113"/>
                </a:lnTo>
                <a:lnTo>
                  <a:pt x="116" y="108"/>
                </a:lnTo>
                <a:lnTo>
                  <a:pt x="111" y="104"/>
                </a:lnTo>
                <a:lnTo>
                  <a:pt x="107" y="99"/>
                </a:lnTo>
                <a:lnTo>
                  <a:pt x="102" y="89"/>
                </a:lnTo>
                <a:lnTo>
                  <a:pt x="96" y="63"/>
                </a:lnTo>
                <a:lnTo>
                  <a:pt x="90" y="39"/>
                </a:lnTo>
                <a:lnTo>
                  <a:pt x="89" y="28"/>
                </a:lnTo>
                <a:lnTo>
                  <a:pt x="113" y="60"/>
                </a:lnTo>
                <a:lnTo>
                  <a:pt x="137" y="89"/>
                </a:lnTo>
                <a:lnTo>
                  <a:pt x="161" y="116"/>
                </a:lnTo>
                <a:lnTo>
                  <a:pt x="176" y="129"/>
                </a:lnTo>
                <a:lnTo>
                  <a:pt x="187" y="135"/>
                </a:lnTo>
                <a:lnTo>
                  <a:pt x="194" y="137"/>
                </a:lnTo>
                <a:lnTo>
                  <a:pt x="197" y="135"/>
                </a:lnTo>
                <a:lnTo>
                  <a:pt x="199" y="135"/>
                </a:lnTo>
                <a:lnTo>
                  <a:pt x="197" y="135"/>
                </a:lnTo>
                <a:lnTo>
                  <a:pt x="190" y="143"/>
                </a:lnTo>
                <a:lnTo>
                  <a:pt x="181" y="155"/>
                </a:lnTo>
                <a:lnTo>
                  <a:pt x="176" y="162"/>
                </a:lnTo>
                <a:lnTo>
                  <a:pt x="173" y="172"/>
                </a:lnTo>
                <a:lnTo>
                  <a:pt x="171" y="179"/>
                </a:lnTo>
                <a:lnTo>
                  <a:pt x="173" y="188"/>
                </a:lnTo>
                <a:lnTo>
                  <a:pt x="174" y="194"/>
                </a:lnTo>
                <a:lnTo>
                  <a:pt x="179" y="199"/>
                </a:lnTo>
                <a:lnTo>
                  <a:pt x="190" y="211"/>
                </a:lnTo>
                <a:lnTo>
                  <a:pt x="205" y="223"/>
                </a:lnTo>
                <a:lnTo>
                  <a:pt x="223" y="235"/>
                </a:lnTo>
                <a:lnTo>
                  <a:pt x="242" y="245"/>
                </a:lnTo>
                <a:lnTo>
                  <a:pt x="260" y="253"/>
                </a:lnTo>
                <a:lnTo>
                  <a:pt x="277" y="259"/>
                </a:lnTo>
                <a:lnTo>
                  <a:pt x="291" y="260"/>
                </a:lnTo>
                <a:lnTo>
                  <a:pt x="345" y="260"/>
                </a:lnTo>
                <a:lnTo>
                  <a:pt x="372" y="300"/>
                </a:lnTo>
                <a:lnTo>
                  <a:pt x="376" y="300"/>
                </a:lnTo>
                <a:lnTo>
                  <a:pt x="381" y="300"/>
                </a:lnTo>
                <a:lnTo>
                  <a:pt x="388" y="303"/>
                </a:lnTo>
                <a:lnTo>
                  <a:pt x="397" y="306"/>
                </a:lnTo>
                <a:lnTo>
                  <a:pt x="407" y="312"/>
                </a:lnTo>
                <a:lnTo>
                  <a:pt x="417" y="321"/>
                </a:lnTo>
                <a:lnTo>
                  <a:pt x="429" y="334"/>
                </a:lnTo>
                <a:lnTo>
                  <a:pt x="435" y="340"/>
                </a:lnTo>
                <a:lnTo>
                  <a:pt x="443" y="348"/>
                </a:lnTo>
                <a:lnTo>
                  <a:pt x="462" y="360"/>
                </a:lnTo>
                <a:lnTo>
                  <a:pt x="483" y="370"/>
                </a:lnTo>
                <a:lnTo>
                  <a:pt x="504" y="381"/>
                </a:lnTo>
                <a:lnTo>
                  <a:pt x="542" y="395"/>
                </a:lnTo>
                <a:lnTo>
                  <a:pt x="559" y="399"/>
                </a:lnTo>
                <a:lnTo>
                  <a:pt x="544" y="441"/>
                </a:lnTo>
                <a:lnTo>
                  <a:pt x="536" y="446"/>
                </a:lnTo>
                <a:lnTo>
                  <a:pt x="523" y="456"/>
                </a:lnTo>
                <a:lnTo>
                  <a:pt x="514" y="465"/>
                </a:lnTo>
                <a:lnTo>
                  <a:pt x="506" y="473"/>
                </a:lnTo>
                <a:lnTo>
                  <a:pt x="500" y="482"/>
                </a:lnTo>
                <a:lnTo>
                  <a:pt x="497" y="491"/>
                </a:lnTo>
                <a:lnTo>
                  <a:pt x="497" y="498"/>
                </a:lnTo>
                <a:lnTo>
                  <a:pt x="497" y="508"/>
                </a:lnTo>
                <a:lnTo>
                  <a:pt x="498" y="517"/>
                </a:lnTo>
                <a:lnTo>
                  <a:pt x="501" y="526"/>
                </a:lnTo>
                <a:lnTo>
                  <a:pt x="509" y="544"/>
                </a:lnTo>
                <a:lnTo>
                  <a:pt x="517" y="563"/>
                </a:lnTo>
                <a:lnTo>
                  <a:pt x="521" y="572"/>
                </a:lnTo>
                <a:lnTo>
                  <a:pt x="527" y="581"/>
                </a:lnTo>
                <a:lnTo>
                  <a:pt x="541" y="595"/>
                </a:lnTo>
                <a:lnTo>
                  <a:pt x="553" y="605"/>
                </a:lnTo>
                <a:lnTo>
                  <a:pt x="556" y="612"/>
                </a:lnTo>
                <a:lnTo>
                  <a:pt x="559" y="616"/>
                </a:lnTo>
                <a:lnTo>
                  <a:pt x="565" y="636"/>
                </a:lnTo>
                <a:lnTo>
                  <a:pt x="569" y="648"/>
                </a:lnTo>
                <a:lnTo>
                  <a:pt x="577" y="661"/>
                </a:lnTo>
                <a:lnTo>
                  <a:pt x="584" y="675"/>
                </a:lnTo>
                <a:lnTo>
                  <a:pt x="595" y="687"/>
                </a:lnTo>
                <a:lnTo>
                  <a:pt x="601" y="691"/>
                </a:lnTo>
                <a:lnTo>
                  <a:pt x="607" y="696"/>
                </a:lnTo>
                <a:lnTo>
                  <a:pt x="613" y="699"/>
                </a:lnTo>
                <a:lnTo>
                  <a:pt x="621" y="700"/>
                </a:lnTo>
                <a:lnTo>
                  <a:pt x="633" y="705"/>
                </a:lnTo>
                <a:lnTo>
                  <a:pt x="643" y="711"/>
                </a:lnTo>
                <a:lnTo>
                  <a:pt x="651" y="718"/>
                </a:lnTo>
                <a:lnTo>
                  <a:pt x="655" y="728"/>
                </a:lnTo>
                <a:lnTo>
                  <a:pt x="660" y="738"/>
                </a:lnTo>
                <a:lnTo>
                  <a:pt x="663" y="749"/>
                </a:lnTo>
                <a:lnTo>
                  <a:pt x="666" y="770"/>
                </a:lnTo>
                <a:lnTo>
                  <a:pt x="669" y="794"/>
                </a:lnTo>
                <a:lnTo>
                  <a:pt x="669" y="824"/>
                </a:lnTo>
                <a:lnTo>
                  <a:pt x="669" y="841"/>
                </a:lnTo>
                <a:lnTo>
                  <a:pt x="666" y="854"/>
                </a:lnTo>
                <a:lnTo>
                  <a:pt x="663" y="866"/>
                </a:lnTo>
                <a:lnTo>
                  <a:pt x="658" y="877"/>
                </a:lnTo>
                <a:lnTo>
                  <a:pt x="654" y="886"/>
                </a:lnTo>
                <a:lnTo>
                  <a:pt x="652" y="898"/>
                </a:lnTo>
                <a:lnTo>
                  <a:pt x="652" y="910"/>
                </a:lnTo>
                <a:lnTo>
                  <a:pt x="652" y="922"/>
                </a:lnTo>
                <a:lnTo>
                  <a:pt x="657" y="943"/>
                </a:lnTo>
                <a:lnTo>
                  <a:pt x="658" y="957"/>
                </a:lnTo>
                <a:lnTo>
                  <a:pt x="657" y="964"/>
                </a:lnTo>
                <a:lnTo>
                  <a:pt x="652" y="976"/>
                </a:lnTo>
                <a:lnTo>
                  <a:pt x="639" y="1005"/>
                </a:lnTo>
                <a:lnTo>
                  <a:pt x="621" y="1045"/>
                </a:lnTo>
                <a:lnTo>
                  <a:pt x="613" y="1217"/>
                </a:lnTo>
                <a:lnTo>
                  <a:pt x="613" y="1354"/>
                </a:lnTo>
                <a:lnTo>
                  <a:pt x="613" y="1360"/>
                </a:lnTo>
                <a:lnTo>
                  <a:pt x="614" y="1366"/>
                </a:lnTo>
                <a:lnTo>
                  <a:pt x="616" y="1369"/>
                </a:lnTo>
                <a:lnTo>
                  <a:pt x="619" y="1374"/>
                </a:lnTo>
                <a:lnTo>
                  <a:pt x="625" y="1378"/>
                </a:lnTo>
                <a:lnTo>
                  <a:pt x="634" y="1381"/>
                </a:lnTo>
                <a:lnTo>
                  <a:pt x="642" y="1383"/>
                </a:lnTo>
                <a:lnTo>
                  <a:pt x="648" y="1383"/>
                </a:lnTo>
                <a:lnTo>
                  <a:pt x="654" y="1381"/>
                </a:lnTo>
                <a:lnTo>
                  <a:pt x="669" y="1368"/>
                </a:lnTo>
                <a:lnTo>
                  <a:pt x="681" y="1354"/>
                </a:lnTo>
                <a:lnTo>
                  <a:pt x="685" y="1347"/>
                </a:lnTo>
                <a:lnTo>
                  <a:pt x="688" y="1339"/>
                </a:lnTo>
                <a:lnTo>
                  <a:pt x="697" y="1324"/>
                </a:lnTo>
                <a:lnTo>
                  <a:pt x="708" y="1306"/>
                </a:lnTo>
                <a:lnTo>
                  <a:pt x="727" y="1279"/>
                </a:lnTo>
                <a:lnTo>
                  <a:pt x="731" y="1271"/>
                </a:lnTo>
                <a:lnTo>
                  <a:pt x="732" y="1262"/>
                </a:lnTo>
                <a:lnTo>
                  <a:pt x="738" y="1237"/>
                </a:lnTo>
                <a:lnTo>
                  <a:pt x="741" y="1205"/>
                </a:lnTo>
                <a:lnTo>
                  <a:pt x="743" y="1175"/>
                </a:lnTo>
                <a:lnTo>
                  <a:pt x="744" y="1163"/>
                </a:lnTo>
                <a:lnTo>
                  <a:pt x="747" y="1152"/>
                </a:lnTo>
                <a:lnTo>
                  <a:pt x="752" y="1143"/>
                </a:lnTo>
                <a:lnTo>
                  <a:pt x="758" y="1137"/>
                </a:lnTo>
                <a:lnTo>
                  <a:pt x="770" y="1127"/>
                </a:lnTo>
                <a:lnTo>
                  <a:pt x="774" y="1121"/>
                </a:lnTo>
                <a:lnTo>
                  <a:pt x="777" y="1113"/>
                </a:lnTo>
                <a:lnTo>
                  <a:pt x="779" y="1107"/>
                </a:lnTo>
                <a:lnTo>
                  <a:pt x="782" y="1100"/>
                </a:lnTo>
                <a:lnTo>
                  <a:pt x="786" y="1094"/>
                </a:lnTo>
                <a:lnTo>
                  <a:pt x="791" y="1086"/>
                </a:lnTo>
                <a:lnTo>
                  <a:pt x="797" y="1080"/>
                </a:lnTo>
                <a:lnTo>
                  <a:pt x="804" y="1076"/>
                </a:lnTo>
                <a:lnTo>
                  <a:pt x="813" y="1071"/>
                </a:lnTo>
                <a:lnTo>
                  <a:pt x="822" y="1068"/>
                </a:lnTo>
                <a:lnTo>
                  <a:pt x="833" y="1065"/>
                </a:lnTo>
                <a:lnTo>
                  <a:pt x="841" y="1061"/>
                </a:lnTo>
                <a:lnTo>
                  <a:pt x="856" y="1051"/>
                </a:lnTo>
                <a:lnTo>
                  <a:pt x="865" y="1044"/>
                </a:lnTo>
                <a:lnTo>
                  <a:pt x="869" y="1041"/>
                </a:lnTo>
                <a:lnTo>
                  <a:pt x="837" y="1011"/>
                </a:lnTo>
                <a:lnTo>
                  <a:pt x="887" y="988"/>
                </a:lnTo>
                <a:lnTo>
                  <a:pt x="896" y="982"/>
                </a:lnTo>
                <a:lnTo>
                  <a:pt x="907" y="973"/>
                </a:lnTo>
                <a:lnTo>
                  <a:pt x="934" y="946"/>
                </a:lnTo>
                <a:lnTo>
                  <a:pt x="961" y="919"/>
                </a:lnTo>
                <a:lnTo>
                  <a:pt x="970" y="908"/>
                </a:lnTo>
                <a:lnTo>
                  <a:pt x="976" y="899"/>
                </a:lnTo>
                <a:lnTo>
                  <a:pt x="982" y="884"/>
                </a:lnTo>
                <a:lnTo>
                  <a:pt x="988" y="868"/>
                </a:lnTo>
                <a:lnTo>
                  <a:pt x="994" y="847"/>
                </a:lnTo>
                <a:lnTo>
                  <a:pt x="1006" y="844"/>
                </a:lnTo>
                <a:lnTo>
                  <a:pt x="1029" y="833"/>
                </a:lnTo>
                <a:lnTo>
                  <a:pt x="1042" y="827"/>
                </a:lnTo>
                <a:lnTo>
                  <a:pt x="1053" y="821"/>
                </a:lnTo>
                <a:lnTo>
                  <a:pt x="1061" y="812"/>
                </a:lnTo>
                <a:lnTo>
                  <a:pt x="1064" y="809"/>
                </a:lnTo>
                <a:lnTo>
                  <a:pt x="1064" y="804"/>
                </a:lnTo>
                <a:lnTo>
                  <a:pt x="1064" y="764"/>
                </a:lnTo>
                <a:lnTo>
                  <a:pt x="1062" y="744"/>
                </a:lnTo>
                <a:lnTo>
                  <a:pt x="1061" y="728"/>
                </a:lnTo>
                <a:lnTo>
                  <a:pt x="1059" y="723"/>
                </a:lnTo>
                <a:lnTo>
                  <a:pt x="1062" y="723"/>
                </a:lnTo>
                <a:lnTo>
                  <a:pt x="1067" y="725"/>
                </a:lnTo>
                <a:lnTo>
                  <a:pt x="1073" y="725"/>
                </a:lnTo>
                <a:lnTo>
                  <a:pt x="1077" y="723"/>
                </a:lnTo>
                <a:lnTo>
                  <a:pt x="1082" y="721"/>
                </a:lnTo>
                <a:lnTo>
                  <a:pt x="1088" y="717"/>
                </a:lnTo>
                <a:lnTo>
                  <a:pt x="1095" y="711"/>
                </a:lnTo>
                <a:lnTo>
                  <a:pt x="1103" y="702"/>
                </a:lnTo>
                <a:lnTo>
                  <a:pt x="1110" y="690"/>
                </a:lnTo>
                <a:lnTo>
                  <a:pt x="1119" y="676"/>
                </a:lnTo>
                <a:lnTo>
                  <a:pt x="1128" y="658"/>
                </a:lnTo>
                <a:lnTo>
                  <a:pt x="1145" y="625"/>
                </a:lnTo>
                <a:lnTo>
                  <a:pt x="1149" y="612"/>
                </a:lnTo>
                <a:lnTo>
                  <a:pt x="1152" y="601"/>
                </a:lnTo>
                <a:lnTo>
                  <a:pt x="1154" y="592"/>
                </a:lnTo>
                <a:lnTo>
                  <a:pt x="1154" y="584"/>
                </a:lnTo>
                <a:lnTo>
                  <a:pt x="1154" y="578"/>
                </a:lnTo>
                <a:lnTo>
                  <a:pt x="1152" y="572"/>
                </a:lnTo>
                <a:lnTo>
                  <a:pt x="1146" y="565"/>
                </a:lnTo>
                <a:lnTo>
                  <a:pt x="1140" y="559"/>
                </a:lnTo>
                <a:lnTo>
                  <a:pt x="1136" y="553"/>
                </a:lnTo>
                <a:lnTo>
                  <a:pt x="1134" y="548"/>
                </a:lnTo>
                <a:lnTo>
                  <a:pt x="1133" y="544"/>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36" name="Freeform 102"/>
          <p:cNvSpPr>
            <a:spLocks/>
          </p:cNvSpPr>
          <p:nvPr/>
        </p:nvSpPr>
        <p:spPr bwMode="auto">
          <a:xfrm>
            <a:off x="1720850" y="3579813"/>
            <a:ext cx="1831975" cy="2195512"/>
          </a:xfrm>
          <a:custGeom>
            <a:avLst/>
            <a:gdLst>
              <a:gd name="T0" fmla="*/ 1113 w 1154"/>
              <a:gd name="T1" fmla="*/ 529 h 1383"/>
              <a:gd name="T2" fmla="*/ 1044 w 1154"/>
              <a:gd name="T3" fmla="*/ 548 h 1383"/>
              <a:gd name="T4" fmla="*/ 987 w 1154"/>
              <a:gd name="T5" fmla="*/ 509 h 1383"/>
              <a:gd name="T6" fmla="*/ 926 w 1154"/>
              <a:gd name="T7" fmla="*/ 491 h 1383"/>
              <a:gd name="T8" fmla="*/ 923 w 1154"/>
              <a:gd name="T9" fmla="*/ 408 h 1383"/>
              <a:gd name="T10" fmla="*/ 880 w 1154"/>
              <a:gd name="T11" fmla="*/ 378 h 1383"/>
              <a:gd name="T12" fmla="*/ 819 w 1154"/>
              <a:gd name="T13" fmla="*/ 339 h 1383"/>
              <a:gd name="T14" fmla="*/ 715 w 1154"/>
              <a:gd name="T15" fmla="*/ 334 h 1383"/>
              <a:gd name="T16" fmla="*/ 550 w 1154"/>
              <a:gd name="T17" fmla="*/ 352 h 1383"/>
              <a:gd name="T18" fmla="*/ 518 w 1154"/>
              <a:gd name="T19" fmla="*/ 346 h 1383"/>
              <a:gd name="T20" fmla="*/ 483 w 1154"/>
              <a:gd name="T21" fmla="*/ 282 h 1383"/>
              <a:gd name="T22" fmla="*/ 464 w 1154"/>
              <a:gd name="T23" fmla="*/ 253 h 1383"/>
              <a:gd name="T24" fmla="*/ 444 w 1154"/>
              <a:gd name="T25" fmla="*/ 244 h 1383"/>
              <a:gd name="T26" fmla="*/ 388 w 1154"/>
              <a:gd name="T27" fmla="*/ 197 h 1383"/>
              <a:gd name="T28" fmla="*/ 366 w 1154"/>
              <a:gd name="T29" fmla="*/ 209 h 1383"/>
              <a:gd name="T30" fmla="*/ 289 w 1154"/>
              <a:gd name="T31" fmla="*/ 126 h 1383"/>
              <a:gd name="T32" fmla="*/ 262 w 1154"/>
              <a:gd name="T33" fmla="*/ 83 h 1383"/>
              <a:gd name="T34" fmla="*/ 232 w 1154"/>
              <a:gd name="T35" fmla="*/ 45 h 1383"/>
              <a:gd name="T36" fmla="*/ 196 w 1154"/>
              <a:gd name="T37" fmla="*/ 40 h 1383"/>
              <a:gd name="T38" fmla="*/ 111 w 1154"/>
              <a:gd name="T39" fmla="*/ 15 h 1383"/>
              <a:gd name="T40" fmla="*/ 30 w 1154"/>
              <a:gd name="T41" fmla="*/ 1 h 1383"/>
              <a:gd name="T42" fmla="*/ 110 w 1154"/>
              <a:gd name="T43" fmla="*/ 129 h 1383"/>
              <a:gd name="T44" fmla="*/ 126 w 1154"/>
              <a:gd name="T45" fmla="*/ 126 h 1383"/>
              <a:gd name="T46" fmla="*/ 96 w 1154"/>
              <a:gd name="T47" fmla="*/ 63 h 1383"/>
              <a:gd name="T48" fmla="*/ 176 w 1154"/>
              <a:gd name="T49" fmla="*/ 129 h 1383"/>
              <a:gd name="T50" fmla="*/ 190 w 1154"/>
              <a:gd name="T51" fmla="*/ 143 h 1383"/>
              <a:gd name="T52" fmla="*/ 174 w 1154"/>
              <a:gd name="T53" fmla="*/ 194 h 1383"/>
              <a:gd name="T54" fmla="*/ 260 w 1154"/>
              <a:gd name="T55" fmla="*/ 253 h 1383"/>
              <a:gd name="T56" fmla="*/ 381 w 1154"/>
              <a:gd name="T57" fmla="*/ 300 h 1383"/>
              <a:gd name="T58" fmla="*/ 435 w 1154"/>
              <a:gd name="T59" fmla="*/ 340 h 1383"/>
              <a:gd name="T60" fmla="*/ 559 w 1154"/>
              <a:gd name="T61" fmla="*/ 399 h 1383"/>
              <a:gd name="T62" fmla="*/ 500 w 1154"/>
              <a:gd name="T63" fmla="*/ 482 h 1383"/>
              <a:gd name="T64" fmla="*/ 509 w 1154"/>
              <a:gd name="T65" fmla="*/ 544 h 1383"/>
              <a:gd name="T66" fmla="*/ 556 w 1154"/>
              <a:gd name="T67" fmla="*/ 612 h 1383"/>
              <a:gd name="T68" fmla="*/ 595 w 1154"/>
              <a:gd name="T69" fmla="*/ 687 h 1383"/>
              <a:gd name="T70" fmla="*/ 643 w 1154"/>
              <a:gd name="T71" fmla="*/ 711 h 1383"/>
              <a:gd name="T72" fmla="*/ 669 w 1154"/>
              <a:gd name="T73" fmla="*/ 794 h 1383"/>
              <a:gd name="T74" fmla="*/ 654 w 1154"/>
              <a:gd name="T75" fmla="*/ 886 h 1383"/>
              <a:gd name="T76" fmla="*/ 657 w 1154"/>
              <a:gd name="T77" fmla="*/ 964 h 1383"/>
              <a:gd name="T78" fmla="*/ 613 w 1154"/>
              <a:gd name="T79" fmla="*/ 1360 h 1383"/>
              <a:gd name="T80" fmla="*/ 642 w 1154"/>
              <a:gd name="T81" fmla="*/ 1383 h 1383"/>
              <a:gd name="T82" fmla="*/ 688 w 1154"/>
              <a:gd name="T83" fmla="*/ 1339 h 1383"/>
              <a:gd name="T84" fmla="*/ 738 w 1154"/>
              <a:gd name="T85" fmla="*/ 1237 h 1383"/>
              <a:gd name="T86" fmla="*/ 758 w 1154"/>
              <a:gd name="T87" fmla="*/ 1137 h 1383"/>
              <a:gd name="T88" fmla="*/ 786 w 1154"/>
              <a:gd name="T89" fmla="*/ 1094 h 1383"/>
              <a:gd name="T90" fmla="*/ 833 w 1154"/>
              <a:gd name="T91" fmla="*/ 1065 h 1383"/>
              <a:gd name="T92" fmla="*/ 887 w 1154"/>
              <a:gd name="T93" fmla="*/ 988 h 1383"/>
              <a:gd name="T94" fmla="*/ 976 w 1154"/>
              <a:gd name="T95" fmla="*/ 899 h 1383"/>
              <a:gd name="T96" fmla="*/ 1042 w 1154"/>
              <a:gd name="T97" fmla="*/ 827 h 1383"/>
              <a:gd name="T98" fmla="*/ 1062 w 1154"/>
              <a:gd name="T99" fmla="*/ 744 h 1383"/>
              <a:gd name="T100" fmla="*/ 1077 w 1154"/>
              <a:gd name="T101" fmla="*/ 723 h 1383"/>
              <a:gd name="T102" fmla="*/ 1119 w 1154"/>
              <a:gd name="T103" fmla="*/ 676 h 1383"/>
              <a:gd name="T104" fmla="*/ 1154 w 1154"/>
              <a:gd name="T105" fmla="*/ 584 h 1383"/>
              <a:gd name="T106" fmla="*/ 1134 w 1154"/>
              <a:gd name="T107" fmla="*/ 548 h 1383"/>
              <a:gd name="T108" fmla="*/ 0 w 1154"/>
              <a:gd name="T109" fmla="*/ 0 h 1383"/>
              <a:gd name="T110" fmla="*/ 1154 w 1154"/>
              <a:gd name="T111" fmla="*/ 138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1154" h="1383">
                <a:moveTo>
                  <a:pt x="1133" y="544"/>
                </a:moveTo>
                <a:lnTo>
                  <a:pt x="1133" y="544"/>
                </a:lnTo>
                <a:lnTo>
                  <a:pt x="1130" y="536"/>
                </a:lnTo>
                <a:lnTo>
                  <a:pt x="1125" y="532"/>
                </a:lnTo>
                <a:lnTo>
                  <a:pt x="1121" y="529"/>
                </a:lnTo>
                <a:lnTo>
                  <a:pt x="1113" y="529"/>
                </a:lnTo>
                <a:lnTo>
                  <a:pt x="1100" y="530"/>
                </a:lnTo>
                <a:lnTo>
                  <a:pt x="1086" y="533"/>
                </a:lnTo>
                <a:lnTo>
                  <a:pt x="1080" y="533"/>
                </a:lnTo>
                <a:lnTo>
                  <a:pt x="1074" y="535"/>
                </a:lnTo>
                <a:lnTo>
                  <a:pt x="1061" y="541"/>
                </a:lnTo>
                <a:lnTo>
                  <a:pt x="1044" y="548"/>
                </a:lnTo>
                <a:lnTo>
                  <a:pt x="1039" y="542"/>
                </a:lnTo>
                <a:lnTo>
                  <a:pt x="1024" y="529"/>
                </a:lnTo>
                <a:lnTo>
                  <a:pt x="1015" y="521"/>
                </a:lnTo>
                <a:lnTo>
                  <a:pt x="1006" y="515"/>
                </a:lnTo>
                <a:lnTo>
                  <a:pt x="996" y="511"/>
                </a:lnTo>
                <a:lnTo>
                  <a:pt x="987" y="509"/>
                </a:lnTo>
                <a:lnTo>
                  <a:pt x="969" y="509"/>
                </a:lnTo>
                <a:lnTo>
                  <a:pt x="948" y="506"/>
                </a:lnTo>
                <a:lnTo>
                  <a:pt x="940" y="503"/>
                </a:lnTo>
                <a:lnTo>
                  <a:pt x="932" y="500"/>
                </a:lnTo>
                <a:lnTo>
                  <a:pt x="928" y="495"/>
                </a:lnTo>
                <a:lnTo>
                  <a:pt x="926" y="491"/>
                </a:lnTo>
                <a:lnTo>
                  <a:pt x="926" y="477"/>
                </a:lnTo>
                <a:lnTo>
                  <a:pt x="929" y="459"/>
                </a:lnTo>
                <a:lnTo>
                  <a:pt x="929" y="438"/>
                </a:lnTo>
                <a:lnTo>
                  <a:pt x="928" y="426"/>
                </a:lnTo>
                <a:lnTo>
                  <a:pt x="926" y="414"/>
                </a:lnTo>
                <a:lnTo>
                  <a:pt x="923" y="408"/>
                </a:lnTo>
                <a:lnTo>
                  <a:pt x="922" y="404"/>
                </a:lnTo>
                <a:lnTo>
                  <a:pt x="917" y="399"/>
                </a:lnTo>
                <a:lnTo>
                  <a:pt x="914" y="395"/>
                </a:lnTo>
                <a:lnTo>
                  <a:pt x="904" y="388"/>
                </a:lnTo>
                <a:lnTo>
                  <a:pt x="892" y="384"/>
                </a:lnTo>
                <a:lnTo>
                  <a:pt x="880" y="378"/>
                </a:lnTo>
                <a:lnTo>
                  <a:pt x="866" y="372"/>
                </a:lnTo>
                <a:lnTo>
                  <a:pt x="854" y="364"/>
                </a:lnTo>
                <a:lnTo>
                  <a:pt x="842" y="352"/>
                </a:lnTo>
                <a:lnTo>
                  <a:pt x="836" y="346"/>
                </a:lnTo>
                <a:lnTo>
                  <a:pt x="828" y="342"/>
                </a:lnTo>
                <a:lnTo>
                  <a:pt x="819" y="339"/>
                </a:lnTo>
                <a:lnTo>
                  <a:pt x="810" y="336"/>
                </a:lnTo>
                <a:lnTo>
                  <a:pt x="791" y="331"/>
                </a:lnTo>
                <a:lnTo>
                  <a:pt x="771" y="330"/>
                </a:lnTo>
                <a:lnTo>
                  <a:pt x="753" y="331"/>
                </a:lnTo>
                <a:lnTo>
                  <a:pt x="737" y="331"/>
                </a:lnTo>
                <a:lnTo>
                  <a:pt x="715" y="334"/>
                </a:lnTo>
                <a:lnTo>
                  <a:pt x="657" y="330"/>
                </a:lnTo>
                <a:lnTo>
                  <a:pt x="593" y="327"/>
                </a:lnTo>
                <a:lnTo>
                  <a:pt x="586" y="327"/>
                </a:lnTo>
                <a:lnTo>
                  <a:pt x="578" y="331"/>
                </a:lnTo>
                <a:lnTo>
                  <a:pt x="563" y="342"/>
                </a:lnTo>
                <a:lnTo>
                  <a:pt x="550" y="352"/>
                </a:lnTo>
                <a:lnTo>
                  <a:pt x="545" y="355"/>
                </a:lnTo>
                <a:lnTo>
                  <a:pt x="539" y="357"/>
                </a:lnTo>
                <a:lnTo>
                  <a:pt x="535" y="355"/>
                </a:lnTo>
                <a:lnTo>
                  <a:pt x="530" y="354"/>
                </a:lnTo>
                <a:lnTo>
                  <a:pt x="524" y="351"/>
                </a:lnTo>
                <a:lnTo>
                  <a:pt x="518" y="346"/>
                </a:lnTo>
                <a:lnTo>
                  <a:pt x="512" y="339"/>
                </a:lnTo>
                <a:lnTo>
                  <a:pt x="506" y="330"/>
                </a:lnTo>
                <a:lnTo>
                  <a:pt x="500" y="318"/>
                </a:lnTo>
                <a:lnTo>
                  <a:pt x="494" y="303"/>
                </a:lnTo>
                <a:lnTo>
                  <a:pt x="488" y="291"/>
                </a:lnTo>
                <a:lnTo>
                  <a:pt x="483" y="282"/>
                </a:lnTo>
                <a:lnTo>
                  <a:pt x="479" y="275"/>
                </a:lnTo>
                <a:lnTo>
                  <a:pt x="474" y="272"/>
                </a:lnTo>
                <a:lnTo>
                  <a:pt x="470" y="269"/>
                </a:lnTo>
                <a:lnTo>
                  <a:pt x="467" y="266"/>
                </a:lnTo>
                <a:lnTo>
                  <a:pt x="465" y="262"/>
                </a:lnTo>
                <a:lnTo>
                  <a:pt x="464" y="253"/>
                </a:lnTo>
                <a:lnTo>
                  <a:pt x="462" y="248"/>
                </a:lnTo>
                <a:lnTo>
                  <a:pt x="461" y="245"/>
                </a:lnTo>
                <a:lnTo>
                  <a:pt x="458" y="244"/>
                </a:lnTo>
                <a:lnTo>
                  <a:pt x="456" y="242"/>
                </a:lnTo>
                <a:lnTo>
                  <a:pt x="450" y="241"/>
                </a:lnTo>
                <a:lnTo>
                  <a:pt x="444" y="244"/>
                </a:lnTo>
                <a:lnTo>
                  <a:pt x="434" y="250"/>
                </a:lnTo>
                <a:lnTo>
                  <a:pt x="429" y="253"/>
                </a:lnTo>
                <a:lnTo>
                  <a:pt x="432" y="203"/>
                </a:lnTo>
                <a:lnTo>
                  <a:pt x="387" y="173"/>
                </a:lnTo>
                <a:lnTo>
                  <a:pt x="388" y="185"/>
                </a:lnTo>
                <a:lnTo>
                  <a:pt x="388" y="197"/>
                </a:lnTo>
                <a:lnTo>
                  <a:pt x="387" y="202"/>
                </a:lnTo>
                <a:lnTo>
                  <a:pt x="385" y="206"/>
                </a:lnTo>
                <a:lnTo>
                  <a:pt x="382" y="209"/>
                </a:lnTo>
                <a:lnTo>
                  <a:pt x="378" y="212"/>
                </a:lnTo>
                <a:lnTo>
                  <a:pt x="373" y="211"/>
                </a:lnTo>
                <a:lnTo>
                  <a:pt x="366" y="209"/>
                </a:lnTo>
                <a:lnTo>
                  <a:pt x="357" y="203"/>
                </a:lnTo>
                <a:lnTo>
                  <a:pt x="346" y="194"/>
                </a:lnTo>
                <a:lnTo>
                  <a:pt x="333" y="182"/>
                </a:lnTo>
                <a:lnTo>
                  <a:pt x="318" y="165"/>
                </a:lnTo>
                <a:lnTo>
                  <a:pt x="301" y="144"/>
                </a:lnTo>
                <a:lnTo>
                  <a:pt x="289" y="126"/>
                </a:lnTo>
                <a:lnTo>
                  <a:pt x="283" y="110"/>
                </a:lnTo>
                <a:lnTo>
                  <a:pt x="280" y="95"/>
                </a:lnTo>
                <a:lnTo>
                  <a:pt x="271" y="92"/>
                </a:lnTo>
                <a:lnTo>
                  <a:pt x="266" y="89"/>
                </a:lnTo>
                <a:lnTo>
                  <a:pt x="263" y="86"/>
                </a:lnTo>
                <a:lnTo>
                  <a:pt x="262" y="83"/>
                </a:lnTo>
                <a:lnTo>
                  <a:pt x="262" y="78"/>
                </a:lnTo>
                <a:lnTo>
                  <a:pt x="262" y="77"/>
                </a:lnTo>
                <a:lnTo>
                  <a:pt x="260" y="75"/>
                </a:lnTo>
                <a:lnTo>
                  <a:pt x="247" y="62"/>
                </a:lnTo>
                <a:lnTo>
                  <a:pt x="233" y="46"/>
                </a:lnTo>
                <a:lnTo>
                  <a:pt x="232" y="45"/>
                </a:lnTo>
                <a:lnTo>
                  <a:pt x="230" y="45"/>
                </a:lnTo>
                <a:lnTo>
                  <a:pt x="226" y="45"/>
                </a:lnTo>
                <a:lnTo>
                  <a:pt x="215" y="51"/>
                </a:lnTo>
                <a:lnTo>
                  <a:pt x="211" y="51"/>
                </a:lnTo>
                <a:lnTo>
                  <a:pt x="206" y="49"/>
                </a:lnTo>
                <a:lnTo>
                  <a:pt x="196" y="40"/>
                </a:lnTo>
                <a:lnTo>
                  <a:pt x="174" y="24"/>
                </a:lnTo>
                <a:lnTo>
                  <a:pt x="167" y="21"/>
                </a:lnTo>
                <a:lnTo>
                  <a:pt x="155" y="18"/>
                </a:lnTo>
                <a:lnTo>
                  <a:pt x="141" y="15"/>
                </a:lnTo>
                <a:lnTo>
                  <a:pt x="128" y="15"/>
                </a:lnTo>
                <a:lnTo>
                  <a:pt x="111" y="15"/>
                </a:lnTo>
                <a:lnTo>
                  <a:pt x="90" y="13"/>
                </a:lnTo>
                <a:lnTo>
                  <a:pt x="67" y="10"/>
                </a:lnTo>
                <a:lnTo>
                  <a:pt x="58" y="9"/>
                </a:lnTo>
                <a:lnTo>
                  <a:pt x="49" y="4"/>
                </a:lnTo>
                <a:lnTo>
                  <a:pt x="40" y="3"/>
                </a:lnTo>
                <a:lnTo>
                  <a:pt x="30" y="1"/>
                </a:lnTo>
                <a:lnTo>
                  <a:pt x="0" y="0"/>
                </a:lnTo>
                <a:lnTo>
                  <a:pt x="25" y="30"/>
                </a:lnTo>
                <a:lnTo>
                  <a:pt x="49" y="58"/>
                </a:lnTo>
                <a:lnTo>
                  <a:pt x="74" y="86"/>
                </a:lnTo>
                <a:lnTo>
                  <a:pt x="93" y="110"/>
                </a:lnTo>
                <a:lnTo>
                  <a:pt x="110" y="129"/>
                </a:lnTo>
                <a:lnTo>
                  <a:pt x="117" y="135"/>
                </a:lnTo>
                <a:lnTo>
                  <a:pt x="123" y="138"/>
                </a:lnTo>
                <a:lnTo>
                  <a:pt x="126" y="138"/>
                </a:lnTo>
                <a:lnTo>
                  <a:pt x="128" y="135"/>
                </a:lnTo>
                <a:lnTo>
                  <a:pt x="128" y="131"/>
                </a:lnTo>
                <a:lnTo>
                  <a:pt x="126" y="126"/>
                </a:lnTo>
                <a:lnTo>
                  <a:pt x="119" y="113"/>
                </a:lnTo>
                <a:lnTo>
                  <a:pt x="116" y="108"/>
                </a:lnTo>
                <a:lnTo>
                  <a:pt x="111" y="104"/>
                </a:lnTo>
                <a:lnTo>
                  <a:pt x="107" y="99"/>
                </a:lnTo>
                <a:lnTo>
                  <a:pt x="102" y="89"/>
                </a:lnTo>
                <a:lnTo>
                  <a:pt x="96" y="63"/>
                </a:lnTo>
                <a:lnTo>
                  <a:pt x="90" y="39"/>
                </a:lnTo>
                <a:lnTo>
                  <a:pt x="89" y="28"/>
                </a:lnTo>
                <a:lnTo>
                  <a:pt x="113" y="60"/>
                </a:lnTo>
                <a:lnTo>
                  <a:pt x="137" y="89"/>
                </a:lnTo>
                <a:lnTo>
                  <a:pt x="161" y="116"/>
                </a:lnTo>
                <a:lnTo>
                  <a:pt x="176" y="129"/>
                </a:lnTo>
                <a:lnTo>
                  <a:pt x="187" y="135"/>
                </a:lnTo>
                <a:lnTo>
                  <a:pt x="194" y="137"/>
                </a:lnTo>
                <a:lnTo>
                  <a:pt x="197" y="135"/>
                </a:lnTo>
                <a:lnTo>
                  <a:pt x="199" y="135"/>
                </a:lnTo>
                <a:lnTo>
                  <a:pt x="197" y="135"/>
                </a:lnTo>
                <a:lnTo>
                  <a:pt x="190" y="143"/>
                </a:lnTo>
                <a:lnTo>
                  <a:pt x="181" y="155"/>
                </a:lnTo>
                <a:lnTo>
                  <a:pt x="176" y="162"/>
                </a:lnTo>
                <a:lnTo>
                  <a:pt x="173" y="172"/>
                </a:lnTo>
                <a:lnTo>
                  <a:pt x="171" y="179"/>
                </a:lnTo>
                <a:lnTo>
                  <a:pt x="173" y="188"/>
                </a:lnTo>
                <a:lnTo>
                  <a:pt x="174" y="194"/>
                </a:lnTo>
                <a:lnTo>
                  <a:pt x="179" y="199"/>
                </a:lnTo>
                <a:lnTo>
                  <a:pt x="190" y="211"/>
                </a:lnTo>
                <a:lnTo>
                  <a:pt x="205" y="223"/>
                </a:lnTo>
                <a:lnTo>
                  <a:pt x="223" y="235"/>
                </a:lnTo>
                <a:lnTo>
                  <a:pt x="242" y="245"/>
                </a:lnTo>
                <a:lnTo>
                  <a:pt x="260" y="253"/>
                </a:lnTo>
                <a:lnTo>
                  <a:pt x="277" y="259"/>
                </a:lnTo>
                <a:lnTo>
                  <a:pt x="291" y="260"/>
                </a:lnTo>
                <a:lnTo>
                  <a:pt x="345" y="260"/>
                </a:lnTo>
                <a:lnTo>
                  <a:pt x="372" y="300"/>
                </a:lnTo>
                <a:lnTo>
                  <a:pt x="376" y="300"/>
                </a:lnTo>
                <a:lnTo>
                  <a:pt x="381" y="300"/>
                </a:lnTo>
                <a:lnTo>
                  <a:pt x="388" y="303"/>
                </a:lnTo>
                <a:lnTo>
                  <a:pt x="397" y="306"/>
                </a:lnTo>
                <a:lnTo>
                  <a:pt x="407" y="312"/>
                </a:lnTo>
                <a:lnTo>
                  <a:pt x="417" y="321"/>
                </a:lnTo>
                <a:lnTo>
                  <a:pt x="429" y="334"/>
                </a:lnTo>
                <a:lnTo>
                  <a:pt x="435" y="340"/>
                </a:lnTo>
                <a:lnTo>
                  <a:pt x="443" y="348"/>
                </a:lnTo>
                <a:lnTo>
                  <a:pt x="462" y="360"/>
                </a:lnTo>
                <a:lnTo>
                  <a:pt x="483" y="370"/>
                </a:lnTo>
                <a:lnTo>
                  <a:pt x="504" y="381"/>
                </a:lnTo>
                <a:lnTo>
                  <a:pt x="542" y="395"/>
                </a:lnTo>
                <a:lnTo>
                  <a:pt x="559" y="399"/>
                </a:lnTo>
                <a:lnTo>
                  <a:pt x="544" y="441"/>
                </a:lnTo>
                <a:lnTo>
                  <a:pt x="536" y="446"/>
                </a:lnTo>
                <a:lnTo>
                  <a:pt x="523" y="456"/>
                </a:lnTo>
                <a:lnTo>
                  <a:pt x="514" y="465"/>
                </a:lnTo>
                <a:lnTo>
                  <a:pt x="506" y="473"/>
                </a:lnTo>
                <a:lnTo>
                  <a:pt x="500" y="482"/>
                </a:lnTo>
                <a:lnTo>
                  <a:pt x="497" y="491"/>
                </a:lnTo>
                <a:lnTo>
                  <a:pt x="497" y="498"/>
                </a:lnTo>
                <a:lnTo>
                  <a:pt x="497" y="508"/>
                </a:lnTo>
                <a:lnTo>
                  <a:pt x="498" y="517"/>
                </a:lnTo>
                <a:lnTo>
                  <a:pt x="501" y="526"/>
                </a:lnTo>
                <a:lnTo>
                  <a:pt x="509" y="544"/>
                </a:lnTo>
                <a:lnTo>
                  <a:pt x="517" y="563"/>
                </a:lnTo>
                <a:lnTo>
                  <a:pt x="521" y="572"/>
                </a:lnTo>
                <a:lnTo>
                  <a:pt x="527" y="581"/>
                </a:lnTo>
                <a:lnTo>
                  <a:pt x="541" y="595"/>
                </a:lnTo>
                <a:lnTo>
                  <a:pt x="553" y="605"/>
                </a:lnTo>
                <a:lnTo>
                  <a:pt x="556" y="612"/>
                </a:lnTo>
                <a:lnTo>
                  <a:pt x="559" y="616"/>
                </a:lnTo>
                <a:lnTo>
                  <a:pt x="565" y="636"/>
                </a:lnTo>
                <a:lnTo>
                  <a:pt x="569" y="648"/>
                </a:lnTo>
                <a:lnTo>
                  <a:pt x="577" y="661"/>
                </a:lnTo>
                <a:lnTo>
                  <a:pt x="584" y="675"/>
                </a:lnTo>
                <a:lnTo>
                  <a:pt x="595" y="687"/>
                </a:lnTo>
                <a:lnTo>
                  <a:pt x="601" y="691"/>
                </a:lnTo>
                <a:lnTo>
                  <a:pt x="607" y="696"/>
                </a:lnTo>
                <a:lnTo>
                  <a:pt x="613" y="699"/>
                </a:lnTo>
                <a:lnTo>
                  <a:pt x="621" y="700"/>
                </a:lnTo>
                <a:lnTo>
                  <a:pt x="633" y="705"/>
                </a:lnTo>
                <a:lnTo>
                  <a:pt x="643" y="711"/>
                </a:lnTo>
                <a:lnTo>
                  <a:pt x="651" y="718"/>
                </a:lnTo>
                <a:lnTo>
                  <a:pt x="655" y="728"/>
                </a:lnTo>
                <a:lnTo>
                  <a:pt x="660" y="738"/>
                </a:lnTo>
                <a:lnTo>
                  <a:pt x="663" y="749"/>
                </a:lnTo>
                <a:lnTo>
                  <a:pt x="666" y="770"/>
                </a:lnTo>
                <a:lnTo>
                  <a:pt x="669" y="794"/>
                </a:lnTo>
                <a:lnTo>
                  <a:pt x="669" y="824"/>
                </a:lnTo>
                <a:lnTo>
                  <a:pt x="669" y="841"/>
                </a:lnTo>
                <a:lnTo>
                  <a:pt x="666" y="854"/>
                </a:lnTo>
                <a:lnTo>
                  <a:pt x="663" y="866"/>
                </a:lnTo>
                <a:lnTo>
                  <a:pt x="658" y="877"/>
                </a:lnTo>
                <a:lnTo>
                  <a:pt x="654" y="886"/>
                </a:lnTo>
                <a:lnTo>
                  <a:pt x="652" y="898"/>
                </a:lnTo>
                <a:lnTo>
                  <a:pt x="652" y="910"/>
                </a:lnTo>
                <a:lnTo>
                  <a:pt x="652" y="922"/>
                </a:lnTo>
                <a:lnTo>
                  <a:pt x="657" y="943"/>
                </a:lnTo>
                <a:lnTo>
                  <a:pt x="658" y="957"/>
                </a:lnTo>
                <a:lnTo>
                  <a:pt x="657" y="964"/>
                </a:lnTo>
                <a:lnTo>
                  <a:pt x="652" y="976"/>
                </a:lnTo>
                <a:lnTo>
                  <a:pt x="639" y="1005"/>
                </a:lnTo>
                <a:lnTo>
                  <a:pt x="621" y="1045"/>
                </a:lnTo>
                <a:lnTo>
                  <a:pt x="613" y="1217"/>
                </a:lnTo>
                <a:lnTo>
                  <a:pt x="613" y="1354"/>
                </a:lnTo>
                <a:lnTo>
                  <a:pt x="613" y="1360"/>
                </a:lnTo>
                <a:lnTo>
                  <a:pt x="614" y="1366"/>
                </a:lnTo>
                <a:lnTo>
                  <a:pt x="616" y="1369"/>
                </a:lnTo>
                <a:lnTo>
                  <a:pt x="619" y="1374"/>
                </a:lnTo>
                <a:lnTo>
                  <a:pt x="625" y="1378"/>
                </a:lnTo>
                <a:lnTo>
                  <a:pt x="634" y="1381"/>
                </a:lnTo>
                <a:lnTo>
                  <a:pt x="642" y="1383"/>
                </a:lnTo>
                <a:lnTo>
                  <a:pt x="648" y="1383"/>
                </a:lnTo>
                <a:lnTo>
                  <a:pt x="654" y="1381"/>
                </a:lnTo>
                <a:lnTo>
                  <a:pt x="669" y="1368"/>
                </a:lnTo>
                <a:lnTo>
                  <a:pt x="681" y="1354"/>
                </a:lnTo>
                <a:lnTo>
                  <a:pt x="685" y="1347"/>
                </a:lnTo>
                <a:lnTo>
                  <a:pt x="688" y="1339"/>
                </a:lnTo>
                <a:lnTo>
                  <a:pt x="697" y="1324"/>
                </a:lnTo>
                <a:lnTo>
                  <a:pt x="708" y="1306"/>
                </a:lnTo>
                <a:lnTo>
                  <a:pt x="727" y="1279"/>
                </a:lnTo>
                <a:lnTo>
                  <a:pt x="731" y="1271"/>
                </a:lnTo>
                <a:lnTo>
                  <a:pt x="732" y="1262"/>
                </a:lnTo>
                <a:lnTo>
                  <a:pt x="738" y="1237"/>
                </a:lnTo>
                <a:lnTo>
                  <a:pt x="741" y="1205"/>
                </a:lnTo>
                <a:lnTo>
                  <a:pt x="743" y="1175"/>
                </a:lnTo>
                <a:lnTo>
                  <a:pt x="744" y="1163"/>
                </a:lnTo>
                <a:lnTo>
                  <a:pt x="747" y="1152"/>
                </a:lnTo>
                <a:lnTo>
                  <a:pt x="752" y="1143"/>
                </a:lnTo>
                <a:lnTo>
                  <a:pt x="758" y="1137"/>
                </a:lnTo>
                <a:lnTo>
                  <a:pt x="770" y="1127"/>
                </a:lnTo>
                <a:lnTo>
                  <a:pt x="774" y="1121"/>
                </a:lnTo>
                <a:lnTo>
                  <a:pt x="777" y="1113"/>
                </a:lnTo>
                <a:lnTo>
                  <a:pt x="779" y="1107"/>
                </a:lnTo>
                <a:lnTo>
                  <a:pt x="782" y="1100"/>
                </a:lnTo>
                <a:lnTo>
                  <a:pt x="786" y="1094"/>
                </a:lnTo>
                <a:lnTo>
                  <a:pt x="791" y="1086"/>
                </a:lnTo>
                <a:lnTo>
                  <a:pt x="797" y="1080"/>
                </a:lnTo>
                <a:lnTo>
                  <a:pt x="804" y="1076"/>
                </a:lnTo>
                <a:lnTo>
                  <a:pt x="813" y="1071"/>
                </a:lnTo>
                <a:lnTo>
                  <a:pt x="822" y="1068"/>
                </a:lnTo>
                <a:lnTo>
                  <a:pt x="833" y="1065"/>
                </a:lnTo>
                <a:lnTo>
                  <a:pt x="841" y="1061"/>
                </a:lnTo>
                <a:lnTo>
                  <a:pt x="856" y="1051"/>
                </a:lnTo>
                <a:lnTo>
                  <a:pt x="865" y="1044"/>
                </a:lnTo>
                <a:lnTo>
                  <a:pt x="869" y="1041"/>
                </a:lnTo>
                <a:lnTo>
                  <a:pt x="837" y="1011"/>
                </a:lnTo>
                <a:lnTo>
                  <a:pt x="887" y="988"/>
                </a:lnTo>
                <a:lnTo>
                  <a:pt x="896" y="982"/>
                </a:lnTo>
                <a:lnTo>
                  <a:pt x="907" y="973"/>
                </a:lnTo>
                <a:lnTo>
                  <a:pt x="934" y="946"/>
                </a:lnTo>
                <a:lnTo>
                  <a:pt x="961" y="919"/>
                </a:lnTo>
                <a:lnTo>
                  <a:pt x="970" y="908"/>
                </a:lnTo>
                <a:lnTo>
                  <a:pt x="976" y="899"/>
                </a:lnTo>
                <a:lnTo>
                  <a:pt x="982" y="884"/>
                </a:lnTo>
                <a:lnTo>
                  <a:pt x="988" y="868"/>
                </a:lnTo>
                <a:lnTo>
                  <a:pt x="994" y="847"/>
                </a:lnTo>
                <a:lnTo>
                  <a:pt x="1006" y="844"/>
                </a:lnTo>
                <a:lnTo>
                  <a:pt x="1029" y="833"/>
                </a:lnTo>
                <a:lnTo>
                  <a:pt x="1042" y="827"/>
                </a:lnTo>
                <a:lnTo>
                  <a:pt x="1053" y="821"/>
                </a:lnTo>
                <a:lnTo>
                  <a:pt x="1061" y="812"/>
                </a:lnTo>
                <a:lnTo>
                  <a:pt x="1064" y="809"/>
                </a:lnTo>
                <a:lnTo>
                  <a:pt x="1064" y="804"/>
                </a:lnTo>
                <a:lnTo>
                  <a:pt x="1064" y="764"/>
                </a:lnTo>
                <a:lnTo>
                  <a:pt x="1062" y="744"/>
                </a:lnTo>
                <a:lnTo>
                  <a:pt x="1061" y="728"/>
                </a:lnTo>
                <a:lnTo>
                  <a:pt x="1059" y="723"/>
                </a:lnTo>
                <a:lnTo>
                  <a:pt x="1062" y="723"/>
                </a:lnTo>
                <a:lnTo>
                  <a:pt x="1067" y="725"/>
                </a:lnTo>
                <a:lnTo>
                  <a:pt x="1073" y="725"/>
                </a:lnTo>
                <a:lnTo>
                  <a:pt x="1077" y="723"/>
                </a:lnTo>
                <a:lnTo>
                  <a:pt x="1082" y="721"/>
                </a:lnTo>
                <a:lnTo>
                  <a:pt x="1088" y="717"/>
                </a:lnTo>
                <a:lnTo>
                  <a:pt x="1095" y="711"/>
                </a:lnTo>
                <a:lnTo>
                  <a:pt x="1103" y="702"/>
                </a:lnTo>
                <a:lnTo>
                  <a:pt x="1110" y="690"/>
                </a:lnTo>
                <a:lnTo>
                  <a:pt x="1119" y="676"/>
                </a:lnTo>
                <a:lnTo>
                  <a:pt x="1128" y="658"/>
                </a:lnTo>
                <a:lnTo>
                  <a:pt x="1145" y="625"/>
                </a:lnTo>
                <a:lnTo>
                  <a:pt x="1149" y="612"/>
                </a:lnTo>
                <a:lnTo>
                  <a:pt x="1152" y="601"/>
                </a:lnTo>
                <a:lnTo>
                  <a:pt x="1154" y="592"/>
                </a:lnTo>
                <a:lnTo>
                  <a:pt x="1154" y="584"/>
                </a:lnTo>
                <a:lnTo>
                  <a:pt x="1154" y="578"/>
                </a:lnTo>
                <a:lnTo>
                  <a:pt x="1152" y="572"/>
                </a:lnTo>
                <a:lnTo>
                  <a:pt x="1146" y="565"/>
                </a:lnTo>
                <a:lnTo>
                  <a:pt x="1140" y="559"/>
                </a:lnTo>
                <a:lnTo>
                  <a:pt x="1136" y="553"/>
                </a:lnTo>
                <a:lnTo>
                  <a:pt x="1134" y="548"/>
                </a:lnTo>
                <a:lnTo>
                  <a:pt x="1133" y="544"/>
                </a:ln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7" name="AutoShape 103"/>
          <p:cNvSpPr>
            <a:spLocks noChangeArrowheads="1"/>
          </p:cNvSpPr>
          <p:nvPr/>
        </p:nvSpPr>
        <p:spPr bwMode="auto">
          <a:xfrm>
            <a:off x="611188" y="1482725"/>
            <a:ext cx="1584325" cy="287338"/>
          </a:xfrm>
          <a:prstGeom prst="roundRect">
            <a:avLst>
              <a:gd name="adj" fmla="val 13273"/>
            </a:avLst>
          </a:prstGeom>
          <a:solidFill>
            <a:schemeClr val="tx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en-US" sz="1400" b="1" i="0">
                <a:solidFill>
                  <a:schemeClr val="bg1"/>
                </a:solidFill>
                <a:latin typeface="Arial" pitchFamily="34" charset="0"/>
              </a:rPr>
              <a:t>North America</a:t>
            </a:r>
            <a:endParaRPr lang="ko-KR" altLang="en-US" i="0"/>
          </a:p>
        </p:txBody>
      </p:sp>
      <p:sp>
        <p:nvSpPr>
          <p:cNvPr id="26638" name="AutoShape 104"/>
          <p:cNvSpPr>
            <a:spLocks noChangeArrowheads="1"/>
          </p:cNvSpPr>
          <p:nvPr/>
        </p:nvSpPr>
        <p:spPr bwMode="auto">
          <a:xfrm>
            <a:off x="250825" y="4506913"/>
            <a:ext cx="1584325" cy="287337"/>
          </a:xfrm>
          <a:prstGeom prst="roundRect">
            <a:avLst>
              <a:gd name="adj" fmla="val 13273"/>
            </a:avLst>
          </a:prstGeom>
          <a:solidFill>
            <a:schemeClr val="tx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en-US" sz="1400" b="1" i="0">
                <a:solidFill>
                  <a:schemeClr val="bg1"/>
                </a:solidFill>
                <a:latin typeface="Arial" pitchFamily="34" charset="0"/>
              </a:rPr>
              <a:t>South America</a:t>
            </a:r>
            <a:endParaRPr lang="ko-KR" altLang="en-US" i="0"/>
          </a:p>
        </p:txBody>
      </p:sp>
      <p:sp>
        <p:nvSpPr>
          <p:cNvPr id="26639" name="Oval 105"/>
          <p:cNvSpPr>
            <a:spLocks noChangeArrowheads="1"/>
          </p:cNvSpPr>
          <p:nvPr/>
        </p:nvSpPr>
        <p:spPr bwMode="auto">
          <a:xfrm>
            <a:off x="1727200" y="2562225"/>
            <a:ext cx="144463" cy="144463"/>
          </a:xfrm>
          <a:prstGeom prst="ellipse">
            <a:avLst/>
          </a:prstGeom>
          <a:solidFill>
            <a:srgbClr val="000000"/>
          </a:solidFill>
          <a:ln w="19050" cmpd="sng">
            <a:solidFill>
              <a:schemeClr val="bg1"/>
            </a:solidFill>
            <a:round/>
            <a:headEnd/>
            <a:tailEnd/>
          </a:ln>
        </p:spPr>
        <p:txBody>
          <a:bodyPr wrap="none" anchor="ctr"/>
          <a:lstStyle/>
          <a:p>
            <a:endParaRPr lang="ko-KR" altLang="en-US" i="0"/>
          </a:p>
        </p:txBody>
      </p:sp>
      <p:sp>
        <p:nvSpPr>
          <p:cNvPr id="26640" name="Oval 106"/>
          <p:cNvSpPr>
            <a:spLocks noChangeArrowheads="1"/>
          </p:cNvSpPr>
          <p:nvPr/>
        </p:nvSpPr>
        <p:spPr bwMode="auto">
          <a:xfrm>
            <a:off x="3095625" y="4578350"/>
            <a:ext cx="144463" cy="144463"/>
          </a:xfrm>
          <a:prstGeom prst="ellipse">
            <a:avLst/>
          </a:prstGeom>
          <a:solidFill>
            <a:srgbClr val="000000"/>
          </a:solidFill>
          <a:ln w="19050" cmpd="sng">
            <a:solidFill>
              <a:schemeClr val="bg1"/>
            </a:solidFill>
            <a:round/>
            <a:headEnd/>
            <a:tailEnd/>
          </a:ln>
        </p:spPr>
        <p:txBody>
          <a:bodyPr wrap="none" anchor="ctr"/>
          <a:lstStyle/>
          <a:p>
            <a:endParaRPr lang="ko-KR" altLang="en-US" i="0"/>
          </a:p>
        </p:txBody>
      </p:sp>
      <p:cxnSp>
        <p:nvCxnSpPr>
          <p:cNvPr id="26641" name="AutoShape 107"/>
          <p:cNvCxnSpPr>
            <a:cxnSpLocks noChangeShapeType="1"/>
            <a:stCxn id="26637" idx="2"/>
            <a:endCxn id="26639" idx="0"/>
          </p:cNvCxnSpPr>
          <p:nvPr/>
        </p:nvCxnSpPr>
        <p:spPr bwMode="auto">
          <a:xfrm>
            <a:off x="1403350" y="1770063"/>
            <a:ext cx="396875" cy="782637"/>
          </a:xfrm>
          <a:prstGeom prst="straightConnector1">
            <a:avLst/>
          </a:prstGeom>
          <a:noFill/>
          <a:ln w="9525" cmpd="sng">
            <a:solidFill>
              <a:schemeClr val="tx1"/>
            </a:solidFill>
            <a:round/>
            <a:headEnd/>
            <a:tailEnd/>
          </a:ln>
          <a:extLst>
            <a:ext uri="{909E8E84-426E-40DD-AFC4-6F175D3DCCD1}">
              <a14:hiddenFill xmlns:a14="http://schemas.microsoft.com/office/drawing/2010/main">
                <a:noFill/>
              </a14:hiddenFill>
            </a:ext>
          </a:extLst>
        </p:spPr>
      </p:cxnSp>
      <p:cxnSp>
        <p:nvCxnSpPr>
          <p:cNvPr id="26642" name="AutoShape 108"/>
          <p:cNvCxnSpPr>
            <a:cxnSpLocks noChangeShapeType="1"/>
            <a:stCxn id="26638" idx="3"/>
            <a:endCxn id="26640" idx="2"/>
          </p:cNvCxnSpPr>
          <p:nvPr/>
        </p:nvCxnSpPr>
        <p:spPr bwMode="auto">
          <a:xfrm>
            <a:off x="1835150" y="4651375"/>
            <a:ext cx="1250950" cy="0"/>
          </a:xfrm>
          <a:prstGeom prst="straightConnector1">
            <a:avLst/>
          </a:prstGeom>
          <a:noFill/>
          <a:ln w="9525" cmpd="sng">
            <a:solidFill>
              <a:schemeClr val="tx1"/>
            </a:solidFill>
            <a:round/>
            <a:headEnd/>
            <a:tailEnd/>
          </a:ln>
          <a:extLst>
            <a:ext uri="{909E8E84-426E-40DD-AFC4-6F175D3DCCD1}">
              <a14:hiddenFill xmlns:a14="http://schemas.microsoft.com/office/drawing/2010/main">
                <a:noFill/>
              </a14:hiddenFill>
            </a:ext>
          </a:extLst>
        </p:spPr>
      </p:cxnSp>
      <p:sp>
        <p:nvSpPr>
          <p:cNvPr id="26643" name="Freeform 110"/>
          <p:cNvSpPr>
            <a:spLocks/>
          </p:cNvSpPr>
          <p:nvPr/>
        </p:nvSpPr>
        <p:spPr bwMode="auto">
          <a:xfrm>
            <a:off x="4038600" y="1539875"/>
            <a:ext cx="4324350" cy="2014538"/>
          </a:xfrm>
          <a:custGeom>
            <a:avLst/>
            <a:gdLst>
              <a:gd name="T0" fmla="*/ 2715 w 2724"/>
              <a:gd name="T1" fmla="*/ 463 h 1269"/>
              <a:gd name="T2" fmla="*/ 2655 w 2724"/>
              <a:gd name="T3" fmla="*/ 429 h 1269"/>
              <a:gd name="T4" fmla="*/ 2477 w 2724"/>
              <a:gd name="T5" fmla="*/ 359 h 1269"/>
              <a:gd name="T6" fmla="*/ 2459 w 2724"/>
              <a:gd name="T7" fmla="*/ 402 h 1269"/>
              <a:gd name="T8" fmla="*/ 2331 w 2724"/>
              <a:gd name="T9" fmla="*/ 369 h 1269"/>
              <a:gd name="T10" fmla="*/ 2120 w 2724"/>
              <a:gd name="T11" fmla="*/ 264 h 1269"/>
              <a:gd name="T12" fmla="*/ 2016 w 2724"/>
              <a:gd name="T13" fmla="*/ 298 h 1269"/>
              <a:gd name="T14" fmla="*/ 1887 w 2724"/>
              <a:gd name="T15" fmla="*/ 187 h 1269"/>
              <a:gd name="T16" fmla="*/ 1653 w 2724"/>
              <a:gd name="T17" fmla="*/ 179 h 1269"/>
              <a:gd name="T18" fmla="*/ 1661 w 2724"/>
              <a:gd name="T19" fmla="*/ 56 h 1269"/>
              <a:gd name="T20" fmla="*/ 1285 w 2724"/>
              <a:gd name="T21" fmla="*/ 214 h 1269"/>
              <a:gd name="T22" fmla="*/ 1273 w 2724"/>
              <a:gd name="T23" fmla="*/ 312 h 1269"/>
              <a:gd name="T24" fmla="*/ 1169 w 2724"/>
              <a:gd name="T25" fmla="*/ 368 h 1269"/>
              <a:gd name="T26" fmla="*/ 1145 w 2724"/>
              <a:gd name="T27" fmla="*/ 461 h 1269"/>
              <a:gd name="T28" fmla="*/ 1121 w 2724"/>
              <a:gd name="T29" fmla="*/ 393 h 1269"/>
              <a:gd name="T30" fmla="*/ 1100 w 2724"/>
              <a:gd name="T31" fmla="*/ 280 h 1269"/>
              <a:gd name="T32" fmla="*/ 1037 w 2724"/>
              <a:gd name="T33" fmla="*/ 386 h 1269"/>
              <a:gd name="T34" fmla="*/ 999 w 2724"/>
              <a:gd name="T35" fmla="*/ 386 h 1269"/>
              <a:gd name="T36" fmla="*/ 818 w 2724"/>
              <a:gd name="T37" fmla="*/ 440 h 1269"/>
              <a:gd name="T38" fmla="*/ 624 w 2724"/>
              <a:gd name="T39" fmla="*/ 550 h 1269"/>
              <a:gd name="T40" fmla="*/ 658 w 2724"/>
              <a:gd name="T41" fmla="*/ 511 h 1269"/>
              <a:gd name="T42" fmla="*/ 672 w 2724"/>
              <a:gd name="T43" fmla="*/ 428 h 1269"/>
              <a:gd name="T44" fmla="*/ 548 w 2724"/>
              <a:gd name="T45" fmla="*/ 362 h 1269"/>
              <a:gd name="T46" fmla="*/ 431 w 2724"/>
              <a:gd name="T47" fmla="*/ 387 h 1269"/>
              <a:gd name="T48" fmla="*/ 360 w 2724"/>
              <a:gd name="T49" fmla="*/ 470 h 1269"/>
              <a:gd name="T50" fmla="*/ 345 w 2724"/>
              <a:gd name="T51" fmla="*/ 796 h 1269"/>
              <a:gd name="T52" fmla="*/ 481 w 2724"/>
              <a:gd name="T53" fmla="*/ 535 h 1269"/>
              <a:gd name="T54" fmla="*/ 444 w 2724"/>
              <a:gd name="T55" fmla="*/ 597 h 1269"/>
              <a:gd name="T56" fmla="*/ 512 w 2724"/>
              <a:gd name="T57" fmla="*/ 690 h 1269"/>
              <a:gd name="T58" fmla="*/ 276 w 2724"/>
              <a:gd name="T59" fmla="*/ 848 h 1269"/>
              <a:gd name="T60" fmla="*/ 238 w 2724"/>
              <a:gd name="T61" fmla="*/ 868 h 1269"/>
              <a:gd name="T62" fmla="*/ 111 w 2724"/>
              <a:gd name="T63" fmla="*/ 1055 h 1269"/>
              <a:gd name="T64" fmla="*/ 0 w 2724"/>
              <a:gd name="T65" fmla="*/ 1144 h 1269"/>
              <a:gd name="T66" fmla="*/ 211 w 2724"/>
              <a:gd name="T67" fmla="*/ 1073 h 1269"/>
              <a:gd name="T68" fmla="*/ 309 w 2724"/>
              <a:gd name="T69" fmla="*/ 1100 h 1269"/>
              <a:gd name="T70" fmla="*/ 417 w 2724"/>
              <a:gd name="T71" fmla="*/ 1151 h 1269"/>
              <a:gd name="T72" fmla="*/ 467 w 2724"/>
              <a:gd name="T73" fmla="*/ 1132 h 1269"/>
              <a:gd name="T74" fmla="*/ 589 w 2724"/>
              <a:gd name="T75" fmla="*/ 1043 h 1269"/>
              <a:gd name="T76" fmla="*/ 684 w 2724"/>
              <a:gd name="T77" fmla="*/ 1089 h 1269"/>
              <a:gd name="T78" fmla="*/ 533 w 2724"/>
              <a:gd name="T79" fmla="*/ 1156 h 1269"/>
              <a:gd name="T80" fmla="*/ 613 w 2724"/>
              <a:gd name="T81" fmla="*/ 1210 h 1269"/>
              <a:gd name="T82" fmla="*/ 619 w 2724"/>
              <a:gd name="T83" fmla="*/ 1257 h 1269"/>
              <a:gd name="T84" fmla="*/ 756 w 2724"/>
              <a:gd name="T85" fmla="*/ 1215 h 1269"/>
              <a:gd name="T86" fmla="*/ 915 w 2724"/>
              <a:gd name="T87" fmla="*/ 1202 h 1269"/>
              <a:gd name="T88" fmla="*/ 1010 w 2724"/>
              <a:gd name="T89" fmla="*/ 1234 h 1269"/>
              <a:gd name="T90" fmla="*/ 1248 w 2724"/>
              <a:gd name="T91" fmla="*/ 1099 h 1269"/>
              <a:gd name="T92" fmla="*/ 1370 w 2724"/>
              <a:gd name="T93" fmla="*/ 984 h 1269"/>
              <a:gd name="T94" fmla="*/ 1504 w 2724"/>
              <a:gd name="T95" fmla="*/ 972 h 1269"/>
              <a:gd name="T96" fmla="*/ 1715 w 2724"/>
              <a:gd name="T97" fmla="*/ 992 h 1269"/>
              <a:gd name="T98" fmla="*/ 1819 w 2724"/>
              <a:gd name="T99" fmla="*/ 989 h 1269"/>
              <a:gd name="T100" fmla="*/ 1867 w 2724"/>
              <a:gd name="T101" fmla="*/ 1062 h 1269"/>
              <a:gd name="T102" fmla="*/ 1871 w 2724"/>
              <a:gd name="T103" fmla="*/ 1168 h 1269"/>
              <a:gd name="T104" fmla="*/ 2013 w 2724"/>
              <a:gd name="T105" fmla="*/ 1010 h 1269"/>
              <a:gd name="T106" fmla="*/ 2037 w 2724"/>
              <a:gd name="T107" fmla="*/ 835 h 1269"/>
              <a:gd name="T108" fmla="*/ 2073 w 2724"/>
              <a:gd name="T109" fmla="*/ 699 h 1269"/>
              <a:gd name="T110" fmla="*/ 2283 w 2724"/>
              <a:gd name="T111" fmla="*/ 773 h 1269"/>
              <a:gd name="T112" fmla="*/ 2366 w 2724"/>
              <a:gd name="T113" fmla="*/ 782 h 1269"/>
              <a:gd name="T114" fmla="*/ 2459 w 2724"/>
              <a:gd name="T115" fmla="*/ 662 h 1269"/>
              <a:gd name="T116" fmla="*/ 2587 w 2724"/>
              <a:gd name="T117" fmla="*/ 562 h 1269"/>
              <a:gd name="T118" fmla="*/ 2628 w 2724"/>
              <a:gd name="T119" fmla="*/ 505 h 1269"/>
              <a:gd name="T120" fmla="*/ 2685 w 2724"/>
              <a:gd name="T121" fmla="*/ 533 h 1269"/>
              <a:gd name="T122" fmla="*/ 0 w 2724"/>
              <a:gd name="T123" fmla="*/ 0 h 1269"/>
              <a:gd name="T124" fmla="*/ 2724 w 2724"/>
              <a:gd name="T125" fmla="*/ 1269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2724" h="1269">
                <a:moveTo>
                  <a:pt x="2705" y="500"/>
                </a:moveTo>
                <a:lnTo>
                  <a:pt x="2705" y="500"/>
                </a:lnTo>
                <a:lnTo>
                  <a:pt x="2711" y="494"/>
                </a:lnTo>
                <a:lnTo>
                  <a:pt x="2715" y="488"/>
                </a:lnTo>
                <a:lnTo>
                  <a:pt x="2721" y="481"/>
                </a:lnTo>
                <a:lnTo>
                  <a:pt x="2724" y="475"/>
                </a:lnTo>
                <a:lnTo>
                  <a:pt x="2724" y="472"/>
                </a:lnTo>
                <a:lnTo>
                  <a:pt x="2724" y="469"/>
                </a:lnTo>
                <a:lnTo>
                  <a:pt x="2723" y="466"/>
                </a:lnTo>
                <a:lnTo>
                  <a:pt x="2720" y="464"/>
                </a:lnTo>
                <a:lnTo>
                  <a:pt x="2715" y="463"/>
                </a:lnTo>
                <a:lnTo>
                  <a:pt x="2708" y="463"/>
                </a:lnTo>
                <a:lnTo>
                  <a:pt x="2684" y="461"/>
                </a:lnTo>
                <a:lnTo>
                  <a:pt x="2675" y="460"/>
                </a:lnTo>
                <a:lnTo>
                  <a:pt x="2667" y="458"/>
                </a:lnTo>
                <a:lnTo>
                  <a:pt x="2663" y="455"/>
                </a:lnTo>
                <a:lnTo>
                  <a:pt x="2660" y="451"/>
                </a:lnTo>
                <a:lnTo>
                  <a:pt x="2658" y="446"/>
                </a:lnTo>
                <a:lnTo>
                  <a:pt x="2658" y="440"/>
                </a:lnTo>
                <a:lnTo>
                  <a:pt x="2660" y="436"/>
                </a:lnTo>
                <a:lnTo>
                  <a:pt x="2658" y="434"/>
                </a:lnTo>
                <a:lnTo>
                  <a:pt x="2655" y="429"/>
                </a:lnTo>
                <a:lnTo>
                  <a:pt x="2649" y="428"/>
                </a:lnTo>
                <a:lnTo>
                  <a:pt x="2641" y="428"/>
                </a:lnTo>
                <a:lnTo>
                  <a:pt x="2626" y="429"/>
                </a:lnTo>
                <a:lnTo>
                  <a:pt x="2620" y="431"/>
                </a:lnTo>
                <a:lnTo>
                  <a:pt x="2571" y="366"/>
                </a:lnTo>
                <a:lnTo>
                  <a:pt x="2554" y="363"/>
                </a:lnTo>
                <a:lnTo>
                  <a:pt x="2538" y="360"/>
                </a:lnTo>
                <a:lnTo>
                  <a:pt x="2519" y="357"/>
                </a:lnTo>
                <a:lnTo>
                  <a:pt x="2500" y="356"/>
                </a:lnTo>
                <a:lnTo>
                  <a:pt x="2483" y="357"/>
                </a:lnTo>
                <a:lnTo>
                  <a:pt x="2477" y="359"/>
                </a:lnTo>
                <a:lnTo>
                  <a:pt x="2471" y="362"/>
                </a:lnTo>
                <a:lnTo>
                  <a:pt x="2468" y="365"/>
                </a:lnTo>
                <a:lnTo>
                  <a:pt x="2468" y="371"/>
                </a:lnTo>
                <a:lnTo>
                  <a:pt x="2468" y="380"/>
                </a:lnTo>
                <a:lnTo>
                  <a:pt x="2471" y="387"/>
                </a:lnTo>
                <a:lnTo>
                  <a:pt x="2474" y="392"/>
                </a:lnTo>
                <a:lnTo>
                  <a:pt x="2476" y="395"/>
                </a:lnTo>
                <a:lnTo>
                  <a:pt x="2477" y="396"/>
                </a:lnTo>
                <a:lnTo>
                  <a:pt x="2477" y="398"/>
                </a:lnTo>
                <a:lnTo>
                  <a:pt x="2468" y="401"/>
                </a:lnTo>
                <a:lnTo>
                  <a:pt x="2459" y="402"/>
                </a:lnTo>
                <a:lnTo>
                  <a:pt x="2452" y="401"/>
                </a:lnTo>
                <a:lnTo>
                  <a:pt x="2446" y="398"/>
                </a:lnTo>
                <a:lnTo>
                  <a:pt x="2438" y="395"/>
                </a:lnTo>
                <a:lnTo>
                  <a:pt x="2431" y="390"/>
                </a:lnTo>
                <a:lnTo>
                  <a:pt x="2423" y="386"/>
                </a:lnTo>
                <a:lnTo>
                  <a:pt x="2412" y="383"/>
                </a:lnTo>
                <a:lnTo>
                  <a:pt x="2402" y="381"/>
                </a:lnTo>
                <a:lnTo>
                  <a:pt x="2378" y="381"/>
                </a:lnTo>
                <a:lnTo>
                  <a:pt x="2355" y="380"/>
                </a:lnTo>
                <a:lnTo>
                  <a:pt x="2330" y="378"/>
                </a:lnTo>
                <a:lnTo>
                  <a:pt x="2331" y="369"/>
                </a:lnTo>
                <a:lnTo>
                  <a:pt x="2331" y="351"/>
                </a:lnTo>
                <a:lnTo>
                  <a:pt x="2331" y="342"/>
                </a:lnTo>
                <a:lnTo>
                  <a:pt x="2328" y="333"/>
                </a:lnTo>
                <a:lnTo>
                  <a:pt x="2324" y="327"/>
                </a:lnTo>
                <a:lnTo>
                  <a:pt x="2322" y="326"/>
                </a:lnTo>
                <a:lnTo>
                  <a:pt x="2319" y="324"/>
                </a:lnTo>
                <a:lnTo>
                  <a:pt x="2238" y="324"/>
                </a:lnTo>
                <a:lnTo>
                  <a:pt x="2191" y="322"/>
                </a:lnTo>
                <a:lnTo>
                  <a:pt x="2165" y="321"/>
                </a:lnTo>
                <a:lnTo>
                  <a:pt x="2150" y="282"/>
                </a:lnTo>
                <a:lnTo>
                  <a:pt x="2120" y="264"/>
                </a:lnTo>
                <a:lnTo>
                  <a:pt x="2078" y="252"/>
                </a:lnTo>
                <a:lnTo>
                  <a:pt x="2072" y="250"/>
                </a:lnTo>
                <a:lnTo>
                  <a:pt x="2060" y="247"/>
                </a:lnTo>
                <a:lnTo>
                  <a:pt x="2052" y="246"/>
                </a:lnTo>
                <a:lnTo>
                  <a:pt x="2046" y="247"/>
                </a:lnTo>
                <a:lnTo>
                  <a:pt x="2042" y="250"/>
                </a:lnTo>
                <a:lnTo>
                  <a:pt x="2040" y="253"/>
                </a:lnTo>
                <a:lnTo>
                  <a:pt x="2039" y="256"/>
                </a:lnTo>
                <a:lnTo>
                  <a:pt x="2034" y="279"/>
                </a:lnTo>
                <a:lnTo>
                  <a:pt x="2031" y="286"/>
                </a:lnTo>
                <a:lnTo>
                  <a:pt x="2016" y="298"/>
                </a:lnTo>
                <a:lnTo>
                  <a:pt x="1986" y="298"/>
                </a:lnTo>
                <a:lnTo>
                  <a:pt x="1972" y="297"/>
                </a:lnTo>
                <a:lnTo>
                  <a:pt x="1965" y="295"/>
                </a:lnTo>
                <a:lnTo>
                  <a:pt x="1957" y="294"/>
                </a:lnTo>
                <a:lnTo>
                  <a:pt x="1947" y="298"/>
                </a:lnTo>
                <a:lnTo>
                  <a:pt x="1933" y="303"/>
                </a:lnTo>
                <a:lnTo>
                  <a:pt x="1921" y="304"/>
                </a:lnTo>
                <a:lnTo>
                  <a:pt x="1909" y="306"/>
                </a:lnTo>
                <a:lnTo>
                  <a:pt x="1897" y="264"/>
                </a:lnTo>
                <a:lnTo>
                  <a:pt x="1879" y="217"/>
                </a:lnTo>
                <a:lnTo>
                  <a:pt x="1887" y="187"/>
                </a:lnTo>
                <a:lnTo>
                  <a:pt x="1810" y="187"/>
                </a:lnTo>
                <a:lnTo>
                  <a:pt x="1802" y="209"/>
                </a:lnTo>
                <a:lnTo>
                  <a:pt x="1810" y="229"/>
                </a:lnTo>
                <a:lnTo>
                  <a:pt x="1810" y="249"/>
                </a:lnTo>
                <a:lnTo>
                  <a:pt x="1781" y="235"/>
                </a:lnTo>
                <a:lnTo>
                  <a:pt x="1740" y="217"/>
                </a:lnTo>
                <a:lnTo>
                  <a:pt x="1724" y="211"/>
                </a:lnTo>
                <a:lnTo>
                  <a:pt x="1701" y="203"/>
                </a:lnTo>
                <a:lnTo>
                  <a:pt x="1673" y="194"/>
                </a:lnTo>
                <a:lnTo>
                  <a:pt x="1673" y="175"/>
                </a:lnTo>
                <a:lnTo>
                  <a:pt x="1653" y="179"/>
                </a:lnTo>
                <a:lnTo>
                  <a:pt x="1611" y="209"/>
                </a:lnTo>
                <a:lnTo>
                  <a:pt x="1645" y="152"/>
                </a:lnTo>
                <a:lnTo>
                  <a:pt x="1673" y="115"/>
                </a:lnTo>
                <a:lnTo>
                  <a:pt x="1674" y="107"/>
                </a:lnTo>
                <a:lnTo>
                  <a:pt x="1676" y="89"/>
                </a:lnTo>
                <a:lnTo>
                  <a:pt x="1677" y="80"/>
                </a:lnTo>
                <a:lnTo>
                  <a:pt x="1677" y="71"/>
                </a:lnTo>
                <a:lnTo>
                  <a:pt x="1676" y="63"/>
                </a:lnTo>
                <a:lnTo>
                  <a:pt x="1674" y="62"/>
                </a:lnTo>
                <a:lnTo>
                  <a:pt x="1673" y="60"/>
                </a:lnTo>
                <a:lnTo>
                  <a:pt x="1661" y="56"/>
                </a:lnTo>
                <a:lnTo>
                  <a:pt x="1648" y="48"/>
                </a:lnTo>
                <a:lnTo>
                  <a:pt x="1633" y="38"/>
                </a:lnTo>
                <a:lnTo>
                  <a:pt x="1596" y="60"/>
                </a:lnTo>
                <a:lnTo>
                  <a:pt x="1576" y="23"/>
                </a:lnTo>
                <a:lnTo>
                  <a:pt x="1576" y="0"/>
                </a:lnTo>
                <a:lnTo>
                  <a:pt x="1534" y="0"/>
                </a:lnTo>
                <a:lnTo>
                  <a:pt x="1514" y="45"/>
                </a:lnTo>
                <a:lnTo>
                  <a:pt x="1484" y="92"/>
                </a:lnTo>
                <a:lnTo>
                  <a:pt x="1377" y="83"/>
                </a:lnTo>
                <a:lnTo>
                  <a:pt x="1290" y="172"/>
                </a:lnTo>
                <a:lnTo>
                  <a:pt x="1285" y="214"/>
                </a:lnTo>
                <a:lnTo>
                  <a:pt x="1236" y="217"/>
                </a:lnTo>
                <a:lnTo>
                  <a:pt x="1234" y="223"/>
                </a:lnTo>
                <a:lnTo>
                  <a:pt x="1233" y="237"/>
                </a:lnTo>
                <a:lnTo>
                  <a:pt x="1231" y="246"/>
                </a:lnTo>
                <a:lnTo>
                  <a:pt x="1233" y="255"/>
                </a:lnTo>
                <a:lnTo>
                  <a:pt x="1236" y="264"/>
                </a:lnTo>
                <a:lnTo>
                  <a:pt x="1240" y="271"/>
                </a:lnTo>
                <a:lnTo>
                  <a:pt x="1252" y="285"/>
                </a:lnTo>
                <a:lnTo>
                  <a:pt x="1263" y="295"/>
                </a:lnTo>
                <a:lnTo>
                  <a:pt x="1270" y="306"/>
                </a:lnTo>
                <a:lnTo>
                  <a:pt x="1273" y="312"/>
                </a:lnTo>
                <a:lnTo>
                  <a:pt x="1275" y="316"/>
                </a:lnTo>
                <a:lnTo>
                  <a:pt x="1273" y="319"/>
                </a:lnTo>
                <a:lnTo>
                  <a:pt x="1272" y="319"/>
                </a:lnTo>
                <a:lnTo>
                  <a:pt x="1264" y="318"/>
                </a:lnTo>
                <a:lnTo>
                  <a:pt x="1254" y="313"/>
                </a:lnTo>
                <a:lnTo>
                  <a:pt x="1242" y="307"/>
                </a:lnTo>
                <a:lnTo>
                  <a:pt x="1219" y="294"/>
                </a:lnTo>
                <a:lnTo>
                  <a:pt x="1208" y="286"/>
                </a:lnTo>
                <a:lnTo>
                  <a:pt x="1171" y="279"/>
                </a:lnTo>
                <a:lnTo>
                  <a:pt x="1171" y="363"/>
                </a:lnTo>
                <a:lnTo>
                  <a:pt x="1169" y="368"/>
                </a:lnTo>
                <a:lnTo>
                  <a:pt x="1168" y="372"/>
                </a:lnTo>
                <a:lnTo>
                  <a:pt x="1165" y="378"/>
                </a:lnTo>
                <a:lnTo>
                  <a:pt x="1163" y="384"/>
                </a:lnTo>
                <a:lnTo>
                  <a:pt x="1165" y="390"/>
                </a:lnTo>
                <a:lnTo>
                  <a:pt x="1169" y="396"/>
                </a:lnTo>
                <a:lnTo>
                  <a:pt x="1178" y="402"/>
                </a:lnTo>
                <a:lnTo>
                  <a:pt x="1193" y="408"/>
                </a:lnTo>
                <a:lnTo>
                  <a:pt x="1186" y="431"/>
                </a:lnTo>
                <a:lnTo>
                  <a:pt x="1166" y="443"/>
                </a:lnTo>
                <a:lnTo>
                  <a:pt x="1160" y="448"/>
                </a:lnTo>
                <a:lnTo>
                  <a:pt x="1145" y="461"/>
                </a:lnTo>
                <a:lnTo>
                  <a:pt x="1138" y="470"/>
                </a:lnTo>
                <a:lnTo>
                  <a:pt x="1130" y="479"/>
                </a:lnTo>
                <a:lnTo>
                  <a:pt x="1124" y="488"/>
                </a:lnTo>
                <a:lnTo>
                  <a:pt x="1121" y="497"/>
                </a:lnTo>
                <a:lnTo>
                  <a:pt x="1124" y="482"/>
                </a:lnTo>
                <a:lnTo>
                  <a:pt x="1127" y="451"/>
                </a:lnTo>
                <a:lnTo>
                  <a:pt x="1129" y="432"/>
                </a:lnTo>
                <a:lnTo>
                  <a:pt x="1127" y="414"/>
                </a:lnTo>
                <a:lnTo>
                  <a:pt x="1126" y="407"/>
                </a:lnTo>
                <a:lnTo>
                  <a:pt x="1124" y="399"/>
                </a:lnTo>
                <a:lnTo>
                  <a:pt x="1121" y="393"/>
                </a:lnTo>
                <a:lnTo>
                  <a:pt x="1117" y="390"/>
                </a:lnTo>
                <a:lnTo>
                  <a:pt x="1110" y="383"/>
                </a:lnTo>
                <a:lnTo>
                  <a:pt x="1110" y="380"/>
                </a:lnTo>
                <a:lnTo>
                  <a:pt x="1109" y="377"/>
                </a:lnTo>
                <a:lnTo>
                  <a:pt x="1110" y="371"/>
                </a:lnTo>
                <a:lnTo>
                  <a:pt x="1115" y="365"/>
                </a:lnTo>
                <a:lnTo>
                  <a:pt x="1120" y="362"/>
                </a:lnTo>
                <a:lnTo>
                  <a:pt x="1124" y="357"/>
                </a:lnTo>
                <a:lnTo>
                  <a:pt x="1129" y="356"/>
                </a:lnTo>
                <a:lnTo>
                  <a:pt x="1114" y="274"/>
                </a:lnTo>
                <a:lnTo>
                  <a:pt x="1100" y="280"/>
                </a:lnTo>
                <a:lnTo>
                  <a:pt x="1086" y="286"/>
                </a:lnTo>
                <a:lnTo>
                  <a:pt x="1070" y="295"/>
                </a:lnTo>
                <a:lnTo>
                  <a:pt x="1055" y="307"/>
                </a:lnTo>
                <a:lnTo>
                  <a:pt x="1047" y="315"/>
                </a:lnTo>
                <a:lnTo>
                  <a:pt x="1041" y="324"/>
                </a:lnTo>
                <a:lnTo>
                  <a:pt x="1035" y="332"/>
                </a:lnTo>
                <a:lnTo>
                  <a:pt x="1032" y="342"/>
                </a:lnTo>
                <a:lnTo>
                  <a:pt x="1029" y="351"/>
                </a:lnTo>
                <a:lnTo>
                  <a:pt x="1029" y="363"/>
                </a:lnTo>
                <a:lnTo>
                  <a:pt x="1032" y="369"/>
                </a:lnTo>
                <a:lnTo>
                  <a:pt x="1037" y="386"/>
                </a:lnTo>
                <a:lnTo>
                  <a:pt x="1038" y="396"/>
                </a:lnTo>
                <a:lnTo>
                  <a:pt x="1040" y="408"/>
                </a:lnTo>
                <a:lnTo>
                  <a:pt x="1038" y="420"/>
                </a:lnTo>
                <a:lnTo>
                  <a:pt x="1037" y="431"/>
                </a:lnTo>
                <a:lnTo>
                  <a:pt x="1034" y="423"/>
                </a:lnTo>
                <a:lnTo>
                  <a:pt x="1025" y="405"/>
                </a:lnTo>
                <a:lnTo>
                  <a:pt x="1019" y="396"/>
                </a:lnTo>
                <a:lnTo>
                  <a:pt x="1013" y="390"/>
                </a:lnTo>
                <a:lnTo>
                  <a:pt x="1007" y="386"/>
                </a:lnTo>
                <a:lnTo>
                  <a:pt x="1002" y="386"/>
                </a:lnTo>
                <a:lnTo>
                  <a:pt x="999" y="386"/>
                </a:lnTo>
                <a:lnTo>
                  <a:pt x="991" y="389"/>
                </a:lnTo>
                <a:lnTo>
                  <a:pt x="985" y="395"/>
                </a:lnTo>
                <a:lnTo>
                  <a:pt x="976" y="405"/>
                </a:lnTo>
                <a:lnTo>
                  <a:pt x="970" y="416"/>
                </a:lnTo>
                <a:lnTo>
                  <a:pt x="967" y="420"/>
                </a:lnTo>
                <a:lnTo>
                  <a:pt x="927" y="413"/>
                </a:lnTo>
                <a:lnTo>
                  <a:pt x="900" y="405"/>
                </a:lnTo>
                <a:lnTo>
                  <a:pt x="900" y="436"/>
                </a:lnTo>
                <a:lnTo>
                  <a:pt x="877" y="440"/>
                </a:lnTo>
                <a:lnTo>
                  <a:pt x="857" y="440"/>
                </a:lnTo>
                <a:lnTo>
                  <a:pt x="818" y="440"/>
                </a:lnTo>
                <a:lnTo>
                  <a:pt x="818" y="478"/>
                </a:lnTo>
                <a:lnTo>
                  <a:pt x="777" y="463"/>
                </a:lnTo>
                <a:lnTo>
                  <a:pt x="765" y="436"/>
                </a:lnTo>
                <a:lnTo>
                  <a:pt x="753" y="451"/>
                </a:lnTo>
                <a:lnTo>
                  <a:pt x="750" y="490"/>
                </a:lnTo>
                <a:lnTo>
                  <a:pt x="750" y="515"/>
                </a:lnTo>
                <a:lnTo>
                  <a:pt x="731" y="520"/>
                </a:lnTo>
                <a:lnTo>
                  <a:pt x="704" y="527"/>
                </a:lnTo>
                <a:lnTo>
                  <a:pt x="693" y="542"/>
                </a:lnTo>
                <a:lnTo>
                  <a:pt x="646" y="573"/>
                </a:lnTo>
                <a:lnTo>
                  <a:pt x="624" y="550"/>
                </a:lnTo>
                <a:lnTo>
                  <a:pt x="624" y="508"/>
                </a:lnTo>
                <a:lnTo>
                  <a:pt x="597" y="490"/>
                </a:lnTo>
                <a:lnTo>
                  <a:pt x="600" y="488"/>
                </a:lnTo>
                <a:lnTo>
                  <a:pt x="606" y="485"/>
                </a:lnTo>
                <a:lnTo>
                  <a:pt x="610" y="485"/>
                </a:lnTo>
                <a:lnTo>
                  <a:pt x="615" y="485"/>
                </a:lnTo>
                <a:lnTo>
                  <a:pt x="621" y="488"/>
                </a:lnTo>
                <a:lnTo>
                  <a:pt x="628" y="493"/>
                </a:lnTo>
                <a:lnTo>
                  <a:pt x="636" y="499"/>
                </a:lnTo>
                <a:lnTo>
                  <a:pt x="648" y="506"/>
                </a:lnTo>
                <a:lnTo>
                  <a:pt x="658" y="511"/>
                </a:lnTo>
                <a:lnTo>
                  <a:pt x="664" y="512"/>
                </a:lnTo>
                <a:lnTo>
                  <a:pt x="669" y="511"/>
                </a:lnTo>
                <a:lnTo>
                  <a:pt x="675" y="509"/>
                </a:lnTo>
                <a:lnTo>
                  <a:pt x="678" y="506"/>
                </a:lnTo>
                <a:lnTo>
                  <a:pt x="681" y="502"/>
                </a:lnTo>
                <a:lnTo>
                  <a:pt x="684" y="493"/>
                </a:lnTo>
                <a:lnTo>
                  <a:pt x="684" y="484"/>
                </a:lnTo>
                <a:lnTo>
                  <a:pt x="684" y="470"/>
                </a:lnTo>
                <a:lnTo>
                  <a:pt x="681" y="455"/>
                </a:lnTo>
                <a:lnTo>
                  <a:pt x="678" y="436"/>
                </a:lnTo>
                <a:lnTo>
                  <a:pt x="672" y="428"/>
                </a:lnTo>
                <a:lnTo>
                  <a:pt x="663" y="420"/>
                </a:lnTo>
                <a:lnTo>
                  <a:pt x="652" y="413"/>
                </a:lnTo>
                <a:lnTo>
                  <a:pt x="637" y="404"/>
                </a:lnTo>
                <a:lnTo>
                  <a:pt x="618" y="396"/>
                </a:lnTo>
                <a:lnTo>
                  <a:pt x="607" y="393"/>
                </a:lnTo>
                <a:lnTo>
                  <a:pt x="594" y="392"/>
                </a:lnTo>
                <a:lnTo>
                  <a:pt x="582" y="390"/>
                </a:lnTo>
                <a:lnTo>
                  <a:pt x="567" y="390"/>
                </a:lnTo>
                <a:lnTo>
                  <a:pt x="562" y="380"/>
                </a:lnTo>
                <a:lnTo>
                  <a:pt x="556" y="372"/>
                </a:lnTo>
                <a:lnTo>
                  <a:pt x="548" y="362"/>
                </a:lnTo>
                <a:lnTo>
                  <a:pt x="539" y="354"/>
                </a:lnTo>
                <a:lnTo>
                  <a:pt x="535" y="350"/>
                </a:lnTo>
                <a:lnTo>
                  <a:pt x="529" y="348"/>
                </a:lnTo>
                <a:lnTo>
                  <a:pt x="524" y="347"/>
                </a:lnTo>
                <a:lnTo>
                  <a:pt x="518" y="347"/>
                </a:lnTo>
                <a:lnTo>
                  <a:pt x="512" y="348"/>
                </a:lnTo>
                <a:lnTo>
                  <a:pt x="505" y="351"/>
                </a:lnTo>
                <a:lnTo>
                  <a:pt x="491" y="360"/>
                </a:lnTo>
                <a:lnTo>
                  <a:pt x="476" y="368"/>
                </a:lnTo>
                <a:lnTo>
                  <a:pt x="444" y="381"/>
                </a:lnTo>
                <a:lnTo>
                  <a:pt x="431" y="387"/>
                </a:lnTo>
                <a:lnTo>
                  <a:pt x="420" y="393"/>
                </a:lnTo>
                <a:lnTo>
                  <a:pt x="413" y="399"/>
                </a:lnTo>
                <a:lnTo>
                  <a:pt x="410" y="402"/>
                </a:lnTo>
                <a:lnTo>
                  <a:pt x="410" y="405"/>
                </a:lnTo>
                <a:lnTo>
                  <a:pt x="408" y="410"/>
                </a:lnTo>
                <a:lnTo>
                  <a:pt x="404" y="416"/>
                </a:lnTo>
                <a:lnTo>
                  <a:pt x="398" y="420"/>
                </a:lnTo>
                <a:lnTo>
                  <a:pt x="390" y="423"/>
                </a:lnTo>
                <a:lnTo>
                  <a:pt x="377" y="429"/>
                </a:lnTo>
                <a:lnTo>
                  <a:pt x="371" y="431"/>
                </a:lnTo>
                <a:lnTo>
                  <a:pt x="360" y="470"/>
                </a:lnTo>
                <a:lnTo>
                  <a:pt x="325" y="497"/>
                </a:lnTo>
                <a:lnTo>
                  <a:pt x="271" y="558"/>
                </a:lnTo>
                <a:lnTo>
                  <a:pt x="238" y="622"/>
                </a:lnTo>
                <a:lnTo>
                  <a:pt x="211" y="639"/>
                </a:lnTo>
                <a:lnTo>
                  <a:pt x="203" y="692"/>
                </a:lnTo>
                <a:lnTo>
                  <a:pt x="211" y="726"/>
                </a:lnTo>
                <a:lnTo>
                  <a:pt x="256" y="741"/>
                </a:lnTo>
                <a:lnTo>
                  <a:pt x="291" y="738"/>
                </a:lnTo>
                <a:lnTo>
                  <a:pt x="298" y="769"/>
                </a:lnTo>
                <a:lnTo>
                  <a:pt x="298" y="799"/>
                </a:lnTo>
                <a:lnTo>
                  <a:pt x="345" y="796"/>
                </a:lnTo>
                <a:lnTo>
                  <a:pt x="356" y="756"/>
                </a:lnTo>
                <a:lnTo>
                  <a:pt x="380" y="707"/>
                </a:lnTo>
                <a:lnTo>
                  <a:pt x="375" y="657"/>
                </a:lnTo>
                <a:lnTo>
                  <a:pt x="398" y="615"/>
                </a:lnTo>
                <a:lnTo>
                  <a:pt x="429" y="573"/>
                </a:lnTo>
                <a:lnTo>
                  <a:pt x="455" y="542"/>
                </a:lnTo>
                <a:lnTo>
                  <a:pt x="461" y="539"/>
                </a:lnTo>
                <a:lnTo>
                  <a:pt x="467" y="536"/>
                </a:lnTo>
                <a:lnTo>
                  <a:pt x="473" y="533"/>
                </a:lnTo>
                <a:lnTo>
                  <a:pt x="479" y="533"/>
                </a:lnTo>
                <a:lnTo>
                  <a:pt x="481" y="535"/>
                </a:lnTo>
                <a:lnTo>
                  <a:pt x="484" y="536"/>
                </a:lnTo>
                <a:lnTo>
                  <a:pt x="484" y="539"/>
                </a:lnTo>
                <a:lnTo>
                  <a:pt x="485" y="542"/>
                </a:lnTo>
                <a:lnTo>
                  <a:pt x="482" y="555"/>
                </a:lnTo>
                <a:lnTo>
                  <a:pt x="478" y="567"/>
                </a:lnTo>
                <a:lnTo>
                  <a:pt x="472" y="577"/>
                </a:lnTo>
                <a:lnTo>
                  <a:pt x="466" y="585"/>
                </a:lnTo>
                <a:lnTo>
                  <a:pt x="460" y="589"/>
                </a:lnTo>
                <a:lnTo>
                  <a:pt x="454" y="592"/>
                </a:lnTo>
                <a:lnTo>
                  <a:pt x="449" y="595"/>
                </a:lnTo>
                <a:lnTo>
                  <a:pt x="444" y="597"/>
                </a:lnTo>
                <a:lnTo>
                  <a:pt x="429" y="642"/>
                </a:lnTo>
                <a:lnTo>
                  <a:pt x="429" y="648"/>
                </a:lnTo>
                <a:lnTo>
                  <a:pt x="431" y="654"/>
                </a:lnTo>
                <a:lnTo>
                  <a:pt x="434" y="662"/>
                </a:lnTo>
                <a:lnTo>
                  <a:pt x="440" y="669"/>
                </a:lnTo>
                <a:lnTo>
                  <a:pt x="447" y="677"/>
                </a:lnTo>
                <a:lnTo>
                  <a:pt x="461" y="681"/>
                </a:lnTo>
                <a:lnTo>
                  <a:pt x="469" y="683"/>
                </a:lnTo>
                <a:lnTo>
                  <a:pt x="479" y="684"/>
                </a:lnTo>
                <a:lnTo>
                  <a:pt x="497" y="686"/>
                </a:lnTo>
                <a:lnTo>
                  <a:pt x="512" y="690"/>
                </a:lnTo>
                <a:lnTo>
                  <a:pt x="526" y="695"/>
                </a:lnTo>
                <a:lnTo>
                  <a:pt x="536" y="699"/>
                </a:lnTo>
                <a:lnTo>
                  <a:pt x="550" y="707"/>
                </a:lnTo>
                <a:lnTo>
                  <a:pt x="554" y="711"/>
                </a:lnTo>
                <a:lnTo>
                  <a:pt x="517" y="722"/>
                </a:lnTo>
                <a:lnTo>
                  <a:pt x="475" y="719"/>
                </a:lnTo>
                <a:lnTo>
                  <a:pt x="444" y="769"/>
                </a:lnTo>
                <a:lnTo>
                  <a:pt x="413" y="784"/>
                </a:lnTo>
                <a:lnTo>
                  <a:pt x="410" y="833"/>
                </a:lnTo>
                <a:lnTo>
                  <a:pt x="387" y="853"/>
                </a:lnTo>
                <a:lnTo>
                  <a:pt x="276" y="848"/>
                </a:lnTo>
                <a:lnTo>
                  <a:pt x="276" y="796"/>
                </a:lnTo>
                <a:lnTo>
                  <a:pt x="273" y="794"/>
                </a:lnTo>
                <a:lnTo>
                  <a:pt x="268" y="794"/>
                </a:lnTo>
                <a:lnTo>
                  <a:pt x="264" y="794"/>
                </a:lnTo>
                <a:lnTo>
                  <a:pt x="259" y="796"/>
                </a:lnTo>
                <a:lnTo>
                  <a:pt x="255" y="800"/>
                </a:lnTo>
                <a:lnTo>
                  <a:pt x="252" y="806"/>
                </a:lnTo>
                <a:lnTo>
                  <a:pt x="249" y="814"/>
                </a:lnTo>
                <a:lnTo>
                  <a:pt x="246" y="833"/>
                </a:lnTo>
                <a:lnTo>
                  <a:pt x="243" y="851"/>
                </a:lnTo>
                <a:lnTo>
                  <a:pt x="238" y="868"/>
                </a:lnTo>
                <a:lnTo>
                  <a:pt x="203" y="883"/>
                </a:lnTo>
                <a:lnTo>
                  <a:pt x="172" y="933"/>
                </a:lnTo>
                <a:lnTo>
                  <a:pt x="142" y="955"/>
                </a:lnTo>
                <a:lnTo>
                  <a:pt x="104" y="960"/>
                </a:lnTo>
                <a:lnTo>
                  <a:pt x="92" y="982"/>
                </a:lnTo>
                <a:lnTo>
                  <a:pt x="104" y="1020"/>
                </a:lnTo>
                <a:lnTo>
                  <a:pt x="107" y="1026"/>
                </a:lnTo>
                <a:lnTo>
                  <a:pt x="110" y="1031"/>
                </a:lnTo>
                <a:lnTo>
                  <a:pt x="111" y="1038"/>
                </a:lnTo>
                <a:lnTo>
                  <a:pt x="113" y="1046"/>
                </a:lnTo>
                <a:lnTo>
                  <a:pt x="111" y="1055"/>
                </a:lnTo>
                <a:lnTo>
                  <a:pt x="107" y="1062"/>
                </a:lnTo>
                <a:lnTo>
                  <a:pt x="104" y="1067"/>
                </a:lnTo>
                <a:lnTo>
                  <a:pt x="99" y="1070"/>
                </a:lnTo>
                <a:lnTo>
                  <a:pt x="95" y="1073"/>
                </a:lnTo>
                <a:lnTo>
                  <a:pt x="89" y="1076"/>
                </a:lnTo>
                <a:lnTo>
                  <a:pt x="74" y="1079"/>
                </a:lnTo>
                <a:lnTo>
                  <a:pt x="59" y="1080"/>
                </a:lnTo>
                <a:lnTo>
                  <a:pt x="44" y="1079"/>
                </a:lnTo>
                <a:lnTo>
                  <a:pt x="18" y="1076"/>
                </a:lnTo>
                <a:lnTo>
                  <a:pt x="7" y="1074"/>
                </a:lnTo>
                <a:lnTo>
                  <a:pt x="0" y="1144"/>
                </a:lnTo>
                <a:lnTo>
                  <a:pt x="24" y="1204"/>
                </a:lnTo>
                <a:lnTo>
                  <a:pt x="74" y="1193"/>
                </a:lnTo>
                <a:lnTo>
                  <a:pt x="127" y="1174"/>
                </a:lnTo>
                <a:lnTo>
                  <a:pt x="157" y="1166"/>
                </a:lnTo>
                <a:lnTo>
                  <a:pt x="161" y="1132"/>
                </a:lnTo>
                <a:lnTo>
                  <a:pt x="184" y="1109"/>
                </a:lnTo>
                <a:lnTo>
                  <a:pt x="184" y="1059"/>
                </a:lnTo>
                <a:lnTo>
                  <a:pt x="188" y="1062"/>
                </a:lnTo>
                <a:lnTo>
                  <a:pt x="194" y="1067"/>
                </a:lnTo>
                <a:lnTo>
                  <a:pt x="202" y="1070"/>
                </a:lnTo>
                <a:lnTo>
                  <a:pt x="211" y="1073"/>
                </a:lnTo>
                <a:lnTo>
                  <a:pt x="223" y="1074"/>
                </a:lnTo>
                <a:lnTo>
                  <a:pt x="235" y="1074"/>
                </a:lnTo>
                <a:lnTo>
                  <a:pt x="249" y="1070"/>
                </a:lnTo>
                <a:lnTo>
                  <a:pt x="256" y="1068"/>
                </a:lnTo>
                <a:lnTo>
                  <a:pt x="262" y="1068"/>
                </a:lnTo>
                <a:lnTo>
                  <a:pt x="270" y="1068"/>
                </a:lnTo>
                <a:lnTo>
                  <a:pt x="276" y="1070"/>
                </a:lnTo>
                <a:lnTo>
                  <a:pt x="286" y="1076"/>
                </a:lnTo>
                <a:lnTo>
                  <a:pt x="295" y="1083"/>
                </a:lnTo>
                <a:lnTo>
                  <a:pt x="303" y="1092"/>
                </a:lnTo>
                <a:lnTo>
                  <a:pt x="309" y="1100"/>
                </a:lnTo>
                <a:lnTo>
                  <a:pt x="313" y="1109"/>
                </a:lnTo>
                <a:lnTo>
                  <a:pt x="345" y="1159"/>
                </a:lnTo>
                <a:lnTo>
                  <a:pt x="368" y="1159"/>
                </a:lnTo>
                <a:lnTo>
                  <a:pt x="375" y="1136"/>
                </a:lnTo>
                <a:lnTo>
                  <a:pt x="353" y="1102"/>
                </a:lnTo>
                <a:lnTo>
                  <a:pt x="337" y="1082"/>
                </a:lnTo>
                <a:lnTo>
                  <a:pt x="337" y="1062"/>
                </a:lnTo>
                <a:lnTo>
                  <a:pt x="348" y="1055"/>
                </a:lnTo>
                <a:lnTo>
                  <a:pt x="375" y="1094"/>
                </a:lnTo>
                <a:lnTo>
                  <a:pt x="405" y="1117"/>
                </a:lnTo>
                <a:lnTo>
                  <a:pt x="417" y="1151"/>
                </a:lnTo>
                <a:lnTo>
                  <a:pt x="425" y="1156"/>
                </a:lnTo>
                <a:lnTo>
                  <a:pt x="432" y="1160"/>
                </a:lnTo>
                <a:lnTo>
                  <a:pt x="441" y="1166"/>
                </a:lnTo>
                <a:lnTo>
                  <a:pt x="452" y="1168"/>
                </a:lnTo>
                <a:lnTo>
                  <a:pt x="455" y="1169"/>
                </a:lnTo>
                <a:lnTo>
                  <a:pt x="460" y="1168"/>
                </a:lnTo>
                <a:lnTo>
                  <a:pt x="463" y="1166"/>
                </a:lnTo>
                <a:lnTo>
                  <a:pt x="466" y="1165"/>
                </a:lnTo>
                <a:lnTo>
                  <a:pt x="467" y="1160"/>
                </a:lnTo>
                <a:lnTo>
                  <a:pt x="467" y="1154"/>
                </a:lnTo>
                <a:lnTo>
                  <a:pt x="467" y="1132"/>
                </a:lnTo>
                <a:lnTo>
                  <a:pt x="469" y="1117"/>
                </a:lnTo>
                <a:lnTo>
                  <a:pt x="470" y="1105"/>
                </a:lnTo>
                <a:lnTo>
                  <a:pt x="502" y="1117"/>
                </a:lnTo>
                <a:lnTo>
                  <a:pt x="524" y="1117"/>
                </a:lnTo>
                <a:lnTo>
                  <a:pt x="524" y="1082"/>
                </a:lnTo>
                <a:lnTo>
                  <a:pt x="524" y="1055"/>
                </a:lnTo>
                <a:lnTo>
                  <a:pt x="532" y="1025"/>
                </a:lnTo>
                <a:lnTo>
                  <a:pt x="586" y="1017"/>
                </a:lnTo>
                <a:lnTo>
                  <a:pt x="586" y="1023"/>
                </a:lnTo>
                <a:lnTo>
                  <a:pt x="588" y="1037"/>
                </a:lnTo>
                <a:lnTo>
                  <a:pt x="589" y="1043"/>
                </a:lnTo>
                <a:lnTo>
                  <a:pt x="591" y="1049"/>
                </a:lnTo>
                <a:lnTo>
                  <a:pt x="594" y="1053"/>
                </a:lnTo>
                <a:lnTo>
                  <a:pt x="597" y="1055"/>
                </a:lnTo>
                <a:lnTo>
                  <a:pt x="651" y="1055"/>
                </a:lnTo>
                <a:lnTo>
                  <a:pt x="628" y="1005"/>
                </a:lnTo>
                <a:lnTo>
                  <a:pt x="654" y="1005"/>
                </a:lnTo>
                <a:lnTo>
                  <a:pt x="686" y="1055"/>
                </a:lnTo>
                <a:lnTo>
                  <a:pt x="687" y="1062"/>
                </a:lnTo>
                <a:lnTo>
                  <a:pt x="687" y="1071"/>
                </a:lnTo>
                <a:lnTo>
                  <a:pt x="687" y="1080"/>
                </a:lnTo>
                <a:lnTo>
                  <a:pt x="684" y="1089"/>
                </a:lnTo>
                <a:lnTo>
                  <a:pt x="681" y="1094"/>
                </a:lnTo>
                <a:lnTo>
                  <a:pt x="677" y="1097"/>
                </a:lnTo>
                <a:lnTo>
                  <a:pt x="672" y="1100"/>
                </a:lnTo>
                <a:lnTo>
                  <a:pt x="666" y="1103"/>
                </a:lnTo>
                <a:lnTo>
                  <a:pt x="658" y="1105"/>
                </a:lnTo>
                <a:lnTo>
                  <a:pt x="651" y="1105"/>
                </a:lnTo>
                <a:lnTo>
                  <a:pt x="616" y="1106"/>
                </a:lnTo>
                <a:lnTo>
                  <a:pt x="591" y="1109"/>
                </a:lnTo>
                <a:lnTo>
                  <a:pt x="567" y="1112"/>
                </a:lnTo>
                <a:lnTo>
                  <a:pt x="532" y="1147"/>
                </a:lnTo>
                <a:lnTo>
                  <a:pt x="533" y="1156"/>
                </a:lnTo>
                <a:lnTo>
                  <a:pt x="536" y="1165"/>
                </a:lnTo>
                <a:lnTo>
                  <a:pt x="541" y="1175"/>
                </a:lnTo>
                <a:lnTo>
                  <a:pt x="548" y="1186"/>
                </a:lnTo>
                <a:lnTo>
                  <a:pt x="554" y="1190"/>
                </a:lnTo>
                <a:lnTo>
                  <a:pt x="560" y="1195"/>
                </a:lnTo>
                <a:lnTo>
                  <a:pt x="570" y="1199"/>
                </a:lnTo>
                <a:lnTo>
                  <a:pt x="579" y="1204"/>
                </a:lnTo>
                <a:lnTo>
                  <a:pt x="589" y="1205"/>
                </a:lnTo>
                <a:lnTo>
                  <a:pt x="601" y="1209"/>
                </a:lnTo>
                <a:lnTo>
                  <a:pt x="607" y="1209"/>
                </a:lnTo>
                <a:lnTo>
                  <a:pt x="613" y="1210"/>
                </a:lnTo>
                <a:lnTo>
                  <a:pt x="618" y="1213"/>
                </a:lnTo>
                <a:lnTo>
                  <a:pt x="621" y="1216"/>
                </a:lnTo>
                <a:lnTo>
                  <a:pt x="622" y="1221"/>
                </a:lnTo>
                <a:lnTo>
                  <a:pt x="622" y="1225"/>
                </a:lnTo>
                <a:lnTo>
                  <a:pt x="622" y="1230"/>
                </a:lnTo>
                <a:lnTo>
                  <a:pt x="621" y="1237"/>
                </a:lnTo>
                <a:lnTo>
                  <a:pt x="616" y="1245"/>
                </a:lnTo>
                <a:lnTo>
                  <a:pt x="612" y="1254"/>
                </a:lnTo>
                <a:lnTo>
                  <a:pt x="606" y="1264"/>
                </a:lnTo>
                <a:lnTo>
                  <a:pt x="606" y="1269"/>
                </a:lnTo>
                <a:lnTo>
                  <a:pt x="619" y="1257"/>
                </a:lnTo>
                <a:lnTo>
                  <a:pt x="633" y="1246"/>
                </a:lnTo>
                <a:lnTo>
                  <a:pt x="646" y="1240"/>
                </a:lnTo>
                <a:lnTo>
                  <a:pt x="652" y="1237"/>
                </a:lnTo>
                <a:lnTo>
                  <a:pt x="658" y="1237"/>
                </a:lnTo>
                <a:lnTo>
                  <a:pt x="675" y="1237"/>
                </a:lnTo>
                <a:lnTo>
                  <a:pt x="690" y="1234"/>
                </a:lnTo>
                <a:lnTo>
                  <a:pt x="717" y="1228"/>
                </a:lnTo>
                <a:lnTo>
                  <a:pt x="738" y="1222"/>
                </a:lnTo>
                <a:lnTo>
                  <a:pt x="750" y="1219"/>
                </a:lnTo>
                <a:lnTo>
                  <a:pt x="753" y="1218"/>
                </a:lnTo>
                <a:lnTo>
                  <a:pt x="756" y="1215"/>
                </a:lnTo>
                <a:lnTo>
                  <a:pt x="762" y="1205"/>
                </a:lnTo>
                <a:lnTo>
                  <a:pt x="770" y="1190"/>
                </a:lnTo>
                <a:lnTo>
                  <a:pt x="799" y="1207"/>
                </a:lnTo>
                <a:lnTo>
                  <a:pt x="821" y="1219"/>
                </a:lnTo>
                <a:lnTo>
                  <a:pt x="838" y="1227"/>
                </a:lnTo>
                <a:lnTo>
                  <a:pt x="845" y="1228"/>
                </a:lnTo>
                <a:lnTo>
                  <a:pt x="854" y="1225"/>
                </a:lnTo>
                <a:lnTo>
                  <a:pt x="878" y="1216"/>
                </a:lnTo>
                <a:lnTo>
                  <a:pt x="901" y="1207"/>
                </a:lnTo>
                <a:lnTo>
                  <a:pt x="909" y="1204"/>
                </a:lnTo>
                <a:lnTo>
                  <a:pt x="915" y="1202"/>
                </a:lnTo>
                <a:lnTo>
                  <a:pt x="919" y="1204"/>
                </a:lnTo>
                <a:lnTo>
                  <a:pt x="925" y="1210"/>
                </a:lnTo>
                <a:lnTo>
                  <a:pt x="943" y="1227"/>
                </a:lnTo>
                <a:lnTo>
                  <a:pt x="961" y="1245"/>
                </a:lnTo>
                <a:lnTo>
                  <a:pt x="967" y="1251"/>
                </a:lnTo>
                <a:lnTo>
                  <a:pt x="972" y="1254"/>
                </a:lnTo>
                <a:lnTo>
                  <a:pt x="976" y="1254"/>
                </a:lnTo>
                <a:lnTo>
                  <a:pt x="981" y="1252"/>
                </a:lnTo>
                <a:lnTo>
                  <a:pt x="994" y="1243"/>
                </a:lnTo>
                <a:lnTo>
                  <a:pt x="1002" y="1239"/>
                </a:lnTo>
                <a:lnTo>
                  <a:pt x="1010" y="1234"/>
                </a:lnTo>
                <a:lnTo>
                  <a:pt x="1019" y="1231"/>
                </a:lnTo>
                <a:lnTo>
                  <a:pt x="1028" y="1231"/>
                </a:lnTo>
                <a:lnTo>
                  <a:pt x="1073" y="1233"/>
                </a:lnTo>
                <a:lnTo>
                  <a:pt x="1109" y="1234"/>
                </a:lnTo>
                <a:lnTo>
                  <a:pt x="1117" y="1233"/>
                </a:lnTo>
                <a:lnTo>
                  <a:pt x="1124" y="1228"/>
                </a:lnTo>
                <a:lnTo>
                  <a:pt x="1142" y="1216"/>
                </a:lnTo>
                <a:lnTo>
                  <a:pt x="1165" y="1198"/>
                </a:lnTo>
                <a:lnTo>
                  <a:pt x="1202" y="1153"/>
                </a:lnTo>
                <a:lnTo>
                  <a:pt x="1230" y="1121"/>
                </a:lnTo>
                <a:lnTo>
                  <a:pt x="1248" y="1099"/>
                </a:lnTo>
                <a:lnTo>
                  <a:pt x="1252" y="1089"/>
                </a:lnTo>
                <a:lnTo>
                  <a:pt x="1254" y="1086"/>
                </a:lnTo>
                <a:lnTo>
                  <a:pt x="1254" y="1085"/>
                </a:lnTo>
                <a:lnTo>
                  <a:pt x="1254" y="1083"/>
                </a:lnTo>
                <a:lnTo>
                  <a:pt x="1255" y="1080"/>
                </a:lnTo>
                <a:lnTo>
                  <a:pt x="1260" y="1073"/>
                </a:lnTo>
                <a:lnTo>
                  <a:pt x="1276" y="1055"/>
                </a:lnTo>
                <a:lnTo>
                  <a:pt x="1305" y="1025"/>
                </a:lnTo>
                <a:lnTo>
                  <a:pt x="1318" y="1016"/>
                </a:lnTo>
                <a:lnTo>
                  <a:pt x="1344" y="999"/>
                </a:lnTo>
                <a:lnTo>
                  <a:pt x="1370" y="984"/>
                </a:lnTo>
                <a:lnTo>
                  <a:pt x="1380" y="979"/>
                </a:lnTo>
                <a:lnTo>
                  <a:pt x="1386" y="979"/>
                </a:lnTo>
                <a:lnTo>
                  <a:pt x="1419" y="989"/>
                </a:lnTo>
                <a:lnTo>
                  <a:pt x="1447" y="998"/>
                </a:lnTo>
                <a:lnTo>
                  <a:pt x="1447" y="958"/>
                </a:lnTo>
                <a:lnTo>
                  <a:pt x="1451" y="958"/>
                </a:lnTo>
                <a:lnTo>
                  <a:pt x="1466" y="957"/>
                </a:lnTo>
                <a:lnTo>
                  <a:pt x="1475" y="958"/>
                </a:lnTo>
                <a:lnTo>
                  <a:pt x="1484" y="961"/>
                </a:lnTo>
                <a:lnTo>
                  <a:pt x="1495" y="966"/>
                </a:lnTo>
                <a:lnTo>
                  <a:pt x="1504" y="972"/>
                </a:lnTo>
                <a:lnTo>
                  <a:pt x="1513" y="979"/>
                </a:lnTo>
                <a:lnTo>
                  <a:pt x="1522" y="985"/>
                </a:lnTo>
                <a:lnTo>
                  <a:pt x="1537" y="993"/>
                </a:lnTo>
                <a:lnTo>
                  <a:pt x="1551" y="998"/>
                </a:lnTo>
                <a:lnTo>
                  <a:pt x="1560" y="999"/>
                </a:lnTo>
                <a:lnTo>
                  <a:pt x="1587" y="999"/>
                </a:lnTo>
                <a:lnTo>
                  <a:pt x="1632" y="999"/>
                </a:lnTo>
                <a:lnTo>
                  <a:pt x="1680" y="998"/>
                </a:lnTo>
                <a:lnTo>
                  <a:pt x="1697" y="998"/>
                </a:lnTo>
                <a:lnTo>
                  <a:pt x="1707" y="996"/>
                </a:lnTo>
                <a:lnTo>
                  <a:pt x="1715" y="992"/>
                </a:lnTo>
                <a:lnTo>
                  <a:pt x="1722" y="982"/>
                </a:lnTo>
                <a:lnTo>
                  <a:pt x="1740" y="958"/>
                </a:lnTo>
                <a:lnTo>
                  <a:pt x="1755" y="936"/>
                </a:lnTo>
                <a:lnTo>
                  <a:pt x="1761" y="925"/>
                </a:lnTo>
                <a:lnTo>
                  <a:pt x="1799" y="919"/>
                </a:lnTo>
                <a:lnTo>
                  <a:pt x="1801" y="924"/>
                </a:lnTo>
                <a:lnTo>
                  <a:pt x="1807" y="937"/>
                </a:lnTo>
                <a:lnTo>
                  <a:pt x="1813" y="957"/>
                </a:lnTo>
                <a:lnTo>
                  <a:pt x="1816" y="967"/>
                </a:lnTo>
                <a:lnTo>
                  <a:pt x="1817" y="979"/>
                </a:lnTo>
                <a:lnTo>
                  <a:pt x="1819" y="989"/>
                </a:lnTo>
                <a:lnTo>
                  <a:pt x="1825" y="998"/>
                </a:lnTo>
                <a:lnTo>
                  <a:pt x="1831" y="1004"/>
                </a:lnTo>
                <a:lnTo>
                  <a:pt x="1838" y="1010"/>
                </a:lnTo>
                <a:lnTo>
                  <a:pt x="1846" y="1013"/>
                </a:lnTo>
                <a:lnTo>
                  <a:pt x="1852" y="1016"/>
                </a:lnTo>
                <a:lnTo>
                  <a:pt x="1858" y="1017"/>
                </a:lnTo>
                <a:lnTo>
                  <a:pt x="1861" y="1037"/>
                </a:lnTo>
                <a:lnTo>
                  <a:pt x="1862" y="1052"/>
                </a:lnTo>
                <a:lnTo>
                  <a:pt x="1864" y="1062"/>
                </a:lnTo>
                <a:lnTo>
                  <a:pt x="1864" y="1064"/>
                </a:lnTo>
                <a:lnTo>
                  <a:pt x="1867" y="1062"/>
                </a:lnTo>
                <a:lnTo>
                  <a:pt x="1877" y="1058"/>
                </a:lnTo>
                <a:lnTo>
                  <a:pt x="1893" y="1049"/>
                </a:lnTo>
                <a:lnTo>
                  <a:pt x="1888" y="1061"/>
                </a:lnTo>
                <a:lnTo>
                  <a:pt x="1874" y="1092"/>
                </a:lnTo>
                <a:lnTo>
                  <a:pt x="1862" y="1127"/>
                </a:lnTo>
                <a:lnTo>
                  <a:pt x="1859" y="1142"/>
                </a:lnTo>
                <a:lnTo>
                  <a:pt x="1858" y="1153"/>
                </a:lnTo>
                <a:lnTo>
                  <a:pt x="1859" y="1157"/>
                </a:lnTo>
                <a:lnTo>
                  <a:pt x="1862" y="1162"/>
                </a:lnTo>
                <a:lnTo>
                  <a:pt x="1867" y="1165"/>
                </a:lnTo>
                <a:lnTo>
                  <a:pt x="1871" y="1168"/>
                </a:lnTo>
                <a:lnTo>
                  <a:pt x="1884" y="1172"/>
                </a:lnTo>
                <a:lnTo>
                  <a:pt x="1897" y="1174"/>
                </a:lnTo>
                <a:lnTo>
                  <a:pt x="1897" y="1159"/>
                </a:lnTo>
                <a:lnTo>
                  <a:pt x="1874" y="1127"/>
                </a:lnTo>
                <a:lnTo>
                  <a:pt x="1897" y="1102"/>
                </a:lnTo>
                <a:lnTo>
                  <a:pt x="1905" y="1074"/>
                </a:lnTo>
                <a:lnTo>
                  <a:pt x="1959" y="1067"/>
                </a:lnTo>
                <a:lnTo>
                  <a:pt x="1968" y="1058"/>
                </a:lnTo>
                <a:lnTo>
                  <a:pt x="1991" y="1037"/>
                </a:lnTo>
                <a:lnTo>
                  <a:pt x="2003" y="1023"/>
                </a:lnTo>
                <a:lnTo>
                  <a:pt x="2013" y="1010"/>
                </a:lnTo>
                <a:lnTo>
                  <a:pt x="2022" y="998"/>
                </a:lnTo>
                <a:lnTo>
                  <a:pt x="2028" y="987"/>
                </a:lnTo>
                <a:lnTo>
                  <a:pt x="2036" y="951"/>
                </a:lnTo>
                <a:lnTo>
                  <a:pt x="2042" y="927"/>
                </a:lnTo>
                <a:lnTo>
                  <a:pt x="2045" y="900"/>
                </a:lnTo>
                <a:lnTo>
                  <a:pt x="2048" y="874"/>
                </a:lnTo>
                <a:lnTo>
                  <a:pt x="2048" y="863"/>
                </a:lnTo>
                <a:lnTo>
                  <a:pt x="2046" y="853"/>
                </a:lnTo>
                <a:lnTo>
                  <a:pt x="2045" y="845"/>
                </a:lnTo>
                <a:lnTo>
                  <a:pt x="2042" y="839"/>
                </a:lnTo>
                <a:lnTo>
                  <a:pt x="2037" y="835"/>
                </a:lnTo>
                <a:lnTo>
                  <a:pt x="2031" y="833"/>
                </a:lnTo>
                <a:lnTo>
                  <a:pt x="2021" y="833"/>
                </a:lnTo>
                <a:lnTo>
                  <a:pt x="2015" y="832"/>
                </a:lnTo>
                <a:lnTo>
                  <a:pt x="2013" y="830"/>
                </a:lnTo>
                <a:lnTo>
                  <a:pt x="2013" y="829"/>
                </a:lnTo>
                <a:lnTo>
                  <a:pt x="2018" y="827"/>
                </a:lnTo>
                <a:lnTo>
                  <a:pt x="2021" y="826"/>
                </a:lnTo>
                <a:lnTo>
                  <a:pt x="1997" y="833"/>
                </a:lnTo>
                <a:lnTo>
                  <a:pt x="2009" y="799"/>
                </a:lnTo>
                <a:lnTo>
                  <a:pt x="2043" y="761"/>
                </a:lnTo>
                <a:lnTo>
                  <a:pt x="2073" y="699"/>
                </a:lnTo>
                <a:lnTo>
                  <a:pt x="2165" y="704"/>
                </a:lnTo>
                <a:lnTo>
                  <a:pt x="2223" y="722"/>
                </a:lnTo>
                <a:lnTo>
                  <a:pt x="2269" y="707"/>
                </a:lnTo>
                <a:lnTo>
                  <a:pt x="2295" y="662"/>
                </a:lnTo>
                <a:lnTo>
                  <a:pt x="2342" y="654"/>
                </a:lnTo>
                <a:lnTo>
                  <a:pt x="2331" y="668"/>
                </a:lnTo>
                <a:lnTo>
                  <a:pt x="2319" y="684"/>
                </a:lnTo>
                <a:lnTo>
                  <a:pt x="2307" y="707"/>
                </a:lnTo>
                <a:lnTo>
                  <a:pt x="2295" y="737"/>
                </a:lnTo>
                <a:lnTo>
                  <a:pt x="2289" y="753"/>
                </a:lnTo>
                <a:lnTo>
                  <a:pt x="2283" y="773"/>
                </a:lnTo>
                <a:lnTo>
                  <a:pt x="2278" y="793"/>
                </a:lnTo>
                <a:lnTo>
                  <a:pt x="2275" y="815"/>
                </a:lnTo>
                <a:lnTo>
                  <a:pt x="2274" y="839"/>
                </a:lnTo>
                <a:lnTo>
                  <a:pt x="2272" y="863"/>
                </a:lnTo>
                <a:lnTo>
                  <a:pt x="2284" y="910"/>
                </a:lnTo>
                <a:lnTo>
                  <a:pt x="2334" y="833"/>
                </a:lnTo>
                <a:lnTo>
                  <a:pt x="2340" y="826"/>
                </a:lnTo>
                <a:lnTo>
                  <a:pt x="2352" y="811"/>
                </a:lnTo>
                <a:lnTo>
                  <a:pt x="2358" y="800"/>
                </a:lnTo>
                <a:lnTo>
                  <a:pt x="2363" y="791"/>
                </a:lnTo>
                <a:lnTo>
                  <a:pt x="2366" y="782"/>
                </a:lnTo>
                <a:lnTo>
                  <a:pt x="2366" y="779"/>
                </a:lnTo>
                <a:lnTo>
                  <a:pt x="2364" y="776"/>
                </a:lnTo>
                <a:lnTo>
                  <a:pt x="2349" y="743"/>
                </a:lnTo>
                <a:lnTo>
                  <a:pt x="2342" y="722"/>
                </a:lnTo>
                <a:lnTo>
                  <a:pt x="2346" y="716"/>
                </a:lnTo>
                <a:lnTo>
                  <a:pt x="2357" y="701"/>
                </a:lnTo>
                <a:lnTo>
                  <a:pt x="2372" y="684"/>
                </a:lnTo>
                <a:lnTo>
                  <a:pt x="2379" y="677"/>
                </a:lnTo>
                <a:lnTo>
                  <a:pt x="2387" y="672"/>
                </a:lnTo>
                <a:lnTo>
                  <a:pt x="2449" y="665"/>
                </a:lnTo>
                <a:lnTo>
                  <a:pt x="2459" y="662"/>
                </a:lnTo>
                <a:lnTo>
                  <a:pt x="2485" y="654"/>
                </a:lnTo>
                <a:lnTo>
                  <a:pt x="2518" y="642"/>
                </a:lnTo>
                <a:lnTo>
                  <a:pt x="2533" y="634"/>
                </a:lnTo>
                <a:lnTo>
                  <a:pt x="2548" y="627"/>
                </a:lnTo>
                <a:lnTo>
                  <a:pt x="2560" y="618"/>
                </a:lnTo>
                <a:lnTo>
                  <a:pt x="2571" y="607"/>
                </a:lnTo>
                <a:lnTo>
                  <a:pt x="2580" y="595"/>
                </a:lnTo>
                <a:lnTo>
                  <a:pt x="2586" y="583"/>
                </a:lnTo>
                <a:lnTo>
                  <a:pt x="2587" y="573"/>
                </a:lnTo>
                <a:lnTo>
                  <a:pt x="2587" y="567"/>
                </a:lnTo>
                <a:lnTo>
                  <a:pt x="2587" y="562"/>
                </a:lnTo>
                <a:lnTo>
                  <a:pt x="2584" y="558"/>
                </a:lnTo>
                <a:lnTo>
                  <a:pt x="2581" y="553"/>
                </a:lnTo>
                <a:lnTo>
                  <a:pt x="2577" y="550"/>
                </a:lnTo>
                <a:lnTo>
                  <a:pt x="2571" y="547"/>
                </a:lnTo>
                <a:lnTo>
                  <a:pt x="2580" y="544"/>
                </a:lnTo>
                <a:lnTo>
                  <a:pt x="2598" y="535"/>
                </a:lnTo>
                <a:lnTo>
                  <a:pt x="2608" y="529"/>
                </a:lnTo>
                <a:lnTo>
                  <a:pt x="2617" y="523"/>
                </a:lnTo>
                <a:lnTo>
                  <a:pt x="2625" y="514"/>
                </a:lnTo>
                <a:lnTo>
                  <a:pt x="2626" y="509"/>
                </a:lnTo>
                <a:lnTo>
                  <a:pt x="2628" y="505"/>
                </a:lnTo>
                <a:lnTo>
                  <a:pt x="2629" y="500"/>
                </a:lnTo>
                <a:lnTo>
                  <a:pt x="2629" y="499"/>
                </a:lnTo>
                <a:lnTo>
                  <a:pt x="2631" y="499"/>
                </a:lnTo>
                <a:lnTo>
                  <a:pt x="2634" y="499"/>
                </a:lnTo>
                <a:lnTo>
                  <a:pt x="2644" y="514"/>
                </a:lnTo>
                <a:lnTo>
                  <a:pt x="2654" y="523"/>
                </a:lnTo>
                <a:lnTo>
                  <a:pt x="2658" y="526"/>
                </a:lnTo>
                <a:lnTo>
                  <a:pt x="2664" y="529"/>
                </a:lnTo>
                <a:lnTo>
                  <a:pt x="2670" y="532"/>
                </a:lnTo>
                <a:lnTo>
                  <a:pt x="2678" y="533"/>
                </a:lnTo>
                <a:lnTo>
                  <a:pt x="2685" y="533"/>
                </a:lnTo>
                <a:lnTo>
                  <a:pt x="2693" y="530"/>
                </a:lnTo>
                <a:lnTo>
                  <a:pt x="2706" y="526"/>
                </a:lnTo>
                <a:lnTo>
                  <a:pt x="2714" y="520"/>
                </a:lnTo>
                <a:lnTo>
                  <a:pt x="2717" y="517"/>
                </a:lnTo>
                <a:lnTo>
                  <a:pt x="2717" y="515"/>
                </a:lnTo>
                <a:lnTo>
                  <a:pt x="2717" y="509"/>
                </a:lnTo>
                <a:lnTo>
                  <a:pt x="2714" y="506"/>
                </a:lnTo>
                <a:lnTo>
                  <a:pt x="2709" y="503"/>
                </a:lnTo>
                <a:lnTo>
                  <a:pt x="2705" y="500"/>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44" name="Freeform 111"/>
          <p:cNvSpPr>
            <a:spLocks/>
          </p:cNvSpPr>
          <p:nvPr/>
        </p:nvSpPr>
        <p:spPr bwMode="auto">
          <a:xfrm>
            <a:off x="4038600" y="1539875"/>
            <a:ext cx="4324350" cy="2014538"/>
          </a:xfrm>
          <a:custGeom>
            <a:avLst/>
            <a:gdLst>
              <a:gd name="T0" fmla="*/ 2715 w 2724"/>
              <a:gd name="T1" fmla="*/ 463 h 1269"/>
              <a:gd name="T2" fmla="*/ 2655 w 2724"/>
              <a:gd name="T3" fmla="*/ 429 h 1269"/>
              <a:gd name="T4" fmla="*/ 2477 w 2724"/>
              <a:gd name="T5" fmla="*/ 359 h 1269"/>
              <a:gd name="T6" fmla="*/ 2459 w 2724"/>
              <a:gd name="T7" fmla="*/ 402 h 1269"/>
              <a:gd name="T8" fmla="*/ 2331 w 2724"/>
              <a:gd name="T9" fmla="*/ 369 h 1269"/>
              <a:gd name="T10" fmla="*/ 2120 w 2724"/>
              <a:gd name="T11" fmla="*/ 264 h 1269"/>
              <a:gd name="T12" fmla="*/ 2016 w 2724"/>
              <a:gd name="T13" fmla="*/ 298 h 1269"/>
              <a:gd name="T14" fmla="*/ 1887 w 2724"/>
              <a:gd name="T15" fmla="*/ 187 h 1269"/>
              <a:gd name="T16" fmla="*/ 1653 w 2724"/>
              <a:gd name="T17" fmla="*/ 179 h 1269"/>
              <a:gd name="T18" fmla="*/ 1661 w 2724"/>
              <a:gd name="T19" fmla="*/ 56 h 1269"/>
              <a:gd name="T20" fmla="*/ 1285 w 2724"/>
              <a:gd name="T21" fmla="*/ 214 h 1269"/>
              <a:gd name="T22" fmla="*/ 1273 w 2724"/>
              <a:gd name="T23" fmla="*/ 312 h 1269"/>
              <a:gd name="T24" fmla="*/ 1169 w 2724"/>
              <a:gd name="T25" fmla="*/ 368 h 1269"/>
              <a:gd name="T26" fmla="*/ 1145 w 2724"/>
              <a:gd name="T27" fmla="*/ 461 h 1269"/>
              <a:gd name="T28" fmla="*/ 1121 w 2724"/>
              <a:gd name="T29" fmla="*/ 393 h 1269"/>
              <a:gd name="T30" fmla="*/ 1100 w 2724"/>
              <a:gd name="T31" fmla="*/ 280 h 1269"/>
              <a:gd name="T32" fmla="*/ 1037 w 2724"/>
              <a:gd name="T33" fmla="*/ 386 h 1269"/>
              <a:gd name="T34" fmla="*/ 999 w 2724"/>
              <a:gd name="T35" fmla="*/ 386 h 1269"/>
              <a:gd name="T36" fmla="*/ 818 w 2724"/>
              <a:gd name="T37" fmla="*/ 440 h 1269"/>
              <a:gd name="T38" fmla="*/ 624 w 2724"/>
              <a:gd name="T39" fmla="*/ 550 h 1269"/>
              <a:gd name="T40" fmla="*/ 658 w 2724"/>
              <a:gd name="T41" fmla="*/ 511 h 1269"/>
              <a:gd name="T42" fmla="*/ 672 w 2724"/>
              <a:gd name="T43" fmla="*/ 428 h 1269"/>
              <a:gd name="T44" fmla="*/ 548 w 2724"/>
              <a:gd name="T45" fmla="*/ 362 h 1269"/>
              <a:gd name="T46" fmla="*/ 431 w 2724"/>
              <a:gd name="T47" fmla="*/ 387 h 1269"/>
              <a:gd name="T48" fmla="*/ 360 w 2724"/>
              <a:gd name="T49" fmla="*/ 470 h 1269"/>
              <a:gd name="T50" fmla="*/ 345 w 2724"/>
              <a:gd name="T51" fmla="*/ 796 h 1269"/>
              <a:gd name="T52" fmla="*/ 481 w 2724"/>
              <a:gd name="T53" fmla="*/ 535 h 1269"/>
              <a:gd name="T54" fmla="*/ 444 w 2724"/>
              <a:gd name="T55" fmla="*/ 597 h 1269"/>
              <a:gd name="T56" fmla="*/ 512 w 2724"/>
              <a:gd name="T57" fmla="*/ 690 h 1269"/>
              <a:gd name="T58" fmla="*/ 276 w 2724"/>
              <a:gd name="T59" fmla="*/ 848 h 1269"/>
              <a:gd name="T60" fmla="*/ 238 w 2724"/>
              <a:gd name="T61" fmla="*/ 868 h 1269"/>
              <a:gd name="T62" fmla="*/ 111 w 2724"/>
              <a:gd name="T63" fmla="*/ 1055 h 1269"/>
              <a:gd name="T64" fmla="*/ 0 w 2724"/>
              <a:gd name="T65" fmla="*/ 1144 h 1269"/>
              <a:gd name="T66" fmla="*/ 211 w 2724"/>
              <a:gd name="T67" fmla="*/ 1073 h 1269"/>
              <a:gd name="T68" fmla="*/ 309 w 2724"/>
              <a:gd name="T69" fmla="*/ 1100 h 1269"/>
              <a:gd name="T70" fmla="*/ 417 w 2724"/>
              <a:gd name="T71" fmla="*/ 1151 h 1269"/>
              <a:gd name="T72" fmla="*/ 467 w 2724"/>
              <a:gd name="T73" fmla="*/ 1132 h 1269"/>
              <a:gd name="T74" fmla="*/ 589 w 2724"/>
              <a:gd name="T75" fmla="*/ 1043 h 1269"/>
              <a:gd name="T76" fmla="*/ 684 w 2724"/>
              <a:gd name="T77" fmla="*/ 1089 h 1269"/>
              <a:gd name="T78" fmla="*/ 533 w 2724"/>
              <a:gd name="T79" fmla="*/ 1156 h 1269"/>
              <a:gd name="T80" fmla="*/ 613 w 2724"/>
              <a:gd name="T81" fmla="*/ 1210 h 1269"/>
              <a:gd name="T82" fmla="*/ 619 w 2724"/>
              <a:gd name="T83" fmla="*/ 1257 h 1269"/>
              <a:gd name="T84" fmla="*/ 756 w 2724"/>
              <a:gd name="T85" fmla="*/ 1215 h 1269"/>
              <a:gd name="T86" fmla="*/ 915 w 2724"/>
              <a:gd name="T87" fmla="*/ 1202 h 1269"/>
              <a:gd name="T88" fmla="*/ 1010 w 2724"/>
              <a:gd name="T89" fmla="*/ 1234 h 1269"/>
              <a:gd name="T90" fmla="*/ 1248 w 2724"/>
              <a:gd name="T91" fmla="*/ 1099 h 1269"/>
              <a:gd name="T92" fmla="*/ 1370 w 2724"/>
              <a:gd name="T93" fmla="*/ 984 h 1269"/>
              <a:gd name="T94" fmla="*/ 1504 w 2724"/>
              <a:gd name="T95" fmla="*/ 972 h 1269"/>
              <a:gd name="T96" fmla="*/ 1715 w 2724"/>
              <a:gd name="T97" fmla="*/ 992 h 1269"/>
              <a:gd name="T98" fmla="*/ 1819 w 2724"/>
              <a:gd name="T99" fmla="*/ 989 h 1269"/>
              <a:gd name="T100" fmla="*/ 1867 w 2724"/>
              <a:gd name="T101" fmla="*/ 1062 h 1269"/>
              <a:gd name="T102" fmla="*/ 1871 w 2724"/>
              <a:gd name="T103" fmla="*/ 1168 h 1269"/>
              <a:gd name="T104" fmla="*/ 2013 w 2724"/>
              <a:gd name="T105" fmla="*/ 1010 h 1269"/>
              <a:gd name="T106" fmla="*/ 2037 w 2724"/>
              <a:gd name="T107" fmla="*/ 835 h 1269"/>
              <a:gd name="T108" fmla="*/ 2073 w 2724"/>
              <a:gd name="T109" fmla="*/ 699 h 1269"/>
              <a:gd name="T110" fmla="*/ 2283 w 2724"/>
              <a:gd name="T111" fmla="*/ 773 h 1269"/>
              <a:gd name="T112" fmla="*/ 2366 w 2724"/>
              <a:gd name="T113" fmla="*/ 782 h 1269"/>
              <a:gd name="T114" fmla="*/ 2459 w 2724"/>
              <a:gd name="T115" fmla="*/ 662 h 1269"/>
              <a:gd name="T116" fmla="*/ 2587 w 2724"/>
              <a:gd name="T117" fmla="*/ 562 h 1269"/>
              <a:gd name="T118" fmla="*/ 2628 w 2724"/>
              <a:gd name="T119" fmla="*/ 505 h 1269"/>
              <a:gd name="T120" fmla="*/ 2685 w 2724"/>
              <a:gd name="T121" fmla="*/ 533 h 1269"/>
              <a:gd name="T122" fmla="*/ 0 w 2724"/>
              <a:gd name="T123" fmla="*/ 0 h 1269"/>
              <a:gd name="T124" fmla="*/ 2724 w 2724"/>
              <a:gd name="T125" fmla="*/ 1269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2724" h="1269">
                <a:moveTo>
                  <a:pt x="2705" y="500"/>
                </a:moveTo>
                <a:lnTo>
                  <a:pt x="2705" y="500"/>
                </a:lnTo>
                <a:lnTo>
                  <a:pt x="2711" y="494"/>
                </a:lnTo>
                <a:lnTo>
                  <a:pt x="2715" y="488"/>
                </a:lnTo>
                <a:lnTo>
                  <a:pt x="2721" y="481"/>
                </a:lnTo>
                <a:lnTo>
                  <a:pt x="2724" y="475"/>
                </a:lnTo>
                <a:lnTo>
                  <a:pt x="2724" y="472"/>
                </a:lnTo>
                <a:lnTo>
                  <a:pt x="2724" y="469"/>
                </a:lnTo>
                <a:lnTo>
                  <a:pt x="2723" y="466"/>
                </a:lnTo>
                <a:lnTo>
                  <a:pt x="2720" y="464"/>
                </a:lnTo>
                <a:lnTo>
                  <a:pt x="2715" y="463"/>
                </a:lnTo>
                <a:lnTo>
                  <a:pt x="2708" y="463"/>
                </a:lnTo>
                <a:lnTo>
                  <a:pt x="2684" y="461"/>
                </a:lnTo>
                <a:lnTo>
                  <a:pt x="2675" y="460"/>
                </a:lnTo>
                <a:lnTo>
                  <a:pt x="2667" y="458"/>
                </a:lnTo>
                <a:lnTo>
                  <a:pt x="2663" y="455"/>
                </a:lnTo>
                <a:lnTo>
                  <a:pt x="2660" y="451"/>
                </a:lnTo>
                <a:lnTo>
                  <a:pt x="2658" y="446"/>
                </a:lnTo>
                <a:lnTo>
                  <a:pt x="2658" y="440"/>
                </a:lnTo>
                <a:lnTo>
                  <a:pt x="2660" y="436"/>
                </a:lnTo>
                <a:lnTo>
                  <a:pt x="2658" y="434"/>
                </a:lnTo>
                <a:lnTo>
                  <a:pt x="2655" y="429"/>
                </a:lnTo>
                <a:lnTo>
                  <a:pt x="2649" y="428"/>
                </a:lnTo>
                <a:lnTo>
                  <a:pt x="2641" y="428"/>
                </a:lnTo>
                <a:lnTo>
                  <a:pt x="2626" y="429"/>
                </a:lnTo>
                <a:lnTo>
                  <a:pt x="2620" y="431"/>
                </a:lnTo>
                <a:lnTo>
                  <a:pt x="2571" y="366"/>
                </a:lnTo>
                <a:lnTo>
                  <a:pt x="2554" y="363"/>
                </a:lnTo>
                <a:lnTo>
                  <a:pt x="2538" y="360"/>
                </a:lnTo>
                <a:lnTo>
                  <a:pt x="2519" y="357"/>
                </a:lnTo>
                <a:lnTo>
                  <a:pt x="2500" y="356"/>
                </a:lnTo>
                <a:lnTo>
                  <a:pt x="2483" y="357"/>
                </a:lnTo>
                <a:lnTo>
                  <a:pt x="2477" y="359"/>
                </a:lnTo>
                <a:lnTo>
                  <a:pt x="2471" y="362"/>
                </a:lnTo>
                <a:lnTo>
                  <a:pt x="2468" y="365"/>
                </a:lnTo>
                <a:lnTo>
                  <a:pt x="2468" y="371"/>
                </a:lnTo>
                <a:lnTo>
                  <a:pt x="2468" y="380"/>
                </a:lnTo>
                <a:lnTo>
                  <a:pt x="2471" y="387"/>
                </a:lnTo>
                <a:lnTo>
                  <a:pt x="2474" y="392"/>
                </a:lnTo>
                <a:lnTo>
                  <a:pt x="2476" y="395"/>
                </a:lnTo>
                <a:lnTo>
                  <a:pt x="2477" y="396"/>
                </a:lnTo>
                <a:lnTo>
                  <a:pt x="2477" y="398"/>
                </a:lnTo>
                <a:lnTo>
                  <a:pt x="2468" y="401"/>
                </a:lnTo>
                <a:lnTo>
                  <a:pt x="2459" y="402"/>
                </a:lnTo>
                <a:lnTo>
                  <a:pt x="2452" y="401"/>
                </a:lnTo>
                <a:lnTo>
                  <a:pt x="2446" y="398"/>
                </a:lnTo>
                <a:lnTo>
                  <a:pt x="2438" y="395"/>
                </a:lnTo>
                <a:lnTo>
                  <a:pt x="2431" y="390"/>
                </a:lnTo>
                <a:lnTo>
                  <a:pt x="2423" y="386"/>
                </a:lnTo>
                <a:lnTo>
                  <a:pt x="2412" y="383"/>
                </a:lnTo>
                <a:lnTo>
                  <a:pt x="2402" y="381"/>
                </a:lnTo>
                <a:lnTo>
                  <a:pt x="2378" y="381"/>
                </a:lnTo>
                <a:lnTo>
                  <a:pt x="2355" y="380"/>
                </a:lnTo>
                <a:lnTo>
                  <a:pt x="2330" y="378"/>
                </a:lnTo>
                <a:lnTo>
                  <a:pt x="2331" y="369"/>
                </a:lnTo>
                <a:lnTo>
                  <a:pt x="2331" y="351"/>
                </a:lnTo>
                <a:lnTo>
                  <a:pt x="2331" y="342"/>
                </a:lnTo>
                <a:lnTo>
                  <a:pt x="2328" y="333"/>
                </a:lnTo>
                <a:lnTo>
                  <a:pt x="2324" y="327"/>
                </a:lnTo>
                <a:lnTo>
                  <a:pt x="2322" y="326"/>
                </a:lnTo>
                <a:lnTo>
                  <a:pt x="2319" y="324"/>
                </a:lnTo>
                <a:lnTo>
                  <a:pt x="2238" y="324"/>
                </a:lnTo>
                <a:lnTo>
                  <a:pt x="2191" y="322"/>
                </a:lnTo>
                <a:lnTo>
                  <a:pt x="2165" y="321"/>
                </a:lnTo>
                <a:lnTo>
                  <a:pt x="2150" y="282"/>
                </a:lnTo>
                <a:lnTo>
                  <a:pt x="2120" y="264"/>
                </a:lnTo>
                <a:lnTo>
                  <a:pt x="2078" y="252"/>
                </a:lnTo>
                <a:lnTo>
                  <a:pt x="2072" y="250"/>
                </a:lnTo>
                <a:lnTo>
                  <a:pt x="2060" y="247"/>
                </a:lnTo>
                <a:lnTo>
                  <a:pt x="2052" y="246"/>
                </a:lnTo>
                <a:lnTo>
                  <a:pt x="2046" y="247"/>
                </a:lnTo>
                <a:lnTo>
                  <a:pt x="2042" y="250"/>
                </a:lnTo>
                <a:lnTo>
                  <a:pt x="2040" y="253"/>
                </a:lnTo>
                <a:lnTo>
                  <a:pt x="2039" y="256"/>
                </a:lnTo>
                <a:lnTo>
                  <a:pt x="2034" y="279"/>
                </a:lnTo>
                <a:lnTo>
                  <a:pt x="2031" y="286"/>
                </a:lnTo>
                <a:lnTo>
                  <a:pt x="2016" y="298"/>
                </a:lnTo>
                <a:lnTo>
                  <a:pt x="1986" y="298"/>
                </a:lnTo>
                <a:lnTo>
                  <a:pt x="1972" y="297"/>
                </a:lnTo>
                <a:lnTo>
                  <a:pt x="1965" y="295"/>
                </a:lnTo>
                <a:lnTo>
                  <a:pt x="1957" y="294"/>
                </a:lnTo>
                <a:lnTo>
                  <a:pt x="1947" y="298"/>
                </a:lnTo>
                <a:lnTo>
                  <a:pt x="1933" y="303"/>
                </a:lnTo>
                <a:lnTo>
                  <a:pt x="1921" y="304"/>
                </a:lnTo>
                <a:lnTo>
                  <a:pt x="1909" y="306"/>
                </a:lnTo>
                <a:lnTo>
                  <a:pt x="1897" y="264"/>
                </a:lnTo>
                <a:lnTo>
                  <a:pt x="1879" y="217"/>
                </a:lnTo>
                <a:lnTo>
                  <a:pt x="1887" y="187"/>
                </a:lnTo>
                <a:lnTo>
                  <a:pt x="1810" y="187"/>
                </a:lnTo>
                <a:lnTo>
                  <a:pt x="1802" y="209"/>
                </a:lnTo>
                <a:lnTo>
                  <a:pt x="1810" y="229"/>
                </a:lnTo>
                <a:lnTo>
                  <a:pt x="1810" y="249"/>
                </a:lnTo>
                <a:lnTo>
                  <a:pt x="1781" y="235"/>
                </a:lnTo>
                <a:lnTo>
                  <a:pt x="1740" y="217"/>
                </a:lnTo>
                <a:lnTo>
                  <a:pt x="1724" y="211"/>
                </a:lnTo>
                <a:lnTo>
                  <a:pt x="1701" y="203"/>
                </a:lnTo>
                <a:lnTo>
                  <a:pt x="1673" y="194"/>
                </a:lnTo>
                <a:lnTo>
                  <a:pt x="1673" y="175"/>
                </a:lnTo>
                <a:lnTo>
                  <a:pt x="1653" y="179"/>
                </a:lnTo>
                <a:lnTo>
                  <a:pt x="1611" y="209"/>
                </a:lnTo>
                <a:lnTo>
                  <a:pt x="1645" y="152"/>
                </a:lnTo>
                <a:lnTo>
                  <a:pt x="1673" y="115"/>
                </a:lnTo>
                <a:lnTo>
                  <a:pt x="1674" y="107"/>
                </a:lnTo>
                <a:lnTo>
                  <a:pt x="1676" y="89"/>
                </a:lnTo>
                <a:lnTo>
                  <a:pt x="1677" y="80"/>
                </a:lnTo>
                <a:lnTo>
                  <a:pt x="1677" y="71"/>
                </a:lnTo>
                <a:lnTo>
                  <a:pt x="1676" y="63"/>
                </a:lnTo>
                <a:lnTo>
                  <a:pt x="1674" y="62"/>
                </a:lnTo>
                <a:lnTo>
                  <a:pt x="1673" y="60"/>
                </a:lnTo>
                <a:lnTo>
                  <a:pt x="1661" y="56"/>
                </a:lnTo>
                <a:lnTo>
                  <a:pt x="1648" y="48"/>
                </a:lnTo>
                <a:lnTo>
                  <a:pt x="1633" y="38"/>
                </a:lnTo>
                <a:lnTo>
                  <a:pt x="1596" y="60"/>
                </a:lnTo>
                <a:lnTo>
                  <a:pt x="1576" y="23"/>
                </a:lnTo>
                <a:lnTo>
                  <a:pt x="1576" y="0"/>
                </a:lnTo>
                <a:lnTo>
                  <a:pt x="1534" y="0"/>
                </a:lnTo>
                <a:lnTo>
                  <a:pt x="1514" y="45"/>
                </a:lnTo>
                <a:lnTo>
                  <a:pt x="1484" y="92"/>
                </a:lnTo>
                <a:lnTo>
                  <a:pt x="1377" y="83"/>
                </a:lnTo>
                <a:lnTo>
                  <a:pt x="1290" y="172"/>
                </a:lnTo>
                <a:lnTo>
                  <a:pt x="1285" y="214"/>
                </a:lnTo>
                <a:lnTo>
                  <a:pt x="1236" y="217"/>
                </a:lnTo>
                <a:lnTo>
                  <a:pt x="1234" y="223"/>
                </a:lnTo>
                <a:lnTo>
                  <a:pt x="1233" y="237"/>
                </a:lnTo>
                <a:lnTo>
                  <a:pt x="1231" y="246"/>
                </a:lnTo>
                <a:lnTo>
                  <a:pt x="1233" y="255"/>
                </a:lnTo>
                <a:lnTo>
                  <a:pt x="1236" y="264"/>
                </a:lnTo>
                <a:lnTo>
                  <a:pt x="1240" y="271"/>
                </a:lnTo>
                <a:lnTo>
                  <a:pt x="1252" y="285"/>
                </a:lnTo>
                <a:lnTo>
                  <a:pt x="1263" y="295"/>
                </a:lnTo>
                <a:lnTo>
                  <a:pt x="1270" y="306"/>
                </a:lnTo>
                <a:lnTo>
                  <a:pt x="1273" y="312"/>
                </a:lnTo>
                <a:lnTo>
                  <a:pt x="1275" y="316"/>
                </a:lnTo>
                <a:lnTo>
                  <a:pt x="1273" y="319"/>
                </a:lnTo>
                <a:lnTo>
                  <a:pt x="1272" y="319"/>
                </a:lnTo>
                <a:lnTo>
                  <a:pt x="1264" y="318"/>
                </a:lnTo>
                <a:lnTo>
                  <a:pt x="1254" y="313"/>
                </a:lnTo>
                <a:lnTo>
                  <a:pt x="1242" y="307"/>
                </a:lnTo>
                <a:lnTo>
                  <a:pt x="1219" y="294"/>
                </a:lnTo>
                <a:lnTo>
                  <a:pt x="1208" y="286"/>
                </a:lnTo>
                <a:lnTo>
                  <a:pt x="1171" y="279"/>
                </a:lnTo>
                <a:lnTo>
                  <a:pt x="1171" y="363"/>
                </a:lnTo>
                <a:lnTo>
                  <a:pt x="1169" y="368"/>
                </a:lnTo>
                <a:lnTo>
                  <a:pt x="1168" y="372"/>
                </a:lnTo>
                <a:lnTo>
                  <a:pt x="1165" y="378"/>
                </a:lnTo>
                <a:lnTo>
                  <a:pt x="1163" y="384"/>
                </a:lnTo>
                <a:lnTo>
                  <a:pt x="1165" y="390"/>
                </a:lnTo>
                <a:lnTo>
                  <a:pt x="1169" y="396"/>
                </a:lnTo>
                <a:lnTo>
                  <a:pt x="1178" y="402"/>
                </a:lnTo>
                <a:lnTo>
                  <a:pt x="1193" y="408"/>
                </a:lnTo>
                <a:lnTo>
                  <a:pt x="1186" y="431"/>
                </a:lnTo>
                <a:lnTo>
                  <a:pt x="1166" y="443"/>
                </a:lnTo>
                <a:lnTo>
                  <a:pt x="1160" y="448"/>
                </a:lnTo>
                <a:lnTo>
                  <a:pt x="1145" y="461"/>
                </a:lnTo>
                <a:lnTo>
                  <a:pt x="1138" y="470"/>
                </a:lnTo>
                <a:lnTo>
                  <a:pt x="1130" y="479"/>
                </a:lnTo>
                <a:lnTo>
                  <a:pt x="1124" y="488"/>
                </a:lnTo>
                <a:lnTo>
                  <a:pt x="1121" y="497"/>
                </a:lnTo>
                <a:lnTo>
                  <a:pt x="1124" y="482"/>
                </a:lnTo>
                <a:lnTo>
                  <a:pt x="1127" y="451"/>
                </a:lnTo>
                <a:lnTo>
                  <a:pt x="1129" y="432"/>
                </a:lnTo>
                <a:lnTo>
                  <a:pt x="1127" y="414"/>
                </a:lnTo>
                <a:lnTo>
                  <a:pt x="1126" y="407"/>
                </a:lnTo>
                <a:lnTo>
                  <a:pt x="1124" y="399"/>
                </a:lnTo>
                <a:lnTo>
                  <a:pt x="1121" y="393"/>
                </a:lnTo>
                <a:lnTo>
                  <a:pt x="1117" y="390"/>
                </a:lnTo>
                <a:lnTo>
                  <a:pt x="1110" y="383"/>
                </a:lnTo>
                <a:lnTo>
                  <a:pt x="1110" y="380"/>
                </a:lnTo>
                <a:lnTo>
                  <a:pt x="1109" y="377"/>
                </a:lnTo>
                <a:lnTo>
                  <a:pt x="1110" y="371"/>
                </a:lnTo>
                <a:lnTo>
                  <a:pt x="1115" y="365"/>
                </a:lnTo>
                <a:lnTo>
                  <a:pt x="1120" y="362"/>
                </a:lnTo>
                <a:lnTo>
                  <a:pt x="1124" y="357"/>
                </a:lnTo>
                <a:lnTo>
                  <a:pt x="1129" y="356"/>
                </a:lnTo>
                <a:lnTo>
                  <a:pt x="1114" y="274"/>
                </a:lnTo>
                <a:lnTo>
                  <a:pt x="1100" y="280"/>
                </a:lnTo>
                <a:lnTo>
                  <a:pt x="1086" y="286"/>
                </a:lnTo>
                <a:lnTo>
                  <a:pt x="1070" y="295"/>
                </a:lnTo>
                <a:lnTo>
                  <a:pt x="1055" y="307"/>
                </a:lnTo>
                <a:lnTo>
                  <a:pt x="1047" y="315"/>
                </a:lnTo>
                <a:lnTo>
                  <a:pt x="1041" y="324"/>
                </a:lnTo>
                <a:lnTo>
                  <a:pt x="1035" y="332"/>
                </a:lnTo>
                <a:lnTo>
                  <a:pt x="1032" y="342"/>
                </a:lnTo>
                <a:lnTo>
                  <a:pt x="1029" y="351"/>
                </a:lnTo>
                <a:lnTo>
                  <a:pt x="1029" y="363"/>
                </a:lnTo>
                <a:lnTo>
                  <a:pt x="1032" y="369"/>
                </a:lnTo>
                <a:lnTo>
                  <a:pt x="1037" y="386"/>
                </a:lnTo>
                <a:lnTo>
                  <a:pt x="1038" y="396"/>
                </a:lnTo>
                <a:lnTo>
                  <a:pt x="1040" y="408"/>
                </a:lnTo>
                <a:lnTo>
                  <a:pt x="1038" y="420"/>
                </a:lnTo>
                <a:lnTo>
                  <a:pt x="1037" y="431"/>
                </a:lnTo>
                <a:lnTo>
                  <a:pt x="1034" y="423"/>
                </a:lnTo>
                <a:lnTo>
                  <a:pt x="1025" y="405"/>
                </a:lnTo>
                <a:lnTo>
                  <a:pt x="1019" y="396"/>
                </a:lnTo>
                <a:lnTo>
                  <a:pt x="1013" y="390"/>
                </a:lnTo>
                <a:lnTo>
                  <a:pt x="1007" y="386"/>
                </a:lnTo>
                <a:lnTo>
                  <a:pt x="1002" y="386"/>
                </a:lnTo>
                <a:lnTo>
                  <a:pt x="999" y="386"/>
                </a:lnTo>
                <a:lnTo>
                  <a:pt x="991" y="389"/>
                </a:lnTo>
                <a:lnTo>
                  <a:pt x="985" y="395"/>
                </a:lnTo>
                <a:lnTo>
                  <a:pt x="976" y="405"/>
                </a:lnTo>
                <a:lnTo>
                  <a:pt x="970" y="416"/>
                </a:lnTo>
                <a:lnTo>
                  <a:pt x="967" y="420"/>
                </a:lnTo>
                <a:lnTo>
                  <a:pt x="927" y="413"/>
                </a:lnTo>
                <a:lnTo>
                  <a:pt x="900" y="405"/>
                </a:lnTo>
                <a:lnTo>
                  <a:pt x="900" y="436"/>
                </a:lnTo>
                <a:lnTo>
                  <a:pt x="877" y="440"/>
                </a:lnTo>
                <a:lnTo>
                  <a:pt x="857" y="440"/>
                </a:lnTo>
                <a:lnTo>
                  <a:pt x="818" y="440"/>
                </a:lnTo>
                <a:lnTo>
                  <a:pt x="818" y="478"/>
                </a:lnTo>
                <a:lnTo>
                  <a:pt x="777" y="463"/>
                </a:lnTo>
                <a:lnTo>
                  <a:pt x="765" y="436"/>
                </a:lnTo>
                <a:lnTo>
                  <a:pt x="753" y="451"/>
                </a:lnTo>
                <a:lnTo>
                  <a:pt x="750" y="490"/>
                </a:lnTo>
                <a:lnTo>
                  <a:pt x="750" y="515"/>
                </a:lnTo>
                <a:lnTo>
                  <a:pt x="731" y="520"/>
                </a:lnTo>
                <a:lnTo>
                  <a:pt x="704" y="527"/>
                </a:lnTo>
                <a:lnTo>
                  <a:pt x="693" y="542"/>
                </a:lnTo>
                <a:lnTo>
                  <a:pt x="646" y="573"/>
                </a:lnTo>
                <a:lnTo>
                  <a:pt x="624" y="550"/>
                </a:lnTo>
                <a:lnTo>
                  <a:pt x="624" y="508"/>
                </a:lnTo>
                <a:lnTo>
                  <a:pt x="597" y="490"/>
                </a:lnTo>
                <a:lnTo>
                  <a:pt x="600" y="488"/>
                </a:lnTo>
                <a:lnTo>
                  <a:pt x="606" y="485"/>
                </a:lnTo>
                <a:lnTo>
                  <a:pt x="610" y="485"/>
                </a:lnTo>
                <a:lnTo>
                  <a:pt x="615" y="485"/>
                </a:lnTo>
                <a:lnTo>
                  <a:pt x="621" y="488"/>
                </a:lnTo>
                <a:lnTo>
                  <a:pt x="628" y="493"/>
                </a:lnTo>
                <a:lnTo>
                  <a:pt x="636" y="499"/>
                </a:lnTo>
                <a:lnTo>
                  <a:pt x="648" y="506"/>
                </a:lnTo>
                <a:lnTo>
                  <a:pt x="658" y="511"/>
                </a:lnTo>
                <a:lnTo>
                  <a:pt x="664" y="512"/>
                </a:lnTo>
                <a:lnTo>
                  <a:pt x="669" y="511"/>
                </a:lnTo>
                <a:lnTo>
                  <a:pt x="675" y="509"/>
                </a:lnTo>
                <a:lnTo>
                  <a:pt x="678" y="506"/>
                </a:lnTo>
                <a:lnTo>
                  <a:pt x="681" y="502"/>
                </a:lnTo>
                <a:lnTo>
                  <a:pt x="684" y="493"/>
                </a:lnTo>
                <a:lnTo>
                  <a:pt x="684" y="484"/>
                </a:lnTo>
                <a:lnTo>
                  <a:pt x="684" y="470"/>
                </a:lnTo>
                <a:lnTo>
                  <a:pt x="681" y="455"/>
                </a:lnTo>
                <a:lnTo>
                  <a:pt x="678" y="436"/>
                </a:lnTo>
                <a:lnTo>
                  <a:pt x="672" y="428"/>
                </a:lnTo>
                <a:lnTo>
                  <a:pt x="663" y="420"/>
                </a:lnTo>
                <a:lnTo>
                  <a:pt x="652" y="413"/>
                </a:lnTo>
                <a:lnTo>
                  <a:pt x="637" y="404"/>
                </a:lnTo>
                <a:lnTo>
                  <a:pt x="618" y="396"/>
                </a:lnTo>
                <a:lnTo>
                  <a:pt x="607" y="393"/>
                </a:lnTo>
                <a:lnTo>
                  <a:pt x="594" y="392"/>
                </a:lnTo>
                <a:lnTo>
                  <a:pt x="582" y="390"/>
                </a:lnTo>
                <a:lnTo>
                  <a:pt x="567" y="390"/>
                </a:lnTo>
                <a:lnTo>
                  <a:pt x="562" y="380"/>
                </a:lnTo>
                <a:lnTo>
                  <a:pt x="556" y="372"/>
                </a:lnTo>
                <a:lnTo>
                  <a:pt x="548" y="362"/>
                </a:lnTo>
                <a:lnTo>
                  <a:pt x="539" y="354"/>
                </a:lnTo>
                <a:lnTo>
                  <a:pt x="535" y="350"/>
                </a:lnTo>
                <a:lnTo>
                  <a:pt x="529" y="348"/>
                </a:lnTo>
                <a:lnTo>
                  <a:pt x="524" y="347"/>
                </a:lnTo>
                <a:lnTo>
                  <a:pt x="518" y="347"/>
                </a:lnTo>
                <a:lnTo>
                  <a:pt x="512" y="348"/>
                </a:lnTo>
                <a:lnTo>
                  <a:pt x="505" y="351"/>
                </a:lnTo>
                <a:lnTo>
                  <a:pt x="491" y="360"/>
                </a:lnTo>
                <a:lnTo>
                  <a:pt x="476" y="368"/>
                </a:lnTo>
                <a:lnTo>
                  <a:pt x="444" y="381"/>
                </a:lnTo>
                <a:lnTo>
                  <a:pt x="431" y="387"/>
                </a:lnTo>
                <a:lnTo>
                  <a:pt x="420" y="393"/>
                </a:lnTo>
                <a:lnTo>
                  <a:pt x="413" y="399"/>
                </a:lnTo>
                <a:lnTo>
                  <a:pt x="410" y="402"/>
                </a:lnTo>
                <a:lnTo>
                  <a:pt x="410" y="405"/>
                </a:lnTo>
                <a:lnTo>
                  <a:pt x="408" y="410"/>
                </a:lnTo>
                <a:lnTo>
                  <a:pt x="404" y="416"/>
                </a:lnTo>
                <a:lnTo>
                  <a:pt x="398" y="420"/>
                </a:lnTo>
                <a:lnTo>
                  <a:pt x="390" y="423"/>
                </a:lnTo>
                <a:lnTo>
                  <a:pt x="377" y="429"/>
                </a:lnTo>
                <a:lnTo>
                  <a:pt x="371" y="431"/>
                </a:lnTo>
                <a:lnTo>
                  <a:pt x="360" y="470"/>
                </a:lnTo>
                <a:lnTo>
                  <a:pt x="325" y="497"/>
                </a:lnTo>
                <a:lnTo>
                  <a:pt x="271" y="558"/>
                </a:lnTo>
                <a:lnTo>
                  <a:pt x="238" y="622"/>
                </a:lnTo>
                <a:lnTo>
                  <a:pt x="211" y="639"/>
                </a:lnTo>
                <a:lnTo>
                  <a:pt x="203" y="692"/>
                </a:lnTo>
                <a:lnTo>
                  <a:pt x="211" y="726"/>
                </a:lnTo>
                <a:lnTo>
                  <a:pt x="256" y="741"/>
                </a:lnTo>
                <a:lnTo>
                  <a:pt x="291" y="738"/>
                </a:lnTo>
                <a:lnTo>
                  <a:pt x="298" y="769"/>
                </a:lnTo>
                <a:lnTo>
                  <a:pt x="298" y="799"/>
                </a:lnTo>
                <a:lnTo>
                  <a:pt x="345" y="796"/>
                </a:lnTo>
                <a:lnTo>
                  <a:pt x="356" y="756"/>
                </a:lnTo>
                <a:lnTo>
                  <a:pt x="380" y="707"/>
                </a:lnTo>
                <a:lnTo>
                  <a:pt x="375" y="657"/>
                </a:lnTo>
                <a:lnTo>
                  <a:pt x="398" y="615"/>
                </a:lnTo>
                <a:lnTo>
                  <a:pt x="429" y="573"/>
                </a:lnTo>
                <a:lnTo>
                  <a:pt x="455" y="542"/>
                </a:lnTo>
                <a:lnTo>
                  <a:pt x="461" y="539"/>
                </a:lnTo>
                <a:lnTo>
                  <a:pt x="467" y="536"/>
                </a:lnTo>
                <a:lnTo>
                  <a:pt x="473" y="533"/>
                </a:lnTo>
                <a:lnTo>
                  <a:pt x="479" y="533"/>
                </a:lnTo>
                <a:lnTo>
                  <a:pt x="481" y="535"/>
                </a:lnTo>
                <a:lnTo>
                  <a:pt x="484" y="536"/>
                </a:lnTo>
                <a:lnTo>
                  <a:pt x="484" y="539"/>
                </a:lnTo>
                <a:lnTo>
                  <a:pt x="485" y="542"/>
                </a:lnTo>
                <a:lnTo>
                  <a:pt x="482" y="555"/>
                </a:lnTo>
                <a:lnTo>
                  <a:pt x="478" y="567"/>
                </a:lnTo>
                <a:lnTo>
                  <a:pt x="472" y="577"/>
                </a:lnTo>
                <a:lnTo>
                  <a:pt x="466" y="585"/>
                </a:lnTo>
                <a:lnTo>
                  <a:pt x="460" y="589"/>
                </a:lnTo>
                <a:lnTo>
                  <a:pt x="454" y="592"/>
                </a:lnTo>
                <a:lnTo>
                  <a:pt x="449" y="595"/>
                </a:lnTo>
                <a:lnTo>
                  <a:pt x="444" y="597"/>
                </a:lnTo>
                <a:lnTo>
                  <a:pt x="429" y="642"/>
                </a:lnTo>
                <a:lnTo>
                  <a:pt x="429" y="648"/>
                </a:lnTo>
                <a:lnTo>
                  <a:pt x="431" y="654"/>
                </a:lnTo>
                <a:lnTo>
                  <a:pt x="434" y="662"/>
                </a:lnTo>
                <a:lnTo>
                  <a:pt x="440" y="669"/>
                </a:lnTo>
                <a:lnTo>
                  <a:pt x="447" y="677"/>
                </a:lnTo>
                <a:lnTo>
                  <a:pt x="461" y="681"/>
                </a:lnTo>
                <a:lnTo>
                  <a:pt x="469" y="683"/>
                </a:lnTo>
                <a:lnTo>
                  <a:pt x="479" y="684"/>
                </a:lnTo>
                <a:lnTo>
                  <a:pt x="497" y="686"/>
                </a:lnTo>
                <a:lnTo>
                  <a:pt x="512" y="690"/>
                </a:lnTo>
                <a:lnTo>
                  <a:pt x="526" y="695"/>
                </a:lnTo>
                <a:lnTo>
                  <a:pt x="536" y="699"/>
                </a:lnTo>
                <a:lnTo>
                  <a:pt x="550" y="707"/>
                </a:lnTo>
                <a:lnTo>
                  <a:pt x="554" y="711"/>
                </a:lnTo>
                <a:lnTo>
                  <a:pt x="517" y="722"/>
                </a:lnTo>
                <a:lnTo>
                  <a:pt x="475" y="719"/>
                </a:lnTo>
                <a:lnTo>
                  <a:pt x="444" y="769"/>
                </a:lnTo>
                <a:lnTo>
                  <a:pt x="413" y="784"/>
                </a:lnTo>
                <a:lnTo>
                  <a:pt x="410" y="833"/>
                </a:lnTo>
                <a:lnTo>
                  <a:pt x="387" y="853"/>
                </a:lnTo>
                <a:lnTo>
                  <a:pt x="276" y="848"/>
                </a:lnTo>
                <a:lnTo>
                  <a:pt x="276" y="796"/>
                </a:lnTo>
                <a:lnTo>
                  <a:pt x="273" y="794"/>
                </a:lnTo>
                <a:lnTo>
                  <a:pt x="268" y="794"/>
                </a:lnTo>
                <a:lnTo>
                  <a:pt x="264" y="794"/>
                </a:lnTo>
                <a:lnTo>
                  <a:pt x="259" y="796"/>
                </a:lnTo>
                <a:lnTo>
                  <a:pt x="255" y="800"/>
                </a:lnTo>
                <a:lnTo>
                  <a:pt x="252" y="806"/>
                </a:lnTo>
                <a:lnTo>
                  <a:pt x="249" y="814"/>
                </a:lnTo>
                <a:lnTo>
                  <a:pt x="246" y="833"/>
                </a:lnTo>
                <a:lnTo>
                  <a:pt x="243" y="851"/>
                </a:lnTo>
                <a:lnTo>
                  <a:pt x="238" y="868"/>
                </a:lnTo>
                <a:lnTo>
                  <a:pt x="203" y="883"/>
                </a:lnTo>
                <a:lnTo>
                  <a:pt x="172" y="933"/>
                </a:lnTo>
                <a:lnTo>
                  <a:pt x="142" y="955"/>
                </a:lnTo>
                <a:lnTo>
                  <a:pt x="104" y="960"/>
                </a:lnTo>
                <a:lnTo>
                  <a:pt x="92" y="982"/>
                </a:lnTo>
                <a:lnTo>
                  <a:pt x="104" y="1020"/>
                </a:lnTo>
                <a:lnTo>
                  <a:pt x="107" y="1026"/>
                </a:lnTo>
                <a:lnTo>
                  <a:pt x="110" y="1031"/>
                </a:lnTo>
                <a:lnTo>
                  <a:pt x="111" y="1038"/>
                </a:lnTo>
                <a:lnTo>
                  <a:pt x="113" y="1046"/>
                </a:lnTo>
                <a:lnTo>
                  <a:pt x="111" y="1055"/>
                </a:lnTo>
                <a:lnTo>
                  <a:pt x="107" y="1062"/>
                </a:lnTo>
                <a:lnTo>
                  <a:pt x="104" y="1067"/>
                </a:lnTo>
                <a:lnTo>
                  <a:pt x="99" y="1070"/>
                </a:lnTo>
                <a:lnTo>
                  <a:pt x="95" y="1073"/>
                </a:lnTo>
                <a:lnTo>
                  <a:pt x="89" y="1076"/>
                </a:lnTo>
                <a:lnTo>
                  <a:pt x="74" y="1079"/>
                </a:lnTo>
                <a:lnTo>
                  <a:pt x="59" y="1080"/>
                </a:lnTo>
                <a:lnTo>
                  <a:pt x="44" y="1079"/>
                </a:lnTo>
                <a:lnTo>
                  <a:pt x="18" y="1076"/>
                </a:lnTo>
                <a:lnTo>
                  <a:pt x="7" y="1074"/>
                </a:lnTo>
                <a:lnTo>
                  <a:pt x="0" y="1144"/>
                </a:lnTo>
                <a:lnTo>
                  <a:pt x="24" y="1204"/>
                </a:lnTo>
                <a:lnTo>
                  <a:pt x="74" y="1193"/>
                </a:lnTo>
                <a:lnTo>
                  <a:pt x="127" y="1174"/>
                </a:lnTo>
                <a:lnTo>
                  <a:pt x="157" y="1166"/>
                </a:lnTo>
                <a:lnTo>
                  <a:pt x="161" y="1132"/>
                </a:lnTo>
                <a:lnTo>
                  <a:pt x="184" y="1109"/>
                </a:lnTo>
                <a:lnTo>
                  <a:pt x="184" y="1059"/>
                </a:lnTo>
                <a:lnTo>
                  <a:pt x="188" y="1062"/>
                </a:lnTo>
                <a:lnTo>
                  <a:pt x="194" y="1067"/>
                </a:lnTo>
                <a:lnTo>
                  <a:pt x="202" y="1070"/>
                </a:lnTo>
                <a:lnTo>
                  <a:pt x="211" y="1073"/>
                </a:lnTo>
                <a:lnTo>
                  <a:pt x="223" y="1074"/>
                </a:lnTo>
                <a:lnTo>
                  <a:pt x="235" y="1074"/>
                </a:lnTo>
                <a:lnTo>
                  <a:pt x="249" y="1070"/>
                </a:lnTo>
                <a:lnTo>
                  <a:pt x="256" y="1068"/>
                </a:lnTo>
                <a:lnTo>
                  <a:pt x="262" y="1068"/>
                </a:lnTo>
                <a:lnTo>
                  <a:pt x="270" y="1068"/>
                </a:lnTo>
                <a:lnTo>
                  <a:pt x="276" y="1070"/>
                </a:lnTo>
                <a:lnTo>
                  <a:pt x="286" y="1076"/>
                </a:lnTo>
                <a:lnTo>
                  <a:pt x="295" y="1083"/>
                </a:lnTo>
                <a:lnTo>
                  <a:pt x="303" y="1092"/>
                </a:lnTo>
                <a:lnTo>
                  <a:pt x="309" y="1100"/>
                </a:lnTo>
                <a:lnTo>
                  <a:pt x="313" y="1109"/>
                </a:lnTo>
                <a:lnTo>
                  <a:pt x="345" y="1159"/>
                </a:lnTo>
                <a:lnTo>
                  <a:pt x="368" y="1159"/>
                </a:lnTo>
                <a:lnTo>
                  <a:pt x="375" y="1136"/>
                </a:lnTo>
                <a:lnTo>
                  <a:pt x="353" y="1102"/>
                </a:lnTo>
                <a:lnTo>
                  <a:pt x="337" y="1082"/>
                </a:lnTo>
                <a:lnTo>
                  <a:pt x="337" y="1062"/>
                </a:lnTo>
                <a:lnTo>
                  <a:pt x="348" y="1055"/>
                </a:lnTo>
                <a:lnTo>
                  <a:pt x="375" y="1094"/>
                </a:lnTo>
                <a:lnTo>
                  <a:pt x="405" y="1117"/>
                </a:lnTo>
                <a:lnTo>
                  <a:pt x="417" y="1151"/>
                </a:lnTo>
                <a:lnTo>
                  <a:pt x="425" y="1156"/>
                </a:lnTo>
                <a:lnTo>
                  <a:pt x="432" y="1160"/>
                </a:lnTo>
                <a:lnTo>
                  <a:pt x="441" y="1166"/>
                </a:lnTo>
                <a:lnTo>
                  <a:pt x="452" y="1168"/>
                </a:lnTo>
                <a:lnTo>
                  <a:pt x="455" y="1169"/>
                </a:lnTo>
                <a:lnTo>
                  <a:pt x="460" y="1168"/>
                </a:lnTo>
                <a:lnTo>
                  <a:pt x="463" y="1166"/>
                </a:lnTo>
                <a:lnTo>
                  <a:pt x="466" y="1165"/>
                </a:lnTo>
                <a:lnTo>
                  <a:pt x="467" y="1160"/>
                </a:lnTo>
                <a:lnTo>
                  <a:pt x="467" y="1154"/>
                </a:lnTo>
                <a:lnTo>
                  <a:pt x="467" y="1132"/>
                </a:lnTo>
                <a:lnTo>
                  <a:pt x="469" y="1117"/>
                </a:lnTo>
                <a:lnTo>
                  <a:pt x="470" y="1105"/>
                </a:lnTo>
                <a:lnTo>
                  <a:pt x="502" y="1117"/>
                </a:lnTo>
                <a:lnTo>
                  <a:pt x="524" y="1117"/>
                </a:lnTo>
                <a:lnTo>
                  <a:pt x="524" y="1082"/>
                </a:lnTo>
                <a:lnTo>
                  <a:pt x="524" y="1055"/>
                </a:lnTo>
                <a:lnTo>
                  <a:pt x="532" y="1025"/>
                </a:lnTo>
                <a:lnTo>
                  <a:pt x="586" y="1017"/>
                </a:lnTo>
                <a:lnTo>
                  <a:pt x="586" y="1023"/>
                </a:lnTo>
                <a:lnTo>
                  <a:pt x="588" y="1037"/>
                </a:lnTo>
                <a:lnTo>
                  <a:pt x="589" y="1043"/>
                </a:lnTo>
                <a:lnTo>
                  <a:pt x="591" y="1049"/>
                </a:lnTo>
                <a:lnTo>
                  <a:pt x="594" y="1053"/>
                </a:lnTo>
                <a:lnTo>
                  <a:pt x="597" y="1055"/>
                </a:lnTo>
                <a:lnTo>
                  <a:pt x="651" y="1055"/>
                </a:lnTo>
                <a:lnTo>
                  <a:pt x="628" y="1005"/>
                </a:lnTo>
                <a:lnTo>
                  <a:pt x="654" y="1005"/>
                </a:lnTo>
                <a:lnTo>
                  <a:pt x="686" y="1055"/>
                </a:lnTo>
                <a:lnTo>
                  <a:pt x="687" y="1062"/>
                </a:lnTo>
                <a:lnTo>
                  <a:pt x="687" y="1071"/>
                </a:lnTo>
                <a:lnTo>
                  <a:pt x="687" y="1080"/>
                </a:lnTo>
                <a:lnTo>
                  <a:pt x="684" y="1089"/>
                </a:lnTo>
                <a:lnTo>
                  <a:pt x="681" y="1094"/>
                </a:lnTo>
                <a:lnTo>
                  <a:pt x="677" y="1097"/>
                </a:lnTo>
                <a:lnTo>
                  <a:pt x="672" y="1100"/>
                </a:lnTo>
                <a:lnTo>
                  <a:pt x="666" y="1103"/>
                </a:lnTo>
                <a:lnTo>
                  <a:pt x="658" y="1105"/>
                </a:lnTo>
                <a:lnTo>
                  <a:pt x="651" y="1105"/>
                </a:lnTo>
                <a:lnTo>
                  <a:pt x="616" y="1106"/>
                </a:lnTo>
                <a:lnTo>
                  <a:pt x="591" y="1109"/>
                </a:lnTo>
                <a:lnTo>
                  <a:pt x="567" y="1112"/>
                </a:lnTo>
                <a:lnTo>
                  <a:pt x="532" y="1147"/>
                </a:lnTo>
                <a:lnTo>
                  <a:pt x="533" y="1156"/>
                </a:lnTo>
                <a:lnTo>
                  <a:pt x="536" y="1165"/>
                </a:lnTo>
                <a:lnTo>
                  <a:pt x="541" y="1175"/>
                </a:lnTo>
                <a:lnTo>
                  <a:pt x="548" y="1186"/>
                </a:lnTo>
                <a:lnTo>
                  <a:pt x="554" y="1190"/>
                </a:lnTo>
                <a:lnTo>
                  <a:pt x="560" y="1195"/>
                </a:lnTo>
                <a:lnTo>
                  <a:pt x="570" y="1199"/>
                </a:lnTo>
                <a:lnTo>
                  <a:pt x="579" y="1204"/>
                </a:lnTo>
                <a:lnTo>
                  <a:pt x="589" y="1205"/>
                </a:lnTo>
                <a:lnTo>
                  <a:pt x="601" y="1209"/>
                </a:lnTo>
                <a:lnTo>
                  <a:pt x="607" y="1209"/>
                </a:lnTo>
                <a:lnTo>
                  <a:pt x="613" y="1210"/>
                </a:lnTo>
                <a:lnTo>
                  <a:pt x="618" y="1213"/>
                </a:lnTo>
                <a:lnTo>
                  <a:pt x="621" y="1216"/>
                </a:lnTo>
                <a:lnTo>
                  <a:pt x="622" y="1221"/>
                </a:lnTo>
                <a:lnTo>
                  <a:pt x="622" y="1225"/>
                </a:lnTo>
                <a:lnTo>
                  <a:pt x="622" y="1230"/>
                </a:lnTo>
                <a:lnTo>
                  <a:pt x="621" y="1237"/>
                </a:lnTo>
                <a:lnTo>
                  <a:pt x="616" y="1245"/>
                </a:lnTo>
                <a:lnTo>
                  <a:pt x="612" y="1254"/>
                </a:lnTo>
                <a:lnTo>
                  <a:pt x="606" y="1264"/>
                </a:lnTo>
                <a:lnTo>
                  <a:pt x="606" y="1269"/>
                </a:lnTo>
                <a:lnTo>
                  <a:pt x="619" y="1257"/>
                </a:lnTo>
                <a:lnTo>
                  <a:pt x="633" y="1246"/>
                </a:lnTo>
                <a:lnTo>
                  <a:pt x="646" y="1240"/>
                </a:lnTo>
                <a:lnTo>
                  <a:pt x="652" y="1237"/>
                </a:lnTo>
                <a:lnTo>
                  <a:pt x="658" y="1237"/>
                </a:lnTo>
                <a:lnTo>
                  <a:pt x="675" y="1237"/>
                </a:lnTo>
                <a:lnTo>
                  <a:pt x="690" y="1234"/>
                </a:lnTo>
                <a:lnTo>
                  <a:pt x="717" y="1228"/>
                </a:lnTo>
                <a:lnTo>
                  <a:pt x="738" y="1222"/>
                </a:lnTo>
                <a:lnTo>
                  <a:pt x="750" y="1219"/>
                </a:lnTo>
                <a:lnTo>
                  <a:pt x="753" y="1218"/>
                </a:lnTo>
                <a:lnTo>
                  <a:pt x="756" y="1215"/>
                </a:lnTo>
                <a:lnTo>
                  <a:pt x="762" y="1205"/>
                </a:lnTo>
                <a:lnTo>
                  <a:pt x="770" y="1190"/>
                </a:lnTo>
                <a:lnTo>
                  <a:pt x="799" y="1207"/>
                </a:lnTo>
                <a:lnTo>
                  <a:pt x="821" y="1219"/>
                </a:lnTo>
                <a:lnTo>
                  <a:pt x="838" y="1227"/>
                </a:lnTo>
                <a:lnTo>
                  <a:pt x="845" y="1228"/>
                </a:lnTo>
                <a:lnTo>
                  <a:pt x="854" y="1225"/>
                </a:lnTo>
                <a:lnTo>
                  <a:pt x="878" y="1216"/>
                </a:lnTo>
                <a:lnTo>
                  <a:pt x="901" y="1207"/>
                </a:lnTo>
                <a:lnTo>
                  <a:pt x="909" y="1204"/>
                </a:lnTo>
                <a:lnTo>
                  <a:pt x="915" y="1202"/>
                </a:lnTo>
                <a:lnTo>
                  <a:pt x="919" y="1204"/>
                </a:lnTo>
                <a:lnTo>
                  <a:pt x="925" y="1210"/>
                </a:lnTo>
                <a:lnTo>
                  <a:pt x="943" y="1227"/>
                </a:lnTo>
                <a:lnTo>
                  <a:pt x="961" y="1245"/>
                </a:lnTo>
                <a:lnTo>
                  <a:pt x="967" y="1251"/>
                </a:lnTo>
                <a:lnTo>
                  <a:pt x="972" y="1254"/>
                </a:lnTo>
                <a:lnTo>
                  <a:pt x="976" y="1254"/>
                </a:lnTo>
                <a:lnTo>
                  <a:pt x="981" y="1252"/>
                </a:lnTo>
                <a:lnTo>
                  <a:pt x="994" y="1243"/>
                </a:lnTo>
                <a:lnTo>
                  <a:pt x="1002" y="1239"/>
                </a:lnTo>
                <a:lnTo>
                  <a:pt x="1010" y="1234"/>
                </a:lnTo>
                <a:lnTo>
                  <a:pt x="1019" y="1231"/>
                </a:lnTo>
                <a:lnTo>
                  <a:pt x="1028" y="1231"/>
                </a:lnTo>
                <a:lnTo>
                  <a:pt x="1073" y="1233"/>
                </a:lnTo>
                <a:lnTo>
                  <a:pt x="1109" y="1234"/>
                </a:lnTo>
                <a:lnTo>
                  <a:pt x="1117" y="1233"/>
                </a:lnTo>
                <a:lnTo>
                  <a:pt x="1124" y="1228"/>
                </a:lnTo>
                <a:lnTo>
                  <a:pt x="1142" y="1216"/>
                </a:lnTo>
                <a:lnTo>
                  <a:pt x="1165" y="1198"/>
                </a:lnTo>
                <a:lnTo>
                  <a:pt x="1202" y="1153"/>
                </a:lnTo>
                <a:lnTo>
                  <a:pt x="1230" y="1121"/>
                </a:lnTo>
                <a:lnTo>
                  <a:pt x="1248" y="1099"/>
                </a:lnTo>
                <a:lnTo>
                  <a:pt x="1252" y="1089"/>
                </a:lnTo>
                <a:lnTo>
                  <a:pt x="1254" y="1086"/>
                </a:lnTo>
                <a:lnTo>
                  <a:pt x="1254" y="1085"/>
                </a:lnTo>
                <a:lnTo>
                  <a:pt x="1254" y="1083"/>
                </a:lnTo>
                <a:lnTo>
                  <a:pt x="1255" y="1080"/>
                </a:lnTo>
                <a:lnTo>
                  <a:pt x="1260" y="1073"/>
                </a:lnTo>
                <a:lnTo>
                  <a:pt x="1276" y="1055"/>
                </a:lnTo>
                <a:lnTo>
                  <a:pt x="1305" y="1025"/>
                </a:lnTo>
                <a:lnTo>
                  <a:pt x="1318" y="1016"/>
                </a:lnTo>
                <a:lnTo>
                  <a:pt x="1344" y="999"/>
                </a:lnTo>
                <a:lnTo>
                  <a:pt x="1370" y="984"/>
                </a:lnTo>
                <a:lnTo>
                  <a:pt x="1380" y="979"/>
                </a:lnTo>
                <a:lnTo>
                  <a:pt x="1386" y="979"/>
                </a:lnTo>
                <a:lnTo>
                  <a:pt x="1419" y="989"/>
                </a:lnTo>
                <a:lnTo>
                  <a:pt x="1447" y="998"/>
                </a:lnTo>
                <a:lnTo>
                  <a:pt x="1447" y="958"/>
                </a:lnTo>
                <a:lnTo>
                  <a:pt x="1451" y="958"/>
                </a:lnTo>
                <a:lnTo>
                  <a:pt x="1466" y="957"/>
                </a:lnTo>
                <a:lnTo>
                  <a:pt x="1475" y="958"/>
                </a:lnTo>
                <a:lnTo>
                  <a:pt x="1484" y="961"/>
                </a:lnTo>
                <a:lnTo>
                  <a:pt x="1495" y="966"/>
                </a:lnTo>
                <a:lnTo>
                  <a:pt x="1504" y="972"/>
                </a:lnTo>
                <a:lnTo>
                  <a:pt x="1513" y="979"/>
                </a:lnTo>
                <a:lnTo>
                  <a:pt x="1522" y="985"/>
                </a:lnTo>
                <a:lnTo>
                  <a:pt x="1537" y="993"/>
                </a:lnTo>
                <a:lnTo>
                  <a:pt x="1551" y="998"/>
                </a:lnTo>
                <a:lnTo>
                  <a:pt x="1560" y="999"/>
                </a:lnTo>
                <a:lnTo>
                  <a:pt x="1587" y="999"/>
                </a:lnTo>
                <a:lnTo>
                  <a:pt x="1632" y="999"/>
                </a:lnTo>
                <a:lnTo>
                  <a:pt x="1680" y="998"/>
                </a:lnTo>
                <a:lnTo>
                  <a:pt x="1697" y="998"/>
                </a:lnTo>
                <a:lnTo>
                  <a:pt x="1707" y="996"/>
                </a:lnTo>
                <a:lnTo>
                  <a:pt x="1715" y="992"/>
                </a:lnTo>
                <a:lnTo>
                  <a:pt x="1722" y="982"/>
                </a:lnTo>
                <a:lnTo>
                  <a:pt x="1740" y="958"/>
                </a:lnTo>
                <a:lnTo>
                  <a:pt x="1755" y="936"/>
                </a:lnTo>
                <a:lnTo>
                  <a:pt x="1761" y="925"/>
                </a:lnTo>
                <a:lnTo>
                  <a:pt x="1799" y="919"/>
                </a:lnTo>
                <a:lnTo>
                  <a:pt x="1801" y="924"/>
                </a:lnTo>
                <a:lnTo>
                  <a:pt x="1807" y="937"/>
                </a:lnTo>
                <a:lnTo>
                  <a:pt x="1813" y="957"/>
                </a:lnTo>
                <a:lnTo>
                  <a:pt x="1816" y="967"/>
                </a:lnTo>
                <a:lnTo>
                  <a:pt x="1817" y="979"/>
                </a:lnTo>
                <a:lnTo>
                  <a:pt x="1819" y="989"/>
                </a:lnTo>
                <a:lnTo>
                  <a:pt x="1825" y="998"/>
                </a:lnTo>
                <a:lnTo>
                  <a:pt x="1831" y="1004"/>
                </a:lnTo>
                <a:lnTo>
                  <a:pt x="1838" y="1010"/>
                </a:lnTo>
                <a:lnTo>
                  <a:pt x="1846" y="1013"/>
                </a:lnTo>
                <a:lnTo>
                  <a:pt x="1852" y="1016"/>
                </a:lnTo>
                <a:lnTo>
                  <a:pt x="1858" y="1017"/>
                </a:lnTo>
                <a:lnTo>
                  <a:pt x="1861" y="1037"/>
                </a:lnTo>
                <a:lnTo>
                  <a:pt x="1862" y="1052"/>
                </a:lnTo>
                <a:lnTo>
                  <a:pt x="1864" y="1062"/>
                </a:lnTo>
                <a:lnTo>
                  <a:pt x="1864" y="1064"/>
                </a:lnTo>
                <a:lnTo>
                  <a:pt x="1867" y="1062"/>
                </a:lnTo>
                <a:lnTo>
                  <a:pt x="1877" y="1058"/>
                </a:lnTo>
                <a:lnTo>
                  <a:pt x="1893" y="1049"/>
                </a:lnTo>
                <a:lnTo>
                  <a:pt x="1888" y="1061"/>
                </a:lnTo>
                <a:lnTo>
                  <a:pt x="1874" y="1092"/>
                </a:lnTo>
                <a:lnTo>
                  <a:pt x="1862" y="1127"/>
                </a:lnTo>
                <a:lnTo>
                  <a:pt x="1859" y="1142"/>
                </a:lnTo>
                <a:lnTo>
                  <a:pt x="1858" y="1153"/>
                </a:lnTo>
                <a:lnTo>
                  <a:pt x="1859" y="1157"/>
                </a:lnTo>
                <a:lnTo>
                  <a:pt x="1862" y="1162"/>
                </a:lnTo>
                <a:lnTo>
                  <a:pt x="1867" y="1165"/>
                </a:lnTo>
                <a:lnTo>
                  <a:pt x="1871" y="1168"/>
                </a:lnTo>
                <a:lnTo>
                  <a:pt x="1884" y="1172"/>
                </a:lnTo>
                <a:lnTo>
                  <a:pt x="1897" y="1174"/>
                </a:lnTo>
                <a:lnTo>
                  <a:pt x="1897" y="1159"/>
                </a:lnTo>
                <a:lnTo>
                  <a:pt x="1874" y="1127"/>
                </a:lnTo>
                <a:lnTo>
                  <a:pt x="1897" y="1102"/>
                </a:lnTo>
                <a:lnTo>
                  <a:pt x="1905" y="1074"/>
                </a:lnTo>
                <a:lnTo>
                  <a:pt x="1959" y="1067"/>
                </a:lnTo>
                <a:lnTo>
                  <a:pt x="1968" y="1058"/>
                </a:lnTo>
                <a:lnTo>
                  <a:pt x="1991" y="1037"/>
                </a:lnTo>
                <a:lnTo>
                  <a:pt x="2003" y="1023"/>
                </a:lnTo>
                <a:lnTo>
                  <a:pt x="2013" y="1010"/>
                </a:lnTo>
                <a:lnTo>
                  <a:pt x="2022" y="998"/>
                </a:lnTo>
                <a:lnTo>
                  <a:pt x="2028" y="987"/>
                </a:lnTo>
                <a:lnTo>
                  <a:pt x="2036" y="951"/>
                </a:lnTo>
                <a:lnTo>
                  <a:pt x="2042" y="927"/>
                </a:lnTo>
                <a:lnTo>
                  <a:pt x="2045" y="900"/>
                </a:lnTo>
                <a:lnTo>
                  <a:pt x="2048" y="874"/>
                </a:lnTo>
                <a:lnTo>
                  <a:pt x="2048" y="863"/>
                </a:lnTo>
                <a:lnTo>
                  <a:pt x="2046" y="853"/>
                </a:lnTo>
                <a:lnTo>
                  <a:pt x="2045" y="845"/>
                </a:lnTo>
                <a:lnTo>
                  <a:pt x="2042" y="839"/>
                </a:lnTo>
                <a:lnTo>
                  <a:pt x="2037" y="835"/>
                </a:lnTo>
                <a:lnTo>
                  <a:pt x="2031" y="833"/>
                </a:lnTo>
                <a:lnTo>
                  <a:pt x="2021" y="833"/>
                </a:lnTo>
                <a:lnTo>
                  <a:pt x="2015" y="832"/>
                </a:lnTo>
                <a:lnTo>
                  <a:pt x="2013" y="830"/>
                </a:lnTo>
                <a:lnTo>
                  <a:pt x="2013" y="829"/>
                </a:lnTo>
                <a:lnTo>
                  <a:pt x="2018" y="827"/>
                </a:lnTo>
                <a:lnTo>
                  <a:pt x="2021" y="826"/>
                </a:lnTo>
                <a:lnTo>
                  <a:pt x="1997" y="833"/>
                </a:lnTo>
                <a:lnTo>
                  <a:pt x="2009" y="799"/>
                </a:lnTo>
                <a:lnTo>
                  <a:pt x="2043" y="761"/>
                </a:lnTo>
                <a:lnTo>
                  <a:pt x="2073" y="699"/>
                </a:lnTo>
                <a:lnTo>
                  <a:pt x="2165" y="704"/>
                </a:lnTo>
                <a:lnTo>
                  <a:pt x="2223" y="722"/>
                </a:lnTo>
                <a:lnTo>
                  <a:pt x="2269" y="707"/>
                </a:lnTo>
                <a:lnTo>
                  <a:pt x="2295" y="662"/>
                </a:lnTo>
                <a:lnTo>
                  <a:pt x="2342" y="654"/>
                </a:lnTo>
                <a:lnTo>
                  <a:pt x="2331" y="668"/>
                </a:lnTo>
                <a:lnTo>
                  <a:pt x="2319" y="684"/>
                </a:lnTo>
                <a:lnTo>
                  <a:pt x="2307" y="707"/>
                </a:lnTo>
                <a:lnTo>
                  <a:pt x="2295" y="737"/>
                </a:lnTo>
                <a:lnTo>
                  <a:pt x="2289" y="753"/>
                </a:lnTo>
                <a:lnTo>
                  <a:pt x="2283" y="773"/>
                </a:lnTo>
                <a:lnTo>
                  <a:pt x="2278" y="793"/>
                </a:lnTo>
                <a:lnTo>
                  <a:pt x="2275" y="815"/>
                </a:lnTo>
                <a:lnTo>
                  <a:pt x="2274" y="839"/>
                </a:lnTo>
                <a:lnTo>
                  <a:pt x="2272" y="863"/>
                </a:lnTo>
                <a:lnTo>
                  <a:pt x="2284" y="910"/>
                </a:lnTo>
                <a:lnTo>
                  <a:pt x="2334" y="833"/>
                </a:lnTo>
                <a:lnTo>
                  <a:pt x="2340" y="826"/>
                </a:lnTo>
                <a:lnTo>
                  <a:pt x="2352" y="811"/>
                </a:lnTo>
                <a:lnTo>
                  <a:pt x="2358" y="800"/>
                </a:lnTo>
                <a:lnTo>
                  <a:pt x="2363" y="791"/>
                </a:lnTo>
                <a:lnTo>
                  <a:pt x="2366" y="782"/>
                </a:lnTo>
                <a:lnTo>
                  <a:pt x="2366" y="779"/>
                </a:lnTo>
                <a:lnTo>
                  <a:pt x="2364" y="776"/>
                </a:lnTo>
                <a:lnTo>
                  <a:pt x="2349" y="743"/>
                </a:lnTo>
                <a:lnTo>
                  <a:pt x="2342" y="722"/>
                </a:lnTo>
                <a:lnTo>
                  <a:pt x="2346" y="716"/>
                </a:lnTo>
                <a:lnTo>
                  <a:pt x="2357" y="701"/>
                </a:lnTo>
                <a:lnTo>
                  <a:pt x="2372" y="684"/>
                </a:lnTo>
                <a:lnTo>
                  <a:pt x="2379" y="677"/>
                </a:lnTo>
                <a:lnTo>
                  <a:pt x="2387" y="672"/>
                </a:lnTo>
                <a:lnTo>
                  <a:pt x="2449" y="665"/>
                </a:lnTo>
                <a:lnTo>
                  <a:pt x="2459" y="662"/>
                </a:lnTo>
                <a:lnTo>
                  <a:pt x="2485" y="654"/>
                </a:lnTo>
                <a:lnTo>
                  <a:pt x="2518" y="642"/>
                </a:lnTo>
                <a:lnTo>
                  <a:pt x="2533" y="634"/>
                </a:lnTo>
                <a:lnTo>
                  <a:pt x="2548" y="627"/>
                </a:lnTo>
                <a:lnTo>
                  <a:pt x="2560" y="618"/>
                </a:lnTo>
                <a:lnTo>
                  <a:pt x="2571" y="607"/>
                </a:lnTo>
                <a:lnTo>
                  <a:pt x="2580" y="595"/>
                </a:lnTo>
                <a:lnTo>
                  <a:pt x="2586" y="583"/>
                </a:lnTo>
                <a:lnTo>
                  <a:pt x="2587" y="573"/>
                </a:lnTo>
                <a:lnTo>
                  <a:pt x="2587" y="567"/>
                </a:lnTo>
                <a:lnTo>
                  <a:pt x="2587" y="562"/>
                </a:lnTo>
                <a:lnTo>
                  <a:pt x="2584" y="558"/>
                </a:lnTo>
                <a:lnTo>
                  <a:pt x="2581" y="553"/>
                </a:lnTo>
                <a:lnTo>
                  <a:pt x="2577" y="550"/>
                </a:lnTo>
                <a:lnTo>
                  <a:pt x="2571" y="547"/>
                </a:lnTo>
                <a:lnTo>
                  <a:pt x="2580" y="544"/>
                </a:lnTo>
                <a:lnTo>
                  <a:pt x="2598" y="535"/>
                </a:lnTo>
                <a:lnTo>
                  <a:pt x="2608" y="529"/>
                </a:lnTo>
                <a:lnTo>
                  <a:pt x="2617" y="523"/>
                </a:lnTo>
                <a:lnTo>
                  <a:pt x="2625" y="514"/>
                </a:lnTo>
                <a:lnTo>
                  <a:pt x="2626" y="509"/>
                </a:lnTo>
                <a:lnTo>
                  <a:pt x="2628" y="505"/>
                </a:lnTo>
                <a:lnTo>
                  <a:pt x="2629" y="500"/>
                </a:lnTo>
                <a:lnTo>
                  <a:pt x="2629" y="499"/>
                </a:lnTo>
                <a:lnTo>
                  <a:pt x="2631" y="499"/>
                </a:lnTo>
                <a:lnTo>
                  <a:pt x="2634" y="499"/>
                </a:lnTo>
                <a:lnTo>
                  <a:pt x="2644" y="514"/>
                </a:lnTo>
                <a:lnTo>
                  <a:pt x="2654" y="523"/>
                </a:lnTo>
                <a:lnTo>
                  <a:pt x="2658" y="526"/>
                </a:lnTo>
                <a:lnTo>
                  <a:pt x="2664" y="529"/>
                </a:lnTo>
                <a:lnTo>
                  <a:pt x="2670" y="532"/>
                </a:lnTo>
                <a:lnTo>
                  <a:pt x="2678" y="533"/>
                </a:lnTo>
                <a:lnTo>
                  <a:pt x="2685" y="533"/>
                </a:lnTo>
                <a:lnTo>
                  <a:pt x="2693" y="530"/>
                </a:lnTo>
                <a:lnTo>
                  <a:pt x="2706" y="526"/>
                </a:lnTo>
                <a:lnTo>
                  <a:pt x="2714" y="520"/>
                </a:lnTo>
                <a:lnTo>
                  <a:pt x="2717" y="517"/>
                </a:lnTo>
                <a:lnTo>
                  <a:pt x="2717" y="515"/>
                </a:lnTo>
                <a:lnTo>
                  <a:pt x="2717" y="509"/>
                </a:lnTo>
                <a:lnTo>
                  <a:pt x="2714" y="506"/>
                </a:lnTo>
                <a:lnTo>
                  <a:pt x="2709" y="503"/>
                </a:lnTo>
                <a:lnTo>
                  <a:pt x="2705" y="500"/>
                </a:lnTo>
                <a:close/>
              </a:path>
            </a:pathLst>
          </a:cu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6645" name="Group 21"/>
          <p:cNvGrpSpPr>
            <a:grpSpLocks/>
          </p:cNvGrpSpPr>
          <p:nvPr/>
        </p:nvGrpSpPr>
        <p:grpSpPr bwMode="auto">
          <a:xfrm>
            <a:off x="4987925" y="2908300"/>
            <a:ext cx="2408238" cy="1682750"/>
            <a:chOff x="0" y="0"/>
            <a:chExt cx="1517" cy="1060"/>
          </a:xfrm>
        </p:grpSpPr>
        <p:sp>
          <p:nvSpPr>
            <p:cNvPr id="26646" name="Freeform 114"/>
            <p:cNvSpPr>
              <a:spLocks/>
            </p:cNvSpPr>
            <p:nvPr/>
          </p:nvSpPr>
          <p:spPr bwMode="auto">
            <a:xfrm>
              <a:off x="1467" y="0"/>
              <a:ext cx="43" cy="160"/>
            </a:xfrm>
            <a:custGeom>
              <a:avLst/>
              <a:gdLst>
                <a:gd name="T0" fmla="*/ 5 w 43"/>
                <a:gd name="T1" fmla="*/ 160 h 160"/>
                <a:gd name="T2" fmla="*/ 35 w 43"/>
                <a:gd name="T3" fmla="*/ 145 h 160"/>
                <a:gd name="T4" fmla="*/ 35 w 43"/>
                <a:gd name="T5" fmla="*/ 107 h 160"/>
                <a:gd name="T6" fmla="*/ 43 w 43"/>
                <a:gd name="T7" fmla="*/ 65 h 160"/>
                <a:gd name="T8" fmla="*/ 35 w 43"/>
                <a:gd name="T9" fmla="*/ 11 h 160"/>
                <a:gd name="T10" fmla="*/ 23 w 43"/>
                <a:gd name="T11" fmla="*/ 0 h 160"/>
                <a:gd name="T12" fmla="*/ 8 w 43"/>
                <a:gd name="T13" fmla="*/ 26 h 160"/>
                <a:gd name="T14" fmla="*/ 8 w 43"/>
                <a:gd name="T15" fmla="*/ 88 h 160"/>
                <a:gd name="T16" fmla="*/ 0 w 43"/>
                <a:gd name="T17" fmla="*/ 137 h 160"/>
                <a:gd name="T18" fmla="*/ 5 w 43"/>
                <a:gd name="T19" fmla="*/ 160 h 160"/>
                <a:gd name="T20" fmla="*/ 0 w 43"/>
                <a:gd name="T21" fmla="*/ 0 h 160"/>
                <a:gd name="T22" fmla="*/ 43 w 43"/>
                <a:gd name="T23"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 h="160">
                  <a:moveTo>
                    <a:pt x="5" y="160"/>
                  </a:moveTo>
                  <a:lnTo>
                    <a:pt x="35" y="145"/>
                  </a:lnTo>
                  <a:lnTo>
                    <a:pt x="35" y="107"/>
                  </a:lnTo>
                  <a:lnTo>
                    <a:pt x="43" y="65"/>
                  </a:lnTo>
                  <a:lnTo>
                    <a:pt x="35" y="11"/>
                  </a:lnTo>
                  <a:lnTo>
                    <a:pt x="23" y="0"/>
                  </a:lnTo>
                  <a:lnTo>
                    <a:pt x="8" y="26"/>
                  </a:lnTo>
                  <a:lnTo>
                    <a:pt x="8" y="88"/>
                  </a:lnTo>
                  <a:lnTo>
                    <a:pt x="0" y="137"/>
                  </a:lnTo>
                  <a:lnTo>
                    <a:pt x="5" y="160"/>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47" name="Freeform 115"/>
            <p:cNvSpPr>
              <a:spLocks/>
            </p:cNvSpPr>
            <p:nvPr/>
          </p:nvSpPr>
          <p:spPr bwMode="auto">
            <a:xfrm>
              <a:off x="1437" y="195"/>
              <a:ext cx="80" cy="49"/>
            </a:xfrm>
            <a:custGeom>
              <a:avLst/>
              <a:gdLst>
                <a:gd name="T0" fmla="*/ 27 w 80"/>
                <a:gd name="T1" fmla="*/ 46 h 49"/>
                <a:gd name="T2" fmla="*/ 0 w 80"/>
                <a:gd name="T3" fmla="*/ 49 h 49"/>
                <a:gd name="T4" fmla="*/ 18 w 80"/>
                <a:gd name="T5" fmla="*/ 7 h 49"/>
                <a:gd name="T6" fmla="*/ 50 w 80"/>
                <a:gd name="T7" fmla="*/ 0 h 49"/>
                <a:gd name="T8" fmla="*/ 80 w 80"/>
                <a:gd name="T9" fmla="*/ 30 h 49"/>
                <a:gd name="T10" fmla="*/ 61 w 80"/>
                <a:gd name="T11" fmla="*/ 49 h 49"/>
                <a:gd name="T12" fmla="*/ 27 w 80"/>
                <a:gd name="T13" fmla="*/ 46 h 49"/>
                <a:gd name="T14" fmla="*/ 0 w 80"/>
                <a:gd name="T15" fmla="*/ 0 h 49"/>
                <a:gd name="T16" fmla="*/ 80 w 80"/>
                <a:gd name="T17" fmla="*/ 49 h 49"/>
              </a:gdLst>
              <a:ahLst/>
              <a:cxnLst>
                <a:cxn ang="0">
                  <a:pos x="T0" y="T1"/>
                </a:cxn>
                <a:cxn ang="0">
                  <a:pos x="T2" y="T3"/>
                </a:cxn>
                <a:cxn ang="0">
                  <a:pos x="T4" y="T5"/>
                </a:cxn>
                <a:cxn ang="0">
                  <a:pos x="T6" y="T7"/>
                </a:cxn>
                <a:cxn ang="0">
                  <a:pos x="T8" y="T9"/>
                </a:cxn>
                <a:cxn ang="0">
                  <a:pos x="T10" y="T11"/>
                </a:cxn>
                <a:cxn ang="0">
                  <a:pos x="T12" y="T13"/>
                </a:cxn>
              </a:cxnLst>
              <a:rect l="T14" t="T15" r="T16" b="T17"/>
              <a:pathLst>
                <a:path w="80" h="49">
                  <a:moveTo>
                    <a:pt x="27" y="46"/>
                  </a:moveTo>
                  <a:lnTo>
                    <a:pt x="0" y="49"/>
                  </a:lnTo>
                  <a:lnTo>
                    <a:pt x="18" y="7"/>
                  </a:lnTo>
                  <a:lnTo>
                    <a:pt x="50" y="0"/>
                  </a:lnTo>
                  <a:lnTo>
                    <a:pt x="80" y="30"/>
                  </a:lnTo>
                  <a:lnTo>
                    <a:pt x="61" y="49"/>
                  </a:lnTo>
                  <a:lnTo>
                    <a:pt x="27" y="46"/>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48" name="Freeform 116"/>
            <p:cNvSpPr>
              <a:spLocks/>
            </p:cNvSpPr>
            <p:nvPr/>
          </p:nvSpPr>
          <p:spPr bwMode="auto">
            <a:xfrm>
              <a:off x="1311" y="264"/>
              <a:ext cx="161" cy="145"/>
            </a:xfrm>
            <a:custGeom>
              <a:avLst/>
              <a:gdLst>
                <a:gd name="T0" fmla="*/ 134 w 161"/>
                <a:gd name="T1" fmla="*/ 8 h 145"/>
                <a:gd name="T2" fmla="*/ 114 w 161"/>
                <a:gd name="T3" fmla="*/ 27 h 145"/>
                <a:gd name="T4" fmla="*/ 99 w 161"/>
                <a:gd name="T5" fmla="*/ 45 h 145"/>
                <a:gd name="T6" fmla="*/ 87 w 161"/>
                <a:gd name="T7" fmla="*/ 50 h 145"/>
                <a:gd name="T8" fmla="*/ 72 w 161"/>
                <a:gd name="T9" fmla="*/ 60 h 145"/>
                <a:gd name="T10" fmla="*/ 69 w 161"/>
                <a:gd name="T11" fmla="*/ 87 h 145"/>
                <a:gd name="T12" fmla="*/ 22 w 161"/>
                <a:gd name="T13" fmla="*/ 87 h 145"/>
                <a:gd name="T14" fmla="*/ 0 w 161"/>
                <a:gd name="T15" fmla="*/ 110 h 145"/>
                <a:gd name="T16" fmla="*/ 22 w 161"/>
                <a:gd name="T17" fmla="*/ 134 h 145"/>
                <a:gd name="T18" fmla="*/ 61 w 161"/>
                <a:gd name="T19" fmla="*/ 142 h 145"/>
                <a:gd name="T20" fmla="*/ 84 w 161"/>
                <a:gd name="T21" fmla="*/ 145 h 145"/>
                <a:gd name="T22" fmla="*/ 114 w 161"/>
                <a:gd name="T23" fmla="*/ 130 h 145"/>
                <a:gd name="T24" fmla="*/ 129 w 161"/>
                <a:gd name="T25" fmla="*/ 77 h 145"/>
                <a:gd name="T26" fmla="*/ 149 w 161"/>
                <a:gd name="T27" fmla="*/ 50 h 145"/>
                <a:gd name="T28" fmla="*/ 161 w 161"/>
                <a:gd name="T29" fmla="*/ 23 h 145"/>
                <a:gd name="T30" fmla="*/ 161 w 161"/>
                <a:gd name="T31" fmla="*/ 0 h 145"/>
                <a:gd name="T32" fmla="*/ 134 w 161"/>
                <a:gd name="T33" fmla="*/ 8 h 145"/>
                <a:gd name="T34" fmla="*/ 0 w 161"/>
                <a:gd name="T35" fmla="*/ 0 h 145"/>
                <a:gd name="T36" fmla="*/ 161 w 161"/>
                <a:gd name="T3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T34" t="T35" r="T36" b="T37"/>
              <a:pathLst>
                <a:path w="161" h="145">
                  <a:moveTo>
                    <a:pt x="134" y="8"/>
                  </a:moveTo>
                  <a:lnTo>
                    <a:pt x="114" y="27"/>
                  </a:lnTo>
                  <a:lnTo>
                    <a:pt x="99" y="45"/>
                  </a:lnTo>
                  <a:lnTo>
                    <a:pt x="87" y="50"/>
                  </a:lnTo>
                  <a:lnTo>
                    <a:pt x="72" y="60"/>
                  </a:lnTo>
                  <a:lnTo>
                    <a:pt x="69" y="87"/>
                  </a:lnTo>
                  <a:lnTo>
                    <a:pt x="22" y="87"/>
                  </a:lnTo>
                  <a:lnTo>
                    <a:pt x="0" y="110"/>
                  </a:lnTo>
                  <a:lnTo>
                    <a:pt x="22" y="134"/>
                  </a:lnTo>
                  <a:lnTo>
                    <a:pt x="61" y="142"/>
                  </a:lnTo>
                  <a:lnTo>
                    <a:pt x="84" y="145"/>
                  </a:lnTo>
                  <a:lnTo>
                    <a:pt x="114" y="130"/>
                  </a:lnTo>
                  <a:lnTo>
                    <a:pt x="129" y="77"/>
                  </a:lnTo>
                  <a:lnTo>
                    <a:pt x="149" y="50"/>
                  </a:lnTo>
                  <a:lnTo>
                    <a:pt x="161" y="23"/>
                  </a:lnTo>
                  <a:lnTo>
                    <a:pt x="161" y="0"/>
                  </a:lnTo>
                  <a:lnTo>
                    <a:pt x="134" y="8"/>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49" name="Freeform 117"/>
            <p:cNvSpPr>
              <a:spLocks/>
            </p:cNvSpPr>
            <p:nvPr/>
          </p:nvSpPr>
          <p:spPr bwMode="auto">
            <a:xfrm>
              <a:off x="1288" y="409"/>
              <a:ext cx="45" cy="31"/>
            </a:xfrm>
            <a:custGeom>
              <a:avLst/>
              <a:gdLst>
                <a:gd name="T0" fmla="*/ 18 w 45"/>
                <a:gd name="T1" fmla="*/ 27 h 31"/>
                <a:gd name="T2" fmla="*/ 0 w 45"/>
                <a:gd name="T3" fmla="*/ 7 h 31"/>
                <a:gd name="T4" fmla="*/ 27 w 45"/>
                <a:gd name="T5" fmla="*/ 0 h 31"/>
                <a:gd name="T6" fmla="*/ 45 w 45"/>
                <a:gd name="T7" fmla="*/ 12 h 31"/>
                <a:gd name="T8" fmla="*/ 38 w 45"/>
                <a:gd name="T9" fmla="*/ 31 h 31"/>
                <a:gd name="T10" fmla="*/ 18 w 45"/>
                <a:gd name="T11" fmla="*/ 27 h 31"/>
                <a:gd name="T12" fmla="*/ 0 w 45"/>
                <a:gd name="T13" fmla="*/ 0 h 31"/>
                <a:gd name="T14" fmla="*/ 45 w 45"/>
                <a:gd name="T15" fmla="*/ 31 h 31"/>
              </a:gdLst>
              <a:ahLst/>
              <a:cxnLst>
                <a:cxn ang="0">
                  <a:pos x="T0" y="T1"/>
                </a:cxn>
                <a:cxn ang="0">
                  <a:pos x="T2" y="T3"/>
                </a:cxn>
                <a:cxn ang="0">
                  <a:pos x="T4" y="T5"/>
                </a:cxn>
                <a:cxn ang="0">
                  <a:pos x="T6" y="T7"/>
                </a:cxn>
                <a:cxn ang="0">
                  <a:pos x="T8" y="T9"/>
                </a:cxn>
                <a:cxn ang="0">
                  <a:pos x="T10" y="T11"/>
                </a:cxn>
              </a:cxnLst>
              <a:rect l="T12" t="T13" r="T14" b="T15"/>
              <a:pathLst>
                <a:path w="45" h="31">
                  <a:moveTo>
                    <a:pt x="18" y="27"/>
                  </a:moveTo>
                  <a:lnTo>
                    <a:pt x="0" y="7"/>
                  </a:lnTo>
                  <a:lnTo>
                    <a:pt x="27" y="0"/>
                  </a:lnTo>
                  <a:lnTo>
                    <a:pt x="45" y="12"/>
                  </a:lnTo>
                  <a:lnTo>
                    <a:pt x="38" y="31"/>
                  </a:lnTo>
                  <a:lnTo>
                    <a:pt x="18" y="27"/>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50" name="Freeform 118"/>
            <p:cNvSpPr>
              <a:spLocks/>
            </p:cNvSpPr>
            <p:nvPr/>
          </p:nvSpPr>
          <p:spPr bwMode="auto">
            <a:xfrm>
              <a:off x="1157" y="540"/>
              <a:ext cx="66" cy="50"/>
            </a:xfrm>
            <a:custGeom>
              <a:avLst/>
              <a:gdLst>
                <a:gd name="T0" fmla="*/ 24 w 66"/>
                <a:gd name="T1" fmla="*/ 50 h 50"/>
                <a:gd name="T2" fmla="*/ 47 w 66"/>
                <a:gd name="T3" fmla="*/ 37 h 50"/>
                <a:gd name="T4" fmla="*/ 66 w 66"/>
                <a:gd name="T5" fmla="*/ 7 h 50"/>
                <a:gd name="T6" fmla="*/ 39 w 66"/>
                <a:gd name="T7" fmla="*/ 0 h 50"/>
                <a:gd name="T8" fmla="*/ 0 w 66"/>
                <a:gd name="T9" fmla="*/ 30 h 50"/>
                <a:gd name="T10" fmla="*/ 24 w 66"/>
                <a:gd name="T11" fmla="*/ 50 h 50"/>
                <a:gd name="T12" fmla="*/ 0 w 66"/>
                <a:gd name="T13" fmla="*/ 0 h 50"/>
                <a:gd name="T14" fmla="*/ 66 w 66"/>
                <a:gd name="T15" fmla="*/ 50 h 50"/>
              </a:gdLst>
              <a:ahLst/>
              <a:cxnLst>
                <a:cxn ang="0">
                  <a:pos x="T0" y="T1"/>
                </a:cxn>
                <a:cxn ang="0">
                  <a:pos x="T2" y="T3"/>
                </a:cxn>
                <a:cxn ang="0">
                  <a:pos x="T4" y="T5"/>
                </a:cxn>
                <a:cxn ang="0">
                  <a:pos x="T6" y="T7"/>
                </a:cxn>
                <a:cxn ang="0">
                  <a:pos x="T8" y="T9"/>
                </a:cxn>
                <a:cxn ang="0">
                  <a:pos x="T10" y="T11"/>
                </a:cxn>
              </a:cxnLst>
              <a:rect l="T12" t="T13" r="T14" b="T15"/>
              <a:pathLst>
                <a:path w="66" h="50">
                  <a:moveTo>
                    <a:pt x="24" y="50"/>
                  </a:moveTo>
                  <a:lnTo>
                    <a:pt x="47" y="37"/>
                  </a:lnTo>
                  <a:lnTo>
                    <a:pt x="66" y="7"/>
                  </a:lnTo>
                  <a:lnTo>
                    <a:pt x="39" y="0"/>
                  </a:lnTo>
                  <a:lnTo>
                    <a:pt x="0" y="30"/>
                  </a:lnTo>
                  <a:lnTo>
                    <a:pt x="24" y="50"/>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51" name="Freeform 119"/>
            <p:cNvSpPr>
              <a:spLocks/>
            </p:cNvSpPr>
            <p:nvPr/>
          </p:nvSpPr>
          <p:spPr bwMode="auto">
            <a:xfrm>
              <a:off x="1024" y="819"/>
              <a:ext cx="137" cy="152"/>
            </a:xfrm>
            <a:custGeom>
              <a:avLst/>
              <a:gdLst>
                <a:gd name="T0" fmla="*/ 118 w 137"/>
                <a:gd name="T1" fmla="*/ 0 h 152"/>
                <a:gd name="T2" fmla="*/ 80 w 137"/>
                <a:gd name="T3" fmla="*/ 10 h 152"/>
                <a:gd name="T4" fmla="*/ 43 w 137"/>
                <a:gd name="T5" fmla="*/ 30 h 152"/>
                <a:gd name="T6" fmla="*/ 18 w 137"/>
                <a:gd name="T7" fmla="*/ 60 h 152"/>
                <a:gd name="T8" fmla="*/ 15 w 137"/>
                <a:gd name="T9" fmla="*/ 61 h 152"/>
                <a:gd name="T10" fmla="*/ 9 w 137"/>
                <a:gd name="T11" fmla="*/ 66 h 152"/>
                <a:gd name="T12" fmla="*/ 3 w 137"/>
                <a:gd name="T13" fmla="*/ 72 h 152"/>
                <a:gd name="T14" fmla="*/ 0 w 137"/>
                <a:gd name="T15" fmla="*/ 75 h 152"/>
                <a:gd name="T16" fmla="*/ 0 w 137"/>
                <a:gd name="T17" fmla="*/ 79 h 152"/>
                <a:gd name="T18" fmla="*/ 0 w 137"/>
                <a:gd name="T19" fmla="*/ 85 h 152"/>
                <a:gd name="T20" fmla="*/ 3 w 137"/>
                <a:gd name="T21" fmla="*/ 95 h 152"/>
                <a:gd name="T22" fmla="*/ 11 w 137"/>
                <a:gd name="T23" fmla="*/ 114 h 152"/>
                <a:gd name="T24" fmla="*/ 23 w 137"/>
                <a:gd name="T25" fmla="*/ 141 h 152"/>
                <a:gd name="T26" fmla="*/ 61 w 137"/>
                <a:gd name="T27" fmla="*/ 152 h 152"/>
                <a:gd name="T28" fmla="*/ 103 w 137"/>
                <a:gd name="T29" fmla="*/ 107 h 152"/>
                <a:gd name="T30" fmla="*/ 110 w 137"/>
                <a:gd name="T31" fmla="*/ 104 h 152"/>
                <a:gd name="T32" fmla="*/ 116 w 137"/>
                <a:gd name="T33" fmla="*/ 99 h 152"/>
                <a:gd name="T34" fmla="*/ 124 w 137"/>
                <a:gd name="T35" fmla="*/ 95 h 152"/>
                <a:gd name="T36" fmla="*/ 130 w 137"/>
                <a:gd name="T37" fmla="*/ 88 h 152"/>
                <a:gd name="T38" fmla="*/ 136 w 137"/>
                <a:gd name="T39" fmla="*/ 81 h 152"/>
                <a:gd name="T40" fmla="*/ 136 w 137"/>
                <a:gd name="T41" fmla="*/ 76 h 152"/>
                <a:gd name="T42" fmla="*/ 137 w 137"/>
                <a:gd name="T43" fmla="*/ 73 h 152"/>
                <a:gd name="T44" fmla="*/ 136 w 137"/>
                <a:gd name="T45" fmla="*/ 69 h 152"/>
                <a:gd name="T46" fmla="*/ 133 w 137"/>
                <a:gd name="T47" fmla="*/ 64 h 152"/>
                <a:gd name="T48" fmla="*/ 128 w 137"/>
                <a:gd name="T49" fmla="*/ 55 h 152"/>
                <a:gd name="T50" fmla="*/ 125 w 137"/>
                <a:gd name="T51" fmla="*/ 45 h 152"/>
                <a:gd name="T52" fmla="*/ 122 w 137"/>
                <a:gd name="T53" fmla="*/ 34 h 152"/>
                <a:gd name="T54" fmla="*/ 121 w 137"/>
                <a:gd name="T55" fmla="*/ 24 h 152"/>
                <a:gd name="T56" fmla="*/ 118 w 137"/>
                <a:gd name="T57" fmla="*/ 6 h 152"/>
                <a:gd name="T58" fmla="*/ 118 w 137"/>
                <a:gd name="T59" fmla="*/ 0 h 152"/>
                <a:gd name="T60" fmla="*/ 0 w 137"/>
                <a:gd name="T61" fmla="*/ 0 h 152"/>
                <a:gd name="T62" fmla="*/ 137 w 137"/>
                <a:gd name="T63"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137" h="152">
                  <a:moveTo>
                    <a:pt x="118" y="0"/>
                  </a:moveTo>
                  <a:lnTo>
                    <a:pt x="80" y="10"/>
                  </a:lnTo>
                  <a:lnTo>
                    <a:pt x="43" y="30"/>
                  </a:lnTo>
                  <a:lnTo>
                    <a:pt x="18" y="60"/>
                  </a:lnTo>
                  <a:lnTo>
                    <a:pt x="15" y="61"/>
                  </a:lnTo>
                  <a:lnTo>
                    <a:pt x="9" y="66"/>
                  </a:lnTo>
                  <a:lnTo>
                    <a:pt x="3" y="72"/>
                  </a:lnTo>
                  <a:lnTo>
                    <a:pt x="0" y="75"/>
                  </a:lnTo>
                  <a:lnTo>
                    <a:pt x="0" y="79"/>
                  </a:lnTo>
                  <a:lnTo>
                    <a:pt x="0" y="85"/>
                  </a:lnTo>
                  <a:lnTo>
                    <a:pt x="3" y="95"/>
                  </a:lnTo>
                  <a:lnTo>
                    <a:pt x="11" y="114"/>
                  </a:lnTo>
                  <a:lnTo>
                    <a:pt x="23" y="141"/>
                  </a:lnTo>
                  <a:lnTo>
                    <a:pt x="61" y="152"/>
                  </a:lnTo>
                  <a:lnTo>
                    <a:pt x="103" y="107"/>
                  </a:lnTo>
                  <a:lnTo>
                    <a:pt x="110" y="104"/>
                  </a:lnTo>
                  <a:lnTo>
                    <a:pt x="116" y="99"/>
                  </a:lnTo>
                  <a:lnTo>
                    <a:pt x="124" y="95"/>
                  </a:lnTo>
                  <a:lnTo>
                    <a:pt x="130" y="88"/>
                  </a:lnTo>
                  <a:lnTo>
                    <a:pt x="136" y="81"/>
                  </a:lnTo>
                  <a:lnTo>
                    <a:pt x="136" y="76"/>
                  </a:lnTo>
                  <a:lnTo>
                    <a:pt x="137" y="73"/>
                  </a:lnTo>
                  <a:lnTo>
                    <a:pt x="136" y="69"/>
                  </a:lnTo>
                  <a:lnTo>
                    <a:pt x="133" y="64"/>
                  </a:lnTo>
                  <a:lnTo>
                    <a:pt x="128" y="55"/>
                  </a:lnTo>
                  <a:lnTo>
                    <a:pt x="125" y="45"/>
                  </a:lnTo>
                  <a:lnTo>
                    <a:pt x="122" y="34"/>
                  </a:lnTo>
                  <a:lnTo>
                    <a:pt x="121" y="24"/>
                  </a:lnTo>
                  <a:lnTo>
                    <a:pt x="118" y="6"/>
                  </a:lnTo>
                  <a:lnTo>
                    <a:pt x="118" y="0"/>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52" name="Freeform 120"/>
            <p:cNvSpPr>
              <a:spLocks/>
            </p:cNvSpPr>
            <p:nvPr/>
          </p:nvSpPr>
          <p:spPr bwMode="auto">
            <a:xfrm>
              <a:off x="844" y="864"/>
              <a:ext cx="131" cy="126"/>
            </a:xfrm>
            <a:custGeom>
              <a:avLst/>
              <a:gdLst>
                <a:gd name="T0" fmla="*/ 84 w 131"/>
                <a:gd name="T1" fmla="*/ 119 h 126"/>
                <a:gd name="T2" fmla="*/ 69 w 131"/>
                <a:gd name="T3" fmla="*/ 89 h 126"/>
                <a:gd name="T4" fmla="*/ 42 w 131"/>
                <a:gd name="T5" fmla="*/ 50 h 126"/>
                <a:gd name="T6" fmla="*/ 0 w 131"/>
                <a:gd name="T7" fmla="*/ 7 h 126"/>
                <a:gd name="T8" fmla="*/ 31 w 131"/>
                <a:gd name="T9" fmla="*/ 0 h 126"/>
                <a:gd name="T10" fmla="*/ 73 w 131"/>
                <a:gd name="T11" fmla="*/ 19 h 126"/>
                <a:gd name="T12" fmla="*/ 99 w 131"/>
                <a:gd name="T13" fmla="*/ 74 h 126"/>
                <a:gd name="T14" fmla="*/ 107 w 131"/>
                <a:gd name="T15" fmla="*/ 81 h 126"/>
                <a:gd name="T16" fmla="*/ 122 w 131"/>
                <a:gd name="T17" fmla="*/ 99 h 126"/>
                <a:gd name="T18" fmla="*/ 128 w 131"/>
                <a:gd name="T19" fmla="*/ 110 h 126"/>
                <a:gd name="T20" fmla="*/ 131 w 131"/>
                <a:gd name="T21" fmla="*/ 117 h 126"/>
                <a:gd name="T22" fmla="*/ 131 w 131"/>
                <a:gd name="T23" fmla="*/ 122 h 126"/>
                <a:gd name="T24" fmla="*/ 129 w 131"/>
                <a:gd name="T25" fmla="*/ 125 h 126"/>
                <a:gd name="T26" fmla="*/ 126 w 131"/>
                <a:gd name="T27" fmla="*/ 126 h 126"/>
                <a:gd name="T28" fmla="*/ 123 w 131"/>
                <a:gd name="T29" fmla="*/ 126 h 126"/>
                <a:gd name="T30" fmla="*/ 105 w 131"/>
                <a:gd name="T31" fmla="*/ 125 h 126"/>
                <a:gd name="T32" fmla="*/ 93 w 131"/>
                <a:gd name="T33" fmla="*/ 123 h 126"/>
                <a:gd name="T34" fmla="*/ 87 w 131"/>
                <a:gd name="T35" fmla="*/ 120 h 126"/>
                <a:gd name="T36" fmla="*/ 84 w 131"/>
                <a:gd name="T37" fmla="*/ 119 h 126"/>
                <a:gd name="T38" fmla="*/ 0 w 131"/>
                <a:gd name="T39" fmla="*/ 0 h 126"/>
                <a:gd name="T40" fmla="*/ 131 w 131"/>
                <a:gd name="T4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T38" t="T39" r="T40" b="T41"/>
              <a:pathLst>
                <a:path w="131" h="126">
                  <a:moveTo>
                    <a:pt x="84" y="119"/>
                  </a:moveTo>
                  <a:lnTo>
                    <a:pt x="69" y="89"/>
                  </a:lnTo>
                  <a:lnTo>
                    <a:pt x="42" y="50"/>
                  </a:lnTo>
                  <a:lnTo>
                    <a:pt x="0" y="7"/>
                  </a:lnTo>
                  <a:lnTo>
                    <a:pt x="31" y="0"/>
                  </a:lnTo>
                  <a:lnTo>
                    <a:pt x="73" y="19"/>
                  </a:lnTo>
                  <a:lnTo>
                    <a:pt x="99" y="74"/>
                  </a:lnTo>
                  <a:lnTo>
                    <a:pt x="107" y="81"/>
                  </a:lnTo>
                  <a:lnTo>
                    <a:pt x="122" y="99"/>
                  </a:lnTo>
                  <a:lnTo>
                    <a:pt x="128" y="110"/>
                  </a:lnTo>
                  <a:lnTo>
                    <a:pt x="131" y="117"/>
                  </a:lnTo>
                  <a:lnTo>
                    <a:pt x="131" y="122"/>
                  </a:lnTo>
                  <a:lnTo>
                    <a:pt x="129" y="125"/>
                  </a:lnTo>
                  <a:lnTo>
                    <a:pt x="126" y="126"/>
                  </a:lnTo>
                  <a:lnTo>
                    <a:pt x="123" y="126"/>
                  </a:lnTo>
                  <a:lnTo>
                    <a:pt x="105" y="125"/>
                  </a:lnTo>
                  <a:lnTo>
                    <a:pt x="93" y="123"/>
                  </a:lnTo>
                  <a:lnTo>
                    <a:pt x="87" y="120"/>
                  </a:lnTo>
                  <a:lnTo>
                    <a:pt x="84" y="119"/>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53" name="Freeform 121"/>
            <p:cNvSpPr>
              <a:spLocks/>
            </p:cNvSpPr>
            <p:nvPr/>
          </p:nvSpPr>
          <p:spPr bwMode="auto">
            <a:xfrm>
              <a:off x="997" y="1002"/>
              <a:ext cx="100" cy="58"/>
            </a:xfrm>
            <a:custGeom>
              <a:avLst/>
              <a:gdLst>
                <a:gd name="T0" fmla="*/ 0 w 100"/>
                <a:gd name="T1" fmla="*/ 43 h 58"/>
                <a:gd name="T2" fmla="*/ 0 w 100"/>
                <a:gd name="T3" fmla="*/ 0 h 58"/>
                <a:gd name="T4" fmla="*/ 38 w 100"/>
                <a:gd name="T5" fmla="*/ 15 h 58"/>
                <a:gd name="T6" fmla="*/ 100 w 100"/>
                <a:gd name="T7" fmla="*/ 35 h 58"/>
                <a:gd name="T8" fmla="*/ 73 w 100"/>
                <a:gd name="T9" fmla="*/ 53 h 58"/>
                <a:gd name="T10" fmla="*/ 27 w 100"/>
                <a:gd name="T11" fmla="*/ 58 h 58"/>
                <a:gd name="T12" fmla="*/ 0 w 100"/>
                <a:gd name="T13" fmla="*/ 43 h 58"/>
                <a:gd name="T14" fmla="*/ 0 w 100"/>
                <a:gd name="T15" fmla="*/ 0 h 58"/>
                <a:gd name="T16" fmla="*/ 100 w 100"/>
                <a:gd name="T17" fmla="*/ 58 h 58"/>
              </a:gdLst>
              <a:ahLst/>
              <a:cxnLst>
                <a:cxn ang="0">
                  <a:pos x="T0" y="T1"/>
                </a:cxn>
                <a:cxn ang="0">
                  <a:pos x="T2" y="T3"/>
                </a:cxn>
                <a:cxn ang="0">
                  <a:pos x="T4" y="T5"/>
                </a:cxn>
                <a:cxn ang="0">
                  <a:pos x="T6" y="T7"/>
                </a:cxn>
                <a:cxn ang="0">
                  <a:pos x="T8" y="T9"/>
                </a:cxn>
                <a:cxn ang="0">
                  <a:pos x="T10" y="T11"/>
                </a:cxn>
                <a:cxn ang="0">
                  <a:pos x="T12" y="T13"/>
                </a:cxn>
              </a:cxnLst>
              <a:rect l="T14" t="T15" r="T16" b="T17"/>
              <a:pathLst>
                <a:path w="100" h="58">
                  <a:moveTo>
                    <a:pt x="0" y="43"/>
                  </a:moveTo>
                  <a:lnTo>
                    <a:pt x="0" y="0"/>
                  </a:lnTo>
                  <a:lnTo>
                    <a:pt x="38" y="15"/>
                  </a:lnTo>
                  <a:lnTo>
                    <a:pt x="100" y="35"/>
                  </a:lnTo>
                  <a:lnTo>
                    <a:pt x="73" y="53"/>
                  </a:lnTo>
                  <a:lnTo>
                    <a:pt x="27" y="58"/>
                  </a:lnTo>
                  <a:lnTo>
                    <a:pt x="0" y="43"/>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54" name="Freeform 122"/>
            <p:cNvSpPr>
              <a:spLocks/>
            </p:cNvSpPr>
            <p:nvPr/>
          </p:nvSpPr>
          <p:spPr bwMode="auto">
            <a:xfrm>
              <a:off x="1134" y="888"/>
              <a:ext cx="89" cy="110"/>
            </a:xfrm>
            <a:custGeom>
              <a:avLst/>
              <a:gdLst>
                <a:gd name="T0" fmla="*/ 65 w 89"/>
                <a:gd name="T1" fmla="*/ 110 h 110"/>
                <a:gd name="T2" fmla="*/ 23 w 89"/>
                <a:gd name="T3" fmla="*/ 90 h 110"/>
                <a:gd name="T4" fmla="*/ 0 w 89"/>
                <a:gd name="T5" fmla="*/ 83 h 110"/>
                <a:gd name="T6" fmla="*/ 23 w 89"/>
                <a:gd name="T7" fmla="*/ 45 h 110"/>
                <a:gd name="T8" fmla="*/ 65 w 89"/>
                <a:gd name="T9" fmla="*/ 0 h 110"/>
                <a:gd name="T10" fmla="*/ 89 w 89"/>
                <a:gd name="T11" fmla="*/ 41 h 110"/>
                <a:gd name="T12" fmla="*/ 77 w 89"/>
                <a:gd name="T13" fmla="*/ 57 h 110"/>
                <a:gd name="T14" fmla="*/ 65 w 89"/>
                <a:gd name="T15" fmla="*/ 110 h 110"/>
                <a:gd name="T16" fmla="*/ 0 w 89"/>
                <a:gd name="T17" fmla="*/ 0 h 110"/>
                <a:gd name="T18" fmla="*/ 89 w 89"/>
                <a:gd name="T19"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89" h="110">
                  <a:moveTo>
                    <a:pt x="65" y="110"/>
                  </a:moveTo>
                  <a:lnTo>
                    <a:pt x="23" y="90"/>
                  </a:lnTo>
                  <a:lnTo>
                    <a:pt x="0" y="83"/>
                  </a:lnTo>
                  <a:lnTo>
                    <a:pt x="23" y="45"/>
                  </a:lnTo>
                  <a:lnTo>
                    <a:pt x="65" y="0"/>
                  </a:lnTo>
                  <a:lnTo>
                    <a:pt x="89" y="41"/>
                  </a:lnTo>
                  <a:lnTo>
                    <a:pt x="77" y="57"/>
                  </a:lnTo>
                  <a:lnTo>
                    <a:pt x="65" y="110"/>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55" name="Freeform 123"/>
            <p:cNvSpPr>
              <a:spLocks/>
            </p:cNvSpPr>
            <p:nvPr/>
          </p:nvSpPr>
          <p:spPr bwMode="auto">
            <a:xfrm>
              <a:off x="0" y="74"/>
              <a:ext cx="1291" cy="830"/>
            </a:xfrm>
            <a:custGeom>
              <a:avLst/>
              <a:gdLst>
                <a:gd name="T0" fmla="*/ 1268 w 1291"/>
                <a:gd name="T1" fmla="*/ 173 h 830"/>
                <a:gd name="T2" fmla="*/ 1258 w 1291"/>
                <a:gd name="T3" fmla="*/ 145 h 830"/>
                <a:gd name="T4" fmla="*/ 1246 w 1291"/>
                <a:gd name="T5" fmla="*/ 97 h 830"/>
                <a:gd name="T6" fmla="*/ 1213 w 1291"/>
                <a:gd name="T7" fmla="*/ 70 h 830"/>
                <a:gd name="T8" fmla="*/ 1195 w 1291"/>
                <a:gd name="T9" fmla="*/ 5 h 830"/>
                <a:gd name="T10" fmla="*/ 1116 w 1291"/>
                <a:gd name="T11" fmla="*/ 63 h 830"/>
                <a:gd name="T12" fmla="*/ 1026 w 1291"/>
                <a:gd name="T13" fmla="*/ 80 h 830"/>
                <a:gd name="T14" fmla="*/ 916 w 1291"/>
                <a:gd name="T15" fmla="*/ 66 h 830"/>
                <a:gd name="T16" fmla="*/ 869 w 1291"/>
                <a:gd name="T17" fmla="*/ 39 h 830"/>
                <a:gd name="T18" fmla="*/ 813 w 1291"/>
                <a:gd name="T19" fmla="*/ 70 h 830"/>
                <a:gd name="T20" fmla="*/ 712 w 1291"/>
                <a:gd name="T21" fmla="*/ 97 h 830"/>
                <a:gd name="T22" fmla="*/ 648 w 1291"/>
                <a:gd name="T23" fmla="*/ 164 h 830"/>
                <a:gd name="T24" fmla="*/ 624 w 1291"/>
                <a:gd name="T25" fmla="*/ 202 h 830"/>
                <a:gd name="T26" fmla="*/ 511 w 1291"/>
                <a:gd name="T27" fmla="*/ 314 h 830"/>
                <a:gd name="T28" fmla="*/ 404 w 1291"/>
                <a:gd name="T29" fmla="*/ 315 h 830"/>
                <a:gd name="T30" fmla="*/ 366 w 1291"/>
                <a:gd name="T31" fmla="*/ 335 h 830"/>
                <a:gd name="T32" fmla="*/ 313 w 1291"/>
                <a:gd name="T33" fmla="*/ 285 h 830"/>
                <a:gd name="T34" fmla="*/ 248 w 1291"/>
                <a:gd name="T35" fmla="*/ 306 h 830"/>
                <a:gd name="T36" fmla="*/ 164 w 1291"/>
                <a:gd name="T37" fmla="*/ 271 h 830"/>
                <a:gd name="T38" fmla="*/ 132 w 1291"/>
                <a:gd name="T39" fmla="*/ 303 h 830"/>
                <a:gd name="T40" fmla="*/ 46 w 1291"/>
                <a:gd name="T41" fmla="*/ 318 h 830"/>
                <a:gd name="T42" fmla="*/ 7 w 1291"/>
                <a:gd name="T43" fmla="*/ 413 h 830"/>
                <a:gd name="T44" fmla="*/ 144 w 1291"/>
                <a:gd name="T45" fmla="*/ 653 h 830"/>
                <a:gd name="T46" fmla="*/ 321 w 1291"/>
                <a:gd name="T47" fmla="*/ 523 h 830"/>
                <a:gd name="T48" fmla="*/ 212 w 1291"/>
                <a:gd name="T49" fmla="*/ 392 h 830"/>
                <a:gd name="T50" fmla="*/ 307 w 1291"/>
                <a:gd name="T51" fmla="*/ 449 h 830"/>
                <a:gd name="T52" fmla="*/ 453 w 1291"/>
                <a:gd name="T53" fmla="*/ 534 h 830"/>
                <a:gd name="T54" fmla="*/ 580 w 1291"/>
                <a:gd name="T55" fmla="*/ 714 h 830"/>
                <a:gd name="T56" fmla="*/ 607 w 1291"/>
                <a:gd name="T57" fmla="*/ 695 h 830"/>
                <a:gd name="T58" fmla="*/ 661 w 1291"/>
                <a:gd name="T59" fmla="*/ 604 h 830"/>
                <a:gd name="T60" fmla="*/ 731 w 1291"/>
                <a:gd name="T61" fmla="*/ 550 h 830"/>
                <a:gd name="T62" fmla="*/ 806 w 1291"/>
                <a:gd name="T63" fmla="*/ 604 h 830"/>
                <a:gd name="T64" fmla="*/ 822 w 1291"/>
                <a:gd name="T65" fmla="*/ 635 h 830"/>
                <a:gd name="T66" fmla="*/ 848 w 1291"/>
                <a:gd name="T67" fmla="*/ 638 h 830"/>
                <a:gd name="T68" fmla="*/ 865 w 1291"/>
                <a:gd name="T69" fmla="*/ 742 h 830"/>
                <a:gd name="T70" fmla="*/ 904 w 1291"/>
                <a:gd name="T71" fmla="*/ 785 h 830"/>
                <a:gd name="T72" fmla="*/ 964 w 1291"/>
                <a:gd name="T73" fmla="*/ 830 h 830"/>
                <a:gd name="T74" fmla="*/ 978 w 1291"/>
                <a:gd name="T75" fmla="*/ 809 h 830"/>
                <a:gd name="T76" fmla="*/ 967 w 1291"/>
                <a:gd name="T77" fmla="*/ 779 h 830"/>
                <a:gd name="T78" fmla="*/ 917 w 1291"/>
                <a:gd name="T79" fmla="*/ 698 h 830"/>
                <a:gd name="T80" fmla="*/ 940 w 1291"/>
                <a:gd name="T81" fmla="*/ 687 h 830"/>
                <a:gd name="T82" fmla="*/ 957 w 1291"/>
                <a:gd name="T83" fmla="*/ 707 h 830"/>
                <a:gd name="T84" fmla="*/ 993 w 1291"/>
                <a:gd name="T85" fmla="*/ 693 h 830"/>
                <a:gd name="T86" fmla="*/ 1017 w 1291"/>
                <a:gd name="T87" fmla="*/ 647 h 830"/>
                <a:gd name="T88" fmla="*/ 975 w 1291"/>
                <a:gd name="T89" fmla="*/ 541 h 830"/>
                <a:gd name="T90" fmla="*/ 1027 w 1291"/>
                <a:gd name="T91" fmla="*/ 580 h 830"/>
                <a:gd name="T92" fmla="*/ 1051 w 1291"/>
                <a:gd name="T93" fmla="*/ 570 h 830"/>
                <a:gd name="T94" fmla="*/ 1119 w 1291"/>
                <a:gd name="T95" fmla="*/ 487 h 830"/>
                <a:gd name="T96" fmla="*/ 1186 w 1291"/>
                <a:gd name="T97" fmla="*/ 419 h 830"/>
                <a:gd name="T98" fmla="*/ 1195 w 1291"/>
                <a:gd name="T99" fmla="*/ 362 h 830"/>
                <a:gd name="T100" fmla="*/ 1189 w 1291"/>
                <a:gd name="T101" fmla="*/ 262 h 830"/>
                <a:gd name="T102" fmla="*/ 1246 w 1291"/>
                <a:gd name="T103" fmla="*/ 255 h 830"/>
                <a:gd name="T104" fmla="*/ 1265 w 1291"/>
                <a:gd name="T105" fmla="*/ 249 h 830"/>
                <a:gd name="T106" fmla="*/ 0 w 1291"/>
                <a:gd name="T107" fmla="*/ 0 h 830"/>
                <a:gd name="T108" fmla="*/ 1291 w 1291"/>
                <a:gd name="T109" fmla="*/ 830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1291" h="830">
                  <a:moveTo>
                    <a:pt x="1252" y="234"/>
                  </a:moveTo>
                  <a:lnTo>
                    <a:pt x="1252" y="234"/>
                  </a:lnTo>
                  <a:lnTo>
                    <a:pt x="1253" y="223"/>
                  </a:lnTo>
                  <a:lnTo>
                    <a:pt x="1256" y="208"/>
                  </a:lnTo>
                  <a:lnTo>
                    <a:pt x="1268" y="173"/>
                  </a:lnTo>
                  <a:lnTo>
                    <a:pt x="1282" y="142"/>
                  </a:lnTo>
                  <a:lnTo>
                    <a:pt x="1287" y="130"/>
                  </a:lnTo>
                  <a:lnTo>
                    <a:pt x="1271" y="139"/>
                  </a:lnTo>
                  <a:lnTo>
                    <a:pt x="1261" y="143"/>
                  </a:lnTo>
                  <a:lnTo>
                    <a:pt x="1258" y="145"/>
                  </a:lnTo>
                  <a:lnTo>
                    <a:pt x="1258" y="143"/>
                  </a:lnTo>
                  <a:lnTo>
                    <a:pt x="1256" y="133"/>
                  </a:lnTo>
                  <a:lnTo>
                    <a:pt x="1255" y="118"/>
                  </a:lnTo>
                  <a:lnTo>
                    <a:pt x="1252" y="98"/>
                  </a:lnTo>
                  <a:lnTo>
                    <a:pt x="1246" y="97"/>
                  </a:lnTo>
                  <a:lnTo>
                    <a:pt x="1240" y="94"/>
                  </a:lnTo>
                  <a:lnTo>
                    <a:pt x="1232" y="91"/>
                  </a:lnTo>
                  <a:lnTo>
                    <a:pt x="1225" y="85"/>
                  </a:lnTo>
                  <a:lnTo>
                    <a:pt x="1219" y="79"/>
                  </a:lnTo>
                  <a:lnTo>
                    <a:pt x="1213" y="70"/>
                  </a:lnTo>
                  <a:lnTo>
                    <a:pt x="1211" y="60"/>
                  </a:lnTo>
                  <a:lnTo>
                    <a:pt x="1210" y="48"/>
                  </a:lnTo>
                  <a:lnTo>
                    <a:pt x="1207" y="38"/>
                  </a:lnTo>
                  <a:lnTo>
                    <a:pt x="1201" y="18"/>
                  </a:lnTo>
                  <a:lnTo>
                    <a:pt x="1195" y="5"/>
                  </a:lnTo>
                  <a:lnTo>
                    <a:pt x="1193" y="0"/>
                  </a:lnTo>
                  <a:lnTo>
                    <a:pt x="1155" y="6"/>
                  </a:lnTo>
                  <a:lnTo>
                    <a:pt x="1149" y="17"/>
                  </a:lnTo>
                  <a:lnTo>
                    <a:pt x="1134" y="39"/>
                  </a:lnTo>
                  <a:lnTo>
                    <a:pt x="1116" y="63"/>
                  </a:lnTo>
                  <a:lnTo>
                    <a:pt x="1109" y="73"/>
                  </a:lnTo>
                  <a:lnTo>
                    <a:pt x="1101" y="77"/>
                  </a:lnTo>
                  <a:lnTo>
                    <a:pt x="1091" y="79"/>
                  </a:lnTo>
                  <a:lnTo>
                    <a:pt x="1074" y="79"/>
                  </a:lnTo>
                  <a:lnTo>
                    <a:pt x="1026" y="80"/>
                  </a:lnTo>
                  <a:lnTo>
                    <a:pt x="981" y="80"/>
                  </a:lnTo>
                  <a:lnTo>
                    <a:pt x="954" y="80"/>
                  </a:lnTo>
                  <a:lnTo>
                    <a:pt x="945" y="79"/>
                  </a:lnTo>
                  <a:lnTo>
                    <a:pt x="931" y="74"/>
                  </a:lnTo>
                  <a:lnTo>
                    <a:pt x="916" y="66"/>
                  </a:lnTo>
                  <a:lnTo>
                    <a:pt x="907" y="60"/>
                  </a:lnTo>
                  <a:lnTo>
                    <a:pt x="898" y="53"/>
                  </a:lnTo>
                  <a:lnTo>
                    <a:pt x="889" y="47"/>
                  </a:lnTo>
                  <a:lnTo>
                    <a:pt x="878" y="42"/>
                  </a:lnTo>
                  <a:lnTo>
                    <a:pt x="869" y="39"/>
                  </a:lnTo>
                  <a:lnTo>
                    <a:pt x="860" y="38"/>
                  </a:lnTo>
                  <a:lnTo>
                    <a:pt x="845" y="39"/>
                  </a:lnTo>
                  <a:lnTo>
                    <a:pt x="841" y="39"/>
                  </a:lnTo>
                  <a:lnTo>
                    <a:pt x="841" y="79"/>
                  </a:lnTo>
                  <a:lnTo>
                    <a:pt x="813" y="70"/>
                  </a:lnTo>
                  <a:lnTo>
                    <a:pt x="780" y="60"/>
                  </a:lnTo>
                  <a:lnTo>
                    <a:pt x="774" y="60"/>
                  </a:lnTo>
                  <a:lnTo>
                    <a:pt x="764" y="65"/>
                  </a:lnTo>
                  <a:lnTo>
                    <a:pt x="738" y="80"/>
                  </a:lnTo>
                  <a:lnTo>
                    <a:pt x="712" y="97"/>
                  </a:lnTo>
                  <a:lnTo>
                    <a:pt x="699" y="106"/>
                  </a:lnTo>
                  <a:lnTo>
                    <a:pt x="670" y="136"/>
                  </a:lnTo>
                  <a:lnTo>
                    <a:pt x="654" y="154"/>
                  </a:lnTo>
                  <a:lnTo>
                    <a:pt x="649" y="161"/>
                  </a:lnTo>
                  <a:lnTo>
                    <a:pt x="648" y="164"/>
                  </a:lnTo>
                  <a:lnTo>
                    <a:pt x="648" y="166"/>
                  </a:lnTo>
                  <a:lnTo>
                    <a:pt x="648" y="167"/>
                  </a:lnTo>
                  <a:lnTo>
                    <a:pt x="646" y="170"/>
                  </a:lnTo>
                  <a:lnTo>
                    <a:pt x="642" y="180"/>
                  </a:lnTo>
                  <a:lnTo>
                    <a:pt x="624" y="202"/>
                  </a:lnTo>
                  <a:lnTo>
                    <a:pt x="596" y="234"/>
                  </a:lnTo>
                  <a:lnTo>
                    <a:pt x="559" y="279"/>
                  </a:lnTo>
                  <a:lnTo>
                    <a:pt x="536" y="297"/>
                  </a:lnTo>
                  <a:lnTo>
                    <a:pt x="518" y="309"/>
                  </a:lnTo>
                  <a:lnTo>
                    <a:pt x="511" y="314"/>
                  </a:lnTo>
                  <a:lnTo>
                    <a:pt x="503" y="315"/>
                  </a:lnTo>
                  <a:lnTo>
                    <a:pt x="467" y="314"/>
                  </a:lnTo>
                  <a:lnTo>
                    <a:pt x="422" y="312"/>
                  </a:lnTo>
                  <a:lnTo>
                    <a:pt x="413" y="312"/>
                  </a:lnTo>
                  <a:lnTo>
                    <a:pt x="404" y="315"/>
                  </a:lnTo>
                  <a:lnTo>
                    <a:pt x="396" y="320"/>
                  </a:lnTo>
                  <a:lnTo>
                    <a:pt x="388" y="324"/>
                  </a:lnTo>
                  <a:lnTo>
                    <a:pt x="375" y="333"/>
                  </a:lnTo>
                  <a:lnTo>
                    <a:pt x="370" y="335"/>
                  </a:lnTo>
                  <a:lnTo>
                    <a:pt x="366" y="335"/>
                  </a:lnTo>
                  <a:lnTo>
                    <a:pt x="361" y="332"/>
                  </a:lnTo>
                  <a:lnTo>
                    <a:pt x="355" y="326"/>
                  </a:lnTo>
                  <a:lnTo>
                    <a:pt x="337" y="308"/>
                  </a:lnTo>
                  <a:lnTo>
                    <a:pt x="319" y="291"/>
                  </a:lnTo>
                  <a:lnTo>
                    <a:pt x="313" y="285"/>
                  </a:lnTo>
                  <a:lnTo>
                    <a:pt x="309" y="283"/>
                  </a:lnTo>
                  <a:lnTo>
                    <a:pt x="303" y="285"/>
                  </a:lnTo>
                  <a:lnTo>
                    <a:pt x="295" y="288"/>
                  </a:lnTo>
                  <a:lnTo>
                    <a:pt x="272" y="297"/>
                  </a:lnTo>
                  <a:lnTo>
                    <a:pt x="248" y="306"/>
                  </a:lnTo>
                  <a:lnTo>
                    <a:pt x="239" y="309"/>
                  </a:lnTo>
                  <a:lnTo>
                    <a:pt x="232" y="308"/>
                  </a:lnTo>
                  <a:lnTo>
                    <a:pt x="215" y="300"/>
                  </a:lnTo>
                  <a:lnTo>
                    <a:pt x="193" y="288"/>
                  </a:lnTo>
                  <a:lnTo>
                    <a:pt x="164" y="271"/>
                  </a:lnTo>
                  <a:lnTo>
                    <a:pt x="156" y="286"/>
                  </a:lnTo>
                  <a:lnTo>
                    <a:pt x="150" y="296"/>
                  </a:lnTo>
                  <a:lnTo>
                    <a:pt x="147" y="299"/>
                  </a:lnTo>
                  <a:lnTo>
                    <a:pt x="144" y="300"/>
                  </a:lnTo>
                  <a:lnTo>
                    <a:pt x="132" y="303"/>
                  </a:lnTo>
                  <a:lnTo>
                    <a:pt x="111" y="309"/>
                  </a:lnTo>
                  <a:lnTo>
                    <a:pt x="84" y="315"/>
                  </a:lnTo>
                  <a:lnTo>
                    <a:pt x="69" y="318"/>
                  </a:lnTo>
                  <a:lnTo>
                    <a:pt x="52" y="318"/>
                  </a:lnTo>
                  <a:lnTo>
                    <a:pt x="46" y="318"/>
                  </a:lnTo>
                  <a:lnTo>
                    <a:pt x="40" y="321"/>
                  </a:lnTo>
                  <a:lnTo>
                    <a:pt x="27" y="327"/>
                  </a:lnTo>
                  <a:lnTo>
                    <a:pt x="13" y="338"/>
                  </a:lnTo>
                  <a:lnTo>
                    <a:pt x="0" y="350"/>
                  </a:lnTo>
                  <a:lnTo>
                    <a:pt x="7" y="413"/>
                  </a:lnTo>
                  <a:lnTo>
                    <a:pt x="18" y="404"/>
                  </a:lnTo>
                  <a:lnTo>
                    <a:pt x="25" y="449"/>
                  </a:lnTo>
                  <a:lnTo>
                    <a:pt x="75" y="519"/>
                  </a:lnTo>
                  <a:lnTo>
                    <a:pt x="117" y="588"/>
                  </a:lnTo>
                  <a:lnTo>
                    <a:pt x="144" y="653"/>
                  </a:lnTo>
                  <a:lnTo>
                    <a:pt x="174" y="638"/>
                  </a:lnTo>
                  <a:lnTo>
                    <a:pt x="229" y="606"/>
                  </a:lnTo>
                  <a:lnTo>
                    <a:pt x="278" y="583"/>
                  </a:lnTo>
                  <a:lnTo>
                    <a:pt x="328" y="561"/>
                  </a:lnTo>
                  <a:lnTo>
                    <a:pt x="321" y="523"/>
                  </a:lnTo>
                  <a:lnTo>
                    <a:pt x="301" y="496"/>
                  </a:lnTo>
                  <a:lnTo>
                    <a:pt x="297" y="461"/>
                  </a:lnTo>
                  <a:lnTo>
                    <a:pt x="254" y="466"/>
                  </a:lnTo>
                  <a:lnTo>
                    <a:pt x="212" y="419"/>
                  </a:lnTo>
                  <a:lnTo>
                    <a:pt x="212" y="392"/>
                  </a:lnTo>
                  <a:lnTo>
                    <a:pt x="226" y="403"/>
                  </a:lnTo>
                  <a:lnTo>
                    <a:pt x="239" y="413"/>
                  </a:lnTo>
                  <a:lnTo>
                    <a:pt x="259" y="425"/>
                  </a:lnTo>
                  <a:lnTo>
                    <a:pt x="281" y="437"/>
                  </a:lnTo>
                  <a:lnTo>
                    <a:pt x="307" y="449"/>
                  </a:lnTo>
                  <a:lnTo>
                    <a:pt x="334" y="458"/>
                  </a:lnTo>
                  <a:lnTo>
                    <a:pt x="348" y="463"/>
                  </a:lnTo>
                  <a:lnTo>
                    <a:pt x="361" y="466"/>
                  </a:lnTo>
                  <a:lnTo>
                    <a:pt x="450" y="488"/>
                  </a:lnTo>
                  <a:lnTo>
                    <a:pt x="453" y="534"/>
                  </a:lnTo>
                  <a:lnTo>
                    <a:pt x="515" y="531"/>
                  </a:lnTo>
                  <a:lnTo>
                    <a:pt x="500" y="588"/>
                  </a:lnTo>
                  <a:lnTo>
                    <a:pt x="572" y="710"/>
                  </a:lnTo>
                  <a:lnTo>
                    <a:pt x="575" y="713"/>
                  </a:lnTo>
                  <a:lnTo>
                    <a:pt x="580" y="714"/>
                  </a:lnTo>
                  <a:lnTo>
                    <a:pt x="584" y="714"/>
                  </a:lnTo>
                  <a:lnTo>
                    <a:pt x="589" y="714"/>
                  </a:lnTo>
                  <a:lnTo>
                    <a:pt x="595" y="711"/>
                  </a:lnTo>
                  <a:lnTo>
                    <a:pt x="601" y="705"/>
                  </a:lnTo>
                  <a:lnTo>
                    <a:pt x="607" y="695"/>
                  </a:lnTo>
                  <a:lnTo>
                    <a:pt x="614" y="678"/>
                  </a:lnTo>
                  <a:lnTo>
                    <a:pt x="627" y="656"/>
                  </a:lnTo>
                  <a:lnTo>
                    <a:pt x="642" y="632"/>
                  </a:lnTo>
                  <a:lnTo>
                    <a:pt x="651" y="618"/>
                  </a:lnTo>
                  <a:lnTo>
                    <a:pt x="661" y="604"/>
                  </a:lnTo>
                  <a:lnTo>
                    <a:pt x="672" y="592"/>
                  </a:lnTo>
                  <a:lnTo>
                    <a:pt x="685" y="580"/>
                  </a:lnTo>
                  <a:lnTo>
                    <a:pt x="699" y="568"/>
                  </a:lnTo>
                  <a:lnTo>
                    <a:pt x="714" y="559"/>
                  </a:lnTo>
                  <a:lnTo>
                    <a:pt x="731" y="550"/>
                  </a:lnTo>
                  <a:lnTo>
                    <a:pt x="747" y="544"/>
                  </a:lnTo>
                  <a:lnTo>
                    <a:pt x="767" y="540"/>
                  </a:lnTo>
                  <a:lnTo>
                    <a:pt x="786" y="538"/>
                  </a:lnTo>
                  <a:lnTo>
                    <a:pt x="798" y="574"/>
                  </a:lnTo>
                  <a:lnTo>
                    <a:pt x="806" y="604"/>
                  </a:lnTo>
                  <a:lnTo>
                    <a:pt x="809" y="618"/>
                  </a:lnTo>
                  <a:lnTo>
                    <a:pt x="809" y="630"/>
                  </a:lnTo>
                  <a:lnTo>
                    <a:pt x="813" y="632"/>
                  </a:lnTo>
                  <a:lnTo>
                    <a:pt x="818" y="633"/>
                  </a:lnTo>
                  <a:lnTo>
                    <a:pt x="822" y="635"/>
                  </a:lnTo>
                  <a:lnTo>
                    <a:pt x="828" y="633"/>
                  </a:lnTo>
                  <a:lnTo>
                    <a:pt x="836" y="632"/>
                  </a:lnTo>
                  <a:lnTo>
                    <a:pt x="842" y="626"/>
                  </a:lnTo>
                  <a:lnTo>
                    <a:pt x="848" y="618"/>
                  </a:lnTo>
                  <a:lnTo>
                    <a:pt x="848" y="638"/>
                  </a:lnTo>
                  <a:lnTo>
                    <a:pt x="850" y="659"/>
                  </a:lnTo>
                  <a:lnTo>
                    <a:pt x="851" y="683"/>
                  </a:lnTo>
                  <a:lnTo>
                    <a:pt x="856" y="707"/>
                  </a:lnTo>
                  <a:lnTo>
                    <a:pt x="860" y="731"/>
                  </a:lnTo>
                  <a:lnTo>
                    <a:pt x="865" y="742"/>
                  </a:lnTo>
                  <a:lnTo>
                    <a:pt x="868" y="751"/>
                  </a:lnTo>
                  <a:lnTo>
                    <a:pt x="874" y="758"/>
                  </a:lnTo>
                  <a:lnTo>
                    <a:pt x="878" y="763"/>
                  </a:lnTo>
                  <a:lnTo>
                    <a:pt x="890" y="773"/>
                  </a:lnTo>
                  <a:lnTo>
                    <a:pt x="904" y="785"/>
                  </a:lnTo>
                  <a:lnTo>
                    <a:pt x="931" y="811"/>
                  </a:lnTo>
                  <a:lnTo>
                    <a:pt x="945" y="820"/>
                  </a:lnTo>
                  <a:lnTo>
                    <a:pt x="955" y="827"/>
                  </a:lnTo>
                  <a:lnTo>
                    <a:pt x="960" y="830"/>
                  </a:lnTo>
                  <a:lnTo>
                    <a:pt x="964" y="830"/>
                  </a:lnTo>
                  <a:lnTo>
                    <a:pt x="967" y="830"/>
                  </a:lnTo>
                  <a:lnTo>
                    <a:pt x="970" y="829"/>
                  </a:lnTo>
                  <a:lnTo>
                    <a:pt x="975" y="823"/>
                  </a:lnTo>
                  <a:lnTo>
                    <a:pt x="976" y="817"/>
                  </a:lnTo>
                  <a:lnTo>
                    <a:pt x="978" y="809"/>
                  </a:lnTo>
                  <a:lnTo>
                    <a:pt x="978" y="803"/>
                  </a:lnTo>
                  <a:lnTo>
                    <a:pt x="978" y="797"/>
                  </a:lnTo>
                  <a:lnTo>
                    <a:pt x="975" y="791"/>
                  </a:lnTo>
                  <a:lnTo>
                    <a:pt x="972" y="785"/>
                  </a:lnTo>
                  <a:lnTo>
                    <a:pt x="967" y="779"/>
                  </a:lnTo>
                  <a:lnTo>
                    <a:pt x="961" y="772"/>
                  </a:lnTo>
                  <a:lnTo>
                    <a:pt x="955" y="764"/>
                  </a:lnTo>
                  <a:lnTo>
                    <a:pt x="941" y="743"/>
                  </a:lnTo>
                  <a:lnTo>
                    <a:pt x="920" y="705"/>
                  </a:lnTo>
                  <a:lnTo>
                    <a:pt x="917" y="698"/>
                  </a:lnTo>
                  <a:lnTo>
                    <a:pt x="914" y="689"/>
                  </a:lnTo>
                  <a:lnTo>
                    <a:pt x="910" y="671"/>
                  </a:lnTo>
                  <a:lnTo>
                    <a:pt x="910" y="656"/>
                  </a:lnTo>
                  <a:lnTo>
                    <a:pt x="908" y="648"/>
                  </a:lnTo>
                  <a:lnTo>
                    <a:pt x="940" y="687"/>
                  </a:lnTo>
                  <a:lnTo>
                    <a:pt x="941" y="692"/>
                  </a:lnTo>
                  <a:lnTo>
                    <a:pt x="943" y="698"/>
                  </a:lnTo>
                  <a:lnTo>
                    <a:pt x="948" y="702"/>
                  </a:lnTo>
                  <a:lnTo>
                    <a:pt x="952" y="707"/>
                  </a:lnTo>
                  <a:lnTo>
                    <a:pt x="957" y="707"/>
                  </a:lnTo>
                  <a:lnTo>
                    <a:pt x="961" y="708"/>
                  </a:lnTo>
                  <a:lnTo>
                    <a:pt x="966" y="707"/>
                  </a:lnTo>
                  <a:lnTo>
                    <a:pt x="972" y="705"/>
                  </a:lnTo>
                  <a:lnTo>
                    <a:pt x="985" y="698"/>
                  </a:lnTo>
                  <a:lnTo>
                    <a:pt x="993" y="693"/>
                  </a:lnTo>
                  <a:lnTo>
                    <a:pt x="999" y="687"/>
                  </a:lnTo>
                  <a:lnTo>
                    <a:pt x="1003" y="681"/>
                  </a:lnTo>
                  <a:lnTo>
                    <a:pt x="1008" y="674"/>
                  </a:lnTo>
                  <a:lnTo>
                    <a:pt x="1014" y="660"/>
                  </a:lnTo>
                  <a:lnTo>
                    <a:pt x="1017" y="647"/>
                  </a:lnTo>
                  <a:lnTo>
                    <a:pt x="1017" y="633"/>
                  </a:lnTo>
                  <a:lnTo>
                    <a:pt x="1017" y="624"/>
                  </a:lnTo>
                  <a:lnTo>
                    <a:pt x="1017" y="615"/>
                  </a:lnTo>
                  <a:lnTo>
                    <a:pt x="975" y="588"/>
                  </a:lnTo>
                  <a:lnTo>
                    <a:pt x="975" y="541"/>
                  </a:lnTo>
                  <a:lnTo>
                    <a:pt x="1020" y="526"/>
                  </a:lnTo>
                  <a:lnTo>
                    <a:pt x="1017" y="565"/>
                  </a:lnTo>
                  <a:lnTo>
                    <a:pt x="1018" y="568"/>
                  </a:lnTo>
                  <a:lnTo>
                    <a:pt x="1023" y="577"/>
                  </a:lnTo>
                  <a:lnTo>
                    <a:pt x="1027" y="580"/>
                  </a:lnTo>
                  <a:lnTo>
                    <a:pt x="1030" y="583"/>
                  </a:lnTo>
                  <a:lnTo>
                    <a:pt x="1035" y="585"/>
                  </a:lnTo>
                  <a:lnTo>
                    <a:pt x="1039" y="583"/>
                  </a:lnTo>
                  <a:lnTo>
                    <a:pt x="1047" y="577"/>
                  </a:lnTo>
                  <a:lnTo>
                    <a:pt x="1051" y="570"/>
                  </a:lnTo>
                  <a:lnTo>
                    <a:pt x="1055" y="561"/>
                  </a:lnTo>
                  <a:lnTo>
                    <a:pt x="1055" y="534"/>
                  </a:lnTo>
                  <a:lnTo>
                    <a:pt x="1074" y="520"/>
                  </a:lnTo>
                  <a:lnTo>
                    <a:pt x="1095" y="505"/>
                  </a:lnTo>
                  <a:lnTo>
                    <a:pt x="1119" y="487"/>
                  </a:lnTo>
                  <a:lnTo>
                    <a:pt x="1145" y="467"/>
                  </a:lnTo>
                  <a:lnTo>
                    <a:pt x="1166" y="446"/>
                  </a:lnTo>
                  <a:lnTo>
                    <a:pt x="1175" y="437"/>
                  </a:lnTo>
                  <a:lnTo>
                    <a:pt x="1181" y="428"/>
                  </a:lnTo>
                  <a:lnTo>
                    <a:pt x="1186" y="419"/>
                  </a:lnTo>
                  <a:lnTo>
                    <a:pt x="1189" y="412"/>
                  </a:lnTo>
                  <a:lnTo>
                    <a:pt x="1192" y="389"/>
                  </a:lnTo>
                  <a:lnTo>
                    <a:pt x="1195" y="375"/>
                  </a:lnTo>
                  <a:lnTo>
                    <a:pt x="1195" y="366"/>
                  </a:lnTo>
                  <a:lnTo>
                    <a:pt x="1195" y="362"/>
                  </a:lnTo>
                  <a:lnTo>
                    <a:pt x="1192" y="357"/>
                  </a:lnTo>
                  <a:lnTo>
                    <a:pt x="1186" y="345"/>
                  </a:lnTo>
                  <a:lnTo>
                    <a:pt x="1180" y="329"/>
                  </a:lnTo>
                  <a:lnTo>
                    <a:pt x="1174" y="308"/>
                  </a:lnTo>
                  <a:lnTo>
                    <a:pt x="1189" y="262"/>
                  </a:lnTo>
                  <a:lnTo>
                    <a:pt x="1149" y="258"/>
                  </a:lnTo>
                  <a:lnTo>
                    <a:pt x="1149" y="235"/>
                  </a:lnTo>
                  <a:lnTo>
                    <a:pt x="1189" y="220"/>
                  </a:lnTo>
                  <a:lnTo>
                    <a:pt x="1226" y="220"/>
                  </a:lnTo>
                  <a:lnTo>
                    <a:pt x="1246" y="255"/>
                  </a:lnTo>
                  <a:lnTo>
                    <a:pt x="1243" y="312"/>
                  </a:lnTo>
                  <a:lnTo>
                    <a:pt x="1291" y="290"/>
                  </a:lnTo>
                  <a:lnTo>
                    <a:pt x="1291" y="255"/>
                  </a:lnTo>
                  <a:lnTo>
                    <a:pt x="1278" y="253"/>
                  </a:lnTo>
                  <a:lnTo>
                    <a:pt x="1265" y="249"/>
                  </a:lnTo>
                  <a:lnTo>
                    <a:pt x="1261" y="246"/>
                  </a:lnTo>
                  <a:lnTo>
                    <a:pt x="1256" y="243"/>
                  </a:lnTo>
                  <a:lnTo>
                    <a:pt x="1253" y="238"/>
                  </a:lnTo>
                  <a:lnTo>
                    <a:pt x="1252" y="234"/>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grpSp>
      <p:sp>
        <p:nvSpPr>
          <p:cNvPr id="26656" name="Freeform 125"/>
          <p:cNvSpPr>
            <a:spLocks/>
          </p:cNvSpPr>
          <p:nvPr/>
        </p:nvSpPr>
        <p:spPr bwMode="auto">
          <a:xfrm>
            <a:off x="7318375" y="2908300"/>
            <a:ext cx="68263" cy="254000"/>
          </a:xfrm>
          <a:custGeom>
            <a:avLst/>
            <a:gdLst>
              <a:gd name="T0" fmla="*/ 5 w 43"/>
              <a:gd name="T1" fmla="*/ 160 h 160"/>
              <a:gd name="T2" fmla="*/ 35 w 43"/>
              <a:gd name="T3" fmla="*/ 145 h 160"/>
              <a:gd name="T4" fmla="*/ 35 w 43"/>
              <a:gd name="T5" fmla="*/ 107 h 160"/>
              <a:gd name="T6" fmla="*/ 43 w 43"/>
              <a:gd name="T7" fmla="*/ 65 h 160"/>
              <a:gd name="T8" fmla="*/ 35 w 43"/>
              <a:gd name="T9" fmla="*/ 11 h 160"/>
              <a:gd name="T10" fmla="*/ 23 w 43"/>
              <a:gd name="T11" fmla="*/ 0 h 160"/>
              <a:gd name="T12" fmla="*/ 8 w 43"/>
              <a:gd name="T13" fmla="*/ 26 h 160"/>
              <a:gd name="T14" fmla="*/ 8 w 43"/>
              <a:gd name="T15" fmla="*/ 88 h 160"/>
              <a:gd name="T16" fmla="*/ 0 w 43"/>
              <a:gd name="T17" fmla="*/ 137 h 160"/>
              <a:gd name="T18" fmla="*/ 5 w 43"/>
              <a:gd name="T19" fmla="*/ 160 h 160"/>
              <a:gd name="T20" fmla="*/ 0 w 43"/>
              <a:gd name="T21" fmla="*/ 0 h 160"/>
              <a:gd name="T22" fmla="*/ 43 w 43"/>
              <a:gd name="T23"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 h="160">
                <a:moveTo>
                  <a:pt x="5" y="160"/>
                </a:moveTo>
                <a:lnTo>
                  <a:pt x="35" y="145"/>
                </a:lnTo>
                <a:lnTo>
                  <a:pt x="35" y="107"/>
                </a:lnTo>
                <a:lnTo>
                  <a:pt x="43" y="65"/>
                </a:lnTo>
                <a:lnTo>
                  <a:pt x="35" y="11"/>
                </a:lnTo>
                <a:lnTo>
                  <a:pt x="23" y="0"/>
                </a:lnTo>
                <a:lnTo>
                  <a:pt x="8" y="26"/>
                </a:lnTo>
                <a:lnTo>
                  <a:pt x="8" y="88"/>
                </a:lnTo>
                <a:lnTo>
                  <a:pt x="0" y="137"/>
                </a:lnTo>
                <a:lnTo>
                  <a:pt x="5" y="160"/>
                </a:lnTo>
                <a:close/>
              </a:path>
            </a:pathLst>
          </a:cu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7" name="Freeform 126"/>
          <p:cNvSpPr>
            <a:spLocks/>
          </p:cNvSpPr>
          <p:nvPr/>
        </p:nvSpPr>
        <p:spPr bwMode="auto">
          <a:xfrm>
            <a:off x="7270750" y="3217863"/>
            <a:ext cx="127000" cy="77787"/>
          </a:xfrm>
          <a:custGeom>
            <a:avLst/>
            <a:gdLst>
              <a:gd name="T0" fmla="*/ 27 w 80"/>
              <a:gd name="T1" fmla="*/ 46 h 49"/>
              <a:gd name="T2" fmla="*/ 0 w 80"/>
              <a:gd name="T3" fmla="*/ 49 h 49"/>
              <a:gd name="T4" fmla="*/ 18 w 80"/>
              <a:gd name="T5" fmla="*/ 7 h 49"/>
              <a:gd name="T6" fmla="*/ 50 w 80"/>
              <a:gd name="T7" fmla="*/ 0 h 49"/>
              <a:gd name="T8" fmla="*/ 80 w 80"/>
              <a:gd name="T9" fmla="*/ 30 h 49"/>
              <a:gd name="T10" fmla="*/ 61 w 80"/>
              <a:gd name="T11" fmla="*/ 49 h 49"/>
              <a:gd name="T12" fmla="*/ 27 w 80"/>
              <a:gd name="T13" fmla="*/ 46 h 49"/>
              <a:gd name="T14" fmla="*/ 0 w 80"/>
              <a:gd name="T15" fmla="*/ 0 h 49"/>
              <a:gd name="T16" fmla="*/ 80 w 80"/>
              <a:gd name="T17" fmla="*/ 49 h 49"/>
            </a:gdLst>
            <a:ahLst/>
            <a:cxnLst>
              <a:cxn ang="0">
                <a:pos x="T0" y="T1"/>
              </a:cxn>
              <a:cxn ang="0">
                <a:pos x="T2" y="T3"/>
              </a:cxn>
              <a:cxn ang="0">
                <a:pos x="T4" y="T5"/>
              </a:cxn>
              <a:cxn ang="0">
                <a:pos x="T6" y="T7"/>
              </a:cxn>
              <a:cxn ang="0">
                <a:pos x="T8" y="T9"/>
              </a:cxn>
              <a:cxn ang="0">
                <a:pos x="T10" y="T11"/>
              </a:cxn>
              <a:cxn ang="0">
                <a:pos x="T12" y="T13"/>
              </a:cxn>
            </a:cxnLst>
            <a:rect l="T14" t="T15" r="T16" b="T17"/>
            <a:pathLst>
              <a:path w="80" h="49">
                <a:moveTo>
                  <a:pt x="27" y="46"/>
                </a:moveTo>
                <a:lnTo>
                  <a:pt x="0" y="49"/>
                </a:lnTo>
                <a:lnTo>
                  <a:pt x="18" y="7"/>
                </a:lnTo>
                <a:lnTo>
                  <a:pt x="50" y="0"/>
                </a:lnTo>
                <a:lnTo>
                  <a:pt x="80" y="30"/>
                </a:lnTo>
                <a:lnTo>
                  <a:pt x="61" y="49"/>
                </a:lnTo>
                <a:lnTo>
                  <a:pt x="27" y="46"/>
                </a:lnTo>
                <a:close/>
              </a:path>
            </a:pathLst>
          </a:cu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8" name="Freeform 127"/>
          <p:cNvSpPr>
            <a:spLocks/>
          </p:cNvSpPr>
          <p:nvPr/>
        </p:nvSpPr>
        <p:spPr bwMode="auto">
          <a:xfrm>
            <a:off x="7070725" y="3327400"/>
            <a:ext cx="255588" cy="230188"/>
          </a:xfrm>
          <a:custGeom>
            <a:avLst/>
            <a:gdLst>
              <a:gd name="T0" fmla="*/ 134 w 161"/>
              <a:gd name="T1" fmla="*/ 8 h 145"/>
              <a:gd name="T2" fmla="*/ 114 w 161"/>
              <a:gd name="T3" fmla="*/ 27 h 145"/>
              <a:gd name="T4" fmla="*/ 99 w 161"/>
              <a:gd name="T5" fmla="*/ 45 h 145"/>
              <a:gd name="T6" fmla="*/ 87 w 161"/>
              <a:gd name="T7" fmla="*/ 50 h 145"/>
              <a:gd name="T8" fmla="*/ 72 w 161"/>
              <a:gd name="T9" fmla="*/ 60 h 145"/>
              <a:gd name="T10" fmla="*/ 69 w 161"/>
              <a:gd name="T11" fmla="*/ 87 h 145"/>
              <a:gd name="T12" fmla="*/ 22 w 161"/>
              <a:gd name="T13" fmla="*/ 87 h 145"/>
              <a:gd name="T14" fmla="*/ 0 w 161"/>
              <a:gd name="T15" fmla="*/ 110 h 145"/>
              <a:gd name="T16" fmla="*/ 22 w 161"/>
              <a:gd name="T17" fmla="*/ 134 h 145"/>
              <a:gd name="T18" fmla="*/ 61 w 161"/>
              <a:gd name="T19" fmla="*/ 142 h 145"/>
              <a:gd name="T20" fmla="*/ 84 w 161"/>
              <a:gd name="T21" fmla="*/ 145 h 145"/>
              <a:gd name="T22" fmla="*/ 114 w 161"/>
              <a:gd name="T23" fmla="*/ 130 h 145"/>
              <a:gd name="T24" fmla="*/ 129 w 161"/>
              <a:gd name="T25" fmla="*/ 77 h 145"/>
              <a:gd name="T26" fmla="*/ 149 w 161"/>
              <a:gd name="T27" fmla="*/ 50 h 145"/>
              <a:gd name="T28" fmla="*/ 161 w 161"/>
              <a:gd name="T29" fmla="*/ 23 h 145"/>
              <a:gd name="T30" fmla="*/ 161 w 161"/>
              <a:gd name="T31" fmla="*/ 0 h 145"/>
              <a:gd name="T32" fmla="*/ 134 w 161"/>
              <a:gd name="T33" fmla="*/ 8 h 145"/>
              <a:gd name="T34" fmla="*/ 0 w 161"/>
              <a:gd name="T35" fmla="*/ 0 h 145"/>
              <a:gd name="T36" fmla="*/ 161 w 161"/>
              <a:gd name="T3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T34" t="T35" r="T36" b="T37"/>
            <a:pathLst>
              <a:path w="161" h="145">
                <a:moveTo>
                  <a:pt x="134" y="8"/>
                </a:moveTo>
                <a:lnTo>
                  <a:pt x="114" y="27"/>
                </a:lnTo>
                <a:lnTo>
                  <a:pt x="99" y="45"/>
                </a:lnTo>
                <a:lnTo>
                  <a:pt x="87" y="50"/>
                </a:lnTo>
                <a:lnTo>
                  <a:pt x="72" y="60"/>
                </a:lnTo>
                <a:lnTo>
                  <a:pt x="69" y="87"/>
                </a:lnTo>
                <a:lnTo>
                  <a:pt x="22" y="87"/>
                </a:lnTo>
                <a:lnTo>
                  <a:pt x="0" y="110"/>
                </a:lnTo>
                <a:lnTo>
                  <a:pt x="22" y="134"/>
                </a:lnTo>
                <a:lnTo>
                  <a:pt x="61" y="142"/>
                </a:lnTo>
                <a:lnTo>
                  <a:pt x="84" y="145"/>
                </a:lnTo>
                <a:lnTo>
                  <a:pt x="114" y="130"/>
                </a:lnTo>
                <a:lnTo>
                  <a:pt x="129" y="77"/>
                </a:lnTo>
                <a:lnTo>
                  <a:pt x="149" y="50"/>
                </a:lnTo>
                <a:lnTo>
                  <a:pt x="161" y="23"/>
                </a:lnTo>
                <a:lnTo>
                  <a:pt x="161" y="0"/>
                </a:lnTo>
                <a:lnTo>
                  <a:pt x="134" y="8"/>
                </a:lnTo>
                <a:close/>
              </a:path>
            </a:pathLst>
          </a:cu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9" name="Freeform 128"/>
          <p:cNvSpPr>
            <a:spLocks/>
          </p:cNvSpPr>
          <p:nvPr/>
        </p:nvSpPr>
        <p:spPr bwMode="auto">
          <a:xfrm>
            <a:off x="7034213" y="3557588"/>
            <a:ext cx="71437" cy="49212"/>
          </a:xfrm>
          <a:custGeom>
            <a:avLst/>
            <a:gdLst>
              <a:gd name="T0" fmla="*/ 18 w 45"/>
              <a:gd name="T1" fmla="*/ 27 h 31"/>
              <a:gd name="T2" fmla="*/ 0 w 45"/>
              <a:gd name="T3" fmla="*/ 7 h 31"/>
              <a:gd name="T4" fmla="*/ 27 w 45"/>
              <a:gd name="T5" fmla="*/ 0 h 31"/>
              <a:gd name="T6" fmla="*/ 45 w 45"/>
              <a:gd name="T7" fmla="*/ 12 h 31"/>
              <a:gd name="T8" fmla="*/ 38 w 45"/>
              <a:gd name="T9" fmla="*/ 31 h 31"/>
              <a:gd name="T10" fmla="*/ 18 w 45"/>
              <a:gd name="T11" fmla="*/ 27 h 31"/>
              <a:gd name="T12" fmla="*/ 0 w 45"/>
              <a:gd name="T13" fmla="*/ 0 h 31"/>
              <a:gd name="T14" fmla="*/ 45 w 45"/>
              <a:gd name="T15" fmla="*/ 31 h 31"/>
            </a:gdLst>
            <a:ahLst/>
            <a:cxnLst>
              <a:cxn ang="0">
                <a:pos x="T0" y="T1"/>
              </a:cxn>
              <a:cxn ang="0">
                <a:pos x="T2" y="T3"/>
              </a:cxn>
              <a:cxn ang="0">
                <a:pos x="T4" y="T5"/>
              </a:cxn>
              <a:cxn ang="0">
                <a:pos x="T6" y="T7"/>
              </a:cxn>
              <a:cxn ang="0">
                <a:pos x="T8" y="T9"/>
              </a:cxn>
              <a:cxn ang="0">
                <a:pos x="T10" y="T11"/>
              </a:cxn>
            </a:cxnLst>
            <a:rect l="T12" t="T13" r="T14" b="T15"/>
            <a:pathLst>
              <a:path w="45" h="31">
                <a:moveTo>
                  <a:pt x="18" y="27"/>
                </a:moveTo>
                <a:lnTo>
                  <a:pt x="0" y="7"/>
                </a:lnTo>
                <a:lnTo>
                  <a:pt x="27" y="0"/>
                </a:lnTo>
                <a:lnTo>
                  <a:pt x="45" y="12"/>
                </a:lnTo>
                <a:lnTo>
                  <a:pt x="38" y="31"/>
                </a:lnTo>
                <a:lnTo>
                  <a:pt x="18" y="27"/>
                </a:lnTo>
                <a:close/>
              </a:path>
            </a:pathLst>
          </a:cu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0" name="Freeform 129"/>
          <p:cNvSpPr>
            <a:spLocks/>
          </p:cNvSpPr>
          <p:nvPr/>
        </p:nvSpPr>
        <p:spPr bwMode="auto">
          <a:xfrm>
            <a:off x="6826250" y="3765550"/>
            <a:ext cx="104775" cy="79375"/>
          </a:xfrm>
          <a:custGeom>
            <a:avLst/>
            <a:gdLst>
              <a:gd name="T0" fmla="*/ 24 w 66"/>
              <a:gd name="T1" fmla="*/ 50 h 50"/>
              <a:gd name="T2" fmla="*/ 47 w 66"/>
              <a:gd name="T3" fmla="*/ 37 h 50"/>
              <a:gd name="T4" fmla="*/ 66 w 66"/>
              <a:gd name="T5" fmla="*/ 7 h 50"/>
              <a:gd name="T6" fmla="*/ 39 w 66"/>
              <a:gd name="T7" fmla="*/ 0 h 50"/>
              <a:gd name="T8" fmla="*/ 0 w 66"/>
              <a:gd name="T9" fmla="*/ 30 h 50"/>
              <a:gd name="T10" fmla="*/ 24 w 66"/>
              <a:gd name="T11" fmla="*/ 50 h 50"/>
              <a:gd name="T12" fmla="*/ 0 w 66"/>
              <a:gd name="T13" fmla="*/ 0 h 50"/>
              <a:gd name="T14" fmla="*/ 66 w 66"/>
              <a:gd name="T15" fmla="*/ 50 h 50"/>
            </a:gdLst>
            <a:ahLst/>
            <a:cxnLst>
              <a:cxn ang="0">
                <a:pos x="T0" y="T1"/>
              </a:cxn>
              <a:cxn ang="0">
                <a:pos x="T2" y="T3"/>
              </a:cxn>
              <a:cxn ang="0">
                <a:pos x="T4" y="T5"/>
              </a:cxn>
              <a:cxn ang="0">
                <a:pos x="T6" y="T7"/>
              </a:cxn>
              <a:cxn ang="0">
                <a:pos x="T8" y="T9"/>
              </a:cxn>
              <a:cxn ang="0">
                <a:pos x="T10" y="T11"/>
              </a:cxn>
            </a:cxnLst>
            <a:rect l="T12" t="T13" r="T14" b="T15"/>
            <a:pathLst>
              <a:path w="66" h="50">
                <a:moveTo>
                  <a:pt x="24" y="50"/>
                </a:moveTo>
                <a:lnTo>
                  <a:pt x="47" y="37"/>
                </a:lnTo>
                <a:lnTo>
                  <a:pt x="66" y="7"/>
                </a:lnTo>
                <a:lnTo>
                  <a:pt x="39" y="0"/>
                </a:lnTo>
                <a:lnTo>
                  <a:pt x="0" y="30"/>
                </a:lnTo>
                <a:lnTo>
                  <a:pt x="24" y="50"/>
                </a:lnTo>
                <a:close/>
              </a:path>
            </a:pathLst>
          </a:cu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1" name="Freeform 130"/>
          <p:cNvSpPr>
            <a:spLocks/>
          </p:cNvSpPr>
          <p:nvPr/>
        </p:nvSpPr>
        <p:spPr bwMode="auto">
          <a:xfrm>
            <a:off x="6615113" y="4208463"/>
            <a:ext cx="217487" cy="241300"/>
          </a:xfrm>
          <a:custGeom>
            <a:avLst/>
            <a:gdLst>
              <a:gd name="T0" fmla="*/ 118 w 137"/>
              <a:gd name="T1" fmla="*/ 0 h 152"/>
              <a:gd name="T2" fmla="*/ 80 w 137"/>
              <a:gd name="T3" fmla="*/ 10 h 152"/>
              <a:gd name="T4" fmla="*/ 43 w 137"/>
              <a:gd name="T5" fmla="*/ 30 h 152"/>
              <a:gd name="T6" fmla="*/ 18 w 137"/>
              <a:gd name="T7" fmla="*/ 60 h 152"/>
              <a:gd name="T8" fmla="*/ 15 w 137"/>
              <a:gd name="T9" fmla="*/ 61 h 152"/>
              <a:gd name="T10" fmla="*/ 9 w 137"/>
              <a:gd name="T11" fmla="*/ 66 h 152"/>
              <a:gd name="T12" fmla="*/ 3 w 137"/>
              <a:gd name="T13" fmla="*/ 72 h 152"/>
              <a:gd name="T14" fmla="*/ 0 w 137"/>
              <a:gd name="T15" fmla="*/ 75 h 152"/>
              <a:gd name="T16" fmla="*/ 0 w 137"/>
              <a:gd name="T17" fmla="*/ 79 h 152"/>
              <a:gd name="T18" fmla="*/ 0 w 137"/>
              <a:gd name="T19" fmla="*/ 85 h 152"/>
              <a:gd name="T20" fmla="*/ 3 w 137"/>
              <a:gd name="T21" fmla="*/ 95 h 152"/>
              <a:gd name="T22" fmla="*/ 11 w 137"/>
              <a:gd name="T23" fmla="*/ 114 h 152"/>
              <a:gd name="T24" fmla="*/ 23 w 137"/>
              <a:gd name="T25" fmla="*/ 141 h 152"/>
              <a:gd name="T26" fmla="*/ 61 w 137"/>
              <a:gd name="T27" fmla="*/ 152 h 152"/>
              <a:gd name="T28" fmla="*/ 103 w 137"/>
              <a:gd name="T29" fmla="*/ 107 h 152"/>
              <a:gd name="T30" fmla="*/ 110 w 137"/>
              <a:gd name="T31" fmla="*/ 104 h 152"/>
              <a:gd name="T32" fmla="*/ 116 w 137"/>
              <a:gd name="T33" fmla="*/ 99 h 152"/>
              <a:gd name="T34" fmla="*/ 124 w 137"/>
              <a:gd name="T35" fmla="*/ 95 h 152"/>
              <a:gd name="T36" fmla="*/ 130 w 137"/>
              <a:gd name="T37" fmla="*/ 88 h 152"/>
              <a:gd name="T38" fmla="*/ 136 w 137"/>
              <a:gd name="T39" fmla="*/ 81 h 152"/>
              <a:gd name="T40" fmla="*/ 136 w 137"/>
              <a:gd name="T41" fmla="*/ 76 h 152"/>
              <a:gd name="T42" fmla="*/ 137 w 137"/>
              <a:gd name="T43" fmla="*/ 73 h 152"/>
              <a:gd name="T44" fmla="*/ 136 w 137"/>
              <a:gd name="T45" fmla="*/ 69 h 152"/>
              <a:gd name="T46" fmla="*/ 133 w 137"/>
              <a:gd name="T47" fmla="*/ 64 h 152"/>
              <a:gd name="T48" fmla="*/ 128 w 137"/>
              <a:gd name="T49" fmla="*/ 55 h 152"/>
              <a:gd name="T50" fmla="*/ 125 w 137"/>
              <a:gd name="T51" fmla="*/ 45 h 152"/>
              <a:gd name="T52" fmla="*/ 122 w 137"/>
              <a:gd name="T53" fmla="*/ 34 h 152"/>
              <a:gd name="T54" fmla="*/ 121 w 137"/>
              <a:gd name="T55" fmla="*/ 24 h 152"/>
              <a:gd name="T56" fmla="*/ 118 w 137"/>
              <a:gd name="T57" fmla="*/ 6 h 152"/>
              <a:gd name="T58" fmla="*/ 118 w 137"/>
              <a:gd name="T59" fmla="*/ 0 h 152"/>
              <a:gd name="T60" fmla="*/ 0 w 137"/>
              <a:gd name="T61" fmla="*/ 0 h 152"/>
              <a:gd name="T62" fmla="*/ 137 w 137"/>
              <a:gd name="T63"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T60" t="T61" r="T62" b="T63"/>
            <a:pathLst>
              <a:path w="137" h="152">
                <a:moveTo>
                  <a:pt x="118" y="0"/>
                </a:moveTo>
                <a:lnTo>
                  <a:pt x="80" y="10"/>
                </a:lnTo>
                <a:lnTo>
                  <a:pt x="43" y="30"/>
                </a:lnTo>
                <a:lnTo>
                  <a:pt x="18" y="60"/>
                </a:lnTo>
                <a:lnTo>
                  <a:pt x="15" y="61"/>
                </a:lnTo>
                <a:lnTo>
                  <a:pt x="9" y="66"/>
                </a:lnTo>
                <a:lnTo>
                  <a:pt x="3" y="72"/>
                </a:lnTo>
                <a:lnTo>
                  <a:pt x="0" y="75"/>
                </a:lnTo>
                <a:lnTo>
                  <a:pt x="0" y="79"/>
                </a:lnTo>
                <a:lnTo>
                  <a:pt x="0" y="85"/>
                </a:lnTo>
                <a:lnTo>
                  <a:pt x="3" y="95"/>
                </a:lnTo>
                <a:lnTo>
                  <a:pt x="11" y="114"/>
                </a:lnTo>
                <a:lnTo>
                  <a:pt x="23" y="141"/>
                </a:lnTo>
                <a:lnTo>
                  <a:pt x="61" y="152"/>
                </a:lnTo>
                <a:lnTo>
                  <a:pt x="103" y="107"/>
                </a:lnTo>
                <a:lnTo>
                  <a:pt x="110" y="104"/>
                </a:lnTo>
                <a:lnTo>
                  <a:pt x="116" y="99"/>
                </a:lnTo>
                <a:lnTo>
                  <a:pt x="124" y="95"/>
                </a:lnTo>
                <a:lnTo>
                  <a:pt x="130" y="88"/>
                </a:lnTo>
                <a:lnTo>
                  <a:pt x="136" y="81"/>
                </a:lnTo>
                <a:lnTo>
                  <a:pt x="136" y="76"/>
                </a:lnTo>
                <a:lnTo>
                  <a:pt x="137" y="73"/>
                </a:lnTo>
                <a:lnTo>
                  <a:pt x="136" y="69"/>
                </a:lnTo>
                <a:lnTo>
                  <a:pt x="133" y="64"/>
                </a:lnTo>
                <a:lnTo>
                  <a:pt x="128" y="55"/>
                </a:lnTo>
                <a:lnTo>
                  <a:pt x="125" y="45"/>
                </a:lnTo>
                <a:lnTo>
                  <a:pt x="122" y="34"/>
                </a:lnTo>
                <a:lnTo>
                  <a:pt x="121" y="24"/>
                </a:lnTo>
                <a:lnTo>
                  <a:pt x="118" y="6"/>
                </a:lnTo>
                <a:lnTo>
                  <a:pt x="118" y="0"/>
                </a:lnTo>
                <a:close/>
              </a:path>
            </a:pathLst>
          </a:cu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2" name="Freeform 131"/>
          <p:cNvSpPr>
            <a:spLocks/>
          </p:cNvSpPr>
          <p:nvPr/>
        </p:nvSpPr>
        <p:spPr bwMode="auto">
          <a:xfrm>
            <a:off x="6329363" y="4279900"/>
            <a:ext cx="207962" cy="200025"/>
          </a:xfrm>
          <a:custGeom>
            <a:avLst/>
            <a:gdLst>
              <a:gd name="T0" fmla="*/ 84 w 131"/>
              <a:gd name="T1" fmla="*/ 119 h 126"/>
              <a:gd name="T2" fmla="*/ 69 w 131"/>
              <a:gd name="T3" fmla="*/ 89 h 126"/>
              <a:gd name="T4" fmla="*/ 42 w 131"/>
              <a:gd name="T5" fmla="*/ 50 h 126"/>
              <a:gd name="T6" fmla="*/ 0 w 131"/>
              <a:gd name="T7" fmla="*/ 7 h 126"/>
              <a:gd name="T8" fmla="*/ 31 w 131"/>
              <a:gd name="T9" fmla="*/ 0 h 126"/>
              <a:gd name="T10" fmla="*/ 73 w 131"/>
              <a:gd name="T11" fmla="*/ 19 h 126"/>
              <a:gd name="T12" fmla="*/ 99 w 131"/>
              <a:gd name="T13" fmla="*/ 74 h 126"/>
              <a:gd name="T14" fmla="*/ 107 w 131"/>
              <a:gd name="T15" fmla="*/ 81 h 126"/>
              <a:gd name="T16" fmla="*/ 122 w 131"/>
              <a:gd name="T17" fmla="*/ 99 h 126"/>
              <a:gd name="T18" fmla="*/ 128 w 131"/>
              <a:gd name="T19" fmla="*/ 110 h 126"/>
              <a:gd name="T20" fmla="*/ 131 w 131"/>
              <a:gd name="T21" fmla="*/ 117 h 126"/>
              <a:gd name="T22" fmla="*/ 131 w 131"/>
              <a:gd name="T23" fmla="*/ 122 h 126"/>
              <a:gd name="T24" fmla="*/ 129 w 131"/>
              <a:gd name="T25" fmla="*/ 125 h 126"/>
              <a:gd name="T26" fmla="*/ 126 w 131"/>
              <a:gd name="T27" fmla="*/ 126 h 126"/>
              <a:gd name="T28" fmla="*/ 123 w 131"/>
              <a:gd name="T29" fmla="*/ 126 h 126"/>
              <a:gd name="T30" fmla="*/ 105 w 131"/>
              <a:gd name="T31" fmla="*/ 125 h 126"/>
              <a:gd name="T32" fmla="*/ 93 w 131"/>
              <a:gd name="T33" fmla="*/ 123 h 126"/>
              <a:gd name="T34" fmla="*/ 87 w 131"/>
              <a:gd name="T35" fmla="*/ 120 h 126"/>
              <a:gd name="T36" fmla="*/ 84 w 131"/>
              <a:gd name="T37" fmla="*/ 119 h 126"/>
              <a:gd name="T38" fmla="*/ 0 w 131"/>
              <a:gd name="T39" fmla="*/ 0 h 126"/>
              <a:gd name="T40" fmla="*/ 131 w 131"/>
              <a:gd name="T4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T38" t="T39" r="T40" b="T41"/>
            <a:pathLst>
              <a:path w="131" h="126">
                <a:moveTo>
                  <a:pt x="84" y="119"/>
                </a:moveTo>
                <a:lnTo>
                  <a:pt x="69" y="89"/>
                </a:lnTo>
                <a:lnTo>
                  <a:pt x="42" y="50"/>
                </a:lnTo>
                <a:lnTo>
                  <a:pt x="0" y="7"/>
                </a:lnTo>
                <a:lnTo>
                  <a:pt x="31" y="0"/>
                </a:lnTo>
                <a:lnTo>
                  <a:pt x="73" y="19"/>
                </a:lnTo>
                <a:lnTo>
                  <a:pt x="99" y="74"/>
                </a:lnTo>
                <a:lnTo>
                  <a:pt x="107" y="81"/>
                </a:lnTo>
                <a:lnTo>
                  <a:pt x="122" y="99"/>
                </a:lnTo>
                <a:lnTo>
                  <a:pt x="128" y="110"/>
                </a:lnTo>
                <a:lnTo>
                  <a:pt x="131" y="117"/>
                </a:lnTo>
                <a:lnTo>
                  <a:pt x="131" y="122"/>
                </a:lnTo>
                <a:lnTo>
                  <a:pt x="129" y="125"/>
                </a:lnTo>
                <a:lnTo>
                  <a:pt x="126" y="126"/>
                </a:lnTo>
                <a:lnTo>
                  <a:pt x="123" y="126"/>
                </a:lnTo>
                <a:lnTo>
                  <a:pt x="105" y="125"/>
                </a:lnTo>
                <a:lnTo>
                  <a:pt x="93" y="123"/>
                </a:lnTo>
                <a:lnTo>
                  <a:pt x="87" y="120"/>
                </a:lnTo>
                <a:lnTo>
                  <a:pt x="84" y="119"/>
                </a:lnTo>
                <a:close/>
              </a:path>
            </a:pathLst>
          </a:cu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3" name="Freeform 132"/>
          <p:cNvSpPr>
            <a:spLocks/>
          </p:cNvSpPr>
          <p:nvPr/>
        </p:nvSpPr>
        <p:spPr bwMode="auto">
          <a:xfrm>
            <a:off x="6572250" y="4498975"/>
            <a:ext cx="158750" cy="92075"/>
          </a:xfrm>
          <a:custGeom>
            <a:avLst/>
            <a:gdLst>
              <a:gd name="T0" fmla="*/ 0 w 100"/>
              <a:gd name="T1" fmla="*/ 43 h 58"/>
              <a:gd name="T2" fmla="*/ 0 w 100"/>
              <a:gd name="T3" fmla="*/ 0 h 58"/>
              <a:gd name="T4" fmla="*/ 38 w 100"/>
              <a:gd name="T5" fmla="*/ 15 h 58"/>
              <a:gd name="T6" fmla="*/ 100 w 100"/>
              <a:gd name="T7" fmla="*/ 35 h 58"/>
              <a:gd name="T8" fmla="*/ 73 w 100"/>
              <a:gd name="T9" fmla="*/ 53 h 58"/>
              <a:gd name="T10" fmla="*/ 27 w 100"/>
              <a:gd name="T11" fmla="*/ 58 h 58"/>
              <a:gd name="T12" fmla="*/ 0 w 100"/>
              <a:gd name="T13" fmla="*/ 43 h 58"/>
              <a:gd name="T14" fmla="*/ 0 w 100"/>
              <a:gd name="T15" fmla="*/ 0 h 58"/>
              <a:gd name="T16" fmla="*/ 100 w 100"/>
              <a:gd name="T17" fmla="*/ 58 h 58"/>
            </a:gdLst>
            <a:ahLst/>
            <a:cxnLst>
              <a:cxn ang="0">
                <a:pos x="T0" y="T1"/>
              </a:cxn>
              <a:cxn ang="0">
                <a:pos x="T2" y="T3"/>
              </a:cxn>
              <a:cxn ang="0">
                <a:pos x="T4" y="T5"/>
              </a:cxn>
              <a:cxn ang="0">
                <a:pos x="T6" y="T7"/>
              </a:cxn>
              <a:cxn ang="0">
                <a:pos x="T8" y="T9"/>
              </a:cxn>
              <a:cxn ang="0">
                <a:pos x="T10" y="T11"/>
              </a:cxn>
              <a:cxn ang="0">
                <a:pos x="T12" y="T13"/>
              </a:cxn>
            </a:cxnLst>
            <a:rect l="T14" t="T15" r="T16" b="T17"/>
            <a:pathLst>
              <a:path w="100" h="58">
                <a:moveTo>
                  <a:pt x="0" y="43"/>
                </a:moveTo>
                <a:lnTo>
                  <a:pt x="0" y="0"/>
                </a:lnTo>
                <a:lnTo>
                  <a:pt x="38" y="15"/>
                </a:lnTo>
                <a:lnTo>
                  <a:pt x="100" y="35"/>
                </a:lnTo>
                <a:lnTo>
                  <a:pt x="73" y="53"/>
                </a:lnTo>
                <a:lnTo>
                  <a:pt x="27" y="58"/>
                </a:lnTo>
                <a:lnTo>
                  <a:pt x="0" y="43"/>
                </a:lnTo>
                <a:close/>
              </a:path>
            </a:pathLst>
          </a:cu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4" name="Freeform 133"/>
          <p:cNvSpPr>
            <a:spLocks/>
          </p:cNvSpPr>
          <p:nvPr/>
        </p:nvSpPr>
        <p:spPr bwMode="auto">
          <a:xfrm>
            <a:off x="6789738" y="4318000"/>
            <a:ext cx="141287" cy="174625"/>
          </a:xfrm>
          <a:custGeom>
            <a:avLst/>
            <a:gdLst>
              <a:gd name="T0" fmla="*/ 65 w 89"/>
              <a:gd name="T1" fmla="*/ 110 h 110"/>
              <a:gd name="T2" fmla="*/ 23 w 89"/>
              <a:gd name="T3" fmla="*/ 90 h 110"/>
              <a:gd name="T4" fmla="*/ 0 w 89"/>
              <a:gd name="T5" fmla="*/ 83 h 110"/>
              <a:gd name="T6" fmla="*/ 23 w 89"/>
              <a:gd name="T7" fmla="*/ 45 h 110"/>
              <a:gd name="T8" fmla="*/ 65 w 89"/>
              <a:gd name="T9" fmla="*/ 0 h 110"/>
              <a:gd name="T10" fmla="*/ 89 w 89"/>
              <a:gd name="T11" fmla="*/ 41 h 110"/>
              <a:gd name="T12" fmla="*/ 77 w 89"/>
              <a:gd name="T13" fmla="*/ 57 h 110"/>
              <a:gd name="T14" fmla="*/ 65 w 89"/>
              <a:gd name="T15" fmla="*/ 110 h 110"/>
              <a:gd name="T16" fmla="*/ 0 w 89"/>
              <a:gd name="T17" fmla="*/ 0 h 110"/>
              <a:gd name="T18" fmla="*/ 89 w 89"/>
              <a:gd name="T19"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89" h="110">
                <a:moveTo>
                  <a:pt x="65" y="110"/>
                </a:moveTo>
                <a:lnTo>
                  <a:pt x="23" y="90"/>
                </a:lnTo>
                <a:lnTo>
                  <a:pt x="0" y="83"/>
                </a:lnTo>
                <a:lnTo>
                  <a:pt x="23" y="45"/>
                </a:lnTo>
                <a:lnTo>
                  <a:pt x="65" y="0"/>
                </a:lnTo>
                <a:lnTo>
                  <a:pt x="89" y="41"/>
                </a:lnTo>
                <a:lnTo>
                  <a:pt x="77" y="57"/>
                </a:lnTo>
                <a:lnTo>
                  <a:pt x="65" y="110"/>
                </a:lnTo>
                <a:close/>
              </a:path>
            </a:pathLst>
          </a:custGeom>
          <a:solidFill>
            <a:srgbClr val="506E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5" name="Freeform 134"/>
          <p:cNvSpPr>
            <a:spLocks/>
          </p:cNvSpPr>
          <p:nvPr/>
        </p:nvSpPr>
        <p:spPr bwMode="auto">
          <a:xfrm>
            <a:off x="4989513" y="3025775"/>
            <a:ext cx="2049462" cy="1317625"/>
          </a:xfrm>
          <a:custGeom>
            <a:avLst/>
            <a:gdLst>
              <a:gd name="T0" fmla="*/ 1268 w 1291"/>
              <a:gd name="T1" fmla="*/ 173 h 830"/>
              <a:gd name="T2" fmla="*/ 1258 w 1291"/>
              <a:gd name="T3" fmla="*/ 145 h 830"/>
              <a:gd name="T4" fmla="*/ 1246 w 1291"/>
              <a:gd name="T5" fmla="*/ 97 h 830"/>
              <a:gd name="T6" fmla="*/ 1213 w 1291"/>
              <a:gd name="T7" fmla="*/ 70 h 830"/>
              <a:gd name="T8" fmla="*/ 1195 w 1291"/>
              <a:gd name="T9" fmla="*/ 5 h 830"/>
              <a:gd name="T10" fmla="*/ 1116 w 1291"/>
              <a:gd name="T11" fmla="*/ 63 h 830"/>
              <a:gd name="T12" fmla="*/ 1026 w 1291"/>
              <a:gd name="T13" fmla="*/ 80 h 830"/>
              <a:gd name="T14" fmla="*/ 916 w 1291"/>
              <a:gd name="T15" fmla="*/ 66 h 830"/>
              <a:gd name="T16" fmla="*/ 869 w 1291"/>
              <a:gd name="T17" fmla="*/ 39 h 830"/>
              <a:gd name="T18" fmla="*/ 813 w 1291"/>
              <a:gd name="T19" fmla="*/ 70 h 830"/>
              <a:gd name="T20" fmla="*/ 712 w 1291"/>
              <a:gd name="T21" fmla="*/ 97 h 830"/>
              <a:gd name="T22" fmla="*/ 648 w 1291"/>
              <a:gd name="T23" fmla="*/ 164 h 830"/>
              <a:gd name="T24" fmla="*/ 624 w 1291"/>
              <a:gd name="T25" fmla="*/ 202 h 830"/>
              <a:gd name="T26" fmla="*/ 511 w 1291"/>
              <a:gd name="T27" fmla="*/ 314 h 830"/>
              <a:gd name="T28" fmla="*/ 404 w 1291"/>
              <a:gd name="T29" fmla="*/ 315 h 830"/>
              <a:gd name="T30" fmla="*/ 366 w 1291"/>
              <a:gd name="T31" fmla="*/ 335 h 830"/>
              <a:gd name="T32" fmla="*/ 313 w 1291"/>
              <a:gd name="T33" fmla="*/ 285 h 830"/>
              <a:gd name="T34" fmla="*/ 248 w 1291"/>
              <a:gd name="T35" fmla="*/ 306 h 830"/>
              <a:gd name="T36" fmla="*/ 164 w 1291"/>
              <a:gd name="T37" fmla="*/ 271 h 830"/>
              <a:gd name="T38" fmla="*/ 132 w 1291"/>
              <a:gd name="T39" fmla="*/ 303 h 830"/>
              <a:gd name="T40" fmla="*/ 46 w 1291"/>
              <a:gd name="T41" fmla="*/ 318 h 830"/>
              <a:gd name="T42" fmla="*/ 7 w 1291"/>
              <a:gd name="T43" fmla="*/ 413 h 830"/>
              <a:gd name="T44" fmla="*/ 144 w 1291"/>
              <a:gd name="T45" fmla="*/ 653 h 830"/>
              <a:gd name="T46" fmla="*/ 321 w 1291"/>
              <a:gd name="T47" fmla="*/ 523 h 830"/>
              <a:gd name="T48" fmla="*/ 212 w 1291"/>
              <a:gd name="T49" fmla="*/ 392 h 830"/>
              <a:gd name="T50" fmla="*/ 307 w 1291"/>
              <a:gd name="T51" fmla="*/ 449 h 830"/>
              <a:gd name="T52" fmla="*/ 453 w 1291"/>
              <a:gd name="T53" fmla="*/ 534 h 830"/>
              <a:gd name="T54" fmla="*/ 580 w 1291"/>
              <a:gd name="T55" fmla="*/ 714 h 830"/>
              <a:gd name="T56" fmla="*/ 607 w 1291"/>
              <a:gd name="T57" fmla="*/ 695 h 830"/>
              <a:gd name="T58" fmla="*/ 661 w 1291"/>
              <a:gd name="T59" fmla="*/ 604 h 830"/>
              <a:gd name="T60" fmla="*/ 731 w 1291"/>
              <a:gd name="T61" fmla="*/ 550 h 830"/>
              <a:gd name="T62" fmla="*/ 806 w 1291"/>
              <a:gd name="T63" fmla="*/ 604 h 830"/>
              <a:gd name="T64" fmla="*/ 822 w 1291"/>
              <a:gd name="T65" fmla="*/ 635 h 830"/>
              <a:gd name="T66" fmla="*/ 848 w 1291"/>
              <a:gd name="T67" fmla="*/ 638 h 830"/>
              <a:gd name="T68" fmla="*/ 865 w 1291"/>
              <a:gd name="T69" fmla="*/ 742 h 830"/>
              <a:gd name="T70" fmla="*/ 904 w 1291"/>
              <a:gd name="T71" fmla="*/ 785 h 830"/>
              <a:gd name="T72" fmla="*/ 964 w 1291"/>
              <a:gd name="T73" fmla="*/ 830 h 830"/>
              <a:gd name="T74" fmla="*/ 978 w 1291"/>
              <a:gd name="T75" fmla="*/ 809 h 830"/>
              <a:gd name="T76" fmla="*/ 967 w 1291"/>
              <a:gd name="T77" fmla="*/ 779 h 830"/>
              <a:gd name="T78" fmla="*/ 917 w 1291"/>
              <a:gd name="T79" fmla="*/ 698 h 830"/>
              <a:gd name="T80" fmla="*/ 940 w 1291"/>
              <a:gd name="T81" fmla="*/ 687 h 830"/>
              <a:gd name="T82" fmla="*/ 957 w 1291"/>
              <a:gd name="T83" fmla="*/ 707 h 830"/>
              <a:gd name="T84" fmla="*/ 993 w 1291"/>
              <a:gd name="T85" fmla="*/ 693 h 830"/>
              <a:gd name="T86" fmla="*/ 1017 w 1291"/>
              <a:gd name="T87" fmla="*/ 647 h 830"/>
              <a:gd name="T88" fmla="*/ 975 w 1291"/>
              <a:gd name="T89" fmla="*/ 541 h 830"/>
              <a:gd name="T90" fmla="*/ 1027 w 1291"/>
              <a:gd name="T91" fmla="*/ 580 h 830"/>
              <a:gd name="T92" fmla="*/ 1051 w 1291"/>
              <a:gd name="T93" fmla="*/ 570 h 830"/>
              <a:gd name="T94" fmla="*/ 1119 w 1291"/>
              <a:gd name="T95" fmla="*/ 487 h 830"/>
              <a:gd name="T96" fmla="*/ 1186 w 1291"/>
              <a:gd name="T97" fmla="*/ 419 h 830"/>
              <a:gd name="T98" fmla="*/ 1195 w 1291"/>
              <a:gd name="T99" fmla="*/ 362 h 830"/>
              <a:gd name="T100" fmla="*/ 1189 w 1291"/>
              <a:gd name="T101" fmla="*/ 262 h 830"/>
              <a:gd name="T102" fmla="*/ 1246 w 1291"/>
              <a:gd name="T103" fmla="*/ 255 h 830"/>
              <a:gd name="T104" fmla="*/ 1265 w 1291"/>
              <a:gd name="T105" fmla="*/ 249 h 830"/>
              <a:gd name="T106" fmla="*/ 0 w 1291"/>
              <a:gd name="T107" fmla="*/ 0 h 830"/>
              <a:gd name="T108" fmla="*/ 1291 w 1291"/>
              <a:gd name="T109" fmla="*/ 830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1291" h="830">
                <a:moveTo>
                  <a:pt x="1252" y="234"/>
                </a:moveTo>
                <a:lnTo>
                  <a:pt x="1252" y="234"/>
                </a:lnTo>
                <a:lnTo>
                  <a:pt x="1253" y="223"/>
                </a:lnTo>
                <a:lnTo>
                  <a:pt x="1256" y="208"/>
                </a:lnTo>
                <a:lnTo>
                  <a:pt x="1268" y="173"/>
                </a:lnTo>
                <a:lnTo>
                  <a:pt x="1282" y="142"/>
                </a:lnTo>
                <a:lnTo>
                  <a:pt x="1287" y="130"/>
                </a:lnTo>
                <a:lnTo>
                  <a:pt x="1271" y="139"/>
                </a:lnTo>
                <a:lnTo>
                  <a:pt x="1261" y="143"/>
                </a:lnTo>
                <a:lnTo>
                  <a:pt x="1258" y="145"/>
                </a:lnTo>
                <a:lnTo>
                  <a:pt x="1258" y="143"/>
                </a:lnTo>
                <a:lnTo>
                  <a:pt x="1256" y="133"/>
                </a:lnTo>
                <a:lnTo>
                  <a:pt x="1255" y="118"/>
                </a:lnTo>
                <a:lnTo>
                  <a:pt x="1252" y="98"/>
                </a:lnTo>
                <a:lnTo>
                  <a:pt x="1246" y="97"/>
                </a:lnTo>
                <a:lnTo>
                  <a:pt x="1240" y="94"/>
                </a:lnTo>
                <a:lnTo>
                  <a:pt x="1232" y="91"/>
                </a:lnTo>
                <a:lnTo>
                  <a:pt x="1225" y="85"/>
                </a:lnTo>
                <a:lnTo>
                  <a:pt x="1219" y="79"/>
                </a:lnTo>
                <a:lnTo>
                  <a:pt x="1213" y="70"/>
                </a:lnTo>
                <a:lnTo>
                  <a:pt x="1211" y="60"/>
                </a:lnTo>
                <a:lnTo>
                  <a:pt x="1210" y="48"/>
                </a:lnTo>
                <a:lnTo>
                  <a:pt x="1207" y="38"/>
                </a:lnTo>
                <a:lnTo>
                  <a:pt x="1201" y="18"/>
                </a:lnTo>
                <a:lnTo>
                  <a:pt x="1195" y="5"/>
                </a:lnTo>
                <a:lnTo>
                  <a:pt x="1193" y="0"/>
                </a:lnTo>
                <a:lnTo>
                  <a:pt x="1155" y="6"/>
                </a:lnTo>
                <a:lnTo>
                  <a:pt x="1149" y="17"/>
                </a:lnTo>
                <a:lnTo>
                  <a:pt x="1134" y="39"/>
                </a:lnTo>
                <a:lnTo>
                  <a:pt x="1116" y="63"/>
                </a:lnTo>
                <a:lnTo>
                  <a:pt x="1109" y="73"/>
                </a:lnTo>
                <a:lnTo>
                  <a:pt x="1101" y="77"/>
                </a:lnTo>
                <a:lnTo>
                  <a:pt x="1091" y="79"/>
                </a:lnTo>
                <a:lnTo>
                  <a:pt x="1074" y="79"/>
                </a:lnTo>
                <a:lnTo>
                  <a:pt x="1026" y="80"/>
                </a:lnTo>
                <a:lnTo>
                  <a:pt x="981" y="80"/>
                </a:lnTo>
                <a:lnTo>
                  <a:pt x="954" y="80"/>
                </a:lnTo>
                <a:lnTo>
                  <a:pt x="945" y="79"/>
                </a:lnTo>
                <a:lnTo>
                  <a:pt x="931" y="74"/>
                </a:lnTo>
                <a:lnTo>
                  <a:pt x="916" y="66"/>
                </a:lnTo>
                <a:lnTo>
                  <a:pt x="907" y="60"/>
                </a:lnTo>
                <a:lnTo>
                  <a:pt x="898" y="53"/>
                </a:lnTo>
                <a:lnTo>
                  <a:pt x="889" y="47"/>
                </a:lnTo>
                <a:lnTo>
                  <a:pt x="878" y="42"/>
                </a:lnTo>
                <a:lnTo>
                  <a:pt x="869" y="39"/>
                </a:lnTo>
                <a:lnTo>
                  <a:pt x="860" y="38"/>
                </a:lnTo>
                <a:lnTo>
                  <a:pt x="845" y="39"/>
                </a:lnTo>
                <a:lnTo>
                  <a:pt x="841" y="39"/>
                </a:lnTo>
                <a:lnTo>
                  <a:pt x="841" y="79"/>
                </a:lnTo>
                <a:lnTo>
                  <a:pt x="813" y="70"/>
                </a:lnTo>
                <a:lnTo>
                  <a:pt x="780" y="60"/>
                </a:lnTo>
                <a:lnTo>
                  <a:pt x="774" y="60"/>
                </a:lnTo>
                <a:lnTo>
                  <a:pt x="764" y="65"/>
                </a:lnTo>
                <a:lnTo>
                  <a:pt x="738" y="80"/>
                </a:lnTo>
                <a:lnTo>
                  <a:pt x="712" y="97"/>
                </a:lnTo>
                <a:lnTo>
                  <a:pt x="699" y="106"/>
                </a:lnTo>
                <a:lnTo>
                  <a:pt x="670" y="136"/>
                </a:lnTo>
                <a:lnTo>
                  <a:pt x="654" y="154"/>
                </a:lnTo>
                <a:lnTo>
                  <a:pt x="649" y="161"/>
                </a:lnTo>
                <a:lnTo>
                  <a:pt x="648" y="164"/>
                </a:lnTo>
                <a:lnTo>
                  <a:pt x="648" y="166"/>
                </a:lnTo>
                <a:lnTo>
                  <a:pt x="648" y="167"/>
                </a:lnTo>
                <a:lnTo>
                  <a:pt x="646" y="170"/>
                </a:lnTo>
                <a:lnTo>
                  <a:pt x="642" y="180"/>
                </a:lnTo>
                <a:lnTo>
                  <a:pt x="624" y="202"/>
                </a:lnTo>
                <a:lnTo>
                  <a:pt x="596" y="234"/>
                </a:lnTo>
                <a:lnTo>
                  <a:pt x="559" y="279"/>
                </a:lnTo>
                <a:lnTo>
                  <a:pt x="536" y="297"/>
                </a:lnTo>
                <a:lnTo>
                  <a:pt x="518" y="309"/>
                </a:lnTo>
                <a:lnTo>
                  <a:pt x="511" y="314"/>
                </a:lnTo>
                <a:lnTo>
                  <a:pt x="503" y="315"/>
                </a:lnTo>
                <a:lnTo>
                  <a:pt x="467" y="314"/>
                </a:lnTo>
                <a:lnTo>
                  <a:pt x="422" y="312"/>
                </a:lnTo>
                <a:lnTo>
                  <a:pt x="413" y="312"/>
                </a:lnTo>
                <a:lnTo>
                  <a:pt x="404" y="315"/>
                </a:lnTo>
                <a:lnTo>
                  <a:pt x="396" y="320"/>
                </a:lnTo>
                <a:lnTo>
                  <a:pt x="388" y="324"/>
                </a:lnTo>
                <a:lnTo>
                  <a:pt x="375" y="333"/>
                </a:lnTo>
                <a:lnTo>
                  <a:pt x="370" y="335"/>
                </a:lnTo>
                <a:lnTo>
                  <a:pt x="366" y="335"/>
                </a:lnTo>
                <a:lnTo>
                  <a:pt x="361" y="332"/>
                </a:lnTo>
                <a:lnTo>
                  <a:pt x="355" y="326"/>
                </a:lnTo>
                <a:lnTo>
                  <a:pt x="337" y="308"/>
                </a:lnTo>
                <a:lnTo>
                  <a:pt x="319" y="291"/>
                </a:lnTo>
                <a:lnTo>
                  <a:pt x="313" y="285"/>
                </a:lnTo>
                <a:lnTo>
                  <a:pt x="309" y="283"/>
                </a:lnTo>
                <a:lnTo>
                  <a:pt x="303" y="285"/>
                </a:lnTo>
                <a:lnTo>
                  <a:pt x="295" y="288"/>
                </a:lnTo>
                <a:lnTo>
                  <a:pt x="272" y="297"/>
                </a:lnTo>
                <a:lnTo>
                  <a:pt x="248" y="306"/>
                </a:lnTo>
                <a:lnTo>
                  <a:pt x="239" y="309"/>
                </a:lnTo>
                <a:lnTo>
                  <a:pt x="232" y="308"/>
                </a:lnTo>
                <a:lnTo>
                  <a:pt x="215" y="300"/>
                </a:lnTo>
                <a:lnTo>
                  <a:pt x="193" y="288"/>
                </a:lnTo>
                <a:lnTo>
                  <a:pt x="164" y="271"/>
                </a:lnTo>
                <a:lnTo>
                  <a:pt x="156" y="286"/>
                </a:lnTo>
                <a:lnTo>
                  <a:pt x="150" y="296"/>
                </a:lnTo>
                <a:lnTo>
                  <a:pt x="147" y="299"/>
                </a:lnTo>
                <a:lnTo>
                  <a:pt x="144" y="300"/>
                </a:lnTo>
                <a:lnTo>
                  <a:pt x="132" y="303"/>
                </a:lnTo>
                <a:lnTo>
                  <a:pt x="111" y="309"/>
                </a:lnTo>
                <a:lnTo>
                  <a:pt x="84" y="315"/>
                </a:lnTo>
                <a:lnTo>
                  <a:pt x="69" y="318"/>
                </a:lnTo>
                <a:lnTo>
                  <a:pt x="52" y="318"/>
                </a:lnTo>
                <a:lnTo>
                  <a:pt x="46" y="318"/>
                </a:lnTo>
                <a:lnTo>
                  <a:pt x="40" y="321"/>
                </a:lnTo>
                <a:lnTo>
                  <a:pt x="27" y="327"/>
                </a:lnTo>
                <a:lnTo>
                  <a:pt x="13" y="338"/>
                </a:lnTo>
                <a:lnTo>
                  <a:pt x="0" y="350"/>
                </a:lnTo>
                <a:lnTo>
                  <a:pt x="7" y="413"/>
                </a:lnTo>
                <a:lnTo>
                  <a:pt x="18" y="404"/>
                </a:lnTo>
                <a:lnTo>
                  <a:pt x="25" y="449"/>
                </a:lnTo>
                <a:lnTo>
                  <a:pt x="75" y="519"/>
                </a:lnTo>
                <a:lnTo>
                  <a:pt x="117" y="588"/>
                </a:lnTo>
                <a:lnTo>
                  <a:pt x="144" y="653"/>
                </a:lnTo>
                <a:lnTo>
                  <a:pt x="174" y="638"/>
                </a:lnTo>
                <a:lnTo>
                  <a:pt x="229" y="606"/>
                </a:lnTo>
                <a:lnTo>
                  <a:pt x="278" y="583"/>
                </a:lnTo>
                <a:lnTo>
                  <a:pt x="328" y="561"/>
                </a:lnTo>
                <a:lnTo>
                  <a:pt x="321" y="523"/>
                </a:lnTo>
                <a:lnTo>
                  <a:pt x="301" y="496"/>
                </a:lnTo>
                <a:lnTo>
                  <a:pt x="297" y="461"/>
                </a:lnTo>
                <a:lnTo>
                  <a:pt x="254" y="466"/>
                </a:lnTo>
                <a:lnTo>
                  <a:pt x="212" y="419"/>
                </a:lnTo>
                <a:lnTo>
                  <a:pt x="212" y="392"/>
                </a:lnTo>
                <a:lnTo>
                  <a:pt x="226" y="403"/>
                </a:lnTo>
                <a:lnTo>
                  <a:pt x="239" y="413"/>
                </a:lnTo>
                <a:lnTo>
                  <a:pt x="259" y="425"/>
                </a:lnTo>
                <a:lnTo>
                  <a:pt x="281" y="437"/>
                </a:lnTo>
                <a:lnTo>
                  <a:pt x="307" y="449"/>
                </a:lnTo>
                <a:lnTo>
                  <a:pt x="334" y="458"/>
                </a:lnTo>
                <a:lnTo>
                  <a:pt x="348" y="463"/>
                </a:lnTo>
                <a:lnTo>
                  <a:pt x="361" y="466"/>
                </a:lnTo>
                <a:lnTo>
                  <a:pt x="450" y="488"/>
                </a:lnTo>
                <a:lnTo>
                  <a:pt x="453" y="534"/>
                </a:lnTo>
                <a:lnTo>
                  <a:pt x="515" y="531"/>
                </a:lnTo>
                <a:lnTo>
                  <a:pt x="500" y="588"/>
                </a:lnTo>
                <a:lnTo>
                  <a:pt x="572" y="710"/>
                </a:lnTo>
                <a:lnTo>
                  <a:pt x="575" y="713"/>
                </a:lnTo>
                <a:lnTo>
                  <a:pt x="580" y="714"/>
                </a:lnTo>
                <a:lnTo>
                  <a:pt x="584" y="714"/>
                </a:lnTo>
                <a:lnTo>
                  <a:pt x="589" y="714"/>
                </a:lnTo>
                <a:lnTo>
                  <a:pt x="595" y="711"/>
                </a:lnTo>
                <a:lnTo>
                  <a:pt x="601" y="705"/>
                </a:lnTo>
                <a:lnTo>
                  <a:pt x="607" y="695"/>
                </a:lnTo>
                <a:lnTo>
                  <a:pt x="614" y="678"/>
                </a:lnTo>
                <a:lnTo>
                  <a:pt x="627" y="656"/>
                </a:lnTo>
                <a:lnTo>
                  <a:pt x="642" y="632"/>
                </a:lnTo>
                <a:lnTo>
                  <a:pt x="651" y="618"/>
                </a:lnTo>
                <a:lnTo>
                  <a:pt x="661" y="604"/>
                </a:lnTo>
                <a:lnTo>
                  <a:pt x="672" y="592"/>
                </a:lnTo>
                <a:lnTo>
                  <a:pt x="685" y="580"/>
                </a:lnTo>
                <a:lnTo>
                  <a:pt x="699" y="568"/>
                </a:lnTo>
                <a:lnTo>
                  <a:pt x="714" y="559"/>
                </a:lnTo>
                <a:lnTo>
                  <a:pt x="731" y="550"/>
                </a:lnTo>
                <a:lnTo>
                  <a:pt x="747" y="544"/>
                </a:lnTo>
                <a:lnTo>
                  <a:pt x="767" y="540"/>
                </a:lnTo>
                <a:lnTo>
                  <a:pt x="786" y="538"/>
                </a:lnTo>
                <a:lnTo>
                  <a:pt x="798" y="574"/>
                </a:lnTo>
                <a:lnTo>
                  <a:pt x="806" y="604"/>
                </a:lnTo>
                <a:lnTo>
                  <a:pt x="809" y="618"/>
                </a:lnTo>
                <a:lnTo>
                  <a:pt x="809" y="630"/>
                </a:lnTo>
                <a:lnTo>
                  <a:pt x="813" y="632"/>
                </a:lnTo>
                <a:lnTo>
                  <a:pt x="818" y="633"/>
                </a:lnTo>
                <a:lnTo>
                  <a:pt x="822" y="635"/>
                </a:lnTo>
                <a:lnTo>
                  <a:pt x="828" y="633"/>
                </a:lnTo>
                <a:lnTo>
                  <a:pt x="836" y="632"/>
                </a:lnTo>
                <a:lnTo>
                  <a:pt x="842" y="626"/>
                </a:lnTo>
                <a:lnTo>
                  <a:pt x="848" y="618"/>
                </a:lnTo>
                <a:lnTo>
                  <a:pt x="848" y="638"/>
                </a:lnTo>
                <a:lnTo>
                  <a:pt x="850" y="659"/>
                </a:lnTo>
                <a:lnTo>
                  <a:pt x="851" y="683"/>
                </a:lnTo>
                <a:lnTo>
                  <a:pt x="856" y="707"/>
                </a:lnTo>
                <a:lnTo>
                  <a:pt x="860" y="731"/>
                </a:lnTo>
                <a:lnTo>
                  <a:pt x="865" y="742"/>
                </a:lnTo>
                <a:lnTo>
                  <a:pt x="868" y="751"/>
                </a:lnTo>
                <a:lnTo>
                  <a:pt x="874" y="758"/>
                </a:lnTo>
                <a:lnTo>
                  <a:pt x="878" y="763"/>
                </a:lnTo>
                <a:lnTo>
                  <a:pt x="890" y="773"/>
                </a:lnTo>
                <a:lnTo>
                  <a:pt x="904" y="785"/>
                </a:lnTo>
                <a:lnTo>
                  <a:pt x="931" y="811"/>
                </a:lnTo>
                <a:lnTo>
                  <a:pt x="945" y="820"/>
                </a:lnTo>
                <a:lnTo>
                  <a:pt x="955" y="827"/>
                </a:lnTo>
                <a:lnTo>
                  <a:pt x="960" y="830"/>
                </a:lnTo>
                <a:lnTo>
                  <a:pt x="964" y="830"/>
                </a:lnTo>
                <a:lnTo>
                  <a:pt x="967" y="830"/>
                </a:lnTo>
                <a:lnTo>
                  <a:pt x="970" y="829"/>
                </a:lnTo>
                <a:lnTo>
                  <a:pt x="975" y="823"/>
                </a:lnTo>
                <a:lnTo>
                  <a:pt x="976" y="817"/>
                </a:lnTo>
                <a:lnTo>
                  <a:pt x="978" y="809"/>
                </a:lnTo>
                <a:lnTo>
                  <a:pt x="978" y="803"/>
                </a:lnTo>
                <a:lnTo>
                  <a:pt x="978" y="797"/>
                </a:lnTo>
                <a:lnTo>
                  <a:pt x="975" y="791"/>
                </a:lnTo>
                <a:lnTo>
                  <a:pt x="972" y="785"/>
                </a:lnTo>
                <a:lnTo>
                  <a:pt x="967" y="779"/>
                </a:lnTo>
                <a:lnTo>
                  <a:pt x="961" y="772"/>
                </a:lnTo>
                <a:lnTo>
                  <a:pt x="955" y="764"/>
                </a:lnTo>
                <a:lnTo>
                  <a:pt x="941" y="743"/>
                </a:lnTo>
                <a:lnTo>
                  <a:pt x="920" y="705"/>
                </a:lnTo>
                <a:lnTo>
                  <a:pt x="917" y="698"/>
                </a:lnTo>
                <a:lnTo>
                  <a:pt x="914" y="689"/>
                </a:lnTo>
                <a:lnTo>
                  <a:pt x="910" y="671"/>
                </a:lnTo>
                <a:lnTo>
                  <a:pt x="910" y="656"/>
                </a:lnTo>
                <a:lnTo>
                  <a:pt x="908" y="648"/>
                </a:lnTo>
                <a:lnTo>
                  <a:pt x="940" y="687"/>
                </a:lnTo>
                <a:lnTo>
                  <a:pt x="941" y="692"/>
                </a:lnTo>
                <a:lnTo>
                  <a:pt x="943" y="698"/>
                </a:lnTo>
                <a:lnTo>
                  <a:pt x="948" y="702"/>
                </a:lnTo>
                <a:lnTo>
                  <a:pt x="952" y="707"/>
                </a:lnTo>
                <a:lnTo>
                  <a:pt x="957" y="707"/>
                </a:lnTo>
                <a:lnTo>
                  <a:pt x="961" y="708"/>
                </a:lnTo>
                <a:lnTo>
                  <a:pt x="966" y="707"/>
                </a:lnTo>
                <a:lnTo>
                  <a:pt x="972" y="705"/>
                </a:lnTo>
                <a:lnTo>
                  <a:pt x="985" y="698"/>
                </a:lnTo>
                <a:lnTo>
                  <a:pt x="993" y="693"/>
                </a:lnTo>
                <a:lnTo>
                  <a:pt x="999" y="687"/>
                </a:lnTo>
                <a:lnTo>
                  <a:pt x="1003" y="681"/>
                </a:lnTo>
                <a:lnTo>
                  <a:pt x="1008" y="674"/>
                </a:lnTo>
                <a:lnTo>
                  <a:pt x="1014" y="660"/>
                </a:lnTo>
                <a:lnTo>
                  <a:pt x="1017" y="647"/>
                </a:lnTo>
                <a:lnTo>
                  <a:pt x="1017" y="633"/>
                </a:lnTo>
                <a:lnTo>
                  <a:pt x="1017" y="624"/>
                </a:lnTo>
                <a:lnTo>
                  <a:pt x="1017" y="615"/>
                </a:lnTo>
                <a:lnTo>
                  <a:pt x="975" y="588"/>
                </a:lnTo>
                <a:lnTo>
                  <a:pt x="975" y="541"/>
                </a:lnTo>
                <a:lnTo>
                  <a:pt x="1020" y="526"/>
                </a:lnTo>
                <a:lnTo>
                  <a:pt x="1017" y="565"/>
                </a:lnTo>
                <a:lnTo>
                  <a:pt x="1018" y="568"/>
                </a:lnTo>
                <a:lnTo>
                  <a:pt x="1023" y="577"/>
                </a:lnTo>
                <a:lnTo>
                  <a:pt x="1027" y="580"/>
                </a:lnTo>
                <a:lnTo>
                  <a:pt x="1030" y="583"/>
                </a:lnTo>
                <a:lnTo>
                  <a:pt x="1035" y="585"/>
                </a:lnTo>
                <a:lnTo>
                  <a:pt x="1039" y="583"/>
                </a:lnTo>
                <a:lnTo>
                  <a:pt x="1047" y="577"/>
                </a:lnTo>
                <a:lnTo>
                  <a:pt x="1051" y="570"/>
                </a:lnTo>
                <a:lnTo>
                  <a:pt x="1055" y="561"/>
                </a:lnTo>
                <a:lnTo>
                  <a:pt x="1055" y="534"/>
                </a:lnTo>
                <a:lnTo>
                  <a:pt x="1074" y="520"/>
                </a:lnTo>
                <a:lnTo>
                  <a:pt x="1095" y="505"/>
                </a:lnTo>
                <a:lnTo>
                  <a:pt x="1119" y="487"/>
                </a:lnTo>
                <a:lnTo>
                  <a:pt x="1145" y="467"/>
                </a:lnTo>
                <a:lnTo>
                  <a:pt x="1166" y="446"/>
                </a:lnTo>
                <a:lnTo>
                  <a:pt x="1175" y="437"/>
                </a:lnTo>
                <a:lnTo>
                  <a:pt x="1181" y="428"/>
                </a:lnTo>
                <a:lnTo>
                  <a:pt x="1186" y="419"/>
                </a:lnTo>
                <a:lnTo>
                  <a:pt x="1189" y="412"/>
                </a:lnTo>
                <a:lnTo>
                  <a:pt x="1192" y="389"/>
                </a:lnTo>
                <a:lnTo>
                  <a:pt x="1195" y="375"/>
                </a:lnTo>
                <a:lnTo>
                  <a:pt x="1195" y="366"/>
                </a:lnTo>
                <a:lnTo>
                  <a:pt x="1195" y="362"/>
                </a:lnTo>
                <a:lnTo>
                  <a:pt x="1192" y="357"/>
                </a:lnTo>
                <a:lnTo>
                  <a:pt x="1186" y="345"/>
                </a:lnTo>
                <a:lnTo>
                  <a:pt x="1180" y="329"/>
                </a:lnTo>
                <a:lnTo>
                  <a:pt x="1174" y="308"/>
                </a:lnTo>
                <a:lnTo>
                  <a:pt x="1189" y="262"/>
                </a:lnTo>
                <a:lnTo>
                  <a:pt x="1149" y="258"/>
                </a:lnTo>
                <a:lnTo>
                  <a:pt x="1149" y="235"/>
                </a:lnTo>
                <a:lnTo>
                  <a:pt x="1189" y="220"/>
                </a:lnTo>
                <a:lnTo>
                  <a:pt x="1226" y="220"/>
                </a:lnTo>
                <a:lnTo>
                  <a:pt x="1246" y="255"/>
                </a:lnTo>
                <a:lnTo>
                  <a:pt x="1243" y="312"/>
                </a:lnTo>
                <a:lnTo>
                  <a:pt x="1291" y="290"/>
                </a:lnTo>
                <a:lnTo>
                  <a:pt x="1291" y="255"/>
                </a:lnTo>
                <a:lnTo>
                  <a:pt x="1278" y="253"/>
                </a:lnTo>
                <a:lnTo>
                  <a:pt x="1265" y="249"/>
                </a:lnTo>
                <a:lnTo>
                  <a:pt x="1261" y="246"/>
                </a:lnTo>
                <a:lnTo>
                  <a:pt x="1256" y="243"/>
                </a:lnTo>
                <a:lnTo>
                  <a:pt x="1253" y="238"/>
                </a:lnTo>
                <a:lnTo>
                  <a:pt x="1252" y="234"/>
                </a:lnTo>
                <a:close/>
              </a:path>
            </a:pathLst>
          </a:custGeom>
          <a:solidFill>
            <a:srgbClr val="A1B2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6666" name="Group 42"/>
          <p:cNvGrpSpPr>
            <a:grpSpLocks/>
          </p:cNvGrpSpPr>
          <p:nvPr/>
        </p:nvGrpSpPr>
        <p:grpSpPr bwMode="auto">
          <a:xfrm>
            <a:off x="3870325" y="3479800"/>
            <a:ext cx="1516063" cy="1747838"/>
            <a:chOff x="0" y="0"/>
            <a:chExt cx="955" cy="1101"/>
          </a:xfrm>
        </p:grpSpPr>
        <p:sp>
          <p:nvSpPr>
            <p:cNvPr id="26667" name="Freeform 137"/>
            <p:cNvSpPr>
              <a:spLocks/>
            </p:cNvSpPr>
            <p:nvPr/>
          </p:nvSpPr>
          <p:spPr bwMode="auto">
            <a:xfrm>
              <a:off x="836" y="725"/>
              <a:ext cx="119" cy="217"/>
            </a:xfrm>
            <a:custGeom>
              <a:avLst/>
              <a:gdLst>
                <a:gd name="T0" fmla="*/ 119 w 119"/>
                <a:gd name="T1" fmla="*/ 69 h 217"/>
                <a:gd name="T2" fmla="*/ 107 w 119"/>
                <a:gd name="T3" fmla="*/ 22 h 217"/>
                <a:gd name="T4" fmla="*/ 92 w 119"/>
                <a:gd name="T5" fmla="*/ 0 h 217"/>
                <a:gd name="T6" fmla="*/ 73 w 119"/>
                <a:gd name="T7" fmla="*/ 22 h 217"/>
                <a:gd name="T8" fmla="*/ 35 w 119"/>
                <a:gd name="T9" fmla="*/ 57 h 217"/>
                <a:gd name="T10" fmla="*/ 29 w 119"/>
                <a:gd name="T11" fmla="*/ 62 h 217"/>
                <a:gd name="T12" fmla="*/ 18 w 119"/>
                <a:gd name="T13" fmla="*/ 71 h 217"/>
                <a:gd name="T14" fmla="*/ 11 w 119"/>
                <a:gd name="T15" fmla="*/ 77 h 217"/>
                <a:gd name="T16" fmla="*/ 6 w 119"/>
                <a:gd name="T17" fmla="*/ 84 h 217"/>
                <a:gd name="T18" fmla="*/ 2 w 119"/>
                <a:gd name="T19" fmla="*/ 92 h 217"/>
                <a:gd name="T20" fmla="*/ 0 w 119"/>
                <a:gd name="T21" fmla="*/ 99 h 217"/>
                <a:gd name="T22" fmla="*/ 2 w 119"/>
                <a:gd name="T23" fmla="*/ 116 h 217"/>
                <a:gd name="T24" fmla="*/ 6 w 119"/>
                <a:gd name="T25" fmla="*/ 135 h 217"/>
                <a:gd name="T26" fmla="*/ 12 w 119"/>
                <a:gd name="T27" fmla="*/ 156 h 217"/>
                <a:gd name="T28" fmla="*/ 12 w 119"/>
                <a:gd name="T29" fmla="*/ 199 h 217"/>
                <a:gd name="T30" fmla="*/ 17 w 119"/>
                <a:gd name="T31" fmla="*/ 203 h 217"/>
                <a:gd name="T32" fmla="*/ 30 w 119"/>
                <a:gd name="T33" fmla="*/ 211 h 217"/>
                <a:gd name="T34" fmla="*/ 36 w 119"/>
                <a:gd name="T35" fmla="*/ 214 h 217"/>
                <a:gd name="T36" fmla="*/ 42 w 119"/>
                <a:gd name="T37" fmla="*/ 217 h 217"/>
                <a:gd name="T38" fmla="*/ 47 w 119"/>
                <a:gd name="T39" fmla="*/ 217 h 217"/>
                <a:gd name="T40" fmla="*/ 49 w 119"/>
                <a:gd name="T41" fmla="*/ 215 h 217"/>
                <a:gd name="T42" fmla="*/ 50 w 119"/>
                <a:gd name="T43" fmla="*/ 214 h 217"/>
                <a:gd name="T44" fmla="*/ 65 w 119"/>
                <a:gd name="T45" fmla="*/ 159 h 217"/>
                <a:gd name="T46" fmla="*/ 89 w 119"/>
                <a:gd name="T47" fmla="*/ 102 h 217"/>
                <a:gd name="T48" fmla="*/ 119 w 119"/>
                <a:gd name="T49" fmla="*/ 69 h 217"/>
                <a:gd name="T50" fmla="*/ 0 w 119"/>
                <a:gd name="T51" fmla="*/ 0 h 217"/>
                <a:gd name="T52" fmla="*/ 119 w 119"/>
                <a:gd name="T53"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19" h="217">
                  <a:moveTo>
                    <a:pt x="119" y="69"/>
                  </a:moveTo>
                  <a:lnTo>
                    <a:pt x="107" y="22"/>
                  </a:lnTo>
                  <a:lnTo>
                    <a:pt x="92" y="0"/>
                  </a:lnTo>
                  <a:lnTo>
                    <a:pt x="73" y="22"/>
                  </a:lnTo>
                  <a:lnTo>
                    <a:pt x="35" y="57"/>
                  </a:lnTo>
                  <a:lnTo>
                    <a:pt x="29" y="62"/>
                  </a:lnTo>
                  <a:lnTo>
                    <a:pt x="18" y="71"/>
                  </a:lnTo>
                  <a:lnTo>
                    <a:pt x="11" y="77"/>
                  </a:lnTo>
                  <a:lnTo>
                    <a:pt x="6" y="84"/>
                  </a:lnTo>
                  <a:lnTo>
                    <a:pt x="2" y="92"/>
                  </a:lnTo>
                  <a:lnTo>
                    <a:pt x="0" y="99"/>
                  </a:lnTo>
                  <a:lnTo>
                    <a:pt x="2" y="116"/>
                  </a:lnTo>
                  <a:lnTo>
                    <a:pt x="6" y="135"/>
                  </a:lnTo>
                  <a:lnTo>
                    <a:pt x="12" y="156"/>
                  </a:lnTo>
                  <a:lnTo>
                    <a:pt x="12" y="199"/>
                  </a:lnTo>
                  <a:lnTo>
                    <a:pt x="17" y="203"/>
                  </a:lnTo>
                  <a:lnTo>
                    <a:pt x="30" y="211"/>
                  </a:lnTo>
                  <a:lnTo>
                    <a:pt x="36" y="214"/>
                  </a:lnTo>
                  <a:lnTo>
                    <a:pt x="42" y="217"/>
                  </a:lnTo>
                  <a:lnTo>
                    <a:pt x="47" y="217"/>
                  </a:lnTo>
                  <a:lnTo>
                    <a:pt x="49" y="215"/>
                  </a:lnTo>
                  <a:lnTo>
                    <a:pt x="50" y="214"/>
                  </a:lnTo>
                  <a:lnTo>
                    <a:pt x="65" y="159"/>
                  </a:lnTo>
                  <a:lnTo>
                    <a:pt x="89" y="102"/>
                  </a:lnTo>
                  <a:lnTo>
                    <a:pt x="119" y="69"/>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68" name="Freeform 138"/>
            <p:cNvSpPr>
              <a:spLocks/>
            </p:cNvSpPr>
            <p:nvPr/>
          </p:nvSpPr>
          <p:spPr bwMode="auto">
            <a:xfrm>
              <a:off x="0" y="0"/>
              <a:ext cx="936" cy="1101"/>
            </a:xfrm>
            <a:custGeom>
              <a:avLst/>
              <a:gdLst>
                <a:gd name="T0" fmla="*/ 597 w 936"/>
                <a:gd name="T1" fmla="*/ 99 h 1101"/>
                <a:gd name="T2" fmla="*/ 505 w 936"/>
                <a:gd name="T3" fmla="*/ 107 h 1101"/>
                <a:gd name="T4" fmla="*/ 383 w 936"/>
                <a:gd name="T5" fmla="*/ 72 h 1101"/>
                <a:gd name="T6" fmla="*/ 301 w 936"/>
                <a:gd name="T7" fmla="*/ 0 h 1101"/>
                <a:gd name="T8" fmla="*/ 164 w 936"/>
                <a:gd name="T9" fmla="*/ 15 h 1101"/>
                <a:gd name="T10" fmla="*/ 11 w 936"/>
                <a:gd name="T11" fmla="*/ 191 h 1101"/>
                <a:gd name="T12" fmla="*/ 2 w 936"/>
                <a:gd name="T13" fmla="*/ 234 h 1101"/>
                <a:gd name="T14" fmla="*/ 3 w 936"/>
                <a:gd name="T15" fmla="*/ 282 h 1101"/>
                <a:gd name="T16" fmla="*/ 15 w 936"/>
                <a:gd name="T17" fmla="*/ 324 h 1101"/>
                <a:gd name="T18" fmla="*/ 18 w 936"/>
                <a:gd name="T19" fmla="*/ 350 h 1101"/>
                <a:gd name="T20" fmla="*/ 23 w 936"/>
                <a:gd name="T21" fmla="*/ 383 h 1101"/>
                <a:gd name="T22" fmla="*/ 44 w 936"/>
                <a:gd name="T23" fmla="*/ 428 h 1101"/>
                <a:gd name="T24" fmla="*/ 63 w 936"/>
                <a:gd name="T25" fmla="*/ 461 h 1101"/>
                <a:gd name="T26" fmla="*/ 92 w 936"/>
                <a:gd name="T27" fmla="*/ 481 h 1101"/>
                <a:gd name="T28" fmla="*/ 139 w 936"/>
                <a:gd name="T29" fmla="*/ 490 h 1101"/>
                <a:gd name="T30" fmla="*/ 206 w 936"/>
                <a:gd name="T31" fmla="*/ 478 h 1101"/>
                <a:gd name="T32" fmla="*/ 321 w 936"/>
                <a:gd name="T33" fmla="*/ 473 h 1101"/>
                <a:gd name="T34" fmla="*/ 351 w 936"/>
                <a:gd name="T35" fmla="*/ 542 h 1101"/>
                <a:gd name="T36" fmla="*/ 350 w 936"/>
                <a:gd name="T37" fmla="*/ 586 h 1101"/>
                <a:gd name="T38" fmla="*/ 354 w 936"/>
                <a:gd name="T39" fmla="*/ 606 h 1101"/>
                <a:gd name="T40" fmla="*/ 378 w 936"/>
                <a:gd name="T41" fmla="*/ 624 h 1101"/>
                <a:gd name="T42" fmla="*/ 392 w 936"/>
                <a:gd name="T43" fmla="*/ 645 h 1101"/>
                <a:gd name="T44" fmla="*/ 396 w 936"/>
                <a:gd name="T45" fmla="*/ 675 h 1101"/>
                <a:gd name="T46" fmla="*/ 404 w 936"/>
                <a:gd name="T47" fmla="*/ 758 h 1101"/>
                <a:gd name="T48" fmla="*/ 399 w 936"/>
                <a:gd name="T49" fmla="*/ 842 h 1101"/>
                <a:gd name="T50" fmla="*/ 443 w 936"/>
                <a:gd name="T51" fmla="*/ 958 h 1101"/>
                <a:gd name="T52" fmla="*/ 478 w 936"/>
                <a:gd name="T53" fmla="*/ 1005 h 1101"/>
                <a:gd name="T54" fmla="*/ 532 w 936"/>
                <a:gd name="T55" fmla="*/ 1101 h 1101"/>
                <a:gd name="T56" fmla="*/ 689 w 936"/>
                <a:gd name="T57" fmla="*/ 987 h 1101"/>
                <a:gd name="T58" fmla="*/ 734 w 936"/>
                <a:gd name="T59" fmla="*/ 863 h 1101"/>
                <a:gd name="T60" fmla="*/ 749 w 936"/>
                <a:gd name="T61" fmla="*/ 814 h 1101"/>
                <a:gd name="T62" fmla="*/ 778 w 936"/>
                <a:gd name="T63" fmla="*/ 797 h 1101"/>
                <a:gd name="T64" fmla="*/ 796 w 936"/>
                <a:gd name="T65" fmla="*/ 770 h 1101"/>
                <a:gd name="T66" fmla="*/ 800 w 936"/>
                <a:gd name="T67" fmla="*/ 725 h 1101"/>
                <a:gd name="T68" fmla="*/ 788 w 936"/>
                <a:gd name="T69" fmla="*/ 615 h 1101"/>
                <a:gd name="T70" fmla="*/ 866 w 936"/>
                <a:gd name="T71" fmla="*/ 532 h 1101"/>
                <a:gd name="T72" fmla="*/ 912 w 936"/>
                <a:gd name="T73" fmla="*/ 472 h 1101"/>
                <a:gd name="T74" fmla="*/ 934 w 936"/>
                <a:gd name="T75" fmla="*/ 425 h 1101"/>
                <a:gd name="T76" fmla="*/ 934 w 936"/>
                <a:gd name="T77" fmla="*/ 398 h 1101"/>
                <a:gd name="T78" fmla="*/ 915 w 936"/>
                <a:gd name="T79" fmla="*/ 393 h 1101"/>
                <a:gd name="T80" fmla="*/ 847 w 936"/>
                <a:gd name="T81" fmla="*/ 416 h 1101"/>
                <a:gd name="T82" fmla="*/ 832 w 936"/>
                <a:gd name="T83" fmla="*/ 416 h 1101"/>
                <a:gd name="T84" fmla="*/ 818 w 936"/>
                <a:gd name="T85" fmla="*/ 371 h 1101"/>
                <a:gd name="T86" fmla="*/ 762 w 936"/>
                <a:gd name="T87" fmla="*/ 283 h 1101"/>
                <a:gd name="T88" fmla="*/ 756 w 936"/>
                <a:gd name="T89" fmla="*/ 255 h 1101"/>
                <a:gd name="T90" fmla="*/ 684 w 936"/>
                <a:gd name="T91" fmla="*/ 149 h 1101"/>
                <a:gd name="T92" fmla="*/ 699 w 936"/>
                <a:gd name="T93" fmla="*/ 65 h 1101"/>
                <a:gd name="T94" fmla="*/ 0 w 936"/>
                <a:gd name="T95" fmla="*/ 0 h 1101"/>
                <a:gd name="T96" fmla="*/ 936 w 936"/>
                <a:gd name="T97" fmla="*/ 1101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936" h="1101">
                  <a:moveTo>
                    <a:pt x="699" y="65"/>
                  </a:moveTo>
                  <a:lnTo>
                    <a:pt x="639" y="87"/>
                  </a:lnTo>
                  <a:lnTo>
                    <a:pt x="597" y="99"/>
                  </a:lnTo>
                  <a:lnTo>
                    <a:pt x="555" y="84"/>
                  </a:lnTo>
                  <a:lnTo>
                    <a:pt x="508" y="72"/>
                  </a:lnTo>
                  <a:lnTo>
                    <a:pt x="505" y="107"/>
                  </a:lnTo>
                  <a:lnTo>
                    <a:pt x="466" y="92"/>
                  </a:lnTo>
                  <a:lnTo>
                    <a:pt x="432" y="80"/>
                  </a:lnTo>
                  <a:lnTo>
                    <a:pt x="383" y="72"/>
                  </a:lnTo>
                  <a:lnTo>
                    <a:pt x="375" y="18"/>
                  </a:lnTo>
                  <a:lnTo>
                    <a:pt x="366" y="0"/>
                  </a:lnTo>
                  <a:lnTo>
                    <a:pt x="301" y="0"/>
                  </a:lnTo>
                  <a:lnTo>
                    <a:pt x="256" y="3"/>
                  </a:lnTo>
                  <a:lnTo>
                    <a:pt x="237" y="11"/>
                  </a:lnTo>
                  <a:lnTo>
                    <a:pt x="164" y="15"/>
                  </a:lnTo>
                  <a:lnTo>
                    <a:pt x="127" y="65"/>
                  </a:lnTo>
                  <a:lnTo>
                    <a:pt x="87" y="130"/>
                  </a:lnTo>
                  <a:lnTo>
                    <a:pt x="11" y="191"/>
                  </a:lnTo>
                  <a:lnTo>
                    <a:pt x="8" y="202"/>
                  </a:lnTo>
                  <a:lnTo>
                    <a:pt x="3" y="215"/>
                  </a:lnTo>
                  <a:lnTo>
                    <a:pt x="2" y="234"/>
                  </a:lnTo>
                  <a:lnTo>
                    <a:pt x="0" y="256"/>
                  </a:lnTo>
                  <a:lnTo>
                    <a:pt x="2" y="268"/>
                  </a:lnTo>
                  <a:lnTo>
                    <a:pt x="3" y="282"/>
                  </a:lnTo>
                  <a:lnTo>
                    <a:pt x="6" y="295"/>
                  </a:lnTo>
                  <a:lnTo>
                    <a:pt x="11" y="309"/>
                  </a:lnTo>
                  <a:lnTo>
                    <a:pt x="15" y="324"/>
                  </a:lnTo>
                  <a:lnTo>
                    <a:pt x="23" y="341"/>
                  </a:lnTo>
                  <a:lnTo>
                    <a:pt x="20" y="344"/>
                  </a:lnTo>
                  <a:lnTo>
                    <a:pt x="18" y="350"/>
                  </a:lnTo>
                  <a:lnTo>
                    <a:pt x="18" y="357"/>
                  </a:lnTo>
                  <a:lnTo>
                    <a:pt x="20" y="369"/>
                  </a:lnTo>
                  <a:lnTo>
                    <a:pt x="23" y="383"/>
                  </a:lnTo>
                  <a:lnTo>
                    <a:pt x="30" y="402"/>
                  </a:lnTo>
                  <a:lnTo>
                    <a:pt x="42" y="423"/>
                  </a:lnTo>
                  <a:lnTo>
                    <a:pt x="44" y="428"/>
                  </a:lnTo>
                  <a:lnTo>
                    <a:pt x="48" y="438"/>
                  </a:lnTo>
                  <a:lnTo>
                    <a:pt x="57" y="454"/>
                  </a:lnTo>
                  <a:lnTo>
                    <a:pt x="63" y="461"/>
                  </a:lnTo>
                  <a:lnTo>
                    <a:pt x="71" y="469"/>
                  </a:lnTo>
                  <a:lnTo>
                    <a:pt x="80" y="475"/>
                  </a:lnTo>
                  <a:lnTo>
                    <a:pt x="92" y="481"/>
                  </a:lnTo>
                  <a:lnTo>
                    <a:pt x="105" y="485"/>
                  </a:lnTo>
                  <a:lnTo>
                    <a:pt x="121" y="488"/>
                  </a:lnTo>
                  <a:lnTo>
                    <a:pt x="139" y="490"/>
                  </a:lnTo>
                  <a:lnTo>
                    <a:pt x="158" y="488"/>
                  </a:lnTo>
                  <a:lnTo>
                    <a:pt x="181" y="485"/>
                  </a:lnTo>
                  <a:lnTo>
                    <a:pt x="206" y="478"/>
                  </a:lnTo>
                  <a:lnTo>
                    <a:pt x="241" y="473"/>
                  </a:lnTo>
                  <a:lnTo>
                    <a:pt x="271" y="478"/>
                  </a:lnTo>
                  <a:lnTo>
                    <a:pt x="321" y="473"/>
                  </a:lnTo>
                  <a:lnTo>
                    <a:pt x="309" y="493"/>
                  </a:lnTo>
                  <a:lnTo>
                    <a:pt x="348" y="493"/>
                  </a:lnTo>
                  <a:lnTo>
                    <a:pt x="351" y="542"/>
                  </a:lnTo>
                  <a:lnTo>
                    <a:pt x="351" y="553"/>
                  </a:lnTo>
                  <a:lnTo>
                    <a:pt x="350" y="574"/>
                  </a:lnTo>
                  <a:lnTo>
                    <a:pt x="350" y="586"/>
                  </a:lnTo>
                  <a:lnTo>
                    <a:pt x="350" y="595"/>
                  </a:lnTo>
                  <a:lnTo>
                    <a:pt x="353" y="604"/>
                  </a:lnTo>
                  <a:lnTo>
                    <a:pt x="354" y="606"/>
                  </a:lnTo>
                  <a:lnTo>
                    <a:pt x="356" y="607"/>
                  </a:lnTo>
                  <a:lnTo>
                    <a:pt x="366" y="613"/>
                  </a:lnTo>
                  <a:lnTo>
                    <a:pt x="378" y="624"/>
                  </a:lnTo>
                  <a:lnTo>
                    <a:pt x="384" y="630"/>
                  </a:lnTo>
                  <a:lnTo>
                    <a:pt x="389" y="637"/>
                  </a:lnTo>
                  <a:lnTo>
                    <a:pt x="392" y="645"/>
                  </a:lnTo>
                  <a:lnTo>
                    <a:pt x="393" y="654"/>
                  </a:lnTo>
                  <a:lnTo>
                    <a:pt x="395" y="663"/>
                  </a:lnTo>
                  <a:lnTo>
                    <a:pt x="396" y="675"/>
                  </a:lnTo>
                  <a:lnTo>
                    <a:pt x="401" y="701"/>
                  </a:lnTo>
                  <a:lnTo>
                    <a:pt x="408" y="729"/>
                  </a:lnTo>
                  <a:lnTo>
                    <a:pt x="404" y="758"/>
                  </a:lnTo>
                  <a:lnTo>
                    <a:pt x="399" y="784"/>
                  </a:lnTo>
                  <a:lnTo>
                    <a:pt x="398" y="811"/>
                  </a:lnTo>
                  <a:lnTo>
                    <a:pt x="399" y="842"/>
                  </a:lnTo>
                  <a:lnTo>
                    <a:pt x="404" y="878"/>
                  </a:lnTo>
                  <a:lnTo>
                    <a:pt x="408" y="921"/>
                  </a:lnTo>
                  <a:lnTo>
                    <a:pt x="443" y="958"/>
                  </a:lnTo>
                  <a:lnTo>
                    <a:pt x="467" y="987"/>
                  </a:lnTo>
                  <a:lnTo>
                    <a:pt x="475" y="999"/>
                  </a:lnTo>
                  <a:lnTo>
                    <a:pt x="478" y="1005"/>
                  </a:lnTo>
                  <a:lnTo>
                    <a:pt x="475" y="1047"/>
                  </a:lnTo>
                  <a:lnTo>
                    <a:pt x="470" y="1082"/>
                  </a:lnTo>
                  <a:lnTo>
                    <a:pt x="532" y="1101"/>
                  </a:lnTo>
                  <a:lnTo>
                    <a:pt x="589" y="1089"/>
                  </a:lnTo>
                  <a:lnTo>
                    <a:pt x="619" y="1040"/>
                  </a:lnTo>
                  <a:lnTo>
                    <a:pt x="689" y="987"/>
                  </a:lnTo>
                  <a:lnTo>
                    <a:pt x="689" y="925"/>
                  </a:lnTo>
                  <a:lnTo>
                    <a:pt x="734" y="913"/>
                  </a:lnTo>
                  <a:lnTo>
                    <a:pt x="734" y="863"/>
                  </a:lnTo>
                  <a:lnTo>
                    <a:pt x="734" y="818"/>
                  </a:lnTo>
                  <a:lnTo>
                    <a:pt x="738" y="817"/>
                  </a:lnTo>
                  <a:lnTo>
                    <a:pt x="749" y="814"/>
                  </a:lnTo>
                  <a:lnTo>
                    <a:pt x="762" y="808"/>
                  </a:lnTo>
                  <a:lnTo>
                    <a:pt x="770" y="803"/>
                  </a:lnTo>
                  <a:lnTo>
                    <a:pt x="778" y="797"/>
                  </a:lnTo>
                  <a:lnTo>
                    <a:pt x="784" y="790"/>
                  </a:lnTo>
                  <a:lnTo>
                    <a:pt x="790" y="781"/>
                  </a:lnTo>
                  <a:lnTo>
                    <a:pt x="796" y="770"/>
                  </a:lnTo>
                  <a:lnTo>
                    <a:pt x="799" y="756"/>
                  </a:lnTo>
                  <a:lnTo>
                    <a:pt x="800" y="741"/>
                  </a:lnTo>
                  <a:lnTo>
                    <a:pt x="800" y="725"/>
                  </a:lnTo>
                  <a:lnTo>
                    <a:pt x="797" y="705"/>
                  </a:lnTo>
                  <a:lnTo>
                    <a:pt x="791" y="684"/>
                  </a:lnTo>
                  <a:lnTo>
                    <a:pt x="788" y="615"/>
                  </a:lnTo>
                  <a:lnTo>
                    <a:pt x="823" y="577"/>
                  </a:lnTo>
                  <a:lnTo>
                    <a:pt x="844" y="554"/>
                  </a:lnTo>
                  <a:lnTo>
                    <a:pt x="866" y="532"/>
                  </a:lnTo>
                  <a:lnTo>
                    <a:pt x="891" y="503"/>
                  </a:lnTo>
                  <a:lnTo>
                    <a:pt x="901" y="487"/>
                  </a:lnTo>
                  <a:lnTo>
                    <a:pt x="912" y="472"/>
                  </a:lnTo>
                  <a:lnTo>
                    <a:pt x="921" y="455"/>
                  </a:lnTo>
                  <a:lnTo>
                    <a:pt x="928" y="440"/>
                  </a:lnTo>
                  <a:lnTo>
                    <a:pt x="934" y="425"/>
                  </a:lnTo>
                  <a:lnTo>
                    <a:pt x="936" y="410"/>
                  </a:lnTo>
                  <a:lnTo>
                    <a:pt x="936" y="404"/>
                  </a:lnTo>
                  <a:lnTo>
                    <a:pt x="934" y="398"/>
                  </a:lnTo>
                  <a:lnTo>
                    <a:pt x="933" y="392"/>
                  </a:lnTo>
                  <a:lnTo>
                    <a:pt x="930" y="386"/>
                  </a:lnTo>
                  <a:lnTo>
                    <a:pt x="915" y="393"/>
                  </a:lnTo>
                  <a:lnTo>
                    <a:pt x="882" y="407"/>
                  </a:lnTo>
                  <a:lnTo>
                    <a:pt x="863" y="413"/>
                  </a:lnTo>
                  <a:lnTo>
                    <a:pt x="847" y="416"/>
                  </a:lnTo>
                  <a:lnTo>
                    <a:pt x="841" y="417"/>
                  </a:lnTo>
                  <a:lnTo>
                    <a:pt x="835" y="417"/>
                  </a:lnTo>
                  <a:lnTo>
                    <a:pt x="832" y="416"/>
                  </a:lnTo>
                  <a:lnTo>
                    <a:pt x="830" y="413"/>
                  </a:lnTo>
                  <a:lnTo>
                    <a:pt x="823" y="384"/>
                  </a:lnTo>
                  <a:lnTo>
                    <a:pt x="818" y="371"/>
                  </a:lnTo>
                  <a:lnTo>
                    <a:pt x="769" y="309"/>
                  </a:lnTo>
                  <a:lnTo>
                    <a:pt x="764" y="295"/>
                  </a:lnTo>
                  <a:lnTo>
                    <a:pt x="762" y="283"/>
                  </a:lnTo>
                  <a:lnTo>
                    <a:pt x="761" y="271"/>
                  </a:lnTo>
                  <a:lnTo>
                    <a:pt x="759" y="264"/>
                  </a:lnTo>
                  <a:lnTo>
                    <a:pt x="756" y="255"/>
                  </a:lnTo>
                  <a:lnTo>
                    <a:pt x="746" y="234"/>
                  </a:lnTo>
                  <a:lnTo>
                    <a:pt x="731" y="206"/>
                  </a:lnTo>
                  <a:lnTo>
                    <a:pt x="684" y="149"/>
                  </a:lnTo>
                  <a:lnTo>
                    <a:pt x="708" y="131"/>
                  </a:lnTo>
                  <a:lnTo>
                    <a:pt x="701" y="63"/>
                  </a:lnTo>
                  <a:lnTo>
                    <a:pt x="699" y="65"/>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grpSp>
      <p:grpSp>
        <p:nvGrpSpPr>
          <p:cNvPr id="26669" name="Group 45"/>
          <p:cNvGrpSpPr>
            <a:grpSpLocks/>
          </p:cNvGrpSpPr>
          <p:nvPr/>
        </p:nvGrpSpPr>
        <p:grpSpPr bwMode="auto">
          <a:xfrm>
            <a:off x="3871913" y="3478213"/>
            <a:ext cx="1516062" cy="1747837"/>
            <a:chOff x="0" y="0"/>
            <a:chExt cx="955" cy="1101"/>
          </a:xfrm>
        </p:grpSpPr>
        <p:sp>
          <p:nvSpPr>
            <p:cNvPr id="26670" name="Freeform 140"/>
            <p:cNvSpPr>
              <a:spLocks/>
            </p:cNvSpPr>
            <p:nvPr/>
          </p:nvSpPr>
          <p:spPr bwMode="auto">
            <a:xfrm>
              <a:off x="836" y="725"/>
              <a:ext cx="119" cy="217"/>
            </a:xfrm>
            <a:custGeom>
              <a:avLst/>
              <a:gdLst>
                <a:gd name="T0" fmla="*/ 119 w 119"/>
                <a:gd name="T1" fmla="*/ 69 h 217"/>
                <a:gd name="T2" fmla="*/ 107 w 119"/>
                <a:gd name="T3" fmla="*/ 22 h 217"/>
                <a:gd name="T4" fmla="*/ 92 w 119"/>
                <a:gd name="T5" fmla="*/ 0 h 217"/>
                <a:gd name="T6" fmla="*/ 73 w 119"/>
                <a:gd name="T7" fmla="*/ 22 h 217"/>
                <a:gd name="T8" fmla="*/ 35 w 119"/>
                <a:gd name="T9" fmla="*/ 57 h 217"/>
                <a:gd name="T10" fmla="*/ 29 w 119"/>
                <a:gd name="T11" fmla="*/ 62 h 217"/>
                <a:gd name="T12" fmla="*/ 18 w 119"/>
                <a:gd name="T13" fmla="*/ 71 h 217"/>
                <a:gd name="T14" fmla="*/ 11 w 119"/>
                <a:gd name="T15" fmla="*/ 77 h 217"/>
                <a:gd name="T16" fmla="*/ 6 w 119"/>
                <a:gd name="T17" fmla="*/ 84 h 217"/>
                <a:gd name="T18" fmla="*/ 2 w 119"/>
                <a:gd name="T19" fmla="*/ 92 h 217"/>
                <a:gd name="T20" fmla="*/ 0 w 119"/>
                <a:gd name="T21" fmla="*/ 99 h 217"/>
                <a:gd name="T22" fmla="*/ 2 w 119"/>
                <a:gd name="T23" fmla="*/ 116 h 217"/>
                <a:gd name="T24" fmla="*/ 6 w 119"/>
                <a:gd name="T25" fmla="*/ 135 h 217"/>
                <a:gd name="T26" fmla="*/ 12 w 119"/>
                <a:gd name="T27" fmla="*/ 156 h 217"/>
                <a:gd name="T28" fmla="*/ 12 w 119"/>
                <a:gd name="T29" fmla="*/ 199 h 217"/>
                <a:gd name="T30" fmla="*/ 17 w 119"/>
                <a:gd name="T31" fmla="*/ 203 h 217"/>
                <a:gd name="T32" fmla="*/ 30 w 119"/>
                <a:gd name="T33" fmla="*/ 211 h 217"/>
                <a:gd name="T34" fmla="*/ 36 w 119"/>
                <a:gd name="T35" fmla="*/ 214 h 217"/>
                <a:gd name="T36" fmla="*/ 42 w 119"/>
                <a:gd name="T37" fmla="*/ 217 h 217"/>
                <a:gd name="T38" fmla="*/ 47 w 119"/>
                <a:gd name="T39" fmla="*/ 217 h 217"/>
                <a:gd name="T40" fmla="*/ 49 w 119"/>
                <a:gd name="T41" fmla="*/ 215 h 217"/>
                <a:gd name="T42" fmla="*/ 50 w 119"/>
                <a:gd name="T43" fmla="*/ 214 h 217"/>
                <a:gd name="T44" fmla="*/ 65 w 119"/>
                <a:gd name="T45" fmla="*/ 159 h 217"/>
                <a:gd name="T46" fmla="*/ 89 w 119"/>
                <a:gd name="T47" fmla="*/ 102 h 217"/>
                <a:gd name="T48" fmla="*/ 119 w 119"/>
                <a:gd name="T49" fmla="*/ 69 h 217"/>
                <a:gd name="T50" fmla="*/ 0 w 119"/>
                <a:gd name="T51" fmla="*/ 0 h 217"/>
                <a:gd name="T52" fmla="*/ 119 w 119"/>
                <a:gd name="T53"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19" h="217">
                  <a:moveTo>
                    <a:pt x="119" y="69"/>
                  </a:moveTo>
                  <a:lnTo>
                    <a:pt x="107" y="22"/>
                  </a:lnTo>
                  <a:lnTo>
                    <a:pt x="92" y="0"/>
                  </a:lnTo>
                  <a:lnTo>
                    <a:pt x="73" y="22"/>
                  </a:lnTo>
                  <a:lnTo>
                    <a:pt x="35" y="57"/>
                  </a:lnTo>
                  <a:lnTo>
                    <a:pt x="29" y="62"/>
                  </a:lnTo>
                  <a:lnTo>
                    <a:pt x="18" y="71"/>
                  </a:lnTo>
                  <a:lnTo>
                    <a:pt x="11" y="77"/>
                  </a:lnTo>
                  <a:lnTo>
                    <a:pt x="6" y="84"/>
                  </a:lnTo>
                  <a:lnTo>
                    <a:pt x="2" y="92"/>
                  </a:lnTo>
                  <a:lnTo>
                    <a:pt x="0" y="99"/>
                  </a:lnTo>
                  <a:lnTo>
                    <a:pt x="2" y="116"/>
                  </a:lnTo>
                  <a:lnTo>
                    <a:pt x="6" y="135"/>
                  </a:lnTo>
                  <a:lnTo>
                    <a:pt x="12" y="156"/>
                  </a:lnTo>
                  <a:lnTo>
                    <a:pt x="12" y="199"/>
                  </a:lnTo>
                  <a:lnTo>
                    <a:pt x="17" y="203"/>
                  </a:lnTo>
                  <a:lnTo>
                    <a:pt x="30" y="211"/>
                  </a:lnTo>
                  <a:lnTo>
                    <a:pt x="36" y="214"/>
                  </a:lnTo>
                  <a:lnTo>
                    <a:pt x="42" y="217"/>
                  </a:lnTo>
                  <a:lnTo>
                    <a:pt x="47" y="217"/>
                  </a:lnTo>
                  <a:lnTo>
                    <a:pt x="49" y="215"/>
                  </a:lnTo>
                  <a:lnTo>
                    <a:pt x="50" y="214"/>
                  </a:lnTo>
                  <a:lnTo>
                    <a:pt x="65" y="159"/>
                  </a:lnTo>
                  <a:lnTo>
                    <a:pt x="89" y="102"/>
                  </a:lnTo>
                  <a:lnTo>
                    <a:pt x="119" y="69"/>
                  </a:ln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1" name="Freeform 141"/>
            <p:cNvSpPr>
              <a:spLocks/>
            </p:cNvSpPr>
            <p:nvPr/>
          </p:nvSpPr>
          <p:spPr bwMode="auto">
            <a:xfrm>
              <a:off x="0" y="0"/>
              <a:ext cx="936" cy="1101"/>
            </a:xfrm>
            <a:custGeom>
              <a:avLst/>
              <a:gdLst>
                <a:gd name="T0" fmla="*/ 597 w 936"/>
                <a:gd name="T1" fmla="*/ 99 h 1101"/>
                <a:gd name="T2" fmla="*/ 505 w 936"/>
                <a:gd name="T3" fmla="*/ 107 h 1101"/>
                <a:gd name="T4" fmla="*/ 383 w 936"/>
                <a:gd name="T5" fmla="*/ 72 h 1101"/>
                <a:gd name="T6" fmla="*/ 301 w 936"/>
                <a:gd name="T7" fmla="*/ 0 h 1101"/>
                <a:gd name="T8" fmla="*/ 164 w 936"/>
                <a:gd name="T9" fmla="*/ 15 h 1101"/>
                <a:gd name="T10" fmla="*/ 11 w 936"/>
                <a:gd name="T11" fmla="*/ 191 h 1101"/>
                <a:gd name="T12" fmla="*/ 2 w 936"/>
                <a:gd name="T13" fmla="*/ 234 h 1101"/>
                <a:gd name="T14" fmla="*/ 3 w 936"/>
                <a:gd name="T15" fmla="*/ 282 h 1101"/>
                <a:gd name="T16" fmla="*/ 15 w 936"/>
                <a:gd name="T17" fmla="*/ 324 h 1101"/>
                <a:gd name="T18" fmla="*/ 18 w 936"/>
                <a:gd name="T19" fmla="*/ 350 h 1101"/>
                <a:gd name="T20" fmla="*/ 23 w 936"/>
                <a:gd name="T21" fmla="*/ 383 h 1101"/>
                <a:gd name="T22" fmla="*/ 44 w 936"/>
                <a:gd name="T23" fmla="*/ 428 h 1101"/>
                <a:gd name="T24" fmla="*/ 63 w 936"/>
                <a:gd name="T25" fmla="*/ 461 h 1101"/>
                <a:gd name="T26" fmla="*/ 92 w 936"/>
                <a:gd name="T27" fmla="*/ 481 h 1101"/>
                <a:gd name="T28" fmla="*/ 139 w 936"/>
                <a:gd name="T29" fmla="*/ 490 h 1101"/>
                <a:gd name="T30" fmla="*/ 206 w 936"/>
                <a:gd name="T31" fmla="*/ 478 h 1101"/>
                <a:gd name="T32" fmla="*/ 321 w 936"/>
                <a:gd name="T33" fmla="*/ 473 h 1101"/>
                <a:gd name="T34" fmla="*/ 351 w 936"/>
                <a:gd name="T35" fmla="*/ 542 h 1101"/>
                <a:gd name="T36" fmla="*/ 350 w 936"/>
                <a:gd name="T37" fmla="*/ 586 h 1101"/>
                <a:gd name="T38" fmla="*/ 354 w 936"/>
                <a:gd name="T39" fmla="*/ 606 h 1101"/>
                <a:gd name="T40" fmla="*/ 378 w 936"/>
                <a:gd name="T41" fmla="*/ 624 h 1101"/>
                <a:gd name="T42" fmla="*/ 392 w 936"/>
                <a:gd name="T43" fmla="*/ 645 h 1101"/>
                <a:gd name="T44" fmla="*/ 396 w 936"/>
                <a:gd name="T45" fmla="*/ 675 h 1101"/>
                <a:gd name="T46" fmla="*/ 404 w 936"/>
                <a:gd name="T47" fmla="*/ 758 h 1101"/>
                <a:gd name="T48" fmla="*/ 399 w 936"/>
                <a:gd name="T49" fmla="*/ 842 h 1101"/>
                <a:gd name="T50" fmla="*/ 443 w 936"/>
                <a:gd name="T51" fmla="*/ 958 h 1101"/>
                <a:gd name="T52" fmla="*/ 478 w 936"/>
                <a:gd name="T53" fmla="*/ 1005 h 1101"/>
                <a:gd name="T54" fmla="*/ 532 w 936"/>
                <a:gd name="T55" fmla="*/ 1101 h 1101"/>
                <a:gd name="T56" fmla="*/ 689 w 936"/>
                <a:gd name="T57" fmla="*/ 987 h 1101"/>
                <a:gd name="T58" fmla="*/ 734 w 936"/>
                <a:gd name="T59" fmla="*/ 863 h 1101"/>
                <a:gd name="T60" fmla="*/ 749 w 936"/>
                <a:gd name="T61" fmla="*/ 814 h 1101"/>
                <a:gd name="T62" fmla="*/ 778 w 936"/>
                <a:gd name="T63" fmla="*/ 797 h 1101"/>
                <a:gd name="T64" fmla="*/ 796 w 936"/>
                <a:gd name="T65" fmla="*/ 770 h 1101"/>
                <a:gd name="T66" fmla="*/ 800 w 936"/>
                <a:gd name="T67" fmla="*/ 725 h 1101"/>
                <a:gd name="T68" fmla="*/ 788 w 936"/>
                <a:gd name="T69" fmla="*/ 615 h 1101"/>
                <a:gd name="T70" fmla="*/ 866 w 936"/>
                <a:gd name="T71" fmla="*/ 532 h 1101"/>
                <a:gd name="T72" fmla="*/ 912 w 936"/>
                <a:gd name="T73" fmla="*/ 472 h 1101"/>
                <a:gd name="T74" fmla="*/ 934 w 936"/>
                <a:gd name="T75" fmla="*/ 425 h 1101"/>
                <a:gd name="T76" fmla="*/ 934 w 936"/>
                <a:gd name="T77" fmla="*/ 398 h 1101"/>
                <a:gd name="T78" fmla="*/ 915 w 936"/>
                <a:gd name="T79" fmla="*/ 393 h 1101"/>
                <a:gd name="T80" fmla="*/ 847 w 936"/>
                <a:gd name="T81" fmla="*/ 416 h 1101"/>
                <a:gd name="T82" fmla="*/ 832 w 936"/>
                <a:gd name="T83" fmla="*/ 416 h 1101"/>
                <a:gd name="T84" fmla="*/ 818 w 936"/>
                <a:gd name="T85" fmla="*/ 371 h 1101"/>
                <a:gd name="T86" fmla="*/ 762 w 936"/>
                <a:gd name="T87" fmla="*/ 283 h 1101"/>
                <a:gd name="T88" fmla="*/ 756 w 936"/>
                <a:gd name="T89" fmla="*/ 255 h 1101"/>
                <a:gd name="T90" fmla="*/ 684 w 936"/>
                <a:gd name="T91" fmla="*/ 149 h 1101"/>
                <a:gd name="T92" fmla="*/ 699 w 936"/>
                <a:gd name="T93" fmla="*/ 65 h 1101"/>
                <a:gd name="T94" fmla="*/ 0 w 936"/>
                <a:gd name="T95" fmla="*/ 0 h 1101"/>
                <a:gd name="T96" fmla="*/ 936 w 936"/>
                <a:gd name="T97" fmla="*/ 1101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936" h="1101">
                  <a:moveTo>
                    <a:pt x="699" y="65"/>
                  </a:moveTo>
                  <a:lnTo>
                    <a:pt x="639" y="87"/>
                  </a:lnTo>
                  <a:lnTo>
                    <a:pt x="597" y="99"/>
                  </a:lnTo>
                  <a:lnTo>
                    <a:pt x="555" y="84"/>
                  </a:lnTo>
                  <a:lnTo>
                    <a:pt x="508" y="72"/>
                  </a:lnTo>
                  <a:lnTo>
                    <a:pt x="505" y="107"/>
                  </a:lnTo>
                  <a:lnTo>
                    <a:pt x="466" y="92"/>
                  </a:lnTo>
                  <a:lnTo>
                    <a:pt x="432" y="80"/>
                  </a:lnTo>
                  <a:lnTo>
                    <a:pt x="383" y="72"/>
                  </a:lnTo>
                  <a:lnTo>
                    <a:pt x="375" y="18"/>
                  </a:lnTo>
                  <a:lnTo>
                    <a:pt x="366" y="0"/>
                  </a:lnTo>
                  <a:lnTo>
                    <a:pt x="301" y="0"/>
                  </a:lnTo>
                  <a:lnTo>
                    <a:pt x="256" y="3"/>
                  </a:lnTo>
                  <a:lnTo>
                    <a:pt x="237" y="11"/>
                  </a:lnTo>
                  <a:lnTo>
                    <a:pt x="164" y="15"/>
                  </a:lnTo>
                  <a:lnTo>
                    <a:pt x="127" y="65"/>
                  </a:lnTo>
                  <a:lnTo>
                    <a:pt x="87" y="130"/>
                  </a:lnTo>
                  <a:lnTo>
                    <a:pt x="11" y="191"/>
                  </a:lnTo>
                  <a:lnTo>
                    <a:pt x="8" y="202"/>
                  </a:lnTo>
                  <a:lnTo>
                    <a:pt x="3" y="215"/>
                  </a:lnTo>
                  <a:lnTo>
                    <a:pt x="2" y="234"/>
                  </a:lnTo>
                  <a:lnTo>
                    <a:pt x="0" y="256"/>
                  </a:lnTo>
                  <a:lnTo>
                    <a:pt x="2" y="268"/>
                  </a:lnTo>
                  <a:lnTo>
                    <a:pt x="3" y="282"/>
                  </a:lnTo>
                  <a:lnTo>
                    <a:pt x="6" y="295"/>
                  </a:lnTo>
                  <a:lnTo>
                    <a:pt x="11" y="309"/>
                  </a:lnTo>
                  <a:lnTo>
                    <a:pt x="15" y="324"/>
                  </a:lnTo>
                  <a:lnTo>
                    <a:pt x="23" y="341"/>
                  </a:lnTo>
                  <a:lnTo>
                    <a:pt x="20" y="344"/>
                  </a:lnTo>
                  <a:lnTo>
                    <a:pt x="18" y="350"/>
                  </a:lnTo>
                  <a:lnTo>
                    <a:pt x="18" y="357"/>
                  </a:lnTo>
                  <a:lnTo>
                    <a:pt x="20" y="369"/>
                  </a:lnTo>
                  <a:lnTo>
                    <a:pt x="23" y="383"/>
                  </a:lnTo>
                  <a:lnTo>
                    <a:pt x="30" y="402"/>
                  </a:lnTo>
                  <a:lnTo>
                    <a:pt x="42" y="423"/>
                  </a:lnTo>
                  <a:lnTo>
                    <a:pt x="44" y="428"/>
                  </a:lnTo>
                  <a:lnTo>
                    <a:pt x="48" y="438"/>
                  </a:lnTo>
                  <a:lnTo>
                    <a:pt x="57" y="454"/>
                  </a:lnTo>
                  <a:lnTo>
                    <a:pt x="63" y="461"/>
                  </a:lnTo>
                  <a:lnTo>
                    <a:pt x="71" y="469"/>
                  </a:lnTo>
                  <a:lnTo>
                    <a:pt x="80" y="475"/>
                  </a:lnTo>
                  <a:lnTo>
                    <a:pt x="92" y="481"/>
                  </a:lnTo>
                  <a:lnTo>
                    <a:pt x="105" y="485"/>
                  </a:lnTo>
                  <a:lnTo>
                    <a:pt x="121" y="488"/>
                  </a:lnTo>
                  <a:lnTo>
                    <a:pt x="139" y="490"/>
                  </a:lnTo>
                  <a:lnTo>
                    <a:pt x="158" y="488"/>
                  </a:lnTo>
                  <a:lnTo>
                    <a:pt x="181" y="485"/>
                  </a:lnTo>
                  <a:lnTo>
                    <a:pt x="206" y="478"/>
                  </a:lnTo>
                  <a:lnTo>
                    <a:pt x="241" y="473"/>
                  </a:lnTo>
                  <a:lnTo>
                    <a:pt x="271" y="478"/>
                  </a:lnTo>
                  <a:lnTo>
                    <a:pt x="321" y="473"/>
                  </a:lnTo>
                  <a:lnTo>
                    <a:pt x="309" y="493"/>
                  </a:lnTo>
                  <a:lnTo>
                    <a:pt x="348" y="493"/>
                  </a:lnTo>
                  <a:lnTo>
                    <a:pt x="351" y="542"/>
                  </a:lnTo>
                  <a:lnTo>
                    <a:pt x="351" y="553"/>
                  </a:lnTo>
                  <a:lnTo>
                    <a:pt x="350" y="574"/>
                  </a:lnTo>
                  <a:lnTo>
                    <a:pt x="350" y="586"/>
                  </a:lnTo>
                  <a:lnTo>
                    <a:pt x="350" y="595"/>
                  </a:lnTo>
                  <a:lnTo>
                    <a:pt x="353" y="604"/>
                  </a:lnTo>
                  <a:lnTo>
                    <a:pt x="354" y="606"/>
                  </a:lnTo>
                  <a:lnTo>
                    <a:pt x="356" y="607"/>
                  </a:lnTo>
                  <a:lnTo>
                    <a:pt x="366" y="613"/>
                  </a:lnTo>
                  <a:lnTo>
                    <a:pt x="378" y="624"/>
                  </a:lnTo>
                  <a:lnTo>
                    <a:pt x="384" y="630"/>
                  </a:lnTo>
                  <a:lnTo>
                    <a:pt x="389" y="637"/>
                  </a:lnTo>
                  <a:lnTo>
                    <a:pt x="392" y="645"/>
                  </a:lnTo>
                  <a:lnTo>
                    <a:pt x="393" y="654"/>
                  </a:lnTo>
                  <a:lnTo>
                    <a:pt x="395" y="663"/>
                  </a:lnTo>
                  <a:lnTo>
                    <a:pt x="396" y="675"/>
                  </a:lnTo>
                  <a:lnTo>
                    <a:pt x="401" y="701"/>
                  </a:lnTo>
                  <a:lnTo>
                    <a:pt x="408" y="729"/>
                  </a:lnTo>
                  <a:lnTo>
                    <a:pt x="404" y="758"/>
                  </a:lnTo>
                  <a:lnTo>
                    <a:pt x="399" y="784"/>
                  </a:lnTo>
                  <a:lnTo>
                    <a:pt x="398" y="811"/>
                  </a:lnTo>
                  <a:lnTo>
                    <a:pt x="399" y="842"/>
                  </a:lnTo>
                  <a:lnTo>
                    <a:pt x="404" y="878"/>
                  </a:lnTo>
                  <a:lnTo>
                    <a:pt x="408" y="921"/>
                  </a:lnTo>
                  <a:lnTo>
                    <a:pt x="443" y="958"/>
                  </a:lnTo>
                  <a:lnTo>
                    <a:pt x="467" y="987"/>
                  </a:lnTo>
                  <a:lnTo>
                    <a:pt x="475" y="999"/>
                  </a:lnTo>
                  <a:lnTo>
                    <a:pt x="478" y="1005"/>
                  </a:lnTo>
                  <a:lnTo>
                    <a:pt x="475" y="1047"/>
                  </a:lnTo>
                  <a:lnTo>
                    <a:pt x="470" y="1082"/>
                  </a:lnTo>
                  <a:lnTo>
                    <a:pt x="532" y="1101"/>
                  </a:lnTo>
                  <a:lnTo>
                    <a:pt x="589" y="1089"/>
                  </a:lnTo>
                  <a:lnTo>
                    <a:pt x="619" y="1040"/>
                  </a:lnTo>
                  <a:lnTo>
                    <a:pt x="689" y="987"/>
                  </a:lnTo>
                  <a:lnTo>
                    <a:pt x="689" y="925"/>
                  </a:lnTo>
                  <a:lnTo>
                    <a:pt x="734" y="913"/>
                  </a:lnTo>
                  <a:lnTo>
                    <a:pt x="734" y="863"/>
                  </a:lnTo>
                  <a:lnTo>
                    <a:pt x="734" y="818"/>
                  </a:lnTo>
                  <a:lnTo>
                    <a:pt x="738" y="817"/>
                  </a:lnTo>
                  <a:lnTo>
                    <a:pt x="749" y="814"/>
                  </a:lnTo>
                  <a:lnTo>
                    <a:pt x="762" y="808"/>
                  </a:lnTo>
                  <a:lnTo>
                    <a:pt x="770" y="803"/>
                  </a:lnTo>
                  <a:lnTo>
                    <a:pt x="778" y="797"/>
                  </a:lnTo>
                  <a:lnTo>
                    <a:pt x="784" y="790"/>
                  </a:lnTo>
                  <a:lnTo>
                    <a:pt x="790" y="781"/>
                  </a:lnTo>
                  <a:lnTo>
                    <a:pt x="796" y="770"/>
                  </a:lnTo>
                  <a:lnTo>
                    <a:pt x="799" y="756"/>
                  </a:lnTo>
                  <a:lnTo>
                    <a:pt x="800" y="741"/>
                  </a:lnTo>
                  <a:lnTo>
                    <a:pt x="800" y="725"/>
                  </a:lnTo>
                  <a:lnTo>
                    <a:pt x="797" y="705"/>
                  </a:lnTo>
                  <a:lnTo>
                    <a:pt x="791" y="684"/>
                  </a:lnTo>
                  <a:lnTo>
                    <a:pt x="788" y="615"/>
                  </a:lnTo>
                  <a:lnTo>
                    <a:pt x="823" y="577"/>
                  </a:lnTo>
                  <a:lnTo>
                    <a:pt x="844" y="554"/>
                  </a:lnTo>
                  <a:lnTo>
                    <a:pt x="866" y="532"/>
                  </a:lnTo>
                  <a:lnTo>
                    <a:pt x="891" y="503"/>
                  </a:lnTo>
                  <a:lnTo>
                    <a:pt x="901" y="487"/>
                  </a:lnTo>
                  <a:lnTo>
                    <a:pt x="912" y="472"/>
                  </a:lnTo>
                  <a:lnTo>
                    <a:pt x="921" y="455"/>
                  </a:lnTo>
                  <a:lnTo>
                    <a:pt x="928" y="440"/>
                  </a:lnTo>
                  <a:lnTo>
                    <a:pt x="934" y="425"/>
                  </a:lnTo>
                  <a:lnTo>
                    <a:pt x="936" y="410"/>
                  </a:lnTo>
                  <a:lnTo>
                    <a:pt x="936" y="404"/>
                  </a:lnTo>
                  <a:lnTo>
                    <a:pt x="934" y="398"/>
                  </a:lnTo>
                  <a:lnTo>
                    <a:pt x="933" y="392"/>
                  </a:lnTo>
                  <a:lnTo>
                    <a:pt x="930" y="386"/>
                  </a:lnTo>
                  <a:lnTo>
                    <a:pt x="915" y="393"/>
                  </a:lnTo>
                  <a:lnTo>
                    <a:pt x="882" y="407"/>
                  </a:lnTo>
                  <a:lnTo>
                    <a:pt x="863" y="413"/>
                  </a:lnTo>
                  <a:lnTo>
                    <a:pt x="847" y="416"/>
                  </a:lnTo>
                  <a:lnTo>
                    <a:pt x="841" y="417"/>
                  </a:lnTo>
                  <a:lnTo>
                    <a:pt x="835" y="417"/>
                  </a:lnTo>
                  <a:lnTo>
                    <a:pt x="832" y="416"/>
                  </a:lnTo>
                  <a:lnTo>
                    <a:pt x="830" y="413"/>
                  </a:lnTo>
                  <a:lnTo>
                    <a:pt x="823" y="384"/>
                  </a:lnTo>
                  <a:lnTo>
                    <a:pt x="818" y="371"/>
                  </a:lnTo>
                  <a:lnTo>
                    <a:pt x="769" y="309"/>
                  </a:lnTo>
                  <a:lnTo>
                    <a:pt x="764" y="295"/>
                  </a:lnTo>
                  <a:lnTo>
                    <a:pt x="762" y="283"/>
                  </a:lnTo>
                  <a:lnTo>
                    <a:pt x="761" y="271"/>
                  </a:lnTo>
                  <a:lnTo>
                    <a:pt x="759" y="264"/>
                  </a:lnTo>
                  <a:lnTo>
                    <a:pt x="756" y="255"/>
                  </a:lnTo>
                  <a:lnTo>
                    <a:pt x="746" y="234"/>
                  </a:lnTo>
                  <a:lnTo>
                    <a:pt x="731" y="206"/>
                  </a:lnTo>
                  <a:lnTo>
                    <a:pt x="684" y="149"/>
                  </a:lnTo>
                  <a:lnTo>
                    <a:pt x="708" y="131"/>
                  </a:lnTo>
                  <a:lnTo>
                    <a:pt x="701" y="63"/>
                  </a:lnTo>
                  <a:lnTo>
                    <a:pt x="699" y="65"/>
                  </a:lnTo>
                  <a:close/>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72" name="Group 48"/>
          <p:cNvGrpSpPr>
            <a:grpSpLocks/>
          </p:cNvGrpSpPr>
          <p:nvPr/>
        </p:nvGrpSpPr>
        <p:grpSpPr bwMode="auto">
          <a:xfrm>
            <a:off x="6711950" y="4364038"/>
            <a:ext cx="1487488" cy="1166812"/>
            <a:chOff x="0" y="0"/>
            <a:chExt cx="937" cy="735"/>
          </a:xfrm>
        </p:grpSpPr>
        <p:sp>
          <p:nvSpPr>
            <p:cNvPr id="26673" name="Freeform 144"/>
            <p:cNvSpPr>
              <a:spLocks/>
            </p:cNvSpPr>
            <p:nvPr/>
          </p:nvSpPr>
          <p:spPr bwMode="auto">
            <a:xfrm>
              <a:off x="242" y="0"/>
              <a:ext cx="273" cy="139"/>
            </a:xfrm>
            <a:custGeom>
              <a:avLst/>
              <a:gdLst>
                <a:gd name="T0" fmla="*/ 86 w 273"/>
                <a:gd name="T1" fmla="*/ 66 h 139"/>
                <a:gd name="T2" fmla="*/ 82 w 273"/>
                <a:gd name="T3" fmla="*/ 44 h 139"/>
                <a:gd name="T4" fmla="*/ 68 w 273"/>
                <a:gd name="T5" fmla="*/ 41 h 139"/>
                <a:gd name="T6" fmla="*/ 38 w 273"/>
                <a:gd name="T7" fmla="*/ 35 h 139"/>
                <a:gd name="T8" fmla="*/ 23 w 273"/>
                <a:gd name="T9" fmla="*/ 30 h 139"/>
                <a:gd name="T10" fmla="*/ 9 w 273"/>
                <a:gd name="T11" fmla="*/ 24 h 139"/>
                <a:gd name="T12" fmla="*/ 5 w 273"/>
                <a:gd name="T13" fmla="*/ 21 h 139"/>
                <a:gd name="T14" fmla="*/ 2 w 273"/>
                <a:gd name="T15" fmla="*/ 17 h 139"/>
                <a:gd name="T16" fmla="*/ 0 w 273"/>
                <a:gd name="T17" fmla="*/ 14 h 139"/>
                <a:gd name="T18" fmla="*/ 2 w 273"/>
                <a:gd name="T19" fmla="*/ 9 h 139"/>
                <a:gd name="T20" fmla="*/ 5 w 273"/>
                <a:gd name="T21" fmla="*/ 5 h 139"/>
                <a:gd name="T22" fmla="*/ 9 w 273"/>
                <a:gd name="T23" fmla="*/ 3 h 139"/>
                <a:gd name="T24" fmla="*/ 14 w 273"/>
                <a:gd name="T25" fmla="*/ 2 h 139"/>
                <a:gd name="T26" fmla="*/ 18 w 273"/>
                <a:gd name="T27" fmla="*/ 0 h 139"/>
                <a:gd name="T28" fmla="*/ 32 w 273"/>
                <a:gd name="T29" fmla="*/ 0 h 139"/>
                <a:gd name="T30" fmla="*/ 44 w 273"/>
                <a:gd name="T31" fmla="*/ 3 h 139"/>
                <a:gd name="T32" fmla="*/ 68 w 273"/>
                <a:gd name="T33" fmla="*/ 9 h 139"/>
                <a:gd name="T34" fmla="*/ 79 w 273"/>
                <a:gd name="T35" fmla="*/ 14 h 139"/>
                <a:gd name="T36" fmla="*/ 140 w 273"/>
                <a:gd name="T37" fmla="*/ 9 h 139"/>
                <a:gd name="T38" fmla="*/ 163 w 273"/>
                <a:gd name="T39" fmla="*/ 44 h 139"/>
                <a:gd name="T40" fmla="*/ 208 w 273"/>
                <a:gd name="T41" fmla="*/ 44 h 139"/>
                <a:gd name="T42" fmla="*/ 223 w 273"/>
                <a:gd name="T43" fmla="*/ 89 h 139"/>
                <a:gd name="T44" fmla="*/ 273 w 273"/>
                <a:gd name="T45" fmla="*/ 116 h 139"/>
                <a:gd name="T46" fmla="*/ 268 w 273"/>
                <a:gd name="T47" fmla="*/ 122 h 139"/>
                <a:gd name="T48" fmla="*/ 261 w 273"/>
                <a:gd name="T49" fmla="*/ 128 h 139"/>
                <a:gd name="T50" fmla="*/ 252 w 273"/>
                <a:gd name="T51" fmla="*/ 134 h 139"/>
                <a:gd name="T52" fmla="*/ 240 w 273"/>
                <a:gd name="T53" fmla="*/ 139 h 139"/>
                <a:gd name="T54" fmla="*/ 232 w 273"/>
                <a:gd name="T55" fmla="*/ 139 h 139"/>
                <a:gd name="T56" fmla="*/ 225 w 273"/>
                <a:gd name="T57" fmla="*/ 139 h 139"/>
                <a:gd name="T58" fmla="*/ 217 w 273"/>
                <a:gd name="T59" fmla="*/ 137 h 139"/>
                <a:gd name="T60" fmla="*/ 208 w 273"/>
                <a:gd name="T61" fmla="*/ 134 h 139"/>
                <a:gd name="T62" fmla="*/ 199 w 273"/>
                <a:gd name="T63" fmla="*/ 130 h 139"/>
                <a:gd name="T64" fmla="*/ 190 w 273"/>
                <a:gd name="T65" fmla="*/ 124 h 139"/>
                <a:gd name="T66" fmla="*/ 174 w 273"/>
                <a:gd name="T67" fmla="*/ 112 h 139"/>
                <a:gd name="T68" fmla="*/ 166 w 273"/>
                <a:gd name="T69" fmla="*/ 106 h 139"/>
                <a:gd name="T70" fmla="*/ 164 w 273"/>
                <a:gd name="T71" fmla="*/ 103 h 139"/>
                <a:gd name="T72" fmla="*/ 166 w 273"/>
                <a:gd name="T73" fmla="*/ 101 h 139"/>
                <a:gd name="T74" fmla="*/ 172 w 273"/>
                <a:gd name="T75" fmla="*/ 103 h 139"/>
                <a:gd name="T76" fmla="*/ 186 w 273"/>
                <a:gd name="T77" fmla="*/ 109 h 139"/>
                <a:gd name="T78" fmla="*/ 158 w 273"/>
                <a:gd name="T79" fmla="*/ 136 h 139"/>
                <a:gd name="T80" fmla="*/ 128 w 273"/>
                <a:gd name="T81" fmla="*/ 113 h 139"/>
                <a:gd name="T82" fmla="*/ 94 w 273"/>
                <a:gd name="T83" fmla="*/ 96 h 139"/>
                <a:gd name="T84" fmla="*/ 74 w 273"/>
                <a:gd name="T85" fmla="*/ 109 h 139"/>
                <a:gd name="T86" fmla="*/ 64 w 273"/>
                <a:gd name="T87" fmla="*/ 78 h 139"/>
                <a:gd name="T88" fmla="*/ 86 w 273"/>
                <a:gd name="T89" fmla="*/ 66 h 139"/>
                <a:gd name="T90" fmla="*/ 0 w 273"/>
                <a:gd name="T91" fmla="*/ 0 h 139"/>
                <a:gd name="T92" fmla="*/ 273 w 273"/>
                <a:gd name="T93"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T90" t="T91" r="T92" b="T93"/>
              <a:pathLst>
                <a:path w="273" h="139">
                  <a:moveTo>
                    <a:pt x="86" y="66"/>
                  </a:moveTo>
                  <a:lnTo>
                    <a:pt x="82" y="44"/>
                  </a:lnTo>
                  <a:lnTo>
                    <a:pt x="68" y="41"/>
                  </a:lnTo>
                  <a:lnTo>
                    <a:pt x="38" y="35"/>
                  </a:lnTo>
                  <a:lnTo>
                    <a:pt x="23" y="30"/>
                  </a:lnTo>
                  <a:lnTo>
                    <a:pt x="9" y="24"/>
                  </a:lnTo>
                  <a:lnTo>
                    <a:pt x="5" y="21"/>
                  </a:lnTo>
                  <a:lnTo>
                    <a:pt x="2" y="17"/>
                  </a:lnTo>
                  <a:lnTo>
                    <a:pt x="0" y="14"/>
                  </a:lnTo>
                  <a:lnTo>
                    <a:pt x="2" y="9"/>
                  </a:lnTo>
                  <a:lnTo>
                    <a:pt x="5" y="5"/>
                  </a:lnTo>
                  <a:lnTo>
                    <a:pt x="9" y="3"/>
                  </a:lnTo>
                  <a:lnTo>
                    <a:pt x="14" y="2"/>
                  </a:lnTo>
                  <a:lnTo>
                    <a:pt x="18" y="0"/>
                  </a:lnTo>
                  <a:lnTo>
                    <a:pt x="32" y="0"/>
                  </a:lnTo>
                  <a:lnTo>
                    <a:pt x="44" y="3"/>
                  </a:lnTo>
                  <a:lnTo>
                    <a:pt x="68" y="9"/>
                  </a:lnTo>
                  <a:lnTo>
                    <a:pt x="79" y="14"/>
                  </a:lnTo>
                  <a:lnTo>
                    <a:pt x="140" y="9"/>
                  </a:lnTo>
                  <a:lnTo>
                    <a:pt x="163" y="44"/>
                  </a:lnTo>
                  <a:lnTo>
                    <a:pt x="208" y="44"/>
                  </a:lnTo>
                  <a:lnTo>
                    <a:pt x="223" y="89"/>
                  </a:lnTo>
                  <a:lnTo>
                    <a:pt x="273" y="116"/>
                  </a:lnTo>
                  <a:lnTo>
                    <a:pt x="268" y="122"/>
                  </a:lnTo>
                  <a:lnTo>
                    <a:pt x="261" y="128"/>
                  </a:lnTo>
                  <a:lnTo>
                    <a:pt x="252" y="134"/>
                  </a:lnTo>
                  <a:lnTo>
                    <a:pt x="240" y="139"/>
                  </a:lnTo>
                  <a:lnTo>
                    <a:pt x="232" y="139"/>
                  </a:lnTo>
                  <a:lnTo>
                    <a:pt x="225" y="139"/>
                  </a:lnTo>
                  <a:lnTo>
                    <a:pt x="217" y="137"/>
                  </a:lnTo>
                  <a:lnTo>
                    <a:pt x="208" y="134"/>
                  </a:lnTo>
                  <a:lnTo>
                    <a:pt x="199" y="130"/>
                  </a:lnTo>
                  <a:lnTo>
                    <a:pt x="190" y="124"/>
                  </a:lnTo>
                  <a:lnTo>
                    <a:pt x="174" y="112"/>
                  </a:lnTo>
                  <a:lnTo>
                    <a:pt x="166" y="106"/>
                  </a:lnTo>
                  <a:lnTo>
                    <a:pt x="164" y="103"/>
                  </a:lnTo>
                  <a:lnTo>
                    <a:pt x="166" y="101"/>
                  </a:lnTo>
                  <a:lnTo>
                    <a:pt x="172" y="103"/>
                  </a:lnTo>
                  <a:lnTo>
                    <a:pt x="186" y="109"/>
                  </a:lnTo>
                  <a:lnTo>
                    <a:pt x="158" y="136"/>
                  </a:lnTo>
                  <a:lnTo>
                    <a:pt x="128" y="113"/>
                  </a:lnTo>
                  <a:lnTo>
                    <a:pt x="94" y="96"/>
                  </a:lnTo>
                  <a:lnTo>
                    <a:pt x="74" y="109"/>
                  </a:lnTo>
                  <a:lnTo>
                    <a:pt x="64" y="78"/>
                  </a:lnTo>
                  <a:lnTo>
                    <a:pt x="86" y="66"/>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74" name="Freeform 145"/>
            <p:cNvSpPr>
              <a:spLocks/>
            </p:cNvSpPr>
            <p:nvPr/>
          </p:nvSpPr>
          <p:spPr bwMode="auto">
            <a:xfrm>
              <a:off x="0" y="146"/>
              <a:ext cx="550" cy="437"/>
            </a:xfrm>
            <a:custGeom>
              <a:avLst/>
              <a:gdLst>
                <a:gd name="T0" fmla="*/ 293 w 550"/>
                <a:gd name="T1" fmla="*/ 67 h 437"/>
                <a:gd name="T2" fmla="*/ 328 w 550"/>
                <a:gd name="T3" fmla="*/ 32 h 437"/>
                <a:gd name="T4" fmla="*/ 271 w 550"/>
                <a:gd name="T5" fmla="*/ 0 h 437"/>
                <a:gd name="T6" fmla="*/ 253 w 550"/>
                <a:gd name="T7" fmla="*/ 8 h 437"/>
                <a:gd name="T8" fmla="*/ 194 w 550"/>
                <a:gd name="T9" fmla="*/ 42 h 437"/>
                <a:gd name="T10" fmla="*/ 129 w 550"/>
                <a:gd name="T11" fmla="*/ 50 h 437"/>
                <a:gd name="T12" fmla="*/ 96 w 550"/>
                <a:gd name="T13" fmla="*/ 94 h 437"/>
                <a:gd name="T14" fmla="*/ 89 w 550"/>
                <a:gd name="T15" fmla="*/ 110 h 437"/>
                <a:gd name="T16" fmla="*/ 86 w 550"/>
                <a:gd name="T17" fmla="*/ 121 h 437"/>
                <a:gd name="T18" fmla="*/ 73 w 550"/>
                <a:gd name="T19" fmla="*/ 137 h 437"/>
                <a:gd name="T20" fmla="*/ 10 w 550"/>
                <a:gd name="T21" fmla="*/ 149 h 437"/>
                <a:gd name="T22" fmla="*/ 10 w 550"/>
                <a:gd name="T23" fmla="*/ 238 h 437"/>
                <a:gd name="T24" fmla="*/ 13 w 550"/>
                <a:gd name="T25" fmla="*/ 315 h 437"/>
                <a:gd name="T26" fmla="*/ 22 w 550"/>
                <a:gd name="T27" fmla="*/ 362 h 437"/>
                <a:gd name="T28" fmla="*/ 27 w 550"/>
                <a:gd name="T29" fmla="*/ 377 h 437"/>
                <a:gd name="T30" fmla="*/ 39 w 550"/>
                <a:gd name="T31" fmla="*/ 380 h 437"/>
                <a:gd name="T32" fmla="*/ 61 w 550"/>
                <a:gd name="T33" fmla="*/ 378 h 437"/>
                <a:gd name="T34" fmla="*/ 95 w 550"/>
                <a:gd name="T35" fmla="*/ 372 h 437"/>
                <a:gd name="T36" fmla="*/ 236 w 550"/>
                <a:gd name="T37" fmla="*/ 323 h 437"/>
                <a:gd name="T38" fmla="*/ 275 w 550"/>
                <a:gd name="T39" fmla="*/ 330 h 437"/>
                <a:gd name="T40" fmla="*/ 306 w 550"/>
                <a:gd name="T41" fmla="*/ 341 h 437"/>
                <a:gd name="T42" fmla="*/ 324 w 550"/>
                <a:gd name="T43" fmla="*/ 353 h 437"/>
                <a:gd name="T44" fmla="*/ 358 w 550"/>
                <a:gd name="T45" fmla="*/ 393 h 437"/>
                <a:gd name="T46" fmla="*/ 387 w 550"/>
                <a:gd name="T47" fmla="*/ 430 h 437"/>
                <a:gd name="T48" fmla="*/ 406 w 550"/>
                <a:gd name="T49" fmla="*/ 436 h 437"/>
                <a:gd name="T50" fmla="*/ 435 w 550"/>
                <a:gd name="T51" fmla="*/ 437 h 437"/>
                <a:gd name="T52" fmla="*/ 482 w 550"/>
                <a:gd name="T53" fmla="*/ 406 h 437"/>
                <a:gd name="T54" fmla="*/ 494 w 550"/>
                <a:gd name="T55" fmla="*/ 390 h 437"/>
                <a:gd name="T56" fmla="*/ 507 w 550"/>
                <a:gd name="T57" fmla="*/ 371 h 437"/>
                <a:gd name="T58" fmla="*/ 507 w 550"/>
                <a:gd name="T59" fmla="*/ 333 h 437"/>
                <a:gd name="T60" fmla="*/ 550 w 550"/>
                <a:gd name="T61" fmla="*/ 219 h 437"/>
                <a:gd name="T62" fmla="*/ 519 w 550"/>
                <a:gd name="T63" fmla="*/ 166 h 437"/>
                <a:gd name="T64" fmla="*/ 504 w 550"/>
                <a:gd name="T65" fmla="*/ 146 h 437"/>
                <a:gd name="T66" fmla="*/ 468 w 550"/>
                <a:gd name="T67" fmla="*/ 118 h 437"/>
                <a:gd name="T68" fmla="*/ 435 w 550"/>
                <a:gd name="T69" fmla="*/ 54 h 437"/>
                <a:gd name="T70" fmla="*/ 385 w 550"/>
                <a:gd name="T71" fmla="*/ 82 h 437"/>
                <a:gd name="T72" fmla="*/ 0 w 550"/>
                <a:gd name="T73" fmla="*/ 0 h 437"/>
                <a:gd name="T74" fmla="*/ 550 w 550"/>
                <a:gd name="T75" fmla="*/ 437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T72" t="T73" r="T74" b="T75"/>
              <a:pathLst>
                <a:path w="550" h="437">
                  <a:moveTo>
                    <a:pt x="390" y="92"/>
                  </a:moveTo>
                  <a:lnTo>
                    <a:pt x="293" y="67"/>
                  </a:lnTo>
                  <a:lnTo>
                    <a:pt x="298" y="32"/>
                  </a:lnTo>
                  <a:lnTo>
                    <a:pt x="328" y="32"/>
                  </a:lnTo>
                  <a:lnTo>
                    <a:pt x="328" y="0"/>
                  </a:lnTo>
                  <a:lnTo>
                    <a:pt x="271" y="0"/>
                  </a:lnTo>
                  <a:lnTo>
                    <a:pt x="263" y="3"/>
                  </a:lnTo>
                  <a:lnTo>
                    <a:pt x="253" y="8"/>
                  </a:lnTo>
                  <a:lnTo>
                    <a:pt x="227" y="21"/>
                  </a:lnTo>
                  <a:lnTo>
                    <a:pt x="194" y="42"/>
                  </a:lnTo>
                  <a:lnTo>
                    <a:pt x="167" y="50"/>
                  </a:lnTo>
                  <a:lnTo>
                    <a:pt x="129" y="50"/>
                  </a:lnTo>
                  <a:lnTo>
                    <a:pt x="107" y="82"/>
                  </a:lnTo>
                  <a:lnTo>
                    <a:pt x="96" y="94"/>
                  </a:lnTo>
                  <a:lnTo>
                    <a:pt x="90" y="106"/>
                  </a:lnTo>
                  <a:lnTo>
                    <a:pt x="89" y="110"/>
                  </a:lnTo>
                  <a:lnTo>
                    <a:pt x="87" y="115"/>
                  </a:lnTo>
                  <a:lnTo>
                    <a:pt x="86" y="121"/>
                  </a:lnTo>
                  <a:lnTo>
                    <a:pt x="83" y="125"/>
                  </a:lnTo>
                  <a:lnTo>
                    <a:pt x="73" y="137"/>
                  </a:lnTo>
                  <a:lnTo>
                    <a:pt x="60" y="149"/>
                  </a:lnTo>
                  <a:lnTo>
                    <a:pt x="10" y="149"/>
                  </a:lnTo>
                  <a:lnTo>
                    <a:pt x="0" y="199"/>
                  </a:lnTo>
                  <a:lnTo>
                    <a:pt x="10" y="238"/>
                  </a:lnTo>
                  <a:lnTo>
                    <a:pt x="10" y="296"/>
                  </a:lnTo>
                  <a:lnTo>
                    <a:pt x="13" y="315"/>
                  </a:lnTo>
                  <a:lnTo>
                    <a:pt x="16" y="339"/>
                  </a:lnTo>
                  <a:lnTo>
                    <a:pt x="22" y="362"/>
                  </a:lnTo>
                  <a:lnTo>
                    <a:pt x="25" y="375"/>
                  </a:lnTo>
                  <a:lnTo>
                    <a:pt x="27" y="377"/>
                  </a:lnTo>
                  <a:lnTo>
                    <a:pt x="30" y="378"/>
                  </a:lnTo>
                  <a:lnTo>
                    <a:pt x="39" y="380"/>
                  </a:lnTo>
                  <a:lnTo>
                    <a:pt x="49" y="380"/>
                  </a:lnTo>
                  <a:lnTo>
                    <a:pt x="61" y="378"/>
                  </a:lnTo>
                  <a:lnTo>
                    <a:pt x="84" y="374"/>
                  </a:lnTo>
                  <a:lnTo>
                    <a:pt x="95" y="372"/>
                  </a:lnTo>
                  <a:lnTo>
                    <a:pt x="194" y="348"/>
                  </a:lnTo>
                  <a:lnTo>
                    <a:pt x="236" y="323"/>
                  </a:lnTo>
                  <a:lnTo>
                    <a:pt x="248" y="324"/>
                  </a:lnTo>
                  <a:lnTo>
                    <a:pt x="275" y="330"/>
                  </a:lnTo>
                  <a:lnTo>
                    <a:pt x="290" y="336"/>
                  </a:lnTo>
                  <a:lnTo>
                    <a:pt x="306" y="341"/>
                  </a:lnTo>
                  <a:lnTo>
                    <a:pt x="319" y="348"/>
                  </a:lnTo>
                  <a:lnTo>
                    <a:pt x="324" y="353"/>
                  </a:lnTo>
                  <a:lnTo>
                    <a:pt x="328" y="356"/>
                  </a:lnTo>
                  <a:lnTo>
                    <a:pt x="358" y="393"/>
                  </a:lnTo>
                  <a:lnTo>
                    <a:pt x="382" y="425"/>
                  </a:lnTo>
                  <a:lnTo>
                    <a:pt x="387" y="430"/>
                  </a:lnTo>
                  <a:lnTo>
                    <a:pt x="396" y="434"/>
                  </a:lnTo>
                  <a:lnTo>
                    <a:pt x="406" y="436"/>
                  </a:lnTo>
                  <a:lnTo>
                    <a:pt x="417" y="437"/>
                  </a:lnTo>
                  <a:lnTo>
                    <a:pt x="435" y="437"/>
                  </a:lnTo>
                  <a:lnTo>
                    <a:pt x="443" y="437"/>
                  </a:lnTo>
                  <a:lnTo>
                    <a:pt x="482" y="406"/>
                  </a:lnTo>
                  <a:lnTo>
                    <a:pt x="485" y="401"/>
                  </a:lnTo>
                  <a:lnTo>
                    <a:pt x="494" y="390"/>
                  </a:lnTo>
                  <a:lnTo>
                    <a:pt x="504" y="377"/>
                  </a:lnTo>
                  <a:lnTo>
                    <a:pt x="507" y="371"/>
                  </a:lnTo>
                  <a:lnTo>
                    <a:pt x="507" y="363"/>
                  </a:lnTo>
                  <a:lnTo>
                    <a:pt x="507" y="333"/>
                  </a:lnTo>
                  <a:lnTo>
                    <a:pt x="539" y="283"/>
                  </a:lnTo>
                  <a:lnTo>
                    <a:pt x="550" y="219"/>
                  </a:lnTo>
                  <a:lnTo>
                    <a:pt x="535" y="190"/>
                  </a:lnTo>
                  <a:lnTo>
                    <a:pt x="519" y="166"/>
                  </a:lnTo>
                  <a:lnTo>
                    <a:pt x="512" y="155"/>
                  </a:lnTo>
                  <a:lnTo>
                    <a:pt x="504" y="146"/>
                  </a:lnTo>
                  <a:lnTo>
                    <a:pt x="486" y="131"/>
                  </a:lnTo>
                  <a:lnTo>
                    <a:pt x="468" y="118"/>
                  </a:lnTo>
                  <a:lnTo>
                    <a:pt x="447" y="104"/>
                  </a:lnTo>
                  <a:lnTo>
                    <a:pt x="435" y="54"/>
                  </a:lnTo>
                  <a:lnTo>
                    <a:pt x="382" y="8"/>
                  </a:lnTo>
                  <a:lnTo>
                    <a:pt x="385" y="82"/>
                  </a:lnTo>
                  <a:lnTo>
                    <a:pt x="390" y="92"/>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75" name="Freeform 146"/>
            <p:cNvSpPr>
              <a:spLocks/>
            </p:cNvSpPr>
            <p:nvPr/>
          </p:nvSpPr>
          <p:spPr bwMode="auto">
            <a:xfrm>
              <a:off x="385" y="618"/>
              <a:ext cx="122" cy="65"/>
            </a:xfrm>
            <a:custGeom>
              <a:avLst/>
              <a:gdLst>
                <a:gd name="T0" fmla="*/ 65 w 122"/>
                <a:gd name="T1" fmla="*/ 65 h 65"/>
                <a:gd name="T2" fmla="*/ 35 w 122"/>
                <a:gd name="T3" fmla="*/ 45 h 65"/>
                <a:gd name="T4" fmla="*/ 0 w 122"/>
                <a:gd name="T5" fmla="*/ 15 h 65"/>
                <a:gd name="T6" fmla="*/ 31 w 122"/>
                <a:gd name="T7" fmla="*/ 0 h 65"/>
                <a:gd name="T8" fmla="*/ 73 w 122"/>
                <a:gd name="T9" fmla="*/ 3 h 65"/>
                <a:gd name="T10" fmla="*/ 122 w 122"/>
                <a:gd name="T11" fmla="*/ 10 h 65"/>
                <a:gd name="T12" fmla="*/ 100 w 122"/>
                <a:gd name="T13" fmla="*/ 38 h 65"/>
                <a:gd name="T14" fmla="*/ 65 w 122"/>
                <a:gd name="T15" fmla="*/ 65 h 65"/>
                <a:gd name="T16" fmla="*/ 0 w 122"/>
                <a:gd name="T17" fmla="*/ 0 h 65"/>
                <a:gd name="T18" fmla="*/ 122 w 122"/>
                <a:gd name="T19"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122" h="65">
                  <a:moveTo>
                    <a:pt x="65" y="65"/>
                  </a:moveTo>
                  <a:lnTo>
                    <a:pt x="35" y="45"/>
                  </a:lnTo>
                  <a:lnTo>
                    <a:pt x="0" y="15"/>
                  </a:lnTo>
                  <a:lnTo>
                    <a:pt x="31" y="0"/>
                  </a:lnTo>
                  <a:lnTo>
                    <a:pt x="73" y="3"/>
                  </a:lnTo>
                  <a:lnTo>
                    <a:pt x="122" y="10"/>
                  </a:lnTo>
                  <a:lnTo>
                    <a:pt x="100" y="38"/>
                  </a:lnTo>
                  <a:lnTo>
                    <a:pt x="65" y="65"/>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76" name="Freeform 147"/>
            <p:cNvSpPr>
              <a:spLocks/>
            </p:cNvSpPr>
            <p:nvPr/>
          </p:nvSpPr>
          <p:spPr bwMode="auto">
            <a:xfrm>
              <a:off x="746" y="618"/>
              <a:ext cx="114" cy="117"/>
            </a:xfrm>
            <a:custGeom>
              <a:avLst/>
              <a:gdLst>
                <a:gd name="T0" fmla="*/ 42 w 114"/>
                <a:gd name="T1" fmla="*/ 117 h 117"/>
                <a:gd name="T2" fmla="*/ 0 w 114"/>
                <a:gd name="T3" fmla="*/ 99 h 117"/>
                <a:gd name="T4" fmla="*/ 42 w 114"/>
                <a:gd name="T5" fmla="*/ 53 h 117"/>
                <a:gd name="T6" fmla="*/ 42 w 114"/>
                <a:gd name="T7" fmla="*/ 3 h 117"/>
                <a:gd name="T8" fmla="*/ 75 w 114"/>
                <a:gd name="T9" fmla="*/ 0 h 117"/>
                <a:gd name="T10" fmla="*/ 114 w 114"/>
                <a:gd name="T11" fmla="*/ 0 h 117"/>
                <a:gd name="T12" fmla="*/ 107 w 114"/>
                <a:gd name="T13" fmla="*/ 53 h 117"/>
                <a:gd name="T14" fmla="*/ 67 w 114"/>
                <a:gd name="T15" fmla="*/ 87 h 117"/>
                <a:gd name="T16" fmla="*/ 42 w 114"/>
                <a:gd name="T17" fmla="*/ 117 h 117"/>
                <a:gd name="T18" fmla="*/ 0 w 114"/>
                <a:gd name="T19" fmla="*/ 0 h 117"/>
                <a:gd name="T20" fmla="*/ 114 w 114"/>
                <a:gd name="T21"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114" h="117">
                  <a:moveTo>
                    <a:pt x="42" y="117"/>
                  </a:moveTo>
                  <a:lnTo>
                    <a:pt x="0" y="99"/>
                  </a:lnTo>
                  <a:lnTo>
                    <a:pt x="42" y="53"/>
                  </a:lnTo>
                  <a:lnTo>
                    <a:pt x="42" y="3"/>
                  </a:lnTo>
                  <a:lnTo>
                    <a:pt x="75" y="0"/>
                  </a:lnTo>
                  <a:lnTo>
                    <a:pt x="114" y="0"/>
                  </a:lnTo>
                  <a:lnTo>
                    <a:pt x="107" y="53"/>
                  </a:lnTo>
                  <a:lnTo>
                    <a:pt x="67" y="87"/>
                  </a:lnTo>
                  <a:lnTo>
                    <a:pt x="42" y="117"/>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sp>
          <p:nvSpPr>
            <p:cNvPr id="26677" name="Freeform 148"/>
            <p:cNvSpPr>
              <a:spLocks/>
            </p:cNvSpPr>
            <p:nvPr/>
          </p:nvSpPr>
          <p:spPr bwMode="auto">
            <a:xfrm>
              <a:off x="830" y="514"/>
              <a:ext cx="107" cy="84"/>
            </a:xfrm>
            <a:custGeom>
              <a:avLst/>
              <a:gdLst>
                <a:gd name="T0" fmla="*/ 26 w 107"/>
                <a:gd name="T1" fmla="*/ 77 h 84"/>
                <a:gd name="T2" fmla="*/ 0 w 107"/>
                <a:gd name="T3" fmla="*/ 27 h 84"/>
                <a:gd name="T4" fmla="*/ 26 w 107"/>
                <a:gd name="T5" fmla="*/ 0 h 84"/>
                <a:gd name="T6" fmla="*/ 30 w 107"/>
                <a:gd name="T7" fmla="*/ 3 h 84"/>
                <a:gd name="T8" fmla="*/ 42 w 107"/>
                <a:gd name="T9" fmla="*/ 12 h 84"/>
                <a:gd name="T10" fmla="*/ 57 w 107"/>
                <a:gd name="T11" fmla="*/ 19 h 84"/>
                <a:gd name="T12" fmla="*/ 65 w 107"/>
                <a:gd name="T13" fmla="*/ 22 h 84"/>
                <a:gd name="T14" fmla="*/ 72 w 107"/>
                <a:gd name="T15" fmla="*/ 22 h 84"/>
                <a:gd name="T16" fmla="*/ 86 w 107"/>
                <a:gd name="T17" fmla="*/ 24 h 84"/>
                <a:gd name="T18" fmla="*/ 92 w 107"/>
                <a:gd name="T19" fmla="*/ 25 h 84"/>
                <a:gd name="T20" fmla="*/ 98 w 107"/>
                <a:gd name="T21" fmla="*/ 27 h 84"/>
                <a:gd name="T22" fmla="*/ 102 w 107"/>
                <a:gd name="T23" fmla="*/ 30 h 84"/>
                <a:gd name="T24" fmla="*/ 105 w 107"/>
                <a:gd name="T25" fmla="*/ 35 h 84"/>
                <a:gd name="T26" fmla="*/ 107 w 107"/>
                <a:gd name="T27" fmla="*/ 39 h 84"/>
                <a:gd name="T28" fmla="*/ 107 w 107"/>
                <a:gd name="T29" fmla="*/ 47 h 84"/>
                <a:gd name="T30" fmla="*/ 104 w 107"/>
                <a:gd name="T31" fmla="*/ 53 h 84"/>
                <a:gd name="T32" fmla="*/ 99 w 107"/>
                <a:gd name="T33" fmla="*/ 59 h 84"/>
                <a:gd name="T34" fmla="*/ 95 w 107"/>
                <a:gd name="T35" fmla="*/ 65 h 84"/>
                <a:gd name="T36" fmla="*/ 89 w 107"/>
                <a:gd name="T37" fmla="*/ 71 h 84"/>
                <a:gd name="T38" fmla="*/ 80 w 107"/>
                <a:gd name="T39" fmla="*/ 78 h 84"/>
                <a:gd name="T40" fmla="*/ 75 w 107"/>
                <a:gd name="T41" fmla="*/ 80 h 84"/>
                <a:gd name="T42" fmla="*/ 50 w 107"/>
                <a:gd name="T43" fmla="*/ 84 h 84"/>
                <a:gd name="T44" fmla="*/ 26 w 107"/>
                <a:gd name="T45" fmla="*/ 77 h 84"/>
                <a:gd name="T46" fmla="*/ 0 w 107"/>
                <a:gd name="T47" fmla="*/ 0 h 84"/>
                <a:gd name="T48" fmla="*/ 107 w 107"/>
                <a:gd name="T4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T46" t="T47" r="T48" b="T49"/>
              <a:pathLst>
                <a:path w="107" h="84">
                  <a:moveTo>
                    <a:pt x="26" y="77"/>
                  </a:moveTo>
                  <a:lnTo>
                    <a:pt x="0" y="27"/>
                  </a:lnTo>
                  <a:lnTo>
                    <a:pt x="26" y="0"/>
                  </a:lnTo>
                  <a:lnTo>
                    <a:pt x="30" y="3"/>
                  </a:lnTo>
                  <a:lnTo>
                    <a:pt x="42" y="12"/>
                  </a:lnTo>
                  <a:lnTo>
                    <a:pt x="57" y="19"/>
                  </a:lnTo>
                  <a:lnTo>
                    <a:pt x="65" y="22"/>
                  </a:lnTo>
                  <a:lnTo>
                    <a:pt x="72" y="22"/>
                  </a:lnTo>
                  <a:lnTo>
                    <a:pt x="86" y="24"/>
                  </a:lnTo>
                  <a:lnTo>
                    <a:pt x="92" y="25"/>
                  </a:lnTo>
                  <a:lnTo>
                    <a:pt x="98" y="27"/>
                  </a:lnTo>
                  <a:lnTo>
                    <a:pt x="102" y="30"/>
                  </a:lnTo>
                  <a:lnTo>
                    <a:pt x="105" y="35"/>
                  </a:lnTo>
                  <a:lnTo>
                    <a:pt x="107" y="39"/>
                  </a:lnTo>
                  <a:lnTo>
                    <a:pt x="107" y="47"/>
                  </a:lnTo>
                  <a:lnTo>
                    <a:pt x="104" y="53"/>
                  </a:lnTo>
                  <a:lnTo>
                    <a:pt x="99" y="59"/>
                  </a:lnTo>
                  <a:lnTo>
                    <a:pt x="95" y="65"/>
                  </a:lnTo>
                  <a:lnTo>
                    <a:pt x="89" y="71"/>
                  </a:lnTo>
                  <a:lnTo>
                    <a:pt x="80" y="78"/>
                  </a:lnTo>
                  <a:lnTo>
                    <a:pt x="75" y="80"/>
                  </a:lnTo>
                  <a:lnTo>
                    <a:pt x="50" y="84"/>
                  </a:lnTo>
                  <a:lnTo>
                    <a:pt x="26" y="77"/>
                  </a:lnTo>
                  <a:close/>
                </a:path>
              </a:pathLst>
            </a:custGeom>
            <a:solidFill>
              <a:schemeClr val="bg1">
                <a:alpha val="50000"/>
              </a:schemeClr>
            </a:solidFill>
            <a:ln w="9525" cmpd="sng">
              <a:round/>
              <a:headEnd/>
              <a:tailEnd/>
            </a:ln>
            <a:scene3d>
              <a:camera prst="legacyObliqueBottom"/>
              <a:lightRig rig="legacyFlat2" dir="b"/>
            </a:scene3d>
            <a:sp3d extrusionH="430200" prstMaterial="legacyMatte">
              <a:bevelT w="13500" h="13500" prst="angle"/>
              <a:bevelB w="13500" h="13500" prst="angle"/>
              <a:extrusionClr>
                <a:schemeClr val="bg1"/>
              </a:extrusionClr>
            </a:sp3d>
          </p:spPr>
          <p:txBody>
            <a:bodyPr>
              <a:flatTx/>
            </a:bodyPr>
            <a:lstStyle/>
            <a:p>
              <a:endParaRPr lang="zh-CN" altLang="en-US"/>
            </a:p>
          </p:txBody>
        </p:sp>
      </p:grpSp>
      <p:sp>
        <p:nvSpPr>
          <p:cNvPr id="26678" name="Freeform 150"/>
          <p:cNvSpPr>
            <a:spLocks/>
          </p:cNvSpPr>
          <p:nvPr/>
        </p:nvSpPr>
        <p:spPr bwMode="auto">
          <a:xfrm>
            <a:off x="7096125" y="4362450"/>
            <a:ext cx="433388" cy="220663"/>
          </a:xfrm>
          <a:custGeom>
            <a:avLst/>
            <a:gdLst>
              <a:gd name="T0" fmla="*/ 86 w 273"/>
              <a:gd name="T1" fmla="*/ 66 h 139"/>
              <a:gd name="T2" fmla="*/ 82 w 273"/>
              <a:gd name="T3" fmla="*/ 44 h 139"/>
              <a:gd name="T4" fmla="*/ 68 w 273"/>
              <a:gd name="T5" fmla="*/ 41 h 139"/>
              <a:gd name="T6" fmla="*/ 38 w 273"/>
              <a:gd name="T7" fmla="*/ 35 h 139"/>
              <a:gd name="T8" fmla="*/ 23 w 273"/>
              <a:gd name="T9" fmla="*/ 30 h 139"/>
              <a:gd name="T10" fmla="*/ 9 w 273"/>
              <a:gd name="T11" fmla="*/ 24 h 139"/>
              <a:gd name="T12" fmla="*/ 5 w 273"/>
              <a:gd name="T13" fmla="*/ 21 h 139"/>
              <a:gd name="T14" fmla="*/ 2 w 273"/>
              <a:gd name="T15" fmla="*/ 17 h 139"/>
              <a:gd name="T16" fmla="*/ 0 w 273"/>
              <a:gd name="T17" fmla="*/ 14 h 139"/>
              <a:gd name="T18" fmla="*/ 2 w 273"/>
              <a:gd name="T19" fmla="*/ 9 h 139"/>
              <a:gd name="T20" fmla="*/ 5 w 273"/>
              <a:gd name="T21" fmla="*/ 5 h 139"/>
              <a:gd name="T22" fmla="*/ 9 w 273"/>
              <a:gd name="T23" fmla="*/ 3 h 139"/>
              <a:gd name="T24" fmla="*/ 14 w 273"/>
              <a:gd name="T25" fmla="*/ 2 h 139"/>
              <a:gd name="T26" fmla="*/ 18 w 273"/>
              <a:gd name="T27" fmla="*/ 0 h 139"/>
              <a:gd name="T28" fmla="*/ 32 w 273"/>
              <a:gd name="T29" fmla="*/ 0 h 139"/>
              <a:gd name="T30" fmla="*/ 44 w 273"/>
              <a:gd name="T31" fmla="*/ 3 h 139"/>
              <a:gd name="T32" fmla="*/ 68 w 273"/>
              <a:gd name="T33" fmla="*/ 9 h 139"/>
              <a:gd name="T34" fmla="*/ 79 w 273"/>
              <a:gd name="T35" fmla="*/ 14 h 139"/>
              <a:gd name="T36" fmla="*/ 140 w 273"/>
              <a:gd name="T37" fmla="*/ 9 h 139"/>
              <a:gd name="T38" fmla="*/ 163 w 273"/>
              <a:gd name="T39" fmla="*/ 44 h 139"/>
              <a:gd name="T40" fmla="*/ 208 w 273"/>
              <a:gd name="T41" fmla="*/ 44 h 139"/>
              <a:gd name="T42" fmla="*/ 223 w 273"/>
              <a:gd name="T43" fmla="*/ 89 h 139"/>
              <a:gd name="T44" fmla="*/ 273 w 273"/>
              <a:gd name="T45" fmla="*/ 116 h 139"/>
              <a:gd name="T46" fmla="*/ 268 w 273"/>
              <a:gd name="T47" fmla="*/ 122 h 139"/>
              <a:gd name="T48" fmla="*/ 261 w 273"/>
              <a:gd name="T49" fmla="*/ 128 h 139"/>
              <a:gd name="T50" fmla="*/ 252 w 273"/>
              <a:gd name="T51" fmla="*/ 134 h 139"/>
              <a:gd name="T52" fmla="*/ 240 w 273"/>
              <a:gd name="T53" fmla="*/ 139 h 139"/>
              <a:gd name="T54" fmla="*/ 232 w 273"/>
              <a:gd name="T55" fmla="*/ 139 h 139"/>
              <a:gd name="T56" fmla="*/ 225 w 273"/>
              <a:gd name="T57" fmla="*/ 139 h 139"/>
              <a:gd name="T58" fmla="*/ 217 w 273"/>
              <a:gd name="T59" fmla="*/ 137 h 139"/>
              <a:gd name="T60" fmla="*/ 208 w 273"/>
              <a:gd name="T61" fmla="*/ 134 h 139"/>
              <a:gd name="T62" fmla="*/ 199 w 273"/>
              <a:gd name="T63" fmla="*/ 130 h 139"/>
              <a:gd name="T64" fmla="*/ 190 w 273"/>
              <a:gd name="T65" fmla="*/ 124 h 139"/>
              <a:gd name="T66" fmla="*/ 174 w 273"/>
              <a:gd name="T67" fmla="*/ 112 h 139"/>
              <a:gd name="T68" fmla="*/ 166 w 273"/>
              <a:gd name="T69" fmla="*/ 106 h 139"/>
              <a:gd name="T70" fmla="*/ 164 w 273"/>
              <a:gd name="T71" fmla="*/ 103 h 139"/>
              <a:gd name="T72" fmla="*/ 166 w 273"/>
              <a:gd name="T73" fmla="*/ 101 h 139"/>
              <a:gd name="T74" fmla="*/ 172 w 273"/>
              <a:gd name="T75" fmla="*/ 103 h 139"/>
              <a:gd name="T76" fmla="*/ 186 w 273"/>
              <a:gd name="T77" fmla="*/ 109 h 139"/>
              <a:gd name="T78" fmla="*/ 158 w 273"/>
              <a:gd name="T79" fmla="*/ 136 h 139"/>
              <a:gd name="T80" fmla="*/ 128 w 273"/>
              <a:gd name="T81" fmla="*/ 113 h 139"/>
              <a:gd name="T82" fmla="*/ 94 w 273"/>
              <a:gd name="T83" fmla="*/ 96 h 139"/>
              <a:gd name="T84" fmla="*/ 74 w 273"/>
              <a:gd name="T85" fmla="*/ 109 h 139"/>
              <a:gd name="T86" fmla="*/ 64 w 273"/>
              <a:gd name="T87" fmla="*/ 78 h 139"/>
              <a:gd name="T88" fmla="*/ 86 w 273"/>
              <a:gd name="T89" fmla="*/ 66 h 139"/>
              <a:gd name="T90" fmla="*/ 0 w 273"/>
              <a:gd name="T91" fmla="*/ 0 h 139"/>
              <a:gd name="T92" fmla="*/ 273 w 273"/>
              <a:gd name="T93"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T90" t="T91" r="T92" b="T93"/>
            <a:pathLst>
              <a:path w="273" h="139">
                <a:moveTo>
                  <a:pt x="86" y="66"/>
                </a:moveTo>
                <a:lnTo>
                  <a:pt x="82" y="44"/>
                </a:lnTo>
                <a:lnTo>
                  <a:pt x="68" y="41"/>
                </a:lnTo>
                <a:lnTo>
                  <a:pt x="38" y="35"/>
                </a:lnTo>
                <a:lnTo>
                  <a:pt x="23" y="30"/>
                </a:lnTo>
                <a:lnTo>
                  <a:pt x="9" y="24"/>
                </a:lnTo>
                <a:lnTo>
                  <a:pt x="5" y="21"/>
                </a:lnTo>
                <a:lnTo>
                  <a:pt x="2" y="17"/>
                </a:lnTo>
                <a:lnTo>
                  <a:pt x="0" y="14"/>
                </a:lnTo>
                <a:lnTo>
                  <a:pt x="2" y="9"/>
                </a:lnTo>
                <a:lnTo>
                  <a:pt x="5" y="5"/>
                </a:lnTo>
                <a:lnTo>
                  <a:pt x="9" y="3"/>
                </a:lnTo>
                <a:lnTo>
                  <a:pt x="14" y="2"/>
                </a:lnTo>
                <a:lnTo>
                  <a:pt x="18" y="0"/>
                </a:lnTo>
                <a:lnTo>
                  <a:pt x="32" y="0"/>
                </a:lnTo>
                <a:lnTo>
                  <a:pt x="44" y="3"/>
                </a:lnTo>
                <a:lnTo>
                  <a:pt x="68" y="9"/>
                </a:lnTo>
                <a:lnTo>
                  <a:pt x="79" y="14"/>
                </a:lnTo>
                <a:lnTo>
                  <a:pt x="140" y="9"/>
                </a:lnTo>
                <a:lnTo>
                  <a:pt x="163" y="44"/>
                </a:lnTo>
                <a:lnTo>
                  <a:pt x="208" y="44"/>
                </a:lnTo>
                <a:lnTo>
                  <a:pt x="223" y="89"/>
                </a:lnTo>
                <a:lnTo>
                  <a:pt x="273" y="116"/>
                </a:lnTo>
                <a:lnTo>
                  <a:pt x="268" y="122"/>
                </a:lnTo>
                <a:lnTo>
                  <a:pt x="261" y="128"/>
                </a:lnTo>
                <a:lnTo>
                  <a:pt x="252" y="134"/>
                </a:lnTo>
                <a:lnTo>
                  <a:pt x="240" y="139"/>
                </a:lnTo>
                <a:lnTo>
                  <a:pt x="232" y="139"/>
                </a:lnTo>
                <a:lnTo>
                  <a:pt x="225" y="139"/>
                </a:lnTo>
                <a:lnTo>
                  <a:pt x="217" y="137"/>
                </a:lnTo>
                <a:lnTo>
                  <a:pt x="208" y="134"/>
                </a:lnTo>
                <a:lnTo>
                  <a:pt x="199" y="130"/>
                </a:lnTo>
                <a:lnTo>
                  <a:pt x="190" y="124"/>
                </a:lnTo>
                <a:lnTo>
                  <a:pt x="174" y="112"/>
                </a:lnTo>
                <a:lnTo>
                  <a:pt x="166" y="106"/>
                </a:lnTo>
                <a:lnTo>
                  <a:pt x="164" y="103"/>
                </a:lnTo>
                <a:lnTo>
                  <a:pt x="166" y="101"/>
                </a:lnTo>
                <a:lnTo>
                  <a:pt x="172" y="103"/>
                </a:lnTo>
                <a:lnTo>
                  <a:pt x="186" y="109"/>
                </a:lnTo>
                <a:lnTo>
                  <a:pt x="158" y="136"/>
                </a:lnTo>
                <a:lnTo>
                  <a:pt x="128" y="113"/>
                </a:lnTo>
                <a:lnTo>
                  <a:pt x="94" y="96"/>
                </a:lnTo>
                <a:lnTo>
                  <a:pt x="74" y="109"/>
                </a:lnTo>
                <a:lnTo>
                  <a:pt x="64" y="78"/>
                </a:lnTo>
                <a:lnTo>
                  <a:pt x="86" y="66"/>
                </a:lnTo>
                <a:close/>
              </a:path>
            </a:pathLst>
          </a:custGeom>
          <a:solidFill>
            <a:srgbClr val="A1B2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9" name="Freeform 151"/>
          <p:cNvSpPr>
            <a:spLocks/>
          </p:cNvSpPr>
          <p:nvPr/>
        </p:nvSpPr>
        <p:spPr bwMode="auto">
          <a:xfrm>
            <a:off x="6711950" y="4594225"/>
            <a:ext cx="873125" cy="693738"/>
          </a:xfrm>
          <a:custGeom>
            <a:avLst/>
            <a:gdLst>
              <a:gd name="T0" fmla="*/ 293 w 550"/>
              <a:gd name="T1" fmla="*/ 67 h 437"/>
              <a:gd name="T2" fmla="*/ 328 w 550"/>
              <a:gd name="T3" fmla="*/ 32 h 437"/>
              <a:gd name="T4" fmla="*/ 271 w 550"/>
              <a:gd name="T5" fmla="*/ 0 h 437"/>
              <a:gd name="T6" fmla="*/ 253 w 550"/>
              <a:gd name="T7" fmla="*/ 8 h 437"/>
              <a:gd name="T8" fmla="*/ 194 w 550"/>
              <a:gd name="T9" fmla="*/ 42 h 437"/>
              <a:gd name="T10" fmla="*/ 129 w 550"/>
              <a:gd name="T11" fmla="*/ 50 h 437"/>
              <a:gd name="T12" fmla="*/ 96 w 550"/>
              <a:gd name="T13" fmla="*/ 94 h 437"/>
              <a:gd name="T14" fmla="*/ 89 w 550"/>
              <a:gd name="T15" fmla="*/ 110 h 437"/>
              <a:gd name="T16" fmla="*/ 86 w 550"/>
              <a:gd name="T17" fmla="*/ 121 h 437"/>
              <a:gd name="T18" fmla="*/ 73 w 550"/>
              <a:gd name="T19" fmla="*/ 137 h 437"/>
              <a:gd name="T20" fmla="*/ 10 w 550"/>
              <a:gd name="T21" fmla="*/ 149 h 437"/>
              <a:gd name="T22" fmla="*/ 10 w 550"/>
              <a:gd name="T23" fmla="*/ 238 h 437"/>
              <a:gd name="T24" fmla="*/ 13 w 550"/>
              <a:gd name="T25" fmla="*/ 315 h 437"/>
              <a:gd name="T26" fmla="*/ 22 w 550"/>
              <a:gd name="T27" fmla="*/ 362 h 437"/>
              <a:gd name="T28" fmla="*/ 27 w 550"/>
              <a:gd name="T29" fmla="*/ 377 h 437"/>
              <a:gd name="T30" fmla="*/ 39 w 550"/>
              <a:gd name="T31" fmla="*/ 380 h 437"/>
              <a:gd name="T32" fmla="*/ 61 w 550"/>
              <a:gd name="T33" fmla="*/ 378 h 437"/>
              <a:gd name="T34" fmla="*/ 95 w 550"/>
              <a:gd name="T35" fmla="*/ 372 h 437"/>
              <a:gd name="T36" fmla="*/ 236 w 550"/>
              <a:gd name="T37" fmla="*/ 323 h 437"/>
              <a:gd name="T38" fmla="*/ 275 w 550"/>
              <a:gd name="T39" fmla="*/ 330 h 437"/>
              <a:gd name="T40" fmla="*/ 306 w 550"/>
              <a:gd name="T41" fmla="*/ 341 h 437"/>
              <a:gd name="T42" fmla="*/ 324 w 550"/>
              <a:gd name="T43" fmla="*/ 353 h 437"/>
              <a:gd name="T44" fmla="*/ 358 w 550"/>
              <a:gd name="T45" fmla="*/ 393 h 437"/>
              <a:gd name="T46" fmla="*/ 387 w 550"/>
              <a:gd name="T47" fmla="*/ 430 h 437"/>
              <a:gd name="T48" fmla="*/ 406 w 550"/>
              <a:gd name="T49" fmla="*/ 436 h 437"/>
              <a:gd name="T50" fmla="*/ 435 w 550"/>
              <a:gd name="T51" fmla="*/ 437 h 437"/>
              <a:gd name="T52" fmla="*/ 482 w 550"/>
              <a:gd name="T53" fmla="*/ 406 h 437"/>
              <a:gd name="T54" fmla="*/ 494 w 550"/>
              <a:gd name="T55" fmla="*/ 390 h 437"/>
              <a:gd name="T56" fmla="*/ 507 w 550"/>
              <a:gd name="T57" fmla="*/ 371 h 437"/>
              <a:gd name="T58" fmla="*/ 507 w 550"/>
              <a:gd name="T59" fmla="*/ 333 h 437"/>
              <a:gd name="T60" fmla="*/ 550 w 550"/>
              <a:gd name="T61" fmla="*/ 219 h 437"/>
              <a:gd name="T62" fmla="*/ 519 w 550"/>
              <a:gd name="T63" fmla="*/ 166 h 437"/>
              <a:gd name="T64" fmla="*/ 504 w 550"/>
              <a:gd name="T65" fmla="*/ 146 h 437"/>
              <a:gd name="T66" fmla="*/ 468 w 550"/>
              <a:gd name="T67" fmla="*/ 118 h 437"/>
              <a:gd name="T68" fmla="*/ 435 w 550"/>
              <a:gd name="T69" fmla="*/ 54 h 437"/>
              <a:gd name="T70" fmla="*/ 385 w 550"/>
              <a:gd name="T71" fmla="*/ 82 h 437"/>
              <a:gd name="T72" fmla="*/ 0 w 550"/>
              <a:gd name="T73" fmla="*/ 0 h 437"/>
              <a:gd name="T74" fmla="*/ 550 w 550"/>
              <a:gd name="T75" fmla="*/ 437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T72" t="T73" r="T74" b="T75"/>
            <a:pathLst>
              <a:path w="550" h="437">
                <a:moveTo>
                  <a:pt x="390" y="92"/>
                </a:moveTo>
                <a:lnTo>
                  <a:pt x="293" y="67"/>
                </a:lnTo>
                <a:lnTo>
                  <a:pt x="298" y="32"/>
                </a:lnTo>
                <a:lnTo>
                  <a:pt x="328" y="32"/>
                </a:lnTo>
                <a:lnTo>
                  <a:pt x="328" y="0"/>
                </a:lnTo>
                <a:lnTo>
                  <a:pt x="271" y="0"/>
                </a:lnTo>
                <a:lnTo>
                  <a:pt x="263" y="3"/>
                </a:lnTo>
                <a:lnTo>
                  <a:pt x="253" y="8"/>
                </a:lnTo>
                <a:lnTo>
                  <a:pt x="227" y="21"/>
                </a:lnTo>
                <a:lnTo>
                  <a:pt x="194" y="42"/>
                </a:lnTo>
                <a:lnTo>
                  <a:pt x="167" y="50"/>
                </a:lnTo>
                <a:lnTo>
                  <a:pt x="129" y="50"/>
                </a:lnTo>
                <a:lnTo>
                  <a:pt x="107" y="82"/>
                </a:lnTo>
                <a:lnTo>
                  <a:pt x="96" y="94"/>
                </a:lnTo>
                <a:lnTo>
                  <a:pt x="90" y="106"/>
                </a:lnTo>
                <a:lnTo>
                  <a:pt x="89" y="110"/>
                </a:lnTo>
                <a:lnTo>
                  <a:pt x="87" y="115"/>
                </a:lnTo>
                <a:lnTo>
                  <a:pt x="86" y="121"/>
                </a:lnTo>
                <a:lnTo>
                  <a:pt x="83" y="125"/>
                </a:lnTo>
                <a:lnTo>
                  <a:pt x="73" y="137"/>
                </a:lnTo>
                <a:lnTo>
                  <a:pt x="60" y="149"/>
                </a:lnTo>
                <a:lnTo>
                  <a:pt x="10" y="149"/>
                </a:lnTo>
                <a:lnTo>
                  <a:pt x="0" y="199"/>
                </a:lnTo>
                <a:lnTo>
                  <a:pt x="10" y="238"/>
                </a:lnTo>
                <a:lnTo>
                  <a:pt x="10" y="296"/>
                </a:lnTo>
                <a:lnTo>
                  <a:pt x="13" y="315"/>
                </a:lnTo>
                <a:lnTo>
                  <a:pt x="16" y="339"/>
                </a:lnTo>
                <a:lnTo>
                  <a:pt x="22" y="362"/>
                </a:lnTo>
                <a:lnTo>
                  <a:pt x="25" y="375"/>
                </a:lnTo>
                <a:lnTo>
                  <a:pt x="27" y="377"/>
                </a:lnTo>
                <a:lnTo>
                  <a:pt x="30" y="378"/>
                </a:lnTo>
                <a:lnTo>
                  <a:pt x="39" y="380"/>
                </a:lnTo>
                <a:lnTo>
                  <a:pt x="49" y="380"/>
                </a:lnTo>
                <a:lnTo>
                  <a:pt x="61" y="378"/>
                </a:lnTo>
                <a:lnTo>
                  <a:pt x="84" y="374"/>
                </a:lnTo>
                <a:lnTo>
                  <a:pt x="95" y="372"/>
                </a:lnTo>
                <a:lnTo>
                  <a:pt x="194" y="348"/>
                </a:lnTo>
                <a:lnTo>
                  <a:pt x="236" y="323"/>
                </a:lnTo>
                <a:lnTo>
                  <a:pt x="248" y="324"/>
                </a:lnTo>
                <a:lnTo>
                  <a:pt x="275" y="330"/>
                </a:lnTo>
                <a:lnTo>
                  <a:pt x="290" y="336"/>
                </a:lnTo>
                <a:lnTo>
                  <a:pt x="306" y="341"/>
                </a:lnTo>
                <a:lnTo>
                  <a:pt x="319" y="348"/>
                </a:lnTo>
                <a:lnTo>
                  <a:pt x="324" y="353"/>
                </a:lnTo>
                <a:lnTo>
                  <a:pt x="328" y="356"/>
                </a:lnTo>
                <a:lnTo>
                  <a:pt x="358" y="393"/>
                </a:lnTo>
                <a:lnTo>
                  <a:pt x="382" y="425"/>
                </a:lnTo>
                <a:lnTo>
                  <a:pt x="387" y="430"/>
                </a:lnTo>
                <a:lnTo>
                  <a:pt x="396" y="434"/>
                </a:lnTo>
                <a:lnTo>
                  <a:pt x="406" y="436"/>
                </a:lnTo>
                <a:lnTo>
                  <a:pt x="417" y="437"/>
                </a:lnTo>
                <a:lnTo>
                  <a:pt x="435" y="437"/>
                </a:lnTo>
                <a:lnTo>
                  <a:pt x="443" y="437"/>
                </a:lnTo>
                <a:lnTo>
                  <a:pt x="482" y="406"/>
                </a:lnTo>
                <a:lnTo>
                  <a:pt x="485" y="401"/>
                </a:lnTo>
                <a:lnTo>
                  <a:pt x="494" y="390"/>
                </a:lnTo>
                <a:lnTo>
                  <a:pt x="504" y="377"/>
                </a:lnTo>
                <a:lnTo>
                  <a:pt x="507" y="371"/>
                </a:lnTo>
                <a:lnTo>
                  <a:pt x="507" y="363"/>
                </a:lnTo>
                <a:lnTo>
                  <a:pt x="507" y="333"/>
                </a:lnTo>
                <a:lnTo>
                  <a:pt x="539" y="283"/>
                </a:lnTo>
                <a:lnTo>
                  <a:pt x="550" y="219"/>
                </a:lnTo>
                <a:lnTo>
                  <a:pt x="535" y="190"/>
                </a:lnTo>
                <a:lnTo>
                  <a:pt x="519" y="166"/>
                </a:lnTo>
                <a:lnTo>
                  <a:pt x="512" y="155"/>
                </a:lnTo>
                <a:lnTo>
                  <a:pt x="504" y="146"/>
                </a:lnTo>
                <a:lnTo>
                  <a:pt x="486" y="131"/>
                </a:lnTo>
                <a:lnTo>
                  <a:pt x="468" y="118"/>
                </a:lnTo>
                <a:lnTo>
                  <a:pt x="447" y="104"/>
                </a:lnTo>
                <a:lnTo>
                  <a:pt x="435" y="54"/>
                </a:lnTo>
                <a:lnTo>
                  <a:pt x="382" y="8"/>
                </a:lnTo>
                <a:lnTo>
                  <a:pt x="385" y="82"/>
                </a:lnTo>
                <a:lnTo>
                  <a:pt x="390" y="92"/>
                </a:lnTo>
                <a:close/>
              </a:path>
            </a:pathLst>
          </a:custGeom>
          <a:solidFill>
            <a:srgbClr val="A1B2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0" name="Freeform 152"/>
          <p:cNvSpPr>
            <a:spLocks/>
          </p:cNvSpPr>
          <p:nvPr/>
        </p:nvSpPr>
        <p:spPr bwMode="auto">
          <a:xfrm>
            <a:off x="7323138" y="5343525"/>
            <a:ext cx="193675" cy="103188"/>
          </a:xfrm>
          <a:custGeom>
            <a:avLst/>
            <a:gdLst>
              <a:gd name="T0" fmla="*/ 65 w 122"/>
              <a:gd name="T1" fmla="*/ 65 h 65"/>
              <a:gd name="T2" fmla="*/ 35 w 122"/>
              <a:gd name="T3" fmla="*/ 45 h 65"/>
              <a:gd name="T4" fmla="*/ 0 w 122"/>
              <a:gd name="T5" fmla="*/ 15 h 65"/>
              <a:gd name="T6" fmla="*/ 31 w 122"/>
              <a:gd name="T7" fmla="*/ 0 h 65"/>
              <a:gd name="T8" fmla="*/ 73 w 122"/>
              <a:gd name="T9" fmla="*/ 3 h 65"/>
              <a:gd name="T10" fmla="*/ 122 w 122"/>
              <a:gd name="T11" fmla="*/ 10 h 65"/>
              <a:gd name="T12" fmla="*/ 100 w 122"/>
              <a:gd name="T13" fmla="*/ 38 h 65"/>
              <a:gd name="T14" fmla="*/ 65 w 122"/>
              <a:gd name="T15" fmla="*/ 65 h 65"/>
              <a:gd name="T16" fmla="*/ 0 w 122"/>
              <a:gd name="T17" fmla="*/ 0 h 65"/>
              <a:gd name="T18" fmla="*/ 122 w 122"/>
              <a:gd name="T19"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122" h="65">
                <a:moveTo>
                  <a:pt x="65" y="65"/>
                </a:moveTo>
                <a:lnTo>
                  <a:pt x="35" y="45"/>
                </a:lnTo>
                <a:lnTo>
                  <a:pt x="0" y="15"/>
                </a:lnTo>
                <a:lnTo>
                  <a:pt x="31" y="0"/>
                </a:lnTo>
                <a:lnTo>
                  <a:pt x="73" y="3"/>
                </a:lnTo>
                <a:lnTo>
                  <a:pt x="122" y="10"/>
                </a:lnTo>
                <a:lnTo>
                  <a:pt x="100" y="38"/>
                </a:lnTo>
                <a:lnTo>
                  <a:pt x="65" y="65"/>
                </a:lnTo>
                <a:close/>
              </a:path>
            </a:pathLst>
          </a:custGeom>
          <a:solidFill>
            <a:srgbClr val="A1B2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1" name="Freeform 153"/>
          <p:cNvSpPr>
            <a:spLocks/>
          </p:cNvSpPr>
          <p:nvPr/>
        </p:nvSpPr>
        <p:spPr bwMode="auto">
          <a:xfrm>
            <a:off x="7896225" y="5343525"/>
            <a:ext cx="180975" cy="185738"/>
          </a:xfrm>
          <a:custGeom>
            <a:avLst/>
            <a:gdLst>
              <a:gd name="T0" fmla="*/ 42 w 114"/>
              <a:gd name="T1" fmla="*/ 117 h 117"/>
              <a:gd name="T2" fmla="*/ 0 w 114"/>
              <a:gd name="T3" fmla="*/ 99 h 117"/>
              <a:gd name="T4" fmla="*/ 42 w 114"/>
              <a:gd name="T5" fmla="*/ 53 h 117"/>
              <a:gd name="T6" fmla="*/ 42 w 114"/>
              <a:gd name="T7" fmla="*/ 3 h 117"/>
              <a:gd name="T8" fmla="*/ 75 w 114"/>
              <a:gd name="T9" fmla="*/ 0 h 117"/>
              <a:gd name="T10" fmla="*/ 114 w 114"/>
              <a:gd name="T11" fmla="*/ 0 h 117"/>
              <a:gd name="T12" fmla="*/ 107 w 114"/>
              <a:gd name="T13" fmla="*/ 53 h 117"/>
              <a:gd name="T14" fmla="*/ 67 w 114"/>
              <a:gd name="T15" fmla="*/ 87 h 117"/>
              <a:gd name="T16" fmla="*/ 42 w 114"/>
              <a:gd name="T17" fmla="*/ 117 h 117"/>
              <a:gd name="T18" fmla="*/ 0 w 114"/>
              <a:gd name="T19" fmla="*/ 0 h 117"/>
              <a:gd name="T20" fmla="*/ 114 w 114"/>
              <a:gd name="T21"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T18" t="T19" r="T20" b="T21"/>
            <a:pathLst>
              <a:path w="114" h="117">
                <a:moveTo>
                  <a:pt x="42" y="117"/>
                </a:moveTo>
                <a:lnTo>
                  <a:pt x="0" y="99"/>
                </a:lnTo>
                <a:lnTo>
                  <a:pt x="42" y="53"/>
                </a:lnTo>
                <a:lnTo>
                  <a:pt x="42" y="3"/>
                </a:lnTo>
                <a:lnTo>
                  <a:pt x="75" y="0"/>
                </a:lnTo>
                <a:lnTo>
                  <a:pt x="114" y="0"/>
                </a:lnTo>
                <a:lnTo>
                  <a:pt x="107" y="53"/>
                </a:lnTo>
                <a:lnTo>
                  <a:pt x="67" y="87"/>
                </a:lnTo>
                <a:lnTo>
                  <a:pt x="42" y="117"/>
                </a:lnTo>
                <a:close/>
              </a:path>
            </a:pathLst>
          </a:custGeom>
          <a:solidFill>
            <a:srgbClr val="A1B2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2" name="Freeform 154"/>
          <p:cNvSpPr>
            <a:spLocks/>
          </p:cNvSpPr>
          <p:nvPr/>
        </p:nvSpPr>
        <p:spPr bwMode="auto">
          <a:xfrm>
            <a:off x="8029575" y="5178425"/>
            <a:ext cx="169863" cy="133350"/>
          </a:xfrm>
          <a:custGeom>
            <a:avLst/>
            <a:gdLst>
              <a:gd name="T0" fmla="*/ 26 w 107"/>
              <a:gd name="T1" fmla="*/ 77 h 84"/>
              <a:gd name="T2" fmla="*/ 0 w 107"/>
              <a:gd name="T3" fmla="*/ 27 h 84"/>
              <a:gd name="T4" fmla="*/ 26 w 107"/>
              <a:gd name="T5" fmla="*/ 0 h 84"/>
              <a:gd name="T6" fmla="*/ 30 w 107"/>
              <a:gd name="T7" fmla="*/ 3 h 84"/>
              <a:gd name="T8" fmla="*/ 42 w 107"/>
              <a:gd name="T9" fmla="*/ 12 h 84"/>
              <a:gd name="T10" fmla="*/ 57 w 107"/>
              <a:gd name="T11" fmla="*/ 19 h 84"/>
              <a:gd name="T12" fmla="*/ 65 w 107"/>
              <a:gd name="T13" fmla="*/ 22 h 84"/>
              <a:gd name="T14" fmla="*/ 72 w 107"/>
              <a:gd name="T15" fmla="*/ 22 h 84"/>
              <a:gd name="T16" fmla="*/ 86 w 107"/>
              <a:gd name="T17" fmla="*/ 24 h 84"/>
              <a:gd name="T18" fmla="*/ 92 w 107"/>
              <a:gd name="T19" fmla="*/ 25 h 84"/>
              <a:gd name="T20" fmla="*/ 98 w 107"/>
              <a:gd name="T21" fmla="*/ 27 h 84"/>
              <a:gd name="T22" fmla="*/ 102 w 107"/>
              <a:gd name="T23" fmla="*/ 30 h 84"/>
              <a:gd name="T24" fmla="*/ 105 w 107"/>
              <a:gd name="T25" fmla="*/ 35 h 84"/>
              <a:gd name="T26" fmla="*/ 107 w 107"/>
              <a:gd name="T27" fmla="*/ 39 h 84"/>
              <a:gd name="T28" fmla="*/ 107 w 107"/>
              <a:gd name="T29" fmla="*/ 47 h 84"/>
              <a:gd name="T30" fmla="*/ 104 w 107"/>
              <a:gd name="T31" fmla="*/ 53 h 84"/>
              <a:gd name="T32" fmla="*/ 99 w 107"/>
              <a:gd name="T33" fmla="*/ 59 h 84"/>
              <a:gd name="T34" fmla="*/ 95 w 107"/>
              <a:gd name="T35" fmla="*/ 65 h 84"/>
              <a:gd name="T36" fmla="*/ 89 w 107"/>
              <a:gd name="T37" fmla="*/ 71 h 84"/>
              <a:gd name="T38" fmla="*/ 80 w 107"/>
              <a:gd name="T39" fmla="*/ 78 h 84"/>
              <a:gd name="T40" fmla="*/ 75 w 107"/>
              <a:gd name="T41" fmla="*/ 80 h 84"/>
              <a:gd name="T42" fmla="*/ 50 w 107"/>
              <a:gd name="T43" fmla="*/ 84 h 84"/>
              <a:gd name="T44" fmla="*/ 26 w 107"/>
              <a:gd name="T45" fmla="*/ 77 h 84"/>
              <a:gd name="T46" fmla="*/ 0 w 107"/>
              <a:gd name="T47" fmla="*/ 0 h 84"/>
              <a:gd name="T48" fmla="*/ 107 w 107"/>
              <a:gd name="T4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T46" t="T47" r="T48" b="T49"/>
            <a:pathLst>
              <a:path w="107" h="84">
                <a:moveTo>
                  <a:pt x="26" y="77"/>
                </a:moveTo>
                <a:lnTo>
                  <a:pt x="0" y="27"/>
                </a:lnTo>
                <a:lnTo>
                  <a:pt x="26" y="0"/>
                </a:lnTo>
                <a:lnTo>
                  <a:pt x="30" y="3"/>
                </a:lnTo>
                <a:lnTo>
                  <a:pt x="42" y="12"/>
                </a:lnTo>
                <a:lnTo>
                  <a:pt x="57" y="19"/>
                </a:lnTo>
                <a:lnTo>
                  <a:pt x="65" y="22"/>
                </a:lnTo>
                <a:lnTo>
                  <a:pt x="72" y="22"/>
                </a:lnTo>
                <a:lnTo>
                  <a:pt x="86" y="24"/>
                </a:lnTo>
                <a:lnTo>
                  <a:pt x="92" y="25"/>
                </a:lnTo>
                <a:lnTo>
                  <a:pt x="98" y="27"/>
                </a:lnTo>
                <a:lnTo>
                  <a:pt x="102" y="30"/>
                </a:lnTo>
                <a:lnTo>
                  <a:pt x="105" y="35"/>
                </a:lnTo>
                <a:lnTo>
                  <a:pt x="107" y="39"/>
                </a:lnTo>
                <a:lnTo>
                  <a:pt x="107" y="47"/>
                </a:lnTo>
                <a:lnTo>
                  <a:pt x="104" y="53"/>
                </a:lnTo>
                <a:lnTo>
                  <a:pt x="99" y="59"/>
                </a:lnTo>
                <a:lnTo>
                  <a:pt x="95" y="65"/>
                </a:lnTo>
                <a:lnTo>
                  <a:pt x="89" y="71"/>
                </a:lnTo>
                <a:lnTo>
                  <a:pt x="80" y="78"/>
                </a:lnTo>
                <a:lnTo>
                  <a:pt x="75" y="80"/>
                </a:lnTo>
                <a:lnTo>
                  <a:pt x="50" y="84"/>
                </a:lnTo>
                <a:lnTo>
                  <a:pt x="26" y="77"/>
                </a:lnTo>
                <a:close/>
              </a:path>
            </a:pathLst>
          </a:custGeom>
          <a:solidFill>
            <a:srgbClr val="A1B2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3" name="AutoShape 155"/>
          <p:cNvSpPr>
            <a:spLocks noChangeArrowheads="1"/>
          </p:cNvSpPr>
          <p:nvPr/>
        </p:nvSpPr>
        <p:spPr bwMode="auto">
          <a:xfrm>
            <a:off x="4302125" y="1482725"/>
            <a:ext cx="1584325" cy="287338"/>
          </a:xfrm>
          <a:prstGeom prst="roundRect">
            <a:avLst>
              <a:gd name="adj" fmla="val 13273"/>
            </a:avLst>
          </a:prstGeom>
          <a:solidFill>
            <a:schemeClr val="tx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en-US" sz="1400" b="1" i="0">
                <a:solidFill>
                  <a:schemeClr val="bg1"/>
                </a:solidFill>
                <a:latin typeface="Arial" pitchFamily="34" charset="0"/>
              </a:rPr>
              <a:t>Europe</a:t>
            </a:r>
            <a:endParaRPr lang="ko-KR" altLang="en-US" i="0"/>
          </a:p>
        </p:txBody>
      </p:sp>
      <p:sp>
        <p:nvSpPr>
          <p:cNvPr id="26684" name="AutoShape 156"/>
          <p:cNvSpPr>
            <a:spLocks noChangeArrowheads="1"/>
          </p:cNvSpPr>
          <p:nvPr/>
        </p:nvSpPr>
        <p:spPr bwMode="auto">
          <a:xfrm>
            <a:off x="7235825" y="4003675"/>
            <a:ext cx="1584325" cy="287338"/>
          </a:xfrm>
          <a:prstGeom prst="roundRect">
            <a:avLst>
              <a:gd name="adj" fmla="val 13273"/>
            </a:avLst>
          </a:prstGeom>
          <a:solidFill>
            <a:schemeClr val="tx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en-US" sz="1400" b="1" i="0">
                <a:solidFill>
                  <a:schemeClr val="bg1"/>
                </a:solidFill>
                <a:latin typeface="Arial" pitchFamily="34" charset="0"/>
              </a:rPr>
              <a:t>Asia</a:t>
            </a:r>
            <a:endParaRPr lang="ko-KR" altLang="en-US" i="0"/>
          </a:p>
        </p:txBody>
      </p:sp>
      <p:sp>
        <p:nvSpPr>
          <p:cNvPr id="26685" name="AutoShape 157"/>
          <p:cNvSpPr>
            <a:spLocks noChangeArrowheads="1"/>
          </p:cNvSpPr>
          <p:nvPr/>
        </p:nvSpPr>
        <p:spPr bwMode="auto">
          <a:xfrm>
            <a:off x="3419475" y="5730875"/>
            <a:ext cx="1584325" cy="287338"/>
          </a:xfrm>
          <a:prstGeom prst="roundRect">
            <a:avLst>
              <a:gd name="adj" fmla="val 13273"/>
            </a:avLst>
          </a:prstGeom>
          <a:solidFill>
            <a:schemeClr val="tx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en-US" sz="1400" b="1" i="0">
                <a:solidFill>
                  <a:schemeClr val="bg1"/>
                </a:solidFill>
                <a:latin typeface="Arial" pitchFamily="34" charset="0"/>
              </a:rPr>
              <a:t>Africa</a:t>
            </a:r>
            <a:endParaRPr lang="ko-KR" altLang="en-US" i="0"/>
          </a:p>
        </p:txBody>
      </p:sp>
      <p:sp>
        <p:nvSpPr>
          <p:cNvPr id="26686" name="AutoShape 158"/>
          <p:cNvSpPr>
            <a:spLocks noChangeArrowheads="1"/>
          </p:cNvSpPr>
          <p:nvPr/>
        </p:nvSpPr>
        <p:spPr bwMode="auto">
          <a:xfrm>
            <a:off x="6389688" y="5875338"/>
            <a:ext cx="1584325" cy="287337"/>
          </a:xfrm>
          <a:prstGeom prst="roundRect">
            <a:avLst>
              <a:gd name="adj" fmla="val 13273"/>
            </a:avLst>
          </a:prstGeom>
          <a:solidFill>
            <a:schemeClr val="tx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en-US" sz="1400" b="1" i="0">
                <a:solidFill>
                  <a:schemeClr val="bg1"/>
                </a:solidFill>
                <a:latin typeface="Arial" pitchFamily="34" charset="0"/>
              </a:rPr>
              <a:t>Australia</a:t>
            </a:r>
            <a:endParaRPr lang="ko-KR" altLang="en-US" i="0"/>
          </a:p>
        </p:txBody>
      </p:sp>
      <p:sp>
        <p:nvSpPr>
          <p:cNvPr id="26687" name="Oval 159"/>
          <p:cNvSpPr>
            <a:spLocks noChangeArrowheads="1"/>
          </p:cNvSpPr>
          <p:nvPr/>
        </p:nvSpPr>
        <p:spPr bwMode="auto">
          <a:xfrm>
            <a:off x="6462713" y="3282950"/>
            <a:ext cx="144462" cy="144463"/>
          </a:xfrm>
          <a:prstGeom prst="ellipse">
            <a:avLst/>
          </a:prstGeom>
          <a:solidFill>
            <a:srgbClr val="000000"/>
          </a:solidFill>
          <a:ln w="19050" cmpd="sng">
            <a:solidFill>
              <a:schemeClr val="bg1"/>
            </a:solidFill>
            <a:round/>
            <a:headEnd/>
            <a:tailEnd/>
          </a:ln>
        </p:spPr>
        <p:txBody>
          <a:bodyPr wrap="none" anchor="ctr"/>
          <a:lstStyle/>
          <a:p>
            <a:endParaRPr lang="ko-KR" altLang="en-US" i="0"/>
          </a:p>
        </p:txBody>
      </p:sp>
      <p:sp>
        <p:nvSpPr>
          <p:cNvPr id="26688" name="Oval 160"/>
          <p:cNvSpPr>
            <a:spLocks noChangeArrowheads="1"/>
          </p:cNvSpPr>
          <p:nvPr/>
        </p:nvSpPr>
        <p:spPr bwMode="auto">
          <a:xfrm>
            <a:off x="5021263" y="2706688"/>
            <a:ext cx="144462" cy="144462"/>
          </a:xfrm>
          <a:prstGeom prst="ellipse">
            <a:avLst/>
          </a:prstGeom>
          <a:solidFill>
            <a:srgbClr val="000000"/>
          </a:solidFill>
          <a:ln w="19050" cmpd="sng">
            <a:solidFill>
              <a:schemeClr val="bg1"/>
            </a:solidFill>
            <a:round/>
            <a:headEnd/>
            <a:tailEnd/>
          </a:ln>
        </p:spPr>
        <p:txBody>
          <a:bodyPr wrap="none" anchor="ctr"/>
          <a:lstStyle/>
          <a:p>
            <a:endParaRPr lang="ko-KR" altLang="en-US" i="0"/>
          </a:p>
        </p:txBody>
      </p:sp>
      <p:sp>
        <p:nvSpPr>
          <p:cNvPr id="26689" name="Oval 161"/>
          <p:cNvSpPr>
            <a:spLocks noChangeArrowheads="1"/>
          </p:cNvSpPr>
          <p:nvPr/>
        </p:nvSpPr>
        <p:spPr bwMode="auto">
          <a:xfrm>
            <a:off x="4805363" y="4219575"/>
            <a:ext cx="144462" cy="144463"/>
          </a:xfrm>
          <a:prstGeom prst="ellipse">
            <a:avLst/>
          </a:prstGeom>
          <a:solidFill>
            <a:srgbClr val="000000"/>
          </a:solidFill>
          <a:ln w="19050" cmpd="sng">
            <a:solidFill>
              <a:schemeClr val="bg1"/>
            </a:solidFill>
            <a:round/>
            <a:headEnd/>
            <a:tailEnd/>
          </a:ln>
        </p:spPr>
        <p:txBody>
          <a:bodyPr wrap="none" anchor="ctr"/>
          <a:lstStyle/>
          <a:p>
            <a:endParaRPr lang="ko-KR" altLang="en-US" i="0"/>
          </a:p>
        </p:txBody>
      </p:sp>
      <p:sp>
        <p:nvSpPr>
          <p:cNvPr id="26690" name="Oval 162"/>
          <p:cNvSpPr>
            <a:spLocks noChangeArrowheads="1"/>
          </p:cNvSpPr>
          <p:nvPr/>
        </p:nvSpPr>
        <p:spPr bwMode="auto">
          <a:xfrm>
            <a:off x="7110413" y="4794250"/>
            <a:ext cx="144462" cy="144463"/>
          </a:xfrm>
          <a:prstGeom prst="ellipse">
            <a:avLst/>
          </a:prstGeom>
          <a:solidFill>
            <a:srgbClr val="000000"/>
          </a:solidFill>
          <a:ln w="19050" cmpd="sng">
            <a:solidFill>
              <a:schemeClr val="bg1"/>
            </a:solidFill>
            <a:round/>
            <a:headEnd/>
            <a:tailEnd/>
          </a:ln>
        </p:spPr>
        <p:txBody>
          <a:bodyPr wrap="none" anchor="ctr"/>
          <a:lstStyle/>
          <a:p>
            <a:endParaRPr lang="ko-KR" altLang="en-US" i="0"/>
          </a:p>
        </p:txBody>
      </p:sp>
      <p:cxnSp>
        <p:nvCxnSpPr>
          <p:cNvPr id="26691" name="AutoShape 163"/>
          <p:cNvCxnSpPr>
            <a:cxnSpLocks noChangeShapeType="1"/>
          </p:cNvCxnSpPr>
          <p:nvPr/>
        </p:nvCxnSpPr>
        <p:spPr bwMode="auto">
          <a:xfrm>
            <a:off x="5094288" y="1770063"/>
            <a:ext cx="0" cy="927100"/>
          </a:xfrm>
          <a:prstGeom prst="straightConnector1">
            <a:avLst/>
          </a:prstGeom>
          <a:noFill/>
          <a:ln w="9525" cmpd="sng">
            <a:solidFill>
              <a:schemeClr val="tx1"/>
            </a:solidFill>
            <a:round/>
            <a:headEnd/>
            <a:tailEnd/>
          </a:ln>
          <a:extLst>
            <a:ext uri="{909E8E84-426E-40DD-AFC4-6F175D3DCCD1}">
              <a14:hiddenFill xmlns:a14="http://schemas.microsoft.com/office/drawing/2010/main">
                <a:noFill/>
              </a14:hiddenFill>
            </a:ext>
          </a:extLst>
        </p:spPr>
      </p:cxnSp>
      <p:cxnSp>
        <p:nvCxnSpPr>
          <p:cNvPr id="26692" name="AutoShape 164"/>
          <p:cNvCxnSpPr>
            <a:cxnSpLocks noChangeShapeType="1"/>
          </p:cNvCxnSpPr>
          <p:nvPr/>
        </p:nvCxnSpPr>
        <p:spPr bwMode="auto">
          <a:xfrm>
            <a:off x="6586538" y="3416300"/>
            <a:ext cx="649287" cy="731838"/>
          </a:xfrm>
          <a:prstGeom prst="straightConnector1">
            <a:avLst/>
          </a:prstGeom>
          <a:noFill/>
          <a:ln w="9525" cmpd="sng">
            <a:solidFill>
              <a:schemeClr val="tx1"/>
            </a:solidFill>
            <a:round/>
            <a:headEnd/>
            <a:tailEnd/>
          </a:ln>
          <a:extLst>
            <a:ext uri="{909E8E84-426E-40DD-AFC4-6F175D3DCCD1}">
              <a14:hiddenFill xmlns:a14="http://schemas.microsoft.com/office/drawing/2010/main">
                <a:noFill/>
              </a14:hiddenFill>
            </a:ext>
          </a:extLst>
        </p:spPr>
      </p:cxnSp>
      <p:cxnSp>
        <p:nvCxnSpPr>
          <p:cNvPr id="26693" name="AutoShape 165"/>
          <p:cNvCxnSpPr>
            <a:cxnSpLocks noChangeShapeType="1"/>
          </p:cNvCxnSpPr>
          <p:nvPr/>
        </p:nvCxnSpPr>
        <p:spPr bwMode="auto">
          <a:xfrm flipH="1">
            <a:off x="7181850" y="4948238"/>
            <a:ext cx="1588" cy="927100"/>
          </a:xfrm>
          <a:prstGeom prst="straightConnector1">
            <a:avLst/>
          </a:prstGeom>
          <a:noFill/>
          <a:ln w="9525" cmpd="sng">
            <a:solidFill>
              <a:schemeClr val="tx1"/>
            </a:solidFill>
            <a:round/>
            <a:headEnd/>
            <a:tailEnd/>
          </a:ln>
          <a:extLst>
            <a:ext uri="{909E8E84-426E-40DD-AFC4-6F175D3DCCD1}">
              <a14:hiddenFill xmlns:a14="http://schemas.microsoft.com/office/drawing/2010/main">
                <a:noFill/>
              </a14:hiddenFill>
            </a:ext>
          </a:extLst>
        </p:spPr>
      </p:cxnSp>
      <p:cxnSp>
        <p:nvCxnSpPr>
          <p:cNvPr id="26694" name="AutoShape 166"/>
          <p:cNvCxnSpPr>
            <a:cxnSpLocks noChangeShapeType="1"/>
          </p:cNvCxnSpPr>
          <p:nvPr/>
        </p:nvCxnSpPr>
        <p:spPr bwMode="auto">
          <a:xfrm flipH="1">
            <a:off x="4211638" y="4352925"/>
            <a:ext cx="614362" cy="1377950"/>
          </a:xfrm>
          <a:prstGeom prst="straightConnector1">
            <a:avLst/>
          </a:prstGeom>
          <a:noFill/>
          <a:ln w="9525" cmpd="sng">
            <a:solidFill>
              <a:schemeClr val="tx1"/>
            </a:solidFill>
            <a:round/>
            <a:headEnd/>
            <a:tailEnd/>
          </a:ln>
          <a:extLst>
            <a:ext uri="{909E8E84-426E-40DD-AFC4-6F175D3DCCD1}">
              <a14:hiddenFill xmlns:a14="http://schemas.microsoft.com/office/drawing/2010/main">
                <a:noFill/>
              </a14:hiddenFill>
            </a:ext>
          </a:extLst>
        </p:spPr>
      </p:cxnSp>
      <p:sp>
        <p:nvSpPr>
          <p:cNvPr id="26695"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sz="quarter" idx="4294967295"/>
          </p:nvPr>
        </p:nvSpPr>
        <p:spPr>
          <a:xfrm>
            <a:off x="539750" y="476250"/>
            <a:ext cx="8064500" cy="1470025"/>
          </a:xfrm>
        </p:spPr>
        <p:txBody>
          <a:bodyPr/>
          <a:lstStyle/>
          <a:p>
            <a:pPr algn="ctr" eaLnBrk="1" hangingPunct="1">
              <a:lnSpc>
                <a:spcPct val="75000"/>
              </a:lnSpc>
            </a:pPr>
            <a:r>
              <a:rPr lang="en-US" altLang="ko-KR" sz="5800" b="1">
                <a:solidFill>
                  <a:schemeClr val="tx1"/>
                </a:solidFill>
                <a:latin typeface="Times New Roman" pitchFamily="18" charset="0"/>
                <a:ea typeface="Arial Unicode MS" pitchFamily="34" charset="-122"/>
                <a:cs typeface="Arial Unicode MS" pitchFamily="34" charset="-122"/>
              </a:rPr>
              <a:t>THANK YOU</a:t>
            </a:r>
          </a:p>
        </p:txBody>
      </p:sp>
      <p:sp>
        <p:nvSpPr>
          <p:cNvPr id="27651" name="Rectangle 3"/>
          <p:cNvSpPr>
            <a:spLocks noGrp="1" noChangeArrowheads="1"/>
          </p:cNvSpPr>
          <p:nvPr>
            <p:ph type="subTitle" sz="quarter" idx="4294967295"/>
          </p:nvPr>
        </p:nvSpPr>
        <p:spPr>
          <a:xfrm>
            <a:off x="1316038" y="1514475"/>
            <a:ext cx="6400800" cy="619125"/>
          </a:xfrm>
        </p:spPr>
        <p:txBody>
          <a:bodyPr/>
          <a:lstStyle/>
          <a:p>
            <a:pPr marL="0" indent="0" algn="ctr" eaLnBrk="1" hangingPunct="1">
              <a:buFontTx/>
              <a:buNone/>
            </a:pPr>
            <a:endParaRPr lang="en-US" sz="2400" b="1">
              <a:solidFill>
                <a:srgbClr val="0C2D70"/>
              </a:solidFill>
              <a:latin typeface="Times New Roman" pitchFamily="18" charset="0"/>
              <a:ea typeface="Arial Unicode MS" pitchFamily="34" charset="-122"/>
              <a:cs typeface="Arial Unicode MS" pitchFamily="34" charset="-122"/>
            </a:endParaRPr>
          </a:p>
        </p:txBody>
      </p:sp>
      <p:sp>
        <p:nvSpPr>
          <p:cNvPr id="27652"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57729"/>
            <a:ext cx="8936182"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2"/>
          <p:cNvSpPr>
            <a:spLocks noGrp="1" noChangeArrowheads="1"/>
          </p:cNvSpPr>
          <p:nvPr>
            <p:ph type="title" idx="4294967295"/>
          </p:nvPr>
        </p:nvSpPr>
        <p:spPr>
          <a:xfrm>
            <a:off x="466725" y="115888"/>
            <a:ext cx="8280400" cy="488950"/>
          </a:xfrm>
          <a:noFill/>
        </p:spPr>
        <p:txBody>
          <a:bodyPr/>
          <a:lstStyle/>
          <a:p>
            <a:pPr eaLnBrk="1" hangingPunct="1"/>
            <a:r>
              <a:rPr lang="zh-CN" altLang="ko-KR"/>
              <a:t>Click To Edit Title Style</a:t>
            </a:r>
          </a:p>
        </p:txBody>
      </p:sp>
      <p:sp>
        <p:nvSpPr>
          <p:cNvPr id="9219" name="Rectangle 14"/>
          <p:cNvSpPr>
            <a:spLocks noGrp="1" noChangeArrowheads="1"/>
          </p:cNvSpPr>
          <p:nvPr>
            <p:ph type="body" idx="4294967295"/>
          </p:nvPr>
        </p:nvSpPr>
        <p:spPr>
          <a:xfrm>
            <a:off x="457200" y="1381125"/>
            <a:ext cx="8291513" cy="4784725"/>
          </a:xfrm>
          <a:noFill/>
        </p:spPr>
        <p:txBody>
          <a:bodyPr/>
          <a:lstStyle/>
          <a:p>
            <a:pPr eaLnBrk="1" hangingPunct="1">
              <a:lnSpc>
                <a:spcPct val="110000"/>
              </a:lnSpc>
              <a:spcBef>
                <a:spcPct val="0"/>
              </a:spcBef>
              <a:buFontTx/>
              <a:buNone/>
            </a:pPr>
            <a:r>
              <a:rPr lang="en-US" sz="2400" b="1">
                <a:latin typeface="Arial Black" pitchFamily="34" charset="0"/>
              </a:rPr>
              <a:t>Design Inspiration for Presentation</a:t>
            </a:r>
          </a:p>
          <a:p>
            <a:pPr eaLnBrk="1" hangingPunct="1">
              <a:lnSpc>
                <a:spcPct val="110000"/>
              </a:lnSpc>
              <a:spcBef>
                <a:spcPct val="0"/>
              </a:spcBef>
              <a:buFontTx/>
              <a:buNone/>
            </a:pPr>
            <a:endParaRPr lang="en-US" sz="2400">
              <a:latin typeface="Arial" pitchFamily="34" charset="0"/>
            </a:endParaRPr>
          </a:p>
          <a:p>
            <a:pPr eaLnBrk="1" hangingPunct="1">
              <a:lnSpc>
                <a:spcPct val="110000"/>
              </a:lnSpc>
              <a:spcBef>
                <a:spcPct val="0"/>
              </a:spcBef>
            </a:pPr>
            <a:r>
              <a:rPr lang="en-US" sz="1400">
                <a:latin typeface="Arial" pitchFamily="34" charset="0"/>
              </a:rPr>
              <a:t>Lorem ipsum dolor sit amet, consectetur adipiscing elit, set eiusmod tempor incidunt et labore et dolore magna aliquam. Ut enim ad minim veniam, quis nostrud exerc. Irure dolor in reprehend incididunt ut labore et dolore magna aliqua.</a:t>
            </a:r>
            <a:br>
              <a:rPr lang="en-US" sz="1400">
                <a:latin typeface="Arial" pitchFamily="34" charset="0"/>
              </a:rPr>
            </a:br>
            <a:r>
              <a:rPr lang="en-US" sz="1400">
                <a:latin typeface="Arial" pitchFamily="34" charset="0"/>
              </a:rPr>
              <a:t> </a:t>
            </a:r>
          </a:p>
          <a:p>
            <a:pPr eaLnBrk="1" hangingPunct="1">
              <a:lnSpc>
                <a:spcPct val="110000"/>
              </a:lnSpc>
              <a:spcBef>
                <a:spcPct val="0"/>
              </a:spcBef>
            </a:pPr>
            <a:r>
              <a:rPr lang="en-US" sz="1400">
                <a:latin typeface="Arial" pitchFamily="34" charset="0"/>
              </a:rPr>
              <a:t>Ut enim ad minim veniam, quis nostrud exercitation ullamco laboris nisi ut aliquip ex ea commodo consequat. </a:t>
            </a:r>
          </a:p>
          <a:p>
            <a:pPr eaLnBrk="1" hangingPunct="1">
              <a:lnSpc>
                <a:spcPct val="110000"/>
              </a:lnSpc>
              <a:spcBef>
                <a:spcPct val="0"/>
              </a:spcBef>
            </a:pPr>
            <a:endParaRPr lang="en-US" sz="1400">
              <a:latin typeface="Arial" pitchFamily="34" charset="0"/>
            </a:endParaRPr>
          </a:p>
          <a:p>
            <a:pPr eaLnBrk="1" hangingPunct="1">
              <a:lnSpc>
                <a:spcPct val="110000"/>
              </a:lnSpc>
              <a:spcBef>
                <a:spcPct val="0"/>
              </a:spcBef>
            </a:pPr>
            <a:r>
              <a:rPr lang="en-US" sz="1400">
                <a:latin typeface="Arial" pitchFamily="34" charset="0"/>
              </a:rPr>
              <a:t>Ut enim ad minim veniam, quis nostrud exerc. Irure dolor in reprehend incididunt ut labore et dolore magna aliqua. Ut enim ad minim veniam, quis nostrud exerci </a:t>
            </a:r>
          </a:p>
          <a:p>
            <a:pPr eaLnBrk="1" hangingPunct="1">
              <a:lnSpc>
                <a:spcPct val="110000"/>
              </a:lnSpc>
              <a:spcBef>
                <a:spcPct val="0"/>
              </a:spcBef>
            </a:pPr>
            <a:endParaRPr lang="en-US" sz="1400">
              <a:latin typeface="Arial" pitchFamily="34" charset="0"/>
            </a:endParaRPr>
          </a:p>
          <a:p>
            <a:pPr eaLnBrk="1" hangingPunct="1">
              <a:lnSpc>
                <a:spcPct val="110000"/>
              </a:lnSpc>
              <a:spcBef>
                <a:spcPct val="0"/>
              </a:spcBef>
            </a:pPr>
            <a:endParaRPr lang="en-US" sz="1400">
              <a:latin typeface="Arial" pitchFamily="34" charset="0"/>
            </a:endParaRPr>
          </a:p>
          <a:p>
            <a:pPr eaLnBrk="1" hangingPunct="1">
              <a:lnSpc>
                <a:spcPct val="110000"/>
              </a:lnSpc>
              <a:spcBef>
                <a:spcPct val="0"/>
              </a:spcBef>
              <a:buFontTx/>
              <a:buNone/>
            </a:pPr>
            <a:r>
              <a:rPr lang="en-US" sz="1400">
                <a:latin typeface="Arial" pitchFamily="34" charset="0"/>
              </a:rPr>
              <a:t>       </a:t>
            </a:r>
            <a:r>
              <a:rPr lang="en-US" sz="1400">
                <a:latin typeface="Arial Black" pitchFamily="34" charset="0"/>
              </a:rPr>
              <a:t>Stylish templates can be a valuable aid to creative professionals.</a:t>
            </a:r>
          </a:p>
          <a:p>
            <a:pPr eaLnBrk="1" hangingPunct="1">
              <a:lnSpc>
                <a:spcPct val="110000"/>
              </a:lnSpc>
              <a:spcBef>
                <a:spcPct val="0"/>
              </a:spcBef>
              <a:buFontTx/>
              <a:buNone/>
            </a:pPr>
            <a:r>
              <a:rPr lang="en-US" sz="1400">
                <a:latin typeface="Arial Black" pitchFamily="34" charset="0"/>
              </a:rPr>
              <a:t>      Each work is featured with simplicity but supreme beauty.</a:t>
            </a:r>
          </a:p>
          <a:p>
            <a:pPr eaLnBrk="1" hangingPunct="1">
              <a:lnSpc>
                <a:spcPct val="80000"/>
              </a:lnSpc>
            </a:pPr>
            <a:endParaRPr lang="en-US" sz="1600">
              <a:latin typeface="Arial Black" pitchFamily="34" charset="0"/>
            </a:endParaRPr>
          </a:p>
          <a:p>
            <a:pPr eaLnBrk="1" hangingPunct="1">
              <a:lnSpc>
                <a:spcPct val="90000"/>
              </a:lnSpc>
            </a:pPr>
            <a:endParaRPr lang="en-US"/>
          </a:p>
          <a:p>
            <a:pPr eaLnBrk="1" hangingPunct="1">
              <a:lnSpc>
                <a:spcPct val="110000"/>
              </a:lnSpc>
              <a:spcBef>
                <a:spcPct val="0"/>
              </a:spcBef>
            </a:pPr>
            <a:endParaRPr lang="en-US" sz="700" b="1"/>
          </a:p>
        </p:txBody>
      </p:sp>
      <p:sp>
        <p:nvSpPr>
          <p:cNvPr id="9220"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1"/>
          <p:cNvSpPr>
            <a:spLocks noGrp="1" noChangeArrowheads="1"/>
          </p:cNvSpPr>
          <p:nvPr>
            <p:ph type="title" idx="4294967295"/>
          </p:nvPr>
        </p:nvSpPr>
        <p:spPr/>
        <p:txBody>
          <a:bodyPr/>
          <a:lstStyle/>
          <a:p>
            <a:pPr eaLnBrk="1" hangingPunct="1"/>
            <a:r>
              <a:rPr lang="zh-CN" altLang="ko-KR"/>
              <a:t>Click To Edit Title Style</a:t>
            </a:r>
          </a:p>
        </p:txBody>
      </p:sp>
      <p:sp>
        <p:nvSpPr>
          <p:cNvPr id="10243" name="Rectangle 13"/>
          <p:cNvSpPr>
            <a:spLocks noGrp="1" noChangeArrowheads="1"/>
          </p:cNvSpPr>
          <p:nvPr>
            <p:ph type="body" idx="4294967295"/>
          </p:nvPr>
        </p:nvSpPr>
        <p:spPr>
          <a:xfrm>
            <a:off x="455613" y="1341438"/>
            <a:ext cx="8435975" cy="5000625"/>
          </a:xfrm>
          <a:noFill/>
        </p:spPr>
        <p:txBody>
          <a:bodyPr/>
          <a:lstStyle/>
          <a:p>
            <a:pPr latinLnBrk="0">
              <a:lnSpc>
                <a:spcPct val="110000"/>
              </a:lnSpc>
              <a:spcBef>
                <a:spcPct val="0"/>
              </a:spcBef>
              <a:buFontTx/>
              <a:buNone/>
            </a:pPr>
            <a:r>
              <a:rPr lang="en-US" sz="2400" b="1">
                <a:solidFill>
                  <a:schemeClr val="bg1"/>
                </a:solidFill>
                <a:latin typeface="Arial Black" pitchFamily="34" charset="0"/>
                <a:ea typeface="MS PGothic" pitchFamily="34" charset="-128"/>
              </a:rPr>
              <a:t>Valuable Aids To Creativity!</a:t>
            </a:r>
          </a:p>
          <a:p>
            <a:pPr latinLnBrk="0">
              <a:lnSpc>
                <a:spcPct val="110000"/>
              </a:lnSpc>
              <a:spcBef>
                <a:spcPct val="0"/>
              </a:spcBef>
              <a:buFontTx/>
              <a:buNone/>
            </a:pPr>
            <a:endParaRPr lang="en-US" sz="2400" b="1">
              <a:solidFill>
                <a:schemeClr val="bg1"/>
              </a:solidFill>
              <a:latin typeface="Arial" pitchFamily="34" charset="0"/>
              <a:ea typeface="MS PGothic" pitchFamily="34" charset="-128"/>
            </a:endParaRPr>
          </a:p>
          <a:p>
            <a:pPr latinLnBrk="0">
              <a:lnSpc>
                <a:spcPct val="110000"/>
              </a:lnSpc>
              <a:spcBef>
                <a:spcPct val="0"/>
              </a:spcBef>
            </a:pPr>
            <a:r>
              <a:rPr lang="en-US" sz="1400">
                <a:solidFill>
                  <a:schemeClr val="bg1"/>
                </a:solidFill>
                <a:latin typeface="Arial" pitchFamily="34" charset="0"/>
                <a:ea typeface="MS PGothic" pitchFamily="34" charset="-128"/>
              </a:rPr>
              <a:t>Lorem ipsum dolor sit amet, consectetur adipisicing elit, sed do eiusmod tempor incididunt ut labore et dolore magna aliqua. Ut enim ad minim veniam, quis nostrud exercitation ullamco laboris </a:t>
            </a:r>
          </a:p>
          <a:p>
            <a:pPr latinLnBrk="0">
              <a:lnSpc>
                <a:spcPct val="110000"/>
              </a:lnSpc>
              <a:spcBef>
                <a:spcPct val="0"/>
              </a:spcBef>
            </a:pPr>
            <a:endParaRPr lang="en-US" sz="1400">
              <a:solidFill>
                <a:schemeClr val="bg1"/>
              </a:solidFill>
              <a:latin typeface="Arial" pitchFamily="34" charset="0"/>
              <a:ea typeface="MS PGothic" pitchFamily="34" charset="-128"/>
            </a:endParaRPr>
          </a:p>
          <a:p>
            <a:pPr latinLnBrk="0">
              <a:lnSpc>
                <a:spcPct val="110000"/>
              </a:lnSpc>
              <a:spcBef>
                <a:spcPct val="0"/>
              </a:spcBef>
            </a:pPr>
            <a:r>
              <a:rPr lang="en-US" sz="1400">
                <a:solidFill>
                  <a:schemeClr val="bg1"/>
                </a:solidFill>
                <a:latin typeface="Arial" pitchFamily="34" charset="0"/>
                <a:ea typeface="MS PGothic" pitchFamily="34" charset="-128"/>
              </a:rPr>
              <a:t>nisi ut aliquip ex ea commodo consequat. Duis aute irure dolor in reprehenderit in voluptate velit esse cillum dolore eu fugiat nulla pariatur. Excepteur sint occaecat cupidatat non proident, sunt in </a:t>
            </a:r>
          </a:p>
          <a:p>
            <a:pPr latinLnBrk="0">
              <a:lnSpc>
                <a:spcPct val="110000"/>
              </a:lnSpc>
              <a:spcBef>
                <a:spcPct val="0"/>
              </a:spcBef>
            </a:pPr>
            <a:endParaRPr lang="en-US" sz="1400">
              <a:solidFill>
                <a:schemeClr val="bg1"/>
              </a:solidFill>
              <a:latin typeface="Arial" pitchFamily="34" charset="0"/>
              <a:ea typeface="MS PGothic" pitchFamily="34" charset="-128"/>
            </a:endParaRPr>
          </a:p>
          <a:p>
            <a:pPr latinLnBrk="0">
              <a:lnSpc>
                <a:spcPct val="110000"/>
              </a:lnSpc>
              <a:spcBef>
                <a:spcPct val="0"/>
              </a:spcBef>
            </a:pPr>
            <a:r>
              <a:rPr lang="en-US" sz="1400">
                <a:solidFill>
                  <a:schemeClr val="bg1"/>
                </a:solidFill>
                <a:latin typeface="Arial" pitchFamily="34" charset="0"/>
                <a:ea typeface="MS PGothic" pitchFamily="34" charset="-128"/>
              </a:rPr>
              <a:t>culpa qui officia deserunt mollit anim id est laborum. </a:t>
            </a:r>
          </a:p>
          <a:p>
            <a:pPr latinLnBrk="0">
              <a:lnSpc>
                <a:spcPct val="110000"/>
              </a:lnSpc>
              <a:spcBef>
                <a:spcPct val="0"/>
              </a:spcBef>
            </a:pPr>
            <a:endParaRPr lang="en-US" sz="1400">
              <a:solidFill>
                <a:schemeClr val="bg1"/>
              </a:solidFill>
              <a:latin typeface="Arial" pitchFamily="34" charset="0"/>
              <a:ea typeface="MS PGothic" pitchFamily="34" charset="-128"/>
            </a:endParaRPr>
          </a:p>
          <a:p>
            <a:pPr latinLnBrk="0">
              <a:lnSpc>
                <a:spcPct val="110000"/>
              </a:lnSpc>
              <a:spcBef>
                <a:spcPct val="0"/>
              </a:spcBef>
            </a:pPr>
            <a:r>
              <a:rPr lang="en-US" sz="1400">
                <a:solidFill>
                  <a:schemeClr val="bg1"/>
                </a:solidFill>
                <a:latin typeface="Arial" pitchFamily="34" charset="0"/>
                <a:ea typeface="MS PGothic" pitchFamily="34" charset="-128"/>
              </a:rPr>
              <a:t>Aenean tortor risus, feugiat at, condimentum sagittis, tempor ut, odio. Amet nisi vitae mi tempus condimentum. Etiam vitae magna eu sapien rhoncus consequat. Curabitur vitae nibh vel</a:t>
            </a:r>
          </a:p>
          <a:p>
            <a:pPr latinLnBrk="0">
              <a:lnSpc>
                <a:spcPct val="110000"/>
              </a:lnSpc>
              <a:spcBef>
                <a:spcPct val="0"/>
              </a:spcBef>
            </a:pPr>
            <a:endParaRPr lang="en-US" sz="1400">
              <a:solidFill>
                <a:schemeClr val="bg1"/>
              </a:solidFill>
              <a:latin typeface="Arial" pitchFamily="34" charset="0"/>
              <a:ea typeface="MS PGothic" pitchFamily="34" charset="-128"/>
            </a:endParaRPr>
          </a:p>
          <a:p>
            <a:pPr latinLnBrk="0">
              <a:lnSpc>
                <a:spcPct val="110000"/>
              </a:lnSpc>
              <a:spcBef>
                <a:spcPct val="0"/>
              </a:spcBef>
              <a:buFontTx/>
              <a:buNone/>
            </a:pPr>
            <a:endParaRPr lang="en-US" sz="1400">
              <a:solidFill>
                <a:schemeClr val="bg1"/>
              </a:solidFill>
              <a:latin typeface="Arial" pitchFamily="34" charset="0"/>
              <a:ea typeface="MS PGothic" pitchFamily="34" charset="-128"/>
            </a:endParaRPr>
          </a:p>
          <a:p>
            <a:pPr latinLnBrk="0">
              <a:lnSpc>
                <a:spcPct val="110000"/>
              </a:lnSpc>
              <a:spcBef>
                <a:spcPct val="0"/>
              </a:spcBef>
              <a:buFontTx/>
              <a:buNone/>
            </a:pPr>
            <a:r>
              <a:rPr lang="en-US" sz="1400">
                <a:solidFill>
                  <a:schemeClr val="bg1"/>
                </a:solidFill>
                <a:latin typeface="Arial Black" pitchFamily="34" charset="0"/>
                <a:ea typeface="MS PGothic" pitchFamily="34" charset="-128"/>
              </a:rPr>
              <a:t>      Stylish templates can be a valuable aid to creative professionals.</a:t>
            </a:r>
          </a:p>
          <a:p>
            <a:pPr latinLnBrk="0">
              <a:lnSpc>
                <a:spcPct val="110000"/>
              </a:lnSpc>
              <a:spcBef>
                <a:spcPct val="0"/>
              </a:spcBef>
              <a:buFontTx/>
              <a:buNone/>
            </a:pPr>
            <a:r>
              <a:rPr lang="en-US" sz="1400">
                <a:solidFill>
                  <a:schemeClr val="bg1"/>
                </a:solidFill>
                <a:latin typeface="Arial Black" pitchFamily="34" charset="0"/>
                <a:ea typeface="MS PGothic" pitchFamily="34" charset="-128"/>
              </a:rPr>
              <a:t>      Each work is featured with simplicity but supreme beauty.</a:t>
            </a:r>
          </a:p>
          <a:p>
            <a:pPr eaLnBrk="1" hangingPunct="1">
              <a:lnSpc>
                <a:spcPct val="110000"/>
              </a:lnSpc>
              <a:spcBef>
                <a:spcPct val="0"/>
              </a:spcBef>
            </a:pPr>
            <a:endParaRPr lang="en-US">
              <a:solidFill>
                <a:schemeClr val="bg1"/>
              </a:solidFill>
            </a:endParaRPr>
          </a:p>
        </p:txBody>
      </p:sp>
      <p:sp>
        <p:nvSpPr>
          <p:cNvPr id="10244"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9"/>
          <p:cNvSpPr>
            <a:spLocks noGrp="1" noChangeArrowheads="1"/>
          </p:cNvSpPr>
          <p:nvPr>
            <p:ph type="body" idx="4294967295"/>
          </p:nvPr>
        </p:nvSpPr>
        <p:spPr>
          <a:xfrm>
            <a:off x="1763713" y="1125538"/>
            <a:ext cx="6923087" cy="4525962"/>
          </a:xfrm>
        </p:spPr>
        <p:txBody>
          <a:bodyPr/>
          <a:lstStyle/>
          <a:p>
            <a:pPr eaLnBrk="1" hangingPunct="1"/>
            <a:endParaRPr lang="zh-CN" altLang="zh-CN"/>
          </a:p>
        </p:txBody>
      </p:sp>
      <p:sp>
        <p:nvSpPr>
          <p:cNvPr id="11267" name="Rectangle 14"/>
          <p:cNvSpPr>
            <a:spLocks noGrp="1" noChangeArrowheads="1"/>
          </p:cNvSpPr>
          <p:nvPr>
            <p:ph type="title" idx="4294967295"/>
          </p:nvPr>
        </p:nvSpPr>
        <p:spPr/>
        <p:txBody>
          <a:bodyPr/>
          <a:lstStyle/>
          <a:p>
            <a:pPr eaLnBrk="1" hangingPunct="1"/>
            <a:r>
              <a:rPr lang="zh-CN" altLang="ko-KR"/>
              <a:t>Click To Edit Title Style</a:t>
            </a:r>
          </a:p>
        </p:txBody>
      </p:sp>
      <p:sp>
        <p:nvSpPr>
          <p:cNvPr id="11268"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8"/>
          <p:cNvSpPr>
            <a:spLocks noChangeArrowheads="1"/>
          </p:cNvSpPr>
          <p:nvPr/>
        </p:nvSpPr>
        <p:spPr bwMode="auto">
          <a:xfrm>
            <a:off x="1312863" y="1268413"/>
            <a:ext cx="6521450" cy="539750"/>
          </a:xfrm>
          <a:prstGeom prst="roundRect">
            <a:avLst>
              <a:gd name="adj" fmla="val 12032"/>
            </a:avLst>
          </a:prstGeom>
          <a:gradFill rotWithShape="1">
            <a:gsLst>
              <a:gs pos="0">
                <a:srgbClr val="FFFFFF">
                  <a:alpha val="89999"/>
                </a:srgbClr>
              </a:gs>
              <a:gs pos="100000">
                <a:srgbClr val="7F7F7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2291" name="AutoShape 8"/>
          <p:cNvSpPr>
            <a:spLocks noChangeArrowheads="1"/>
          </p:cNvSpPr>
          <p:nvPr/>
        </p:nvSpPr>
        <p:spPr bwMode="auto">
          <a:xfrm>
            <a:off x="1312863" y="1917700"/>
            <a:ext cx="6521450" cy="539750"/>
          </a:xfrm>
          <a:prstGeom prst="roundRect">
            <a:avLst>
              <a:gd name="adj" fmla="val 12032"/>
            </a:avLst>
          </a:prstGeom>
          <a:gradFill rotWithShape="1">
            <a:gsLst>
              <a:gs pos="0">
                <a:srgbClr val="FFFFFF"/>
              </a:gs>
              <a:gs pos="100000">
                <a:srgbClr val="7F7F7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2292" name="AutoShape 8"/>
          <p:cNvSpPr>
            <a:spLocks noChangeArrowheads="1"/>
          </p:cNvSpPr>
          <p:nvPr/>
        </p:nvSpPr>
        <p:spPr bwMode="auto">
          <a:xfrm>
            <a:off x="1312863" y="2636838"/>
            <a:ext cx="6521450" cy="539750"/>
          </a:xfrm>
          <a:prstGeom prst="roundRect">
            <a:avLst>
              <a:gd name="adj" fmla="val 12032"/>
            </a:avLst>
          </a:prstGeom>
          <a:gradFill rotWithShape="1">
            <a:gsLst>
              <a:gs pos="0">
                <a:srgbClr val="FFFFFF"/>
              </a:gs>
              <a:gs pos="100000">
                <a:srgbClr val="7F7F7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2293" name="AutoShape 12"/>
          <p:cNvSpPr>
            <a:spLocks noChangeArrowheads="1"/>
          </p:cNvSpPr>
          <p:nvPr/>
        </p:nvSpPr>
        <p:spPr bwMode="auto">
          <a:xfrm>
            <a:off x="1312863" y="3319463"/>
            <a:ext cx="6521450" cy="539750"/>
          </a:xfrm>
          <a:prstGeom prst="roundRect">
            <a:avLst>
              <a:gd name="adj" fmla="val 12032"/>
            </a:avLst>
          </a:prstGeom>
          <a:gradFill rotWithShape="1">
            <a:gsLst>
              <a:gs pos="0">
                <a:srgbClr val="FFFFFF"/>
              </a:gs>
              <a:gs pos="100000">
                <a:srgbClr val="7F7F7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2294" name="AutoShape 14"/>
          <p:cNvSpPr>
            <a:spLocks noChangeArrowheads="1"/>
          </p:cNvSpPr>
          <p:nvPr/>
        </p:nvSpPr>
        <p:spPr bwMode="auto">
          <a:xfrm>
            <a:off x="1312863" y="4003675"/>
            <a:ext cx="6521450" cy="539750"/>
          </a:xfrm>
          <a:prstGeom prst="roundRect">
            <a:avLst>
              <a:gd name="adj" fmla="val 12032"/>
            </a:avLst>
          </a:prstGeom>
          <a:gradFill rotWithShape="1">
            <a:gsLst>
              <a:gs pos="0">
                <a:srgbClr val="FFFFFF"/>
              </a:gs>
              <a:gs pos="100000">
                <a:srgbClr val="7F7F7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2295" name="AutoShape 16"/>
          <p:cNvSpPr>
            <a:spLocks noChangeArrowheads="1"/>
          </p:cNvSpPr>
          <p:nvPr/>
        </p:nvSpPr>
        <p:spPr bwMode="auto">
          <a:xfrm>
            <a:off x="1312863" y="4686300"/>
            <a:ext cx="6521450" cy="539750"/>
          </a:xfrm>
          <a:prstGeom prst="roundRect">
            <a:avLst>
              <a:gd name="adj" fmla="val 12032"/>
            </a:avLst>
          </a:prstGeom>
          <a:gradFill rotWithShape="1">
            <a:gsLst>
              <a:gs pos="0">
                <a:srgbClr val="FFFFFF"/>
              </a:gs>
              <a:gs pos="100000">
                <a:srgbClr val="7F7F7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2296" name="AutoShape 18"/>
          <p:cNvSpPr>
            <a:spLocks noChangeArrowheads="1"/>
          </p:cNvSpPr>
          <p:nvPr/>
        </p:nvSpPr>
        <p:spPr bwMode="auto">
          <a:xfrm>
            <a:off x="1363663" y="5372100"/>
            <a:ext cx="6521450" cy="539750"/>
          </a:xfrm>
          <a:prstGeom prst="roundRect">
            <a:avLst>
              <a:gd name="adj" fmla="val 12032"/>
            </a:avLst>
          </a:prstGeom>
          <a:gradFill rotWithShape="1">
            <a:gsLst>
              <a:gs pos="0">
                <a:srgbClr val="FFFFFF"/>
              </a:gs>
              <a:gs pos="100000">
                <a:srgbClr val="7F7F7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2297" name="WordArt 9"/>
          <p:cNvSpPr>
            <a:spLocks noChangeArrowheads="1" noChangeShapeType="1" noTextEdit="1"/>
          </p:cNvSpPr>
          <p:nvPr/>
        </p:nvSpPr>
        <p:spPr bwMode="auto">
          <a:xfrm>
            <a:off x="1968500" y="1446213"/>
            <a:ext cx="3059113" cy="2000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a:latin typeface="Arial"/>
                <a:cs typeface="Arial"/>
              </a:rPr>
              <a:t>CLICK TO ADD CONTENTS</a:t>
            </a:r>
            <a:endParaRPr lang="zh-CN" altLang="en-US" sz="1000" b="1">
              <a:latin typeface="Arial"/>
              <a:cs typeface="Arial"/>
            </a:endParaRPr>
          </a:p>
        </p:txBody>
      </p:sp>
      <p:sp>
        <p:nvSpPr>
          <p:cNvPr id="12298" name="WordArt 10"/>
          <p:cNvSpPr>
            <a:spLocks noChangeArrowheads="1" noChangeShapeType="1" noTextEdit="1"/>
          </p:cNvSpPr>
          <p:nvPr/>
        </p:nvSpPr>
        <p:spPr bwMode="auto">
          <a:xfrm>
            <a:off x="1968500" y="2097088"/>
            <a:ext cx="3059113" cy="2000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a:latin typeface="Arial"/>
                <a:cs typeface="Arial"/>
              </a:rPr>
              <a:t>CLICK TO ADD CONTENTS</a:t>
            </a:r>
            <a:endParaRPr lang="zh-CN" altLang="en-US" sz="1000" b="1">
              <a:latin typeface="Arial"/>
              <a:cs typeface="Arial"/>
            </a:endParaRPr>
          </a:p>
        </p:txBody>
      </p:sp>
      <p:sp>
        <p:nvSpPr>
          <p:cNvPr id="12299" name="WordArt 11"/>
          <p:cNvSpPr>
            <a:spLocks noChangeArrowheads="1" noChangeShapeType="1" noTextEdit="1"/>
          </p:cNvSpPr>
          <p:nvPr/>
        </p:nvSpPr>
        <p:spPr bwMode="auto">
          <a:xfrm>
            <a:off x="1968500" y="2814638"/>
            <a:ext cx="3059113" cy="2000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a:latin typeface="Arial"/>
                <a:cs typeface="Arial"/>
              </a:rPr>
              <a:t>CLICK TO ADD CONTENTS</a:t>
            </a:r>
            <a:endParaRPr lang="zh-CN" altLang="en-US" sz="1000" b="1">
              <a:latin typeface="Arial"/>
              <a:cs typeface="Arial"/>
            </a:endParaRPr>
          </a:p>
        </p:txBody>
      </p:sp>
      <p:sp>
        <p:nvSpPr>
          <p:cNvPr id="12300" name="WordArt 13"/>
          <p:cNvSpPr>
            <a:spLocks noChangeArrowheads="1" noChangeShapeType="1" noTextEdit="1"/>
          </p:cNvSpPr>
          <p:nvPr/>
        </p:nvSpPr>
        <p:spPr bwMode="auto">
          <a:xfrm>
            <a:off x="1968500" y="3497263"/>
            <a:ext cx="3059113" cy="2000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a:latin typeface="Arial"/>
                <a:cs typeface="Arial"/>
              </a:rPr>
              <a:t>CLICK TO ADD CONTENTS</a:t>
            </a:r>
            <a:endParaRPr lang="zh-CN" altLang="en-US" sz="1000" b="1">
              <a:latin typeface="Arial"/>
              <a:cs typeface="Arial"/>
            </a:endParaRPr>
          </a:p>
        </p:txBody>
      </p:sp>
      <p:sp>
        <p:nvSpPr>
          <p:cNvPr id="12301" name="WordArt 15"/>
          <p:cNvSpPr>
            <a:spLocks noChangeArrowheads="1" noChangeShapeType="1" noTextEdit="1"/>
          </p:cNvSpPr>
          <p:nvPr/>
        </p:nvSpPr>
        <p:spPr bwMode="auto">
          <a:xfrm>
            <a:off x="1968500" y="4181475"/>
            <a:ext cx="3059113" cy="2000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a:latin typeface="Arial"/>
                <a:cs typeface="Arial"/>
              </a:rPr>
              <a:t>CLICK TO ADD CONTENTS</a:t>
            </a:r>
            <a:endParaRPr lang="zh-CN" altLang="en-US" sz="1000" b="1">
              <a:latin typeface="Arial"/>
              <a:cs typeface="Arial"/>
            </a:endParaRPr>
          </a:p>
        </p:txBody>
      </p:sp>
      <p:sp>
        <p:nvSpPr>
          <p:cNvPr id="12302" name="WordArt 17"/>
          <p:cNvSpPr>
            <a:spLocks noChangeArrowheads="1" noChangeShapeType="1" noTextEdit="1"/>
          </p:cNvSpPr>
          <p:nvPr/>
        </p:nvSpPr>
        <p:spPr bwMode="auto">
          <a:xfrm>
            <a:off x="1968500" y="4864100"/>
            <a:ext cx="3059113" cy="2000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a:latin typeface="Arial"/>
                <a:cs typeface="Arial"/>
              </a:rPr>
              <a:t>CLICK TO ADD CONTENTS</a:t>
            </a:r>
            <a:endParaRPr lang="zh-CN" altLang="en-US" sz="1000" b="1">
              <a:latin typeface="Arial"/>
              <a:cs typeface="Arial"/>
            </a:endParaRPr>
          </a:p>
        </p:txBody>
      </p:sp>
      <p:sp>
        <p:nvSpPr>
          <p:cNvPr id="12303" name="WordArt 19"/>
          <p:cNvSpPr>
            <a:spLocks noChangeArrowheads="1" noChangeShapeType="1" noTextEdit="1"/>
          </p:cNvSpPr>
          <p:nvPr/>
        </p:nvSpPr>
        <p:spPr bwMode="auto">
          <a:xfrm>
            <a:off x="1968500" y="5549900"/>
            <a:ext cx="3059113" cy="2000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a:latin typeface="Arial"/>
                <a:cs typeface="Arial"/>
              </a:rPr>
              <a:t>CLICK TO ADD CONTENTS</a:t>
            </a:r>
            <a:endParaRPr lang="zh-CN" altLang="en-US" sz="1000" b="1">
              <a:latin typeface="Arial"/>
              <a:cs typeface="Arial"/>
            </a:endParaRPr>
          </a:p>
        </p:txBody>
      </p:sp>
      <p:sp>
        <p:nvSpPr>
          <p:cNvPr id="12304" name="Oval 21"/>
          <p:cNvSpPr>
            <a:spLocks noChangeArrowheads="1"/>
          </p:cNvSpPr>
          <p:nvPr/>
        </p:nvSpPr>
        <p:spPr bwMode="auto">
          <a:xfrm>
            <a:off x="1133475" y="1301750"/>
            <a:ext cx="465138" cy="468313"/>
          </a:xfrm>
          <a:prstGeom prst="ellipse">
            <a:avLst/>
          </a:prstGeom>
          <a:gradFill rotWithShape="1">
            <a:gsLst>
              <a:gs pos="0">
                <a:srgbClr val="828282"/>
              </a:gs>
              <a:gs pos="100000">
                <a:srgbClr val="000000"/>
              </a:gs>
            </a:gsLst>
            <a:lin ang="5400000" scaled="1"/>
          </a:gradFill>
          <a:ln w="28575" cmpd="sng">
            <a:solidFill>
              <a:schemeClr val="bg1"/>
            </a:solidFill>
            <a:round/>
            <a:headEnd/>
            <a:tailEnd/>
          </a:ln>
        </p:spPr>
        <p:txBody>
          <a:bodyPr wrap="none" anchor="ctr"/>
          <a:lstStyle/>
          <a:p>
            <a:pPr algn="ctr"/>
            <a:r>
              <a:rPr lang="en-US" i="0">
                <a:solidFill>
                  <a:schemeClr val="bg1"/>
                </a:solidFill>
                <a:latin typeface="Arial Black" pitchFamily="34" charset="0"/>
              </a:rPr>
              <a:t>1</a:t>
            </a:r>
          </a:p>
        </p:txBody>
      </p:sp>
      <p:sp>
        <p:nvSpPr>
          <p:cNvPr id="12305" name="Oval 22"/>
          <p:cNvSpPr>
            <a:spLocks noChangeArrowheads="1"/>
          </p:cNvSpPr>
          <p:nvPr/>
        </p:nvSpPr>
        <p:spPr bwMode="auto">
          <a:xfrm>
            <a:off x="1298575" y="1311275"/>
            <a:ext cx="123825" cy="125413"/>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2306" name="Oval 24"/>
          <p:cNvSpPr>
            <a:spLocks noChangeArrowheads="1"/>
          </p:cNvSpPr>
          <p:nvPr/>
        </p:nvSpPr>
        <p:spPr bwMode="auto">
          <a:xfrm>
            <a:off x="1133475" y="1952625"/>
            <a:ext cx="465138" cy="468313"/>
          </a:xfrm>
          <a:prstGeom prst="ellipse">
            <a:avLst/>
          </a:prstGeom>
          <a:gradFill rotWithShape="1">
            <a:gsLst>
              <a:gs pos="0">
                <a:srgbClr val="0C2D70"/>
              </a:gs>
              <a:gs pos="100000">
                <a:srgbClr val="000000"/>
              </a:gs>
            </a:gsLst>
            <a:lin ang="5400000" scaled="1"/>
          </a:gradFill>
          <a:ln w="28575" cmpd="sng">
            <a:solidFill>
              <a:schemeClr val="bg1"/>
            </a:solidFill>
            <a:round/>
            <a:headEnd/>
            <a:tailEnd/>
          </a:ln>
        </p:spPr>
        <p:txBody>
          <a:bodyPr wrap="none" anchor="ctr"/>
          <a:lstStyle/>
          <a:p>
            <a:pPr algn="ctr"/>
            <a:r>
              <a:rPr lang="en-US" i="0">
                <a:solidFill>
                  <a:schemeClr val="bg1"/>
                </a:solidFill>
                <a:latin typeface="Arial Black" pitchFamily="34" charset="0"/>
              </a:rPr>
              <a:t>2</a:t>
            </a:r>
          </a:p>
        </p:txBody>
      </p:sp>
      <p:sp>
        <p:nvSpPr>
          <p:cNvPr id="12307" name="Oval 25"/>
          <p:cNvSpPr>
            <a:spLocks noChangeArrowheads="1"/>
          </p:cNvSpPr>
          <p:nvPr/>
        </p:nvSpPr>
        <p:spPr bwMode="auto">
          <a:xfrm>
            <a:off x="1298575" y="1962150"/>
            <a:ext cx="123825" cy="125413"/>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2308" name="Oval 27"/>
          <p:cNvSpPr>
            <a:spLocks noChangeArrowheads="1"/>
          </p:cNvSpPr>
          <p:nvPr/>
        </p:nvSpPr>
        <p:spPr bwMode="auto">
          <a:xfrm>
            <a:off x="1133475" y="2670175"/>
            <a:ext cx="465138" cy="468313"/>
          </a:xfrm>
          <a:prstGeom prst="ellipse">
            <a:avLst/>
          </a:prstGeom>
          <a:gradFill rotWithShape="1">
            <a:gsLst>
              <a:gs pos="0">
                <a:srgbClr val="828282"/>
              </a:gs>
              <a:gs pos="100000">
                <a:srgbClr val="000000"/>
              </a:gs>
            </a:gsLst>
            <a:lin ang="5400000" scaled="1"/>
          </a:gradFill>
          <a:ln w="28575" cmpd="sng">
            <a:solidFill>
              <a:schemeClr val="bg1"/>
            </a:solidFill>
            <a:round/>
            <a:headEnd/>
            <a:tailEnd/>
          </a:ln>
        </p:spPr>
        <p:txBody>
          <a:bodyPr wrap="none" anchor="ctr"/>
          <a:lstStyle/>
          <a:p>
            <a:pPr algn="ctr"/>
            <a:r>
              <a:rPr lang="en-US" i="0">
                <a:solidFill>
                  <a:schemeClr val="bg1"/>
                </a:solidFill>
                <a:latin typeface="Arial Black" pitchFamily="34" charset="0"/>
              </a:rPr>
              <a:t>3</a:t>
            </a:r>
          </a:p>
        </p:txBody>
      </p:sp>
      <p:sp>
        <p:nvSpPr>
          <p:cNvPr id="12309" name="Oval 28"/>
          <p:cNvSpPr>
            <a:spLocks noChangeArrowheads="1"/>
          </p:cNvSpPr>
          <p:nvPr/>
        </p:nvSpPr>
        <p:spPr bwMode="auto">
          <a:xfrm>
            <a:off x="1298575" y="2679700"/>
            <a:ext cx="123825" cy="125413"/>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2310" name="Oval 30"/>
          <p:cNvSpPr>
            <a:spLocks noChangeArrowheads="1"/>
          </p:cNvSpPr>
          <p:nvPr/>
        </p:nvSpPr>
        <p:spPr bwMode="auto">
          <a:xfrm>
            <a:off x="1133475" y="3355975"/>
            <a:ext cx="465138" cy="468313"/>
          </a:xfrm>
          <a:prstGeom prst="ellipse">
            <a:avLst/>
          </a:prstGeom>
          <a:gradFill rotWithShape="1">
            <a:gsLst>
              <a:gs pos="0">
                <a:srgbClr val="0C2D70"/>
              </a:gs>
              <a:gs pos="100000">
                <a:srgbClr val="000000"/>
              </a:gs>
            </a:gsLst>
            <a:lin ang="5400000" scaled="1"/>
          </a:gradFill>
          <a:ln w="28575" cmpd="sng">
            <a:solidFill>
              <a:schemeClr val="bg1"/>
            </a:solidFill>
            <a:round/>
            <a:headEnd/>
            <a:tailEnd/>
          </a:ln>
        </p:spPr>
        <p:txBody>
          <a:bodyPr wrap="none" anchor="ctr"/>
          <a:lstStyle/>
          <a:p>
            <a:pPr algn="ctr"/>
            <a:r>
              <a:rPr lang="en-US" i="0">
                <a:solidFill>
                  <a:schemeClr val="bg1"/>
                </a:solidFill>
                <a:latin typeface="Arial Black" pitchFamily="34" charset="0"/>
              </a:rPr>
              <a:t>4</a:t>
            </a:r>
          </a:p>
        </p:txBody>
      </p:sp>
      <p:sp>
        <p:nvSpPr>
          <p:cNvPr id="12311" name="Oval 31"/>
          <p:cNvSpPr>
            <a:spLocks noChangeArrowheads="1"/>
          </p:cNvSpPr>
          <p:nvPr/>
        </p:nvSpPr>
        <p:spPr bwMode="auto">
          <a:xfrm>
            <a:off x="1298575" y="3365500"/>
            <a:ext cx="123825" cy="125413"/>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2312" name="Oval 33"/>
          <p:cNvSpPr>
            <a:spLocks noChangeArrowheads="1"/>
          </p:cNvSpPr>
          <p:nvPr/>
        </p:nvSpPr>
        <p:spPr bwMode="auto">
          <a:xfrm>
            <a:off x="1133475" y="4038600"/>
            <a:ext cx="465138" cy="468313"/>
          </a:xfrm>
          <a:prstGeom prst="ellipse">
            <a:avLst/>
          </a:prstGeom>
          <a:gradFill rotWithShape="1">
            <a:gsLst>
              <a:gs pos="0">
                <a:srgbClr val="828282"/>
              </a:gs>
              <a:gs pos="100000">
                <a:srgbClr val="000000"/>
              </a:gs>
            </a:gsLst>
            <a:lin ang="5400000" scaled="1"/>
          </a:gradFill>
          <a:ln w="28575" cmpd="sng">
            <a:solidFill>
              <a:schemeClr val="bg1"/>
            </a:solidFill>
            <a:round/>
            <a:headEnd/>
            <a:tailEnd/>
          </a:ln>
        </p:spPr>
        <p:txBody>
          <a:bodyPr wrap="none" anchor="ctr"/>
          <a:lstStyle/>
          <a:p>
            <a:pPr algn="ctr"/>
            <a:r>
              <a:rPr lang="en-US" i="0">
                <a:solidFill>
                  <a:schemeClr val="bg1"/>
                </a:solidFill>
                <a:latin typeface="Arial Black" pitchFamily="34" charset="0"/>
              </a:rPr>
              <a:t>5</a:t>
            </a:r>
          </a:p>
        </p:txBody>
      </p:sp>
      <p:sp>
        <p:nvSpPr>
          <p:cNvPr id="12313" name="Oval 34"/>
          <p:cNvSpPr>
            <a:spLocks noChangeArrowheads="1"/>
          </p:cNvSpPr>
          <p:nvPr/>
        </p:nvSpPr>
        <p:spPr bwMode="auto">
          <a:xfrm>
            <a:off x="1298575" y="4048125"/>
            <a:ext cx="123825" cy="125413"/>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2314" name="Oval 36"/>
          <p:cNvSpPr>
            <a:spLocks noChangeArrowheads="1"/>
          </p:cNvSpPr>
          <p:nvPr/>
        </p:nvSpPr>
        <p:spPr bwMode="auto">
          <a:xfrm>
            <a:off x="1133475" y="4722813"/>
            <a:ext cx="465138" cy="468312"/>
          </a:xfrm>
          <a:prstGeom prst="ellipse">
            <a:avLst/>
          </a:prstGeom>
          <a:gradFill rotWithShape="1">
            <a:gsLst>
              <a:gs pos="0">
                <a:srgbClr val="0C2D70"/>
              </a:gs>
              <a:gs pos="100000">
                <a:srgbClr val="000000"/>
              </a:gs>
            </a:gsLst>
            <a:lin ang="5400000" scaled="1"/>
          </a:gradFill>
          <a:ln w="28575" cmpd="sng">
            <a:solidFill>
              <a:schemeClr val="bg1"/>
            </a:solidFill>
            <a:round/>
            <a:headEnd/>
            <a:tailEnd/>
          </a:ln>
        </p:spPr>
        <p:txBody>
          <a:bodyPr wrap="none" anchor="ctr"/>
          <a:lstStyle/>
          <a:p>
            <a:pPr algn="ctr"/>
            <a:r>
              <a:rPr lang="en-US" i="0">
                <a:solidFill>
                  <a:schemeClr val="bg1"/>
                </a:solidFill>
                <a:latin typeface="Arial Black" pitchFamily="34" charset="0"/>
              </a:rPr>
              <a:t>6</a:t>
            </a:r>
          </a:p>
        </p:txBody>
      </p:sp>
      <p:sp>
        <p:nvSpPr>
          <p:cNvPr id="12315" name="Oval 37"/>
          <p:cNvSpPr>
            <a:spLocks noChangeArrowheads="1"/>
          </p:cNvSpPr>
          <p:nvPr/>
        </p:nvSpPr>
        <p:spPr bwMode="auto">
          <a:xfrm>
            <a:off x="1298575" y="4732338"/>
            <a:ext cx="123825" cy="125412"/>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2316" name="Oval 39"/>
          <p:cNvSpPr>
            <a:spLocks noChangeArrowheads="1"/>
          </p:cNvSpPr>
          <p:nvPr/>
        </p:nvSpPr>
        <p:spPr bwMode="auto">
          <a:xfrm>
            <a:off x="1133475" y="5407025"/>
            <a:ext cx="465138" cy="468313"/>
          </a:xfrm>
          <a:prstGeom prst="ellipse">
            <a:avLst/>
          </a:prstGeom>
          <a:gradFill rotWithShape="1">
            <a:gsLst>
              <a:gs pos="0">
                <a:srgbClr val="828282"/>
              </a:gs>
              <a:gs pos="100000">
                <a:srgbClr val="000000"/>
              </a:gs>
            </a:gsLst>
            <a:lin ang="5400000" scaled="1"/>
          </a:gradFill>
          <a:ln w="28575" cmpd="sng">
            <a:solidFill>
              <a:schemeClr val="bg1"/>
            </a:solidFill>
            <a:round/>
            <a:headEnd/>
            <a:tailEnd/>
          </a:ln>
        </p:spPr>
        <p:txBody>
          <a:bodyPr wrap="none" anchor="ctr"/>
          <a:lstStyle/>
          <a:p>
            <a:pPr algn="ctr"/>
            <a:r>
              <a:rPr lang="en-US" i="0">
                <a:solidFill>
                  <a:schemeClr val="bg1"/>
                </a:solidFill>
                <a:latin typeface="Arial Black" pitchFamily="34" charset="0"/>
              </a:rPr>
              <a:t>7</a:t>
            </a:r>
          </a:p>
        </p:txBody>
      </p:sp>
      <p:sp>
        <p:nvSpPr>
          <p:cNvPr id="12317" name="Oval 40"/>
          <p:cNvSpPr>
            <a:spLocks noChangeArrowheads="1"/>
          </p:cNvSpPr>
          <p:nvPr/>
        </p:nvSpPr>
        <p:spPr bwMode="auto">
          <a:xfrm>
            <a:off x="1298575" y="5416550"/>
            <a:ext cx="123825" cy="125413"/>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2318" name="Rectangle 2"/>
          <p:cNvSpPr>
            <a:spLocks noChangeArrowheads="1"/>
          </p:cNvSpPr>
          <p:nvPr/>
        </p:nvSpPr>
        <p:spPr bwMode="auto">
          <a:xfrm>
            <a:off x="466725" y="115888"/>
            <a:ext cx="82804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3000" i="0">
                <a:solidFill>
                  <a:schemeClr val="bg1"/>
                </a:solidFill>
                <a:latin typeface="HY헤드라인M" pitchFamily="2" charset="-127"/>
                <a:ea typeface="HY헤드라인M" pitchFamily="2" charset="-127"/>
              </a:rPr>
              <a:t>Click To Edit Title Style</a:t>
            </a:r>
          </a:p>
        </p:txBody>
      </p:sp>
      <p:sp>
        <p:nvSpPr>
          <p:cNvPr id="12319"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466725" y="115888"/>
            <a:ext cx="8280400" cy="488950"/>
          </a:xfrm>
          <a:noFill/>
        </p:spPr>
        <p:txBody>
          <a:bodyPr/>
          <a:lstStyle/>
          <a:p>
            <a:pPr eaLnBrk="1" hangingPunct="1"/>
            <a:r>
              <a:rPr lang="zh-CN" altLang="ko-KR"/>
              <a:t>Click To Edit Title Style</a:t>
            </a:r>
          </a:p>
        </p:txBody>
      </p:sp>
      <p:sp>
        <p:nvSpPr>
          <p:cNvPr id="13315" name="Oval 6"/>
          <p:cNvSpPr>
            <a:spLocks noChangeArrowheads="1"/>
          </p:cNvSpPr>
          <p:nvPr/>
        </p:nvSpPr>
        <p:spPr bwMode="auto">
          <a:xfrm>
            <a:off x="6192838" y="1916113"/>
            <a:ext cx="2311400" cy="2322512"/>
          </a:xfrm>
          <a:prstGeom prst="ellipse">
            <a:avLst/>
          </a:prstGeom>
          <a:gradFill rotWithShape="1">
            <a:gsLst>
              <a:gs pos="0">
                <a:srgbClr val="40404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3316" name="Oval 7"/>
          <p:cNvSpPr>
            <a:spLocks noChangeArrowheads="1"/>
          </p:cNvSpPr>
          <p:nvPr/>
        </p:nvSpPr>
        <p:spPr bwMode="auto">
          <a:xfrm>
            <a:off x="7010400" y="1963738"/>
            <a:ext cx="615950" cy="620712"/>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3317" name="Oval 8"/>
          <p:cNvSpPr>
            <a:spLocks noChangeArrowheads="1"/>
          </p:cNvSpPr>
          <p:nvPr/>
        </p:nvSpPr>
        <p:spPr bwMode="auto">
          <a:xfrm>
            <a:off x="3384550" y="1916113"/>
            <a:ext cx="2311400" cy="2322512"/>
          </a:xfrm>
          <a:prstGeom prst="ellipse">
            <a:avLst/>
          </a:prstGeom>
          <a:gradFill rotWithShape="1">
            <a:gsLst>
              <a:gs pos="0">
                <a:srgbClr val="0C2D70"/>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3318" name="Oval 9"/>
          <p:cNvSpPr>
            <a:spLocks noChangeArrowheads="1"/>
          </p:cNvSpPr>
          <p:nvPr/>
        </p:nvSpPr>
        <p:spPr bwMode="auto">
          <a:xfrm>
            <a:off x="4202113" y="1963738"/>
            <a:ext cx="615950" cy="620712"/>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3319" name="AutoShape 10"/>
          <p:cNvSpPr>
            <a:spLocks noChangeArrowheads="1"/>
          </p:cNvSpPr>
          <p:nvPr/>
        </p:nvSpPr>
        <p:spPr bwMode="auto">
          <a:xfrm>
            <a:off x="3241675" y="3462338"/>
            <a:ext cx="2627313" cy="2127250"/>
          </a:xfrm>
          <a:prstGeom prst="roundRect">
            <a:avLst>
              <a:gd name="adj" fmla="val 5074"/>
            </a:avLst>
          </a:prstGeom>
          <a:gradFill rotWithShape="1">
            <a:gsLst>
              <a:gs pos="0">
                <a:srgbClr val="7F7F7F"/>
              </a:gs>
              <a:gs pos="100000">
                <a:srgbClr val="E6E6E6"/>
              </a:gs>
            </a:gsLst>
            <a:lin ang="5400000" scaled="1"/>
          </a:gradFill>
          <a:ln w="19050" cmpd="sng">
            <a:solidFill>
              <a:schemeClr val="bg1"/>
            </a:solidFill>
            <a:round/>
            <a:headEnd/>
            <a:tailEnd/>
          </a:ln>
        </p:spPr>
        <p:txBody>
          <a:bodyPr wrap="none" anchor="ctr"/>
          <a:lstStyle/>
          <a:p>
            <a:endParaRPr lang="ko-KR" altLang="en-US"/>
          </a:p>
        </p:txBody>
      </p:sp>
      <p:sp>
        <p:nvSpPr>
          <p:cNvPr id="13320" name="AutoShape 11"/>
          <p:cNvSpPr>
            <a:spLocks noChangeArrowheads="1"/>
          </p:cNvSpPr>
          <p:nvPr/>
        </p:nvSpPr>
        <p:spPr bwMode="auto">
          <a:xfrm>
            <a:off x="6049963" y="3462338"/>
            <a:ext cx="2627312" cy="2127250"/>
          </a:xfrm>
          <a:prstGeom prst="roundRect">
            <a:avLst>
              <a:gd name="adj" fmla="val 5074"/>
            </a:avLst>
          </a:prstGeom>
          <a:gradFill rotWithShape="1">
            <a:gsLst>
              <a:gs pos="0">
                <a:srgbClr val="7F7F7F"/>
              </a:gs>
              <a:gs pos="100000">
                <a:srgbClr val="E6E6E6"/>
              </a:gs>
            </a:gsLst>
            <a:lin ang="5400000" scaled="1"/>
          </a:gradFill>
          <a:ln w="19050" cmpd="sng">
            <a:solidFill>
              <a:schemeClr val="bg1"/>
            </a:solidFill>
            <a:round/>
            <a:headEnd/>
            <a:tailEnd/>
          </a:ln>
        </p:spPr>
        <p:txBody>
          <a:bodyPr wrap="none" anchor="ctr"/>
          <a:lstStyle/>
          <a:p>
            <a:endParaRPr lang="ko-KR" altLang="en-US"/>
          </a:p>
        </p:txBody>
      </p:sp>
      <p:sp>
        <p:nvSpPr>
          <p:cNvPr id="13321" name="Oval 12"/>
          <p:cNvSpPr>
            <a:spLocks noChangeArrowheads="1"/>
          </p:cNvSpPr>
          <p:nvPr/>
        </p:nvSpPr>
        <p:spPr bwMode="auto">
          <a:xfrm>
            <a:off x="684213" y="3403600"/>
            <a:ext cx="2087562" cy="744538"/>
          </a:xfrm>
          <a:prstGeom prst="ellipse">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3322" name="Oval 13"/>
          <p:cNvSpPr>
            <a:spLocks noChangeArrowheads="1"/>
          </p:cNvSpPr>
          <p:nvPr/>
        </p:nvSpPr>
        <p:spPr bwMode="auto">
          <a:xfrm>
            <a:off x="576263" y="1916113"/>
            <a:ext cx="2311400" cy="2322512"/>
          </a:xfrm>
          <a:prstGeom prst="ellipse">
            <a:avLst/>
          </a:prstGeom>
          <a:gradFill rotWithShape="1">
            <a:gsLst>
              <a:gs pos="0">
                <a:srgbClr val="506EAB"/>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3323" name="Oval 14"/>
          <p:cNvSpPr>
            <a:spLocks noChangeArrowheads="1"/>
          </p:cNvSpPr>
          <p:nvPr/>
        </p:nvSpPr>
        <p:spPr bwMode="auto">
          <a:xfrm>
            <a:off x="1393825" y="1963738"/>
            <a:ext cx="615950" cy="620712"/>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3324" name="AutoShape 15"/>
          <p:cNvSpPr>
            <a:spLocks noChangeArrowheads="1"/>
          </p:cNvSpPr>
          <p:nvPr/>
        </p:nvSpPr>
        <p:spPr bwMode="auto">
          <a:xfrm>
            <a:off x="433388" y="3463925"/>
            <a:ext cx="2627312" cy="2125663"/>
          </a:xfrm>
          <a:prstGeom prst="roundRect">
            <a:avLst>
              <a:gd name="adj" fmla="val 5801"/>
            </a:avLst>
          </a:prstGeom>
          <a:gradFill rotWithShape="1">
            <a:gsLst>
              <a:gs pos="0">
                <a:srgbClr val="7F7F7F"/>
              </a:gs>
              <a:gs pos="100000">
                <a:srgbClr val="E6E6E6"/>
              </a:gs>
            </a:gsLst>
            <a:lin ang="5400000" scaled="1"/>
          </a:gradFill>
          <a:ln w="19050" cmpd="sng">
            <a:solidFill>
              <a:schemeClr val="bg1"/>
            </a:solidFill>
            <a:round/>
            <a:headEnd/>
            <a:tailEnd/>
          </a:ln>
        </p:spPr>
        <p:txBody>
          <a:bodyPr wrap="none" anchor="ctr"/>
          <a:lstStyle/>
          <a:p>
            <a:endParaRPr lang="ko-KR" altLang="en-US"/>
          </a:p>
        </p:txBody>
      </p:sp>
      <p:sp>
        <p:nvSpPr>
          <p:cNvPr id="13325" name="AutoShape 17"/>
          <p:cNvSpPr>
            <a:spLocks noChangeArrowheads="1"/>
          </p:cNvSpPr>
          <p:nvPr/>
        </p:nvSpPr>
        <p:spPr bwMode="auto">
          <a:xfrm>
            <a:off x="3168650" y="4025900"/>
            <a:ext cx="2771775" cy="303213"/>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3326" name="AutoShape 19"/>
          <p:cNvSpPr>
            <a:spLocks noChangeArrowheads="1"/>
          </p:cNvSpPr>
          <p:nvPr/>
        </p:nvSpPr>
        <p:spPr bwMode="auto">
          <a:xfrm>
            <a:off x="3409950" y="3717925"/>
            <a:ext cx="2301875" cy="444500"/>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200" i="0">
              <a:latin typeface="HY헤드라인M" pitchFamily="2" charset="-127"/>
              <a:ea typeface="HY헤드라인M" pitchFamily="2" charset="-127"/>
            </a:endParaRPr>
          </a:p>
        </p:txBody>
      </p:sp>
      <p:sp>
        <p:nvSpPr>
          <p:cNvPr id="13327" name="Oval 20"/>
          <p:cNvSpPr>
            <a:spLocks noChangeArrowheads="1"/>
          </p:cNvSpPr>
          <p:nvPr/>
        </p:nvSpPr>
        <p:spPr bwMode="auto">
          <a:xfrm flipV="1">
            <a:off x="3522663" y="3752850"/>
            <a:ext cx="2076450" cy="101600"/>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ctr"/>
            <a:endParaRPr lang="ko-KR" altLang="en-US" i="0"/>
          </a:p>
        </p:txBody>
      </p:sp>
      <p:sp>
        <p:nvSpPr>
          <p:cNvPr id="13328" name="AutoShape 22"/>
          <p:cNvSpPr>
            <a:spLocks noChangeArrowheads="1"/>
          </p:cNvSpPr>
          <p:nvPr/>
        </p:nvSpPr>
        <p:spPr bwMode="auto">
          <a:xfrm>
            <a:off x="3168650" y="4583113"/>
            <a:ext cx="2771775" cy="320675"/>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3329" name="AutoShape 24"/>
          <p:cNvSpPr>
            <a:spLocks noChangeArrowheads="1"/>
          </p:cNvSpPr>
          <p:nvPr/>
        </p:nvSpPr>
        <p:spPr bwMode="auto">
          <a:xfrm>
            <a:off x="3409950" y="4257675"/>
            <a:ext cx="2301875" cy="469900"/>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200" i="0">
              <a:latin typeface="HY헤드라인M" pitchFamily="2" charset="-127"/>
              <a:ea typeface="HY헤드라인M" pitchFamily="2" charset="-127"/>
            </a:endParaRPr>
          </a:p>
        </p:txBody>
      </p:sp>
      <p:sp>
        <p:nvSpPr>
          <p:cNvPr id="13330" name="Oval 25"/>
          <p:cNvSpPr>
            <a:spLocks noChangeArrowheads="1"/>
          </p:cNvSpPr>
          <p:nvPr/>
        </p:nvSpPr>
        <p:spPr bwMode="auto">
          <a:xfrm flipV="1">
            <a:off x="3522663" y="4294188"/>
            <a:ext cx="2076450" cy="107950"/>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ctr"/>
            <a:endParaRPr lang="ko-KR" altLang="en-US" i="0"/>
          </a:p>
        </p:txBody>
      </p:sp>
      <p:sp>
        <p:nvSpPr>
          <p:cNvPr id="13331" name="AutoShape 27"/>
          <p:cNvSpPr>
            <a:spLocks noChangeArrowheads="1"/>
          </p:cNvSpPr>
          <p:nvPr/>
        </p:nvSpPr>
        <p:spPr bwMode="auto">
          <a:xfrm>
            <a:off x="3168650" y="5141913"/>
            <a:ext cx="2771775" cy="303212"/>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3332" name="AutoShape 29"/>
          <p:cNvSpPr>
            <a:spLocks noChangeArrowheads="1"/>
          </p:cNvSpPr>
          <p:nvPr/>
        </p:nvSpPr>
        <p:spPr bwMode="auto">
          <a:xfrm>
            <a:off x="3409950" y="4832350"/>
            <a:ext cx="2301875" cy="446088"/>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200" i="0">
              <a:latin typeface="HY헤드라인M" pitchFamily="2" charset="-127"/>
              <a:ea typeface="HY헤드라인M" pitchFamily="2" charset="-127"/>
            </a:endParaRPr>
          </a:p>
        </p:txBody>
      </p:sp>
      <p:sp>
        <p:nvSpPr>
          <p:cNvPr id="13333" name="Oval 30"/>
          <p:cNvSpPr>
            <a:spLocks noChangeArrowheads="1"/>
          </p:cNvSpPr>
          <p:nvPr/>
        </p:nvSpPr>
        <p:spPr bwMode="auto">
          <a:xfrm flipV="1">
            <a:off x="3522663" y="4867275"/>
            <a:ext cx="2076450" cy="103188"/>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ctr"/>
            <a:endParaRPr lang="ko-KR" altLang="en-US" i="0"/>
          </a:p>
        </p:txBody>
      </p:sp>
      <p:sp>
        <p:nvSpPr>
          <p:cNvPr id="13334" name="AutoShape 32"/>
          <p:cNvSpPr>
            <a:spLocks noChangeArrowheads="1"/>
          </p:cNvSpPr>
          <p:nvPr/>
        </p:nvSpPr>
        <p:spPr bwMode="auto">
          <a:xfrm>
            <a:off x="5976938" y="4025900"/>
            <a:ext cx="2771775" cy="303213"/>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3335" name="AutoShape 34"/>
          <p:cNvSpPr>
            <a:spLocks noChangeArrowheads="1"/>
          </p:cNvSpPr>
          <p:nvPr/>
        </p:nvSpPr>
        <p:spPr bwMode="auto">
          <a:xfrm>
            <a:off x="6218238" y="3717925"/>
            <a:ext cx="2301875" cy="444500"/>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200" i="0">
              <a:latin typeface="HY헤드라인M" pitchFamily="2" charset="-127"/>
              <a:ea typeface="HY헤드라인M" pitchFamily="2" charset="-127"/>
            </a:endParaRPr>
          </a:p>
        </p:txBody>
      </p:sp>
      <p:sp>
        <p:nvSpPr>
          <p:cNvPr id="13336" name="Oval 35"/>
          <p:cNvSpPr>
            <a:spLocks noChangeArrowheads="1"/>
          </p:cNvSpPr>
          <p:nvPr/>
        </p:nvSpPr>
        <p:spPr bwMode="auto">
          <a:xfrm flipV="1">
            <a:off x="6330950" y="3752850"/>
            <a:ext cx="2076450" cy="101600"/>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ctr"/>
            <a:endParaRPr lang="ko-KR" altLang="en-US" i="0"/>
          </a:p>
        </p:txBody>
      </p:sp>
      <p:sp>
        <p:nvSpPr>
          <p:cNvPr id="13337" name="AutoShape 37"/>
          <p:cNvSpPr>
            <a:spLocks noChangeArrowheads="1"/>
          </p:cNvSpPr>
          <p:nvPr/>
        </p:nvSpPr>
        <p:spPr bwMode="auto">
          <a:xfrm>
            <a:off x="5976938" y="4583113"/>
            <a:ext cx="2771775" cy="320675"/>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3338" name="AutoShape 39"/>
          <p:cNvSpPr>
            <a:spLocks noChangeArrowheads="1"/>
          </p:cNvSpPr>
          <p:nvPr/>
        </p:nvSpPr>
        <p:spPr bwMode="auto">
          <a:xfrm>
            <a:off x="6218238" y="4257675"/>
            <a:ext cx="2301875" cy="469900"/>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200" i="0">
              <a:latin typeface="HY헤드라인M" pitchFamily="2" charset="-127"/>
              <a:ea typeface="HY헤드라인M" pitchFamily="2" charset="-127"/>
            </a:endParaRPr>
          </a:p>
        </p:txBody>
      </p:sp>
      <p:sp>
        <p:nvSpPr>
          <p:cNvPr id="13339" name="Oval 40"/>
          <p:cNvSpPr>
            <a:spLocks noChangeArrowheads="1"/>
          </p:cNvSpPr>
          <p:nvPr/>
        </p:nvSpPr>
        <p:spPr bwMode="auto">
          <a:xfrm flipV="1">
            <a:off x="6330950" y="4294188"/>
            <a:ext cx="2076450" cy="107950"/>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ctr"/>
            <a:endParaRPr lang="ko-KR" altLang="en-US" i="0"/>
          </a:p>
        </p:txBody>
      </p:sp>
      <p:sp>
        <p:nvSpPr>
          <p:cNvPr id="13340" name="AutoShape 42"/>
          <p:cNvSpPr>
            <a:spLocks noChangeArrowheads="1"/>
          </p:cNvSpPr>
          <p:nvPr/>
        </p:nvSpPr>
        <p:spPr bwMode="auto">
          <a:xfrm>
            <a:off x="5976938" y="5141913"/>
            <a:ext cx="2771775" cy="303212"/>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3341" name="AutoShape 44"/>
          <p:cNvSpPr>
            <a:spLocks noChangeArrowheads="1"/>
          </p:cNvSpPr>
          <p:nvPr/>
        </p:nvSpPr>
        <p:spPr bwMode="auto">
          <a:xfrm>
            <a:off x="6218238" y="4832350"/>
            <a:ext cx="2301875" cy="446088"/>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200" i="0">
              <a:latin typeface="HY헤드라인M" pitchFamily="2" charset="-127"/>
              <a:ea typeface="HY헤드라인M" pitchFamily="2" charset="-127"/>
            </a:endParaRPr>
          </a:p>
        </p:txBody>
      </p:sp>
      <p:sp>
        <p:nvSpPr>
          <p:cNvPr id="13342" name="Oval 45"/>
          <p:cNvSpPr>
            <a:spLocks noChangeArrowheads="1"/>
          </p:cNvSpPr>
          <p:nvPr/>
        </p:nvSpPr>
        <p:spPr bwMode="auto">
          <a:xfrm flipV="1">
            <a:off x="6330950" y="4867275"/>
            <a:ext cx="2076450" cy="103188"/>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ctr"/>
            <a:endParaRPr lang="ko-KR" altLang="en-US" i="0"/>
          </a:p>
        </p:txBody>
      </p:sp>
      <p:sp>
        <p:nvSpPr>
          <p:cNvPr id="13343" name="WordArt 46"/>
          <p:cNvSpPr>
            <a:spLocks noChangeArrowheads="1" noChangeShapeType="1" noTextEdit="1"/>
          </p:cNvSpPr>
          <p:nvPr/>
        </p:nvSpPr>
        <p:spPr bwMode="auto">
          <a:xfrm>
            <a:off x="3744913" y="4435475"/>
            <a:ext cx="1655762" cy="111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latin typeface="Arial"/>
                <a:cs typeface="Arial"/>
              </a:rPr>
              <a:t>CLICK TO ADD CONTENTS</a:t>
            </a:r>
            <a:endParaRPr lang="zh-CN" altLang="en-US" sz="1000" b="1" spc="-50">
              <a:latin typeface="Arial"/>
              <a:cs typeface="Arial"/>
            </a:endParaRPr>
          </a:p>
        </p:txBody>
      </p:sp>
      <p:sp>
        <p:nvSpPr>
          <p:cNvPr id="13344" name="WordArt 47"/>
          <p:cNvSpPr>
            <a:spLocks noChangeArrowheads="1" noChangeShapeType="1" noTextEdit="1"/>
          </p:cNvSpPr>
          <p:nvPr/>
        </p:nvSpPr>
        <p:spPr bwMode="auto">
          <a:xfrm>
            <a:off x="3744913" y="3897313"/>
            <a:ext cx="1655762" cy="111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latin typeface="Arial"/>
                <a:cs typeface="Arial"/>
              </a:rPr>
              <a:t>CLICK TO ADD CONTENTS</a:t>
            </a:r>
            <a:endParaRPr lang="zh-CN" altLang="en-US" sz="1000" b="1" spc="-50">
              <a:latin typeface="Arial"/>
              <a:cs typeface="Arial"/>
            </a:endParaRPr>
          </a:p>
        </p:txBody>
      </p:sp>
      <p:sp>
        <p:nvSpPr>
          <p:cNvPr id="13345" name="WordArt 48"/>
          <p:cNvSpPr>
            <a:spLocks noChangeArrowheads="1" noChangeShapeType="1" noTextEdit="1"/>
          </p:cNvSpPr>
          <p:nvPr/>
        </p:nvSpPr>
        <p:spPr bwMode="auto">
          <a:xfrm>
            <a:off x="3744913" y="4978400"/>
            <a:ext cx="1655762" cy="111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latin typeface="Arial"/>
                <a:cs typeface="Arial"/>
              </a:rPr>
              <a:t>CLICK TO ADD CONTENTS</a:t>
            </a:r>
            <a:endParaRPr lang="zh-CN" altLang="en-US" sz="1000" b="1" spc="-50">
              <a:latin typeface="Arial"/>
              <a:cs typeface="Arial"/>
            </a:endParaRPr>
          </a:p>
        </p:txBody>
      </p:sp>
      <p:sp>
        <p:nvSpPr>
          <p:cNvPr id="13346" name="WordArt 49"/>
          <p:cNvSpPr>
            <a:spLocks noChangeArrowheads="1" noChangeShapeType="1" noTextEdit="1"/>
          </p:cNvSpPr>
          <p:nvPr/>
        </p:nvSpPr>
        <p:spPr bwMode="auto">
          <a:xfrm>
            <a:off x="6553200" y="4435475"/>
            <a:ext cx="1655763" cy="111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latin typeface="Arial"/>
                <a:cs typeface="Arial"/>
              </a:rPr>
              <a:t>CLICK TO ADD CONTENTS</a:t>
            </a:r>
            <a:endParaRPr lang="zh-CN" altLang="en-US" sz="1000" b="1" spc="-50">
              <a:latin typeface="Arial"/>
              <a:cs typeface="Arial"/>
            </a:endParaRPr>
          </a:p>
        </p:txBody>
      </p:sp>
      <p:sp>
        <p:nvSpPr>
          <p:cNvPr id="13347" name="WordArt 50"/>
          <p:cNvSpPr>
            <a:spLocks noChangeArrowheads="1" noChangeShapeType="1" noTextEdit="1"/>
          </p:cNvSpPr>
          <p:nvPr/>
        </p:nvSpPr>
        <p:spPr bwMode="auto">
          <a:xfrm>
            <a:off x="6553200" y="3897313"/>
            <a:ext cx="1655763" cy="111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latin typeface="Arial"/>
                <a:cs typeface="Arial"/>
              </a:rPr>
              <a:t>CLICK TO ADD CONTENTS</a:t>
            </a:r>
            <a:endParaRPr lang="zh-CN" altLang="en-US" sz="1000" b="1" spc="-50">
              <a:latin typeface="Arial"/>
              <a:cs typeface="Arial"/>
            </a:endParaRPr>
          </a:p>
        </p:txBody>
      </p:sp>
      <p:sp>
        <p:nvSpPr>
          <p:cNvPr id="13348" name="WordArt 51"/>
          <p:cNvSpPr>
            <a:spLocks noChangeArrowheads="1" noChangeShapeType="1" noTextEdit="1"/>
          </p:cNvSpPr>
          <p:nvPr/>
        </p:nvSpPr>
        <p:spPr bwMode="auto">
          <a:xfrm>
            <a:off x="6553200" y="4978400"/>
            <a:ext cx="1655763" cy="111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latin typeface="Arial"/>
                <a:cs typeface="Arial"/>
              </a:rPr>
              <a:t>CLICK TO ADD CONTENTS</a:t>
            </a:r>
            <a:endParaRPr lang="zh-CN" altLang="en-US" sz="1000" b="1" spc="-50">
              <a:latin typeface="Arial"/>
              <a:cs typeface="Arial"/>
            </a:endParaRPr>
          </a:p>
        </p:txBody>
      </p:sp>
      <p:grpSp>
        <p:nvGrpSpPr>
          <p:cNvPr id="13349" name="Group 37"/>
          <p:cNvGrpSpPr>
            <a:grpSpLocks/>
          </p:cNvGrpSpPr>
          <p:nvPr/>
        </p:nvGrpSpPr>
        <p:grpSpPr bwMode="auto">
          <a:xfrm>
            <a:off x="1152525" y="2636838"/>
            <a:ext cx="1155700" cy="420687"/>
            <a:chOff x="0" y="0"/>
            <a:chExt cx="728" cy="265"/>
          </a:xfrm>
        </p:grpSpPr>
        <p:sp>
          <p:nvSpPr>
            <p:cNvPr id="13350" name="WordArt 53"/>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3351" name="WordArt 54"/>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3352" name="Group 40"/>
          <p:cNvGrpSpPr>
            <a:grpSpLocks/>
          </p:cNvGrpSpPr>
          <p:nvPr/>
        </p:nvGrpSpPr>
        <p:grpSpPr bwMode="auto">
          <a:xfrm>
            <a:off x="3960813" y="2636838"/>
            <a:ext cx="1155700" cy="420687"/>
            <a:chOff x="0" y="0"/>
            <a:chExt cx="728" cy="265"/>
          </a:xfrm>
        </p:grpSpPr>
        <p:sp>
          <p:nvSpPr>
            <p:cNvPr id="13353" name="WordArt 56"/>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3354" name="WordArt 57"/>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3355" name="Group 43"/>
          <p:cNvGrpSpPr>
            <a:grpSpLocks/>
          </p:cNvGrpSpPr>
          <p:nvPr/>
        </p:nvGrpSpPr>
        <p:grpSpPr bwMode="auto">
          <a:xfrm>
            <a:off x="6842125" y="2636838"/>
            <a:ext cx="1155700" cy="420687"/>
            <a:chOff x="0" y="0"/>
            <a:chExt cx="728" cy="265"/>
          </a:xfrm>
        </p:grpSpPr>
        <p:sp>
          <p:nvSpPr>
            <p:cNvPr id="13356" name="WordArt 59"/>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3357" name="WordArt 60"/>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sp>
        <p:nvSpPr>
          <p:cNvPr id="13358" name="AutoShape 62"/>
          <p:cNvSpPr>
            <a:spLocks noChangeArrowheads="1"/>
          </p:cNvSpPr>
          <p:nvPr/>
        </p:nvSpPr>
        <p:spPr bwMode="auto">
          <a:xfrm>
            <a:off x="360363" y="4025900"/>
            <a:ext cx="2771775" cy="303213"/>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3359" name="AutoShape 64"/>
          <p:cNvSpPr>
            <a:spLocks noChangeArrowheads="1"/>
          </p:cNvSpPr>
          <p:nvPr/>
        </p:nvSpPr>
        <p:spPr bwMode="auto">
          <a:xfrm>
            <a:off x="601663" y="3717925"/>
            <a:ext cx="2301875" cy="444500"/>
          </a:xfrm>
          <a:prstGeom prst="roundRect">
            <a:avLst>
              <a:gd name="adj" fmla="val 50000"/>
            </a:avLst>
          </a:prstGeom>
          <a:gradFill rotWithShape="1">
            <a:gsLst>
              <a:gs pos="0">
                <a:schemeClr val="bg1"/>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200" i="0">
              <a:latin typeface="HY헤드라인M" pitchFamily="2" charset="-127"/>
              <a:ea typeface="HY헤드라인M" pitchFamily="2" charset="-127"/>
            </a:endParaRPr>
          </a:p>
        </p:txBody>
      </p:sp>
      <p:sp>
        <p:nvSpPr>
          <p:cNvPr id="13360" name="Oval 65"/>
          <p:cNvSpPr>
            <a:spLocks noChangeArrowheads="1"/>
          </p:cNvSpPr>
          <p:nvPr/>
        </p:nvSpPr>
        <p:spPr bwMode="auto">
          <a:xfrm flipV="1">
            <a:off x="714375" y="3752850"/>
            <a:ext cx="2076450" cy="101600"/>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ctr"/>
            <a:endParaRPr lang="ko-KR" altLang="en-US" i="0"/>
          </a:p>
        </p:txBody>
      </p:sp>
      <p:sp>
        <p:nvSpPr>
          <p:cNvPr id="13361" name="AutoShape 67"/>
          <p:cNvSpPr>
            <a:spLocks noChangeArrowheads="1"/>
          </p:cNvSpPr>
          <p:nvPr/>
        </p:nvSpPr>
        <p:spPr bwMode="auto">
          <a:xfrm>
            <a:off x="360363" y="4583113"/>
            <a:ext cx="2771775" cy="320675"/>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3362" name="AutoShape 69"/>
          <p:cNvSpPr>
            <a:spLocks noChangeArrowheads="1"/>
          </p:cNvSpPr>
          <p:nvPr/>
        </p:nvSpPr>
        <p:spPr bwMode="auto">
          <a:xfrm>
            <a:off x="601663" y="4257675"/>
            <a:ext cx="2301875" cy="469900"/>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200" i="0">
              <a:latin typeface="HY헤드라인M" pitchFamily="2" charset="-127"/>
              <a:ea typeface="HY헤드라인M" pitchFamily="2" charset="-127"/>
            </a:endParaRPr>
          </a:p>
        </p:txBody>
      </p:sp>
      <p:sp>
        <p:nvSpPr>
          <p:cNvPr id="13363" name="Oval 70"/>
          <p:cNvSpPr>
            <a:spLocks noChangeArrowheads="1"/>
          </p:cNvSpPr>
          <p:nvPr/>
        </p:nvSpPr>
        <p:spPr bwMode="auto">
          <a:xfrm flipV="1">
            <a:off x="714375" y="4294188"/>
            <a:ext cx="2076450" cy="107950"/>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ctr"/>
            <a:endParaRPr lang="ko-KR" altLang="en-US" i="0"/>
          </a:p>
        </p:txBody>
      </p:sp>
      <p:sp>
        <p:nvSpPr>
          <p:cNvPr id="13364" name="AutoShape 72"/>
          <p:cNvSpPr>
            <a:spLocks noChangeArrowheads="1"/>
          </p:cNvSpPr>
          <p:nvPr/>
        </p:nvSpPr>
        <p:spPr bwMode="auto">
          <a:xfrm>
            <a:off x="360363" y="5141913"/>
            <a:ext cx="2771775" cy="303212"/>
          </a:xfrm>
          <a:prstGeom prst="roundRect">
            <a:avLst>
              <a:gd name="adj" fmla="val 50000"/>
            </a:avLst>
          </a:prstGeom>
          <a:gradFill rotWithShape="1">
            <a:gsLst>
              <a:gs pos="0">
                <a:schemeClr val="tx1"/>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3365" name="AutoShape 74"/>
          <p:cNvSpPr>
            <a:spLocks noChangeArrowheads="1"/>
          </p:cNvSpPr>
          <p:nvPr/>
        </p:nvSpPr>
        <p:spPr bwMode="auto">
          <a:xfrm>
            <a:off x="601663" y="4832350"/>
            <a:ext cx="2301875" cy="446088"/>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200" i="0">
              <a:latin typeface="HY헤드라인M" pitchFamily="2" charset="-127"/>
              <a:ea typeface="HY헤드라인M" pitchFamily="2" charset="-127"/>
            </a:endParaRPr>
          </a:p>
        </p:txBody>
      </p:sp>
      <p:sp>
        <p:nvSpPr>
          <p:cNvPr id="13366" name="Oval 75"/>
          <p:cNvSpPr>
            <a:spLocks noChangeArrowheads="1"/>
          </p:cNvSpPr>
          <p:nvPr/>
        </p:nvSpPr>
        <p:spPr bwMode="auto">
          <a:xfrm flipV="1">
            <a:off x="714375" y="4867275"/>
            <a:ext cx="2076450" cy="103188"/>
          </a:xfrm>
          <a:prstGeom prst="ellipse">
            <a:avLst/>
          </a:prstGeom>
          <a:gradFill rotWithShape="1">
            <a:gsLst>
              <a:gs pos="0">
                <a:srgbClr val="FFFFFF">
                  <a:alpha val="50000"/>
                </a:srgb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ctr"/>
            <a:endParaRPr lang="ko-KR" altLang="en-US" i="0"/>
          </a:p>
        </p:txBody>
      </p:sp>
      <p:sp>
        <p:nvSpPr>
          <p:cNvPr id="13367" name="WordArt 76"/>
          <p:cNvSpPr>
            <a:spLocks noChangeArrowheads="1" noChangeShapeType="1" noTextEdit="1"/>
          </p:cNvSpPr>
          <p:nvPr/>
        </p:nvSpPr>
        <p:spPr bwMode="auto">
          <a:xfrm>
            <a:off x="936625" y="4435475"/>
            <a:ext cx="1655763" cy="111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latin typeface="Arial"/>
                <a:cs typeface="Arial"/>
              </a:rPr>
              <a:t>CLICK TO ADD CONTENTS</a:t>
            </a:r>
            <a:endParaRPr lang="zh-CN" altLang="en-US" sz="1000" b="1" spc="-50">
              <a:latin typeface="Arial"/>
              <a:cs typeface="Arial"/>
            </a:endParaRPr>
          </a:p>
        </p:txBody>
      </p:sp>
      <p:sp>
        <p:nvSpPr>
          <p:cNvPr id="13368" name="WordArt 77"/>
          <p:cNvSpPr>
            <a:spLocks noChangeArrowheads="1" noChangeShapeType="1" noTextEdit="1"/>
          </p:cNvSpPr>
          <p:nvPr/>
        </p:nvSpPr>
        <p:spPr bwMode="auto">
          <a:xfrm>
            <a:off x="936625" y="3897313"/>
            <a:ext cx="1655763" cy="111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latin typeface="Arial"/>
                <a:cs typeface="Arial"/>
              </a:rPr>
              <a:t>CLICK TO ADD CONTENTS</a:t>
            </a:r>
            <a:endParaRPr lang="zh-CN" altLang="en-US" sz="1000" b="1" spc="-50">
              <a:latin typeface="Arial"/>
              <a:cs typeface="Arial"/>
            </a:endParaRPr>
          </a:p>
        </p:txBody>
      </p:sp>
      <p:sp>
        <p:nvSpPr>
          <p:cNvPr id="13369" name="WordArt 78"/>
          <p:cNvSpPr>
            <a:spLocks noChangeArrowheads="1" noChangeShapeType="1" noTextEdit="1"/>
          </p:cNvSpPr>
          <p:nvPr/>
        </p:nvSpPr>
        <p:spPr bwMode="auto">
          <a:xfrm>
            <a:off x="936625" y="4978400"/>
            <a:ext cx="1655763" cy="111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latin typeface="Arial"/>
                <a:cs typeface="Arial"/>
              </a:rPr>
              <a:t>CLICK TO ADD CONTENTS</a:t>
            </a:r>
            <a:endParaRPr lang="zh-CN" altLang="en-US" sz="1000" b="1" spc="-50">
              <a:latin typeface="Arial"/>
              <a:cs typeface="Arial"/>
            </a:endParaRPr>
          </a:p>
        </p:txBody>
      </p:sp>
      <p:sp>
        <p:nvSpPr>
          <p:cNvPr id="13370"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Oval 13"/>
          <p:cNvSpPr>
            <a:spLocks noChangeArrowheads="1"/>
          </p:cNvSpPr>
          <p:nvPr/>
        </p:nvSpPr>
        <p:spPr bwMode="auto">
          <a:xfrm>
            <a:off x="3270250" y="3429000"/>
            <a:ext cx="2670175" cy="2682875"/>
          </a:xfrm>
          <a:prstGeom prst="ellipse">
            <a:avLst/>
          </a:prstGeom>
          <a:gradFill rotWithShape="1">
            <a:gsLst>
              <a:gs pos="0">
                <a:srgbClr val="506EAB"/>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4339" name="Rectangle 2"/>
          <p:cNvSpPr>
            <a:spLocks noGrp="1" noChangeArrowheads="1"/>
          </p:cNvSpPr>
          <p:nvPr>
            <p:ph type="title" idx="4294967295"/>
          </p:nvPr>
        </p:nvSpPr>
        <p:spPr/>
        <p:txBody>
          <a:bodyPr/>
          <a:lstStyle/>
          <a:p>
            <a:pPr eaLnBrk="1" hangingPunct="1"/>
            <a:r>
              <a:rPr lang="zh-CN" altLang="ko-KR"/>
              <a:t>Click To Edit Title Style</a:t>
            </a:r>
          </a:p>
        </p:txBody>
      </p:sp>
      <p:sp>
        <p:nvSpPr>
          <p:cNvPr id="14340" name="Line 6"/>
          <p:cNvSpPr>
            <a:spLocks noChangeShapeType="1"/>
          </p:cNvSpPr>
          <p:nvPr/>
        </p:nvSpPr>
        <p:spPr bwMode="auto">
          <a:xfrm>
            <a:off x="5435600" y="2840038"/>
            <a:ext cx="1588" cy="611187"/>
          </a:xfrm>
          <a:prstGeom prst="line">
            <a:avLst/>
          </a:prstGeom>
          <a:noFill/>
          <a:ln w="190500" cmpd="sng">
            <a:solidFill>
              <a:srgbClr val="0C2D70"/>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4341" name="Line 7"/>
          <p:cNvSpPr>
            <a:spLocks noChangeShapeType="1"/>
          </p:cNvSpPr>
          <p:nvPr/>
        </p:nvSpPr>
        <p:spPr bwMode="auto">
          <a:xfrm>
            <a:off x="3743325" y="2840038"/>
            <a:ext cx="1588" cy="611187"/>
          </a:xfrm>
          <a:prstGeom prst="line">
            <a:avLst/>
          </a:prstGeom>
          <a:noFill/>
          <a:ln w="190500" cmpd="sng">
            <a:solidFill>
              <a:srgbClr val="0C2D70"/>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4342" name="Freeform 8"/>
          <p:cNvSpPr>
            <a:spLocks/>
          </p:cNvSpPr>
          <p:nvPr/>
        </p:nvSpPr>
        <p:spPr bwMode="auto">
          <a:xfrm flipH="1">
            <a:off x="6192838" y="2840038"/>
            <a:ext cx="935037" cy="1763712"/>
          </a:xfrm>
          <a:custGeom>
            <a:avLst/>
            <a:gdLst>
              <a:gd name="T0" fmla="*/ 0 w 635"/>
              <a:gd name="T1" fmla="*/ 0 h 953"/>
              <a:gd name="T2" fmla="*/ 0 w 635"/>
              <a:gd name="T3" fmla="*/ 953 h 953"/>
              <a:gd name="T4" fmla="*/ 635 w 635"/>
              <a:gd name="T5" fmla="*/ 953 h 953"/>
              <a:gd name="T6" fmla="*/ 0 w 635"/>
              <a:gd name="T7" fmla="*/ 0 h 953"/>
              <a:gd name="T8" fmla="*/ 635 w 635"/>
              <a:gd name="T9" fmla="*/ 953 h 953"/>
            </a:gdLst>
            <a:ahLst/>
            <a:cxnLst>
              <a:cxn ang="0">
                <a:pos x="T0" y="T1"/>
              </a:cxn>
              <a:cxn ang="0">
                <a:pos x="T2" y="T3"/>
              </a:cxn>
              <a:cxn ang="0">
                <a:pos x="T4" y="T5"/>
              </a:cxn>
            </a:cxnLst>
            <a:rect l="T6" t="T7" r="T8" b="T9"/>
            <a:pathLst>
              <a:path w="635" h="953">
                <a:moveTo>
                  <a:pt x="0" y="0"/>
                </a:moveTo>
                <a:lnTo>
                  <a:pt x="0" y="953"/>
                </a:lnTo>
                <a:lnTo>
                  <a:pt x="635" y="953"/>
                </a:lnTo>
              </a:path>
            </a:pathLst>
          </a:custGeom>
          <a:noFill/>
          <a:ln w="190500" cmpd="sng">
            <a:solidFill>
              <a:srgbClr val="404040"/>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343" name="Freeform 9"/>
          <p:cNvSpPr>
            <a:spLocks/>
          </p:cNvSpPr>
          <p:nvPr/>
        </p:nvSpPr>
        <p:spPr bwMode="auto">
          <a:xfrm>
            <a:off x="2051050" y="2840038"/>
            <a:ext cx="900113" cy="1763712"/>
          </a:xfrm>
          <a:custGeom>
            <a:avLst/>
            <a:gdLst>
              <a:gd name="T0" fmla="*/ 0 w 635"/>
              <a:gd name="T1" fmla="*/ 0 h 953"/>
              <a:gd name="T2" fmla="*/ 0 w 635"/>
              <a:gd name="T3" fmla="*/ 953 h 953"/>
              <a:gd name="T4" fmla="*/ 635 w 635"/>
              <a:gd name="T5" fmla="*/ 953 h 953"/>
              <a:gd name="T6" fmla="*/ 0 w 635"/>
              <a:gd name="T7" fmla="*/ 0 h 953"/>
              <a:gd name="T8" fmla="*/ 635 w 635"/>
              <a:gd name="T9" fmla="*/ 953 h 953"/>
            </a:gdLst>
            <a:ahLst/>
            <a:cxnLst>
              <a:cxn ang="0">
                <a:pos x="T0" y="T1"/>
              </a:cxn>
              <a:cxn ang="0">
                <a:pos x="T2" y="T3"/>
              </a:cxn>
              <a:cxn ang="0">
                <a:pos x="T4" y="T5"/>
              </a:cxn>
            </a:cxnLst>
            <a:rect l="T6" t="T7" r="T8" b="T9"/>
            <a:pathLst>
              <a:path w="635" h="953">
                <a:moveTo>
                  <a:pt x="0" y="0"/>
                </a:moveTo>
                <a:lnTo>
                  <a:pt x="0" y="953"/>
                </a:lnTo>
                <a:lnTo>
                  <a:pt x="635" y="953"/>
                </a:lnTo>
              </a:path>
            </a:pathLst>
          </a:custGeom>
          <a:noFill/>
          <a:ln w="190500" cmpd="sng">
            <a:solidFill>
              <a:srgbClr val="404040"/>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344" name="AutoShape 10"/>
          <p:cNvSpPr>
            <a:spLocks noChangeArrowheads="1"/>
          </p:cNvSpPr>
          <p:nvPr/>
        </p:nvSpPr>
        <p:spPr bwMode="auto">
          <a:xfrm>
            <a:off x="1042988" y="2622550"/>
            <a:ext cx="2016125" cy="433388"/>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4345" name="AutoShape 11"/>
          <p:cNvSpPr>
            <a:spLocks noChangeArrowheads="1"/>
          </p:cNvSpPr>
          <p:nvPr/>
        </p:nvSpPr>
        <p:spPr bwMode="auto">
          <a:xfrm>
            <a:off x="1295400" y="1363663"/>
            <a:ext cx="1511300" cy="1474787"/>
          </a:xfrm>
          <a:prstGeom prst="roundRect">
            <a:avLst>
              <a:gd name="adj" fmla="val 11764"/>
            </a:avLst>
          </a:prstGeom>
          <a:gradFill rotWithShape="1">
            <a:gsLst>
              <a:gs pos="0">
                <a:srgbClr val="FFFFFF"/>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4346" name="AutoShape 12"/>
          <p:cNvSpPr>
            <a:spLocks noChangeArrowheads="1"/>
          </p:cNvSpPr>
          <p:nvPr/>
        </p:nvSpPr>
        <p:spPr bwMode="auto">
          <a:xfrm>
            <a:off x="1366838" y="1435100"/>
            <a:ext cx="1368425" cy="863600"/>
          </a:xfrm>
          <a:prstGeom prst="roundRect">
            <a:avLst>
              <a:gd name="adj" fmla="val 15806"/>
            </a:avLst>
          </a:prstGeom>
          <a:solidFill>
            <a:srgbClr val="404040"/>
          </a:solidFill>
          <a:ln w="19050" cmpd="sng">
            <a:solidFill>
              <a:schemeClr val="bg1"/>
            </a:solidFill>
            <a:round/>
            <a:headEnd/>
            <a:tailEnd/>
          </a:ln>
        </p:spPr>
        <p:txBody>
          <a:bodyPr wrap="none" anchor="ctr"/>
          <a:lstStyle/>
          <a:p>
            <a:endParaRPr lang="ko-KR" altLang="en-US"/>
          </a:p>
        </p:txBody>
      </p:sp>
      <p:sp>
        <p:nvSpPr>
          <p:cNvPr id="14347" name="AutoShape 13"/>
          <p:cNvSpPr>
            <a:spLocks noChangeArrowheads="1"/>
          </p:cNvSpPr>
          <p:nvPr/>
        </p:nvSpPr>
        <p:spPr bwMode="auto">
          <a:xfrm>
            <a:off x="2735263" y="2622550"/>
            <a:ext cx="2016125" cy="433388"/>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4348" name="AutoShape 14"/>
          <p:cNvSpPr>
            <a:spLocks noChangeArrowheads="1"/>
          </p:cNvSpPr>
          <p:nvPr/>
        </p:nvSpPr>
        <p:spPr bwMode="auto">
          <a:xfrm>
            <a:off x="2987675" y="1363663"/>
            <a:ext cx="1511300" cy="1474787"/>
          </a:xfrm>
          <a:prstGeom prst="roundRect">
            <a:avLst>
              <a:gd name="adj" fmla="val 11764"/>
            </a:avLst>
          </a:prstGeom>
          <a:gradFill rotWithShape="1">
            <a:gsLst>
              <a:gs pos="0">
                <a:srgbClr val="FFFFFF"/>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4349" name="AutoShape 15"/>
          <p:cNvSpPr>
            <a:spLocks noChangeArrowheads="1"/>
          </p:cNvSpPr>
          <p:nvPr/>
        </p:nvSpPr>
        <p:spPr bwMode="auto">
          <a:xfrm>
            <a:off x="3059113" y="1435100"/>
            <a:ext cx="1368425" cy="863600"/>
          </a:xfrm>
          <a:prstGeom prst="roundRect">
            <a:avLst>
              <a:gd name="adj" fmla="val 15806"/>
            </a:avLst>
          </a:prstGeom>
          <a:gradFill rotWithShape="1">
            <a:gsLst>
              <a:gs pos="0">
                <a:srgbClr val="092152"/>
              </a:gs>
              <a:gs pos="100000">
                <a:srgbClr val="0C2D70"/>
              </a:gs>
            </a:gsLst>
            <a:lin ang="5400000" scaled="1"/>
          </a:gradFill>
          <a:ln w="19050" cmpd="sng">
            <a:solidFill>
              <a:schemeClr val="bg1"/>
            </a:solidFill>
            <a:round/>
            <a:headEnd/>
            <a:tailEnd/>
          </a:ln>
        </p:spPr>
        <p:txBody>
          <a:bodyPr wrap="none" anchor="ctr"/>
          <a:lstStyle/>
          <a:p>
            <a:endParaRPr lang="ko-KR" altLang="en-US"/>
          </a:p>
        </p:txBody>
      </p:sp>
      <p:sp>
        <p:nvSpPr>
          <p:cNvPr id="14350" name="AutoShape 16"/>
          <p:cNvSpPr>
            <a:spLocks noChangeArrowheads="1"/>
          </p:cNvSpPr>
          <p:nvPr/>
        </p:nvSpPr>
        <p:spPr bwMode="auto">
          <a:xfrm>
            <a:off x="4427538" y="2622550"/>
            <a:ext cx="2016125" cy="433388"/>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4351" name="AutoShape 17"/>
          <p:cNvSpPr>
            <a:spLocks noChangeArrowheads="1"/>
          </p:cNvSpPr>
          <p:nvPr/>
        </p:nvSpPr>
        <p:spPr bwMode="auto">
          <a:xfrm>
            <a:off x="4679950" y="1363663"/>
            <a:ext cx="1511300" cy="1474787"/>
          </a:xfrm>
          <a:prstGeom prst="roundRect">
            <a:avLst>
              <a:gd name="adj" fmla="val 11764"/>
            </a:avLst>
          </a:prstGeom>
          <a:gradFill rotWithShape="1">
            <a:gsLst>
              <a:gs pos="0">
                <a:srgbClr val="FFFFFF"/>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4352" name="AutoShape 18"/>
          <p:cNvSpPr>
            <a:spLocks noChangeArrowheads="1"/>
          </p:cNvSpPr>
          <p:nvPr/>
        </p:nvSpPr>
        <p:spPr bwMode="auto">
          <a:xfrm>
            <a:off x="4751388" y="1435100"/>
            <a:ext cx="1368425" cy="863600"/>
          </a:xfrm>
          <a:prstGeom prst="roundRect">
            <a:avLst>
              <a:gd name="adj" fmla="val 15806"/>
            </a:avLst>
          </a:prstGeom>
          <a:gradFill rotWithShape="1">
            <a:gsLst>
              <a:gs pos="0">
                <a:srgbClr val="092152"/>
              </a:gs>
              <a:gs pos="100000">
                <a:srgbClr val="0C2D70"/>
              </a:gs>
            </a:gsLst>
            <a:lin ang="5400000" scaled="1"/>
          </a:gradFill>
          <a:ln w="19050" cmpd="sng">
            <a:solidFill>
              <a:schemeClr val="bg1"/>
            </a:solidFill>
            <a:round/>
            <a:headEnd/>
            <a:tailEnd/>
          </a:ln>
        </p:spPr>
        <p:txBody>
          <a:bodyPr wrap="none" anchor="ctr"/>
          <a:lstStyle/>
          <a:p>
            <a:endParaRPr lang="ko-KR" altLang="en-US"/>
          </a:p>
        </p:txBody>
      </p:sp>
      <p:sp>
        <p:nvSpPr>
          <p:cNvPr id="14353" name="AutoShape 19"/>
          <p:cNvSpPr>
            <a:spLocks noChangeArrowheads="1"/>
          </p:cNvSpPr>
          <p:nvPr/>
        </p:nvSpPr>
        <p:spPr bwMode="auto">
          <a:xfrm>
            <a:off x="6119813" y="2622550"/>
            <a:ext cx="2016125" cy="433388"/>
          </a:xfrm>
          <a:prstGeom prst="roundRect">
            <a:avLst>
              <a:gd name="adj" fmla="val 50000"/>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4354" name="AutoShape 20"/>
          <p:cNvSpPr>
            <a:spLocks noChangeArrowheads="1"/>
          </p:cNvSpPr>
          <p:nvPr/>
        </p:nvSpPr>
        <p:spPr bwMode="auto">
          <a:xfrm>
            <a:off x="6372225" y="1363663"/>
            <a:ext cx="1511300" cy="1474787"/>
          </a:xfrm>
          <a:prstGeom prst="roundRect">
            <a:avLst>
              <a:gd name="adj" fmla="val 11764"/>
            </a:avLst>
          </a:prstGeom>
          <a:gradFill rotWithShape="1">
            <a:gsLst>
              <a:gs pos="0">
                <a:srgbClr val="FFFFFF"/>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4355" name="AutoShape 21"/>
          <p:cNvSpPr>
            <a:spLocks noChangeArrowheads="1"/>
          </p:cNvSpPr>
          <p:nvPr/>
        </p:nvSpPr>
        <p:spPr bwMode="auto">
          <a:xfrm>
            <a:off x="6443663" y="1435100"/>
            <a:ext cx="1368425" cy="863600"/>
          </a:xfrm>
          <a:prstGeom prst="roundRect">
            <a:avLst>
              <a:gd name="adj" fmla="val 15806"/>
            </a:avLst>
          </a:prstGeom>
          <a:solidFill>
            <a:srgbClr val="404040"/>
          </a:solidFill>
          <a:ln w="19050" cmpd="sng">
            <a:solidFill>
              <a:schemeClr val="bg1"/>
            </a:solidFill>
            <a:round/>
            <a:headEnd/>
            <a:tailEnd/>
          </a:ln>
        </p:spPr>
        <p:txBody>
          <a:bodyPr wrap="none" anchor="ctr"/>
          <a:lstStyle/>
          <a:p>
            <a:endParaRPr lang="ko-KR" altLang="en-US"/>
          </a:p>
        </p:txBody>
      </p:sp>
      <p:grpSp>
        <p:nvGrpSpPr>
          <p:cNvPr id="14356" name="Group 20"/>
          <p:cNvGrpSpPr>
            <a:grpSpLocks/>
          </p:cNvGrpSpPr>
          <p:nvPr/>
        </p:nvGrpSpPr>
        <p:grpSpPr bwMode="auto">
          <a:xfrm>
            <a:off x="1476375" y="1651000"/>
            <a:ext cx="1155700" cy="420688"/>
            <a:chOff x="0" y="0"/>
            <a:chExt cx="728" cy="265"/>
          </a:xfrm>
        </p:grpSpPr>
        <p:sp>
          <p:nvSpPr>
            <p:cNvPr id="14357" name="WordArt 23"/>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4358" name="WordArt 24"/>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4359" name="Group 23"/>
          <p:cNvGrpSpPr>
            <a:grpSpLocks/>
          </p:cNvGrpSpPr>
          <p:nvPr/>
        </p:nvGrpSpPr>
        <p:grpSpPr bwMode="auto">
          <a:xfrm>
            <a:off x="3203575" y="1651000"/>
            <a:ext cx="1155700" cy="420688"/>
            <a:chOff x="0" y="0"/>
            <a:chExt cx="728" cy="265"/>
          </a:xfrm>
        </p:grpSpPr>
        <p:sp>
          <p:nvSpPr>
            <p:cNvPr id="14360" name="WordArt 26"/>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4361" name="WordArt 27"/>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4362" name="Group 26"/>
          <p:cNvGrpSpPr>
            <a:grpSpLocks/>
          </p:cNvGrpSpPr>
          <p:nvPr/>
        </p:nvGrpSpPr>
        <p:grpSpPr bwMode="auto">
          <a:xfrm>
            <a:off x="4859338" y="1651000"/>
            <a:ext cx="1155700" cy="420688"/>
            <a:chOff x="0" y="0"/>
            <a:chExt cx="728" cy="265"/>
          </a:xfrm>
        </p:grpSpPr>
        <p:sp>
          <p:nvSpPr>
            <p:cNvPr id="14363" name="WordArt 29"/>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4364" name="WordArt 30"/>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grpSp>
        <p:nvGrpSpPr>
          <p:cNvPr id="14365" name="Group 29"/>
          <p:cNvGrpSpPr>
            <a:grpSpLocks/>
          </p:cNvGrpSpPr>
          <p:nvPr/>
        </p:nvGrpSpPr>
        <p:grpSpPr bwMode="auto">
          <a:xfrm>
            <a:off x="6588125" y="1651000"/>
            <a:ext cx="1155700" cy="420688"/>
            <a:chOff x="0" y="0"/>
            <a:chExt cx="728" cy="265"/>
          </a:xfrm>
        </p:grpSpPr>
        <p:sp>
          <p:nvSpPr>
            <p:cNvPr id="14366" name="WordArt 32"/>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TEXT</a:t>
              </a:r>
              <a:endParaRPr lang="zh-CN" altLang="en-US" sz="1400" spc="-70">
                <a:solidFill>
                  <a:schemeClr val="bg1"/>
                </a:solidFill>
                <a:latin typeface="Arial Black"/>
              </a:endParaRPr>
            </a:p>
          </p:txBody>
        </p:sp>
        <p:sp>
          <p:nvSpPr>
            <p:cNvPr id="14367" name="WordArt 33"/>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ADD CONTENTS</a:t>
              </a:r>
              <a:endParaRPr lang="zh-CN" altLang="en-US" sz="800" b="1" spc="-40">
                <a:solidFill>
                  <a:schemeClr val="bg1"/>
                </a:solidFill>
                <a:latin typeface="Arial"/>
                <a:cs typeface="Arial"/>
              </a:endParaRPr>
            </a:p>
          </p:txBody>
        </p:sp>
      </p:grpSp>
      <p:sp>
        <p:nvSpPr>
          <p:cNvPr id="14368" name="WordArt 34"/>
          <p:cNvSpPr>
            <a:spLocks noChangeArrowheads="1" noChangeShapeType="1" noTextEdit="1"/>
          </p:cNvSpPr>
          <p:nvPr/>
        </p:nvSpPr>
        <p:spPr bwMode="auto">
          <a:xfrm>
            <a:off x="1547813" y="2514600"/>
            <a:ext cx="1006475"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latin typeface="Arial Black"/>
              </a:rPr>
              <a:t>CONTENTS</a:t>
            </a:r>
            <a:endParaRPr lang="zh-CN" altLang="en-US" sz="1400" spc="-70">
              <a:latin typeface="Arial Black"/>
            </a:endParaRPr>
          </a:p>
        </p:txBody>
      </p:sp>
      <p:sp>
        <p:nvSpPr>
          <p:cNvPr id="14369" name="WordArt 35"/>
          <p:cNvSpPr>
            <a:spLocks noChangeArrowheads="1" noChangeShapeType="1" noTextEdit="1"/>
          </p:cNvSpPr>
          <p:nvPr/>
        </p:nvSpPr>
        <p:spPr bwMode="auto">
          <a:xfrm>
            <a:off x="3276600" y="2514600"/>
            <a:ext cx="1006475"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latin typeface="Arial Black"/>
              </a:rPr>
              <a:t>CONTENTS</a:t>
            </a:r>
            <a:endParaRPr lang="zh-CN" altLang="en-US" sz="1400" spc="-70">
              <a:latin typeface="Arial Black"/>
            </a:endParaRPr>
          </a:p>
        </p:txBody>
      </p:sp>
      <p:sp>
        <p:nvSpPr>
          <p:cNvPr id="14370" name="WordArt 36"/>
          <p:cNvSpPr>
            <a:spLocks noChangeArrowheads="1" noChangeShapeType="1" noTextEdit="1"/>
          </p:cNvSpPr>
          <p:nvPr/>
        </p:nvSpPr>
        <p:spPr bwMode="auto">
          <a:xfrm>
            <a:off x="4932363" y="2514600"/>
            <a:ext cx="1006475"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latin typeface="Arial Black"/>
              </a:rPr>
              <a:t>CONTENTS</a:t>
            </a:r>
            <a:endParaRPr lang="zh-CN" altLang="en-US" sz="1400" spc="-70">
              <a:latin typeface="Arial Black"/>
            </a:endParaRPr>
          </a:p>
        </p:txBody>
      </p:sp>
      <p:sp>
        <p:nvSpPr>
          <p:cNvPr id="14371" name="WordArt 37"/>
          <p:cNvSpPr>
            <a:spLocks noChangeArrowheads="1" noChangeShapeType="1" noTextEdit="1"/>
          </p:cNvSpPr>
          <p:nvPr/>
        </p:nvSpPr>
        <p:spPr bwMode="auto">
          <a:xfrm>
            <a:off x="6659563" y="2514600"/>
            <a:ext cx="1006475"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latin typeface="Arial Black"/>
              </a:rPr>
              <a:t>CONTENTS</a:t>
            </a:r>
            <a:endParaRPr lang="zh-CN" altLang="en-US" sz="1400" spc="-70">
              <a:latin typeface="Arial Black"/>
            </a:endParaRPr>
          </a:p>
        </p:txBody>
      </p:sp>
      <p:sp>
        <p:nvSpPr>
          <p:cNvPr id="14372" name="Text Box 28"/>
          <p:cNvSpPr txBox="1">
            <a:spLocks noChangeArrowheads="1"/>
          </p:cNvSpPr>
          <p:nvPr/>
        </p:nvSpPr>
        <p:spPr bwMode="auto">
          <a:xfrm>
            <a:off x="3562350" y="3729038"/>
            <a:ext cx="20193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i="1">
                <a:solidFill>
                  <a:schemeClr val="tx1"/>
                </a:solidFill>
                <a:latin typeface="Gulim" pitchFamily="34" charset="-127"/>
                <a:ea typeface="Gulim" pitchFamily="34" charset="-127"/>
              </a:defRPr>
            </a:lvl1pPr>
            <a:lvl2pPr marL="742950" indent="-285750" eaLnBrk="0" hangingPunct="0">
              <a:defRPr i="1">
                <a:solidFill>
                  <a:schemeClr val="tx1"/>
                </a:solidFill>
                <a:latin typeface="Gulim" pitchFamily="34" charset="-127"/>
                <a:ea typeface="Gulim" pitchFamily="34" charset="-127"/>
              </a:defRPr>
            </a:lvl2pPr>
            <a:lvl3pPr marL="1143000" indent="-228600" eaLnBrk="0" hangingPunct="0">
              <a:defRPr i="1">
                <a:solidFill>
                  <a:schemeClr val="tx1"/>
                </a:solidFill>
                <a:latin typeface="Gulim" pitchFamily="34" charset="-127"/>
                <a:ea typeface="Gulim" pitchFamily="34" charset="-127"/>
              </a:defRPr>
            </a:lvl3pPr>
            <a:lvl4pPr marL="1600200" indent="-228600" eaLnBrk="0" hangingPunct="0">
              <a:defRPr i="1">
                <a:solidFill>
                  <a:schemeClr val="tx1"/>
                </a:solidFill>
                <a:latin typeface="Gulim" pitchFamily="34" charset="-127"/>
                <a:ea typeface="Gulim" pitchFamily="34" charset="-127"/>
              </a:defRPr>
            </a:lvl4pPr>
            <a:lvl5pPr marL="2057400" indent="-228600" eaLnBrk="0" hangingPunct="0">
              <a:defRPr i="1">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i="1">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i="1">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i="1">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i="1">
                <a:solidFill>
                  <a:schemeClr val="tx1"/>
                </a:solidFill>
                <a:latin typeface="Gulim" pitchFamily="34" charset="-127"/>
                <a:ea typeface="Gulim" pitchFamily="34" charset="-127"/>
              </a:defRPr>
            </a:lvl9pPr>
          </a:lstStyle>
          <a:p>
            <a:pPr eaLnBrk="1" hangingPunct="1"/>
            <a:endParaRPr lang="ko-KR" altLang="en-US"/>
          </a:p>
        </p:txBody>
      </p:sp>
      <p:sp>
        <p:nvSpPr>
          <p:cNvPr id="14373" name="Oval 41"/>
          <p:cNvSpPr>
            <a:spLocks noChangeArrowheads="1"/>
          </p:cNvSpPr>
          <p:nvPr/>
        </p:nvSpPr>
        <p:spPr bwMode="auto">
          <a:xfrm>
            <a:off x="4162425" y="3351213"/>
            <a:ext cx="738188" cy="739775"/>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i="0"/>
          </a:p>
        </p:txBody>
      </p:sp>
      <p:sp>
        <p:nvSpPr>
          <p:cNvPr id="14374" name="Oval 42"/>
          <p:cNvSpPr>
            <a:spLocks noChangeArrowheads="1"/>
          </p:cNvSpPr>
          <p:nvPr/>
        </p:nvSpPr>
        <p:spPr bwMode="auto">
          <a:xfrm>
            <a:off x="3227388" y="5475288"/>
            <a:ext cx="2717800" cy="906462"/>
          </a:xfrm>
          <a:prstGeom prst="ellipse">
            <a:avLst/>
          </a:prstGeom>
          <a:gradFill rotWithShape="1">
            <a:gsLst>
              <a:gs pos="0">
                <a:schemeClr val="tx1">
                  <a:alpha val="50000"/>
                </a:schemeClr>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pic>
        <p:nvPicPr>
          <p:cNvPr id="14375" name="Picture 43" descr="그림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3375025"/>
            <a:ext cx="2790825" cy="279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76" name="Group 40"/>
          <p:cNvGrpSpPr>
            <a:grpSpLocks/>
          </p:cNvGrpSpPr>
          <p:nvPr/>
        </p:nvGrpSpPr>
        <p:grpSpPr bwMode="auto">
          <a:xfrm>
            <a:off x="3563938" y="4530725"/>
            <a:ext cx="2089150" cy="431800"/>
            <a:chOff x="0" y="0"/>
            <a:chExt cx="1316" cy="272"/>
          </a:xfrm>
        </p:grpSpPr>
        <p:sp>
          <p:nvSpPr>
            <p:cNvPr id="14377" name="WordArt 45"/>
            <p:cNvSpPr>
              <a:spLocks noChangeArrowheads="1" noChangeShapeType="1" noTextEdit="1"/>
            </p:cNvSpPr>
            <p:nvPr/>
          </p:nvSpPr>
          <p:spPr bwMode="auto">
            <a:xfrm>
              <a:off x="91" y="0"/>
              <a:ext cx="1089"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CONTENTS</a:t>
              </a:r>
              <a:endParaRPr lang="zh-CN" altLang="en-US" sz="1400" spc="-70">
                <a:solidFill>
                  <a:schemeClr val="bg1"/>
                </a:solidFill>
                <a:latin typeface="Arial Black"/>
              </a:endParaRPr>
            </a:p>
          </p:txBody>
        </p:sp>
        <p:sp>
          <p:nvSpPr>
            <p:cNvPr id="14378" name="WordArt 46"/>
            <p:cNvSpPr>
              <a:spLocks noChangeArrowheads="1" noChangeShapeType="1" noTextEdit="1"/>
            </p:cNvSpPr>
            <p:nvPr/>
          </p:nvSpPr>
          <p:spPr bwMode="auto">
            <a:xfrm>
              <a:off x="0" y="188"/>
              <a:ext cx="1316"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CLICK TO ADD CONTENTS !</a:t>
              </a:r>
              <a:endParaRPr lang="zh-CN" altLang="en-US" sz="800" b="1" spc="-40">
                <a:solidFill>
                  <a:schemeClr val="bg1"/>
                </a:solidFill>
                <a:latin typeface="Arial"/>
                <a:cs typeface="Arial"/>
              </a:endParaRPr>
            </a:p>
          </p:txBody>
        </p:sp>
      </p:grpSp>
      <p:sp>
        <p:nvSpPr>
          <p:cNvPr id="14379"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3"/>
              </a:rPr>
              <a:t> </a:t>
            </a:r>
            <a:endParaRPr lang="zh-CN" altLang="en-US" sz="1100">
              <a:solidFill>
                <a:srgbClr val="414141"/>
              </a:solidFill>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431800" y="1268413"/>
            <a:ext cx="8280400" cy="2232025"/>
          </a:xfrm>
          <a:prstGeom prst="roundRect">
            <a:avLst>
              <a:gd name="adj" fmla="val 4319"/>
            </a:avLst>
          </a:prstGeom>
          <a:solidFill>
            <a:srgbClr val="C0C0C0">
              <a:alpha val="25000"/>
            </a:srgbClr>
          </a:solidFill>
          <a:ln w="19050" cmpd="sng">
            <a:solidFill>
              <a:srgbClr val="C0C0C0"/>
            </a:solidFill>
            <a:round/>
            <a:headEnd/>
            <a:tailEnd/>
          </a:ln>
        </p:spPr>
        <p:txBody>
          <a:bodyPr wrap="none" anchor="ctr"/>
          <a:lstStyle/>
          <a:p>
            <a:endParaRPr lang="ko-KR" altLang="en-US"/>
          </a:p>
        </p:txBody>
      </p:sp>
      <p:sp>
        <p:nvSpPr>
          <p:cNvPr id="15363" name="AutoShape 3"/>
          <p:cNvSpPr>
            <a:spLocks noChangeArrowheads="1"/>
          </p:cNvSpPr>
          <p:nvPr/>
        </p:nvSpPr>
        <p:spPr bwMode="auto">
          <a:xfrm>
            <a:off x="684213" y="1590675"/>
            <a:ext cx="2482850" cy="1584325"/>
          </a:xfrm>
          <a:prstGeom prst="roundRect">
            <a:avLst>
              <a:gd name="adj" fmla="val 11417"/>
            </a:avLst>
          </a:prstGeom>
          <a:gradFill rotWithShape="1">
            <a:gsLst>
              <a:gs pos="0">
                <a:srgbClr val="DDDDDD"/>
              </a:gs>
              <a:gs pos="100000">
                <a:srgbClr val="DDDDDD"/>
              </a:gs>
            </a:gsLst>
            <a:lin ang="5400000" scaled="1"/>
          </a:gradFill>
          <a:ln w="9525" cmpd="sng">
            <a:round/>
            <a:headEnd/>
            <a:tailEnd/>
          </a:ln>
          <a:scene3d>
            <a:camera prst="legacyObliqueBottom"/>
            <a:lightRig rig="legacyFlat3" dir="b"/>
          </a:scene3d>
          <a:sp3d extrusionH="201600" prstMaterial="legacyMatte">
            <a:bevelT w="13500" h="13500" prst="angle"/>
            <a:bevelB w="13500" h="13500" prst="angle"/>
            <a:extrusionClr>
              <a:srgbClr val="DDDDDD"/>
            </a:extrusionClr>
          </a:sp3d>
        </p:spPr>
        <p:txBody>
          <a:bodyPr>
            <a:flatTx/>
          </a:bodyPr>
          <a:lstStyle/>
          <a:p>
            <a:endParaRPr lang="ko-KR" altLang="en-US"/>
          </a:p>
        </p:txBody>
      </p:sp>
      <p:sp>
        <p:nvSpPr>
          <p:cNvPr id="15364" name="AutoShape 4"/>
          <p:cNvSpPr>
            <a:spLocks noChangeArrowheads="1"/>
          </p:cNvSpPr>
          <p:nvPr/>
        </p:nvSpPr>
        <p:spPr bwMode="auto">
          <a:xfrm>
            <a:off x="684213" y="1484313"/>
            <a:ext cx="2482850" cy="935037"/>
          </a:xfrm>
          <a:prstGeom prst="roundRect">
            <a:avLst>
              <a:gd name="adj" fmla="val 11417"/>
            </a:avLst>
          </a:prstGeom>
          <a:gradFill rotWithShape="1">
            <a:gsLst>
              <a:gs pos="0">
                <a:srgbClr val="DDDDDD">
                  <a:alpha val="0"/>
                </a:srgbClr>
              </a:gs>
              <a:gs pos="100000">
                <a:srgbClr val="DDDDDD"/>
              </a:gs>
            </a:gsLst>
            <a:lin ang="5400000" scaled="1"/>
          </a:gradFill>
          <a:ln w="9525" cmpd="sng">
            <a:round/>
            <a:headEnd/>
            <a:tailEnd/>
          </a:ln>
          <a:scene3d>
            <a:camera prst="legacyObliqueBottom"/>
            <a:lightRig rig="legacyFlat3" dir="b"/>
          </a:scene3d>
          <a:sp3d extrusionH="201600" prstMaterial="legacyMatte">
            <a:bevelT w="13500" h="13500" prst="angle"/>
            <a:bevelB w="13500" h="13500" prst="angle"/>
            <a:extrusionClr>
              <a:srgbClr val="DDDDDD"/>
            </a:extrusionClr>
          </a:sp3d>
        </p:spPr>
        <p:txBody>
          <a:bodyPr>
            <a:flatTx/>
          </a:bodyPr>
          <a:lstStyle/>
          <a:p>
            <a:endParaRPr lang="ko-KR" altLang="en-US"/>
          </a:p>
        </p:txBody>
      </p:sp>
      <p:sp>
        <p:nvSpPr>
          <p:cNvPr id="15365" name="AutoShape 5"/>
          <p:cNvSpPr>
            <a:spLocks noChangeArrowheads="1"/>
          </p:cNvSpPr>
          <p:nvPr/>
        </p:nvSpPr>
        <p:spPr bwMode="auto">
          <a:xfrm>
            <a:off x="720725" y="1519238"/>
            <a:ext cx="2411413" cy="863600"/>
          </a:xfrm>
          <a:prstGeom prst="roundRect">
            <a:avLst>
              <a:gd name="adj" fmla="val 11417"/>
            </a:avLst>
          </a:prstGeom>
          <a:gradFill rotWithShape="1">
            <a:gsLst>
              <a:gs pos="0">
                <a:srgbClr val="506EAB"/>
              </a:gs>
              <a:gs pos="100000">
                <a:srgbClr val="425A8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5366" name="AutoShape 6"/>
          <p:cNvSpPr>
            <a:spLocks noChangeArrowheads="1"/>
          </p:cNvSpPr>
          <p:nvPr/>
        </p:nvSpPr>
        <p:spPr bwMode="auto">
          <a:xfrm>
            <a:off x="3348038" y="1590675"/>
            <a:ext cx="2482850" cy="1584325"/>
          </a:xfrm>
          <a:prstGeom prst="roundRect">
            <a:avLst>
              <a:gd name="adj" fmla="val 11417"/>
            </a:avLst>
          </a:prstGeom>
          <a:gradFill rotWithShape="1">
            <a:gsLst>
              <a:gs pos="0">
                <a:srgbClr val="DDDDDD"/>
              </a:gs>
              <a:gs pos="100000">
                <a:srgbClr val="DDDDDD"/>
              </a:gs>
            </a:gsLst>
            <a:lin ang="5400000" scaled="1"/>
          </a:gradFill>
          <a:ln w="9525" cmpd="sng">
            <a:round/>
            <a:headEnd/>
            <a:tailEnd/>
          </a:ln>
          <a:scene3d>
            <a:camera prst="legacyObliqueBottom"/>
            <a:lightRig rig="legacyFlat3" dir="b"/>
          </a:scene3d>
          <a:sp3d extrusionH="201600" prstMaterial="legacyMatte">
            <a:bevelT w="13500" h="13500" prst="angle"/>
            <a:bevelB w="13500" h="13500" prst="angle"/>
            <a:extrusionClr>
              <a:srgbClr val="DDDDDD"/>
            </a:extrusionClr>
          </a:sp3d>
        </p:spPr>
        <p:txBody>
          <a:bodyPr>
            <a:flatTx/>
          </a:bodyPr>
          <a:lstStyle/>
          <a:p>
            <a:endParaRPr lang="ko-KR" altLang="en-US"/>
          </a:p>
        </p:txBody>
      </p:sp>
      <p:sp>
        <p:nvSpPr>
          <p:cNvPr id="15367" name="AutoShape 7"/>
          <p:cNvSpPr>
            <a:spLocks noChangeArrowheads="1"/>
          </p:cNvSpPr>
          <p:nvPr/>
        </p:nvSpPr>
        <p:spPr bwMode="auto">
          <a:xfrm>
            <a:off x="3348038" y="1484313"/>
            <a:ext cx="2482850" cy="935037"/>
          </a:xfrm>
          <a:prstGeom prst="roundRect">
            <a:avLst>
              <a:gd name="adj" fmla="val 11417"/>
            </a:avLst>
          </a:prstGeom>
          <a:gradFill rotWithShape="1">
            <a:gsLst>
              <a:gs pos="0">
                <a:srgbClr val="DDDDDD"/>
              </a:gs>
              <a:gs pos="100000">
                <a:srgbClr val="DDDDDD"/>
              </a:gs>
            </a:gsLst>
            <a:lin ang="5400000" scaled="1"/>
          </a:gradFill>
          <a:ln w="9525" cmpd="sng">
            <a:round/>
            <a:headEnd/>
            <a:tailEnd/>
          </a:ln>
          <a:scene3d>
            <a:camera prst="legacyObliqueBottom"/>
            <a:lightRig rig="legacyFlat3" dir="b"/>
          </a:scene3d>
          <a:sp3d extrusionH="201600" prstMaterial="legacyMatte">
            <a:bevelT w="13500" h="13500" prst="angle"/>
            <a:bevelB w="13500" h="13500" prst="angle"/>
            <a:extrusionClr>
              <a:srgbClr val="DDDDDD"/>
            </a:extrusionClr>
          </a:sp3d>
        </p:spPr>
        <p:txBody>
          <a:bodyPr>
            <a:flatTx/>
          </a:bodyPr>
          <a:lstStyle/>
          <a:p>
            <a:endParaRPr lang="ko-KR" altLang="en-US"/>
          </a:p>
        </p:txBody>
      </p:sp>
      <p:sp>
        <p:nvSpPr>
          <p:cNvPr id="15368" name="AutoShape 8"/>
          <p:cNvSpPr>
            <a:spLocks noChangeArrowheads="1"/>
          </p:cNvSpPr>
          <p:nvPr/>
        </p:nvSpPr>
        <p:spPr bwMode="auto">
          <a:xfrm>
            <a:off x="3384550" y="1519238"/>
            <a:ext cx="2411413" cy="863600"/>
          </a:xfrm>
          <a:prstGeom prst="roundRect">
            <a:avLst>
              <a:gd name="adj" fmla="val 11417"/>
            </a:avLst>
          </a:prstGeom>
          <a:gradFill rotWithShape="1">
            <a:gsLst>
              <a:gs pos="0">
                <a:srgbClr val="0C2D70"/>
              </a:gs>
              <a:gs pos="100000">
                <a:srgbClr val="0A255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5369" name="AutoShape 9"/>
          <p:cNvSpPr>
            <a:spLocks noChangeArrowheads="1"/>
          </p:cNvSpPr>
          <p:nvPr/>
        </p:nvSpPr>
        <p:spPr bwMode="auto">
          <a:xfrm>
            <a:off x="6011863" y="1590675"/>
            <a:ext cx="2482850" cy="1584325"/>
          </a:xfrm>
          <a:prstGeom prst="roundRect">
            <a:avLst>
              <a:gd name="adj" fmla="val 11417"/>
            </a:avLst>
          </a:prstGeom>
          <a:gradFill rotWithShape="1">
            <a:gsLst>
              <a:gs pos="0">
                <a:srgbClr val="DDDDDD"/>
              </a:gs>
              <a:gs pos="100000">
                <a:srgbClr val="DDDDDD"/>
              </a:gs>
            </a:gsLst>
            <a:lin ang="5400000" scaled="1"/>
          </a:gradFill>
          <a:ln w="9525" cmpd="sng">
            <a:round/>
            <a:headEnd/>
            <a:tailEnd/>
          </a:ln>
          <a:scene3d>
            <a:camera prst="legacyObliqueBottom"/>
            <a:lightRig rig="legacyFlat3" dir="b"/>
          </a:scene3d>
          <a:sp3d extrusionH="201600" prstMaterial="legacyMatte">
            <a:bevelT w="13500" h="13500" prst="angle"/>
            <a:bevelB w="13500" h="13500" prst="angle"/>
            <a:extrusionClr>
              <a:srgbClr val="DDDDDD"/>
            </a:extrusionClr>
          </a:sp3d>
        </p:spPr>
        <p:txBody>
          <a:bodyPr>
            <a:flatTx/>
          </a:bodyPr>
          <a:lstStyle/>
          <a:p>
            <a:endParaRPr lang="ko-KR" altLang="en-US"/>
          </a:p>
        </p:txBody>
      </p:sp>
      <p:sp>
        <p:nvSpPr>
          <p:cNvPr id="15370" name="AutoShape 10"/>
          <p:cNvSpPr>
            <a:spLocks noChangeArrowheads="1"/>
          </p:cNvSpPr>
          <p:nvPr/>
        </p:nvSpPr>
        <p:spPr bwMode="auto">
          <a:xfrm>
            <a:off x="6011863" y="1484313"/>
            <a:ext cx="2482850" cy="935037"/>
          </a:xfrm>
          <a:prstGeom prst="roundRect">
            <a:avLst>
              <a:gd name="adj" fmla="val 11417"/>
            </a:avLst>
          </a:prstGeom>
          <a:gradFill rotWithShape="1">
            <a:gsLst>
              <a:gs pos="0">
                <a:srgbClr val="DDDDDD"/>
              </a:gs>
              <a:gs pos="100000">
                <a:srgbClr val="DDDDDD"/>
              </a:gs>
            </a:gsLst>
            <a:lin ang="5400000" scaled="1"/>
          </a:gradFill>
          <a:ln w="9525" cmpd="sng">
            <a:round/>
            <a:headEnd/>
            <a:tailEnd/>
          </a:ln>
          <a:scene3d>
            <a:camera prst="legacyObliqueBottom"/>
            <a:lightRig rig="legacyFlat3" dir="b"/>
          </a:scene3d>
          <a:sp3d extrusionH="201600" prstMaterial="legacyMatte">
            <a:bevelT w="13500" h="13500" prst="angle"/>
            <a:bevelB w="13500" h="13500" prst="angle"/>
            <a:extrusionClr>
              <a:srgbClr val="DDDDDD"/>
            </a:extrusionClr>
          </a:sp3d>
        </p:spPr>
        <p:txBody>
          <a:bodyPr>
            <a:flatTx/>
          </a:bodyPr>
          <a:lstStyle/>
          <a:p>
            <a:endParaRPr lang="ko-KR" altLang="en-US"/>
          </a:p>
        </p:txBody>
      </p:sp>
      <p:sp>
        <p:nvSpPr>
          <p:cNvPr id="15371" name="AutoShape 11"/>
          <p:cNvSpPr>
            <a:spLocks noChangeArrowheads="1"/>
          </p:cNvSpPr>
          <p:nvPr/>
        </p:nvSpPr>
        <p:spPr bwMode="auto">
          <a:xfrm>
            <a:off x="6048375" y="1519238"/>
            <a:ext cx="2411413" cy="863600"/>
          </a:xfrm>
          <a:prstGeom prst="roundRect">
            <a:avLst>
              <a:gd name="adj" fmla="val 11417"/>
            </a:avLst>
          </a:prstGeom>
          <a:gradFill rotWithShape="1">
            <a:gsLst>
              <a:gs pos="0">
                <a:srgbClr val="828282"/>
              </a:gs>
              <a:gs pos="100000">
                <a:srgbClr val="6B6B6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ko-KR" altLang="en-US"/>
          </a:p>
        </p:txBody>
      </p:sp>
      <p:sp>
        <p:nvSpPr>
          <p:cNvPr id="15372" name="AutoShape 12"/>
          <p:cNvSpPr>
            <a:spLocks noChangeArrowheads="1"/>
          </p:cNvSpPr>
          <p:nvPr/>
        </p:nvSpPr>
        <p:spPr bwMode="auto">
          <a:xfrm>
            <a:off x="431800" y="3681413"/>
            <a:ext cx="8280400" cy="2411412"/>
          </a:xfrm>
          <a:prstGeom prst="roundRect">
            <a:avLst>
              <a:gd name="adj" fmla="val 5620"/>
            </a:avLst>
          </a:prstGeom>
          <a:solidFill>
            <a:srgbClr val="C0C0C0">
              <a:alpha val="25000"/>
            </a:srgbClr>
          </a:solidFill>
          <a:ln w="19050" cmpd="sng">
            <a:solidFill>
              <a:srgbClr val="C0C0C0"/>
            </a:solidFill>
            <a:round/>
            <a:headEnd/>
            <a:tailEnd/>
          </a:ln>
        </p:spPr>
        <p:txBody>
          <a:bodyPr wrap="none" anchor="ctr"/>
          <a:lstStyle/>
          <a:p>
            <a:endParaRPr lang="ko-KR" altLang="en-US"/>
          </a:p>
        </p:txBody>
      </p:sp>
      <p:sp>
        <p:nvSpPr>
          <p:cNvPr id="15373" name="AutoShape 13"/>
          <p:cNvSpPr>
            <a:spLocks noChangeArrowheads="1"/>
          </p:cNvSpPr>
          <p:nvPr/>
        </p:nvSpPr>
        <p:spPr bwMode="auto">
          <a:xfrm>
            <a:off x="684213" y="5556250"/>
            <a:ext cx="7775575" cy="357188"/>
          </a:xfrm>
          <a:prstGeom prst="roundRect">
            <a:avLst>
              <a:gd name="adj" fmla="val 50000"/>
            </a:avLst>
          </a:prstGeom>
          <a:solidFill>
            <a:srgbClr val="506EAB">
              <a:alpha val="25000"/>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400" i="0">
              <a:latin typeface="HY헤드라인M" pitchFamily="2" charset="-127"/>
              <a:ea typeface="HY헤드라인M" pitchFamily="2" charset="-127"/>
            </a:endParaRPr>
          </a:p>
        </p:txBody>
      </p:sp>
      <p:sp>
        <p:nvSpPr>
          <p:cNvPr id="15374" name="AutoShape 14"/>
          <p:cNvSpPr>
            <a:spLocks noChangeArrowheads="1"/>
          </p:cNvSpPr>
          <p:nvPr/>
        </p:nvSpPr>
        <p:spPr bwMode="auto">
          <a:xfrm>
            <a:off x="684213" y="5162550"/>
            <a:ext cx="7775575" cy="357188"/>
          </a:xfrm>
          <a:prstGeom prst="roundRect">
            <a:avLst>
              <a:gd name="adj" fmla="val 50000"/>
            </a:avLst>
          </a:prstGeom>
          <a:solidFill>
            <a:srgbClr val="506EAB">
              <a:alpha val="25000"/>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400" i="0">
              <a:latin typeface="HY헤드라인M" pitchFamily="2" charset="-127"/>
              <a:ea typeface="HY헤드라인M" pitchFamily="2" charset="-127"/>
            </a:endParaRPr>
          </a:p>
        </p:txBody>
      </p:sp>
      <p:sp>
        <p:nvSpPr>
          <p:cNvPr id="15375" name="AutoShape 15"/>
          <p:cNvSpPr>
            <a:spLocks noChangeArrowheads="1"/>
          </p:cNvSpPr>
          <p:nvPr/>
        </p:nvSpPr>
        <p:spPr bwMode="auto">
          <a:xfrm>
            <a:off x="684213" y="4767263"/>
            <a:ext cx="7775575" cy="357187"/>
          </a:xfrm>
          <a:prstGeom prst="roundRect">
            <a:avLst>
              <a:gd name="adj" fmla="val 50000"/>
            </a:avLst>
          </a:prstGeom>
          <a:solidFill>
            <a:srgbClr val="506EAB">
              <a:alpha val="25000"/>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400" i="0">
              <a:latin typeface="HY헤드라인M" pitchFamily="2" charset="-127"/>
              <a:ea typeface="HY헤드라인M" pitchFamily="2" charset="-127"/>
            </a:endParaRPr>
          </a:p>
        </p:txBody>
      </p:sp>
      <p:sp>
        <p:nvSpPr>
          <p:cNvPr id="15376" name="AutoShape 16"/>
          <p:cNvSpPr>
            <a:spLocks noChangeArrowheads="1"/>
          </p:cNvSpPr>
          <p:nvPr/>
        </p:nvSpPr>
        <p:spPr bwMode="auto">
          <a:xfrm>
            <a:off x="684213" y="4370388"/>
            <a:ext cx="7775575" cy="357187"/>
          </a:xfrm>
          <a:prstGeom prst="roundRect">
            <a:avLst>
              <a:gd name="adj" fmla="val 50000"/>
            </a:avLst>
          </a:prstGeom>
          <a:solidFill>
            <a:srgbClr val="506EAB">
              <a:alpha val="25000"/>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ko-KR" altLang="en-US" sz="1400" i="0">
              <a:latin typeface="HY헤드라인M" pitchFamily="2" charset="-127"/>
              <a:ea typeface="HY헤드라인M" pitchFamily="2" charset="-127"/>
            </a:endParaRPr>
          </a:p>
        </p:txBody>
      </p:sp>
      <p:grpSp>
        <p:nvGrpSpPr>
          <p:cNvPr id="15377" name="Group 17"/>
          <p:cNvGrpSpPr>
            <a:grpSpLocks/>
          </p:cNvGrpSpPr>
          <p:nvPr/>
        </p:nvGrpSpPr>
        <p:grpSpPr bwMode="auto">
          <a:xfrm>
            <a:off x="900113" y="1698625"/>
            <a:ext cx="2089150" cy="431800"/>
            <a:chOff x="0" y="0"/>
            <a:chExt cx="1316" cy="272"/>
          </a:xfrm>
        </p:grpSpPr>
        <p:sp>
          <p:nvSpPr>
            <p:cNvPr id="15378" name="WordArt 18"/>
            <p:cNvSpPr>
              <a:spLocks noChangeArrowheads="1" noChangeShapeType="1" noTextEdit="1"/>
            </p:cNvSpPr>
            <p:nvPr/>
          </p:nvSpPr>
          <p:spPr bwMode="auto">
            <a:xfrm>
              <a:off x="91" y="0"/>
              <a:ext cx="1089"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CONTENTS</a:t>
              </a:r>
              <a:endParaRPr lang="zh-CN" altLang="en-US" sz="1400" spc="-70">
                <a:solidFill>
                  <a:schemeClr val="bg1"/>
                </a:solidFill>
                <a:latin typeface="Arial Black"/>
              </a:endParaRPr>
            </a:p>
          </p:txBody>
        </p:sp>
        <p:sp>
          <p:nvSpPr>
            <p:cNvPr id="15379" name="WordArt 19"/>
            <p:cNvSpPr>
              <a:spLocks noChangeArrowheads="1" noChangeShapeType="1" noTextEdit="1"/>
            </p:cNvSpPr>
            <p:nvPr/>
          </p:nvSpPr>
          <p:spPr bwMode="auto">
            <a:xfrm>
              <a:off x="0" y="188"/>
              <a:ext cx="1316"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CLICK TO ADD CONTENTS !</a:t>
              </a:r>
              <a:endParaRPr lang="zh-CN" altLang="en-US" sz="800" b="1" spc="-40">
                <a:solidFill>
                  <a:schemeClr val="bg1"/>
                </a:solidFill>
                <a:latin typeface="Arial"/>
                <a:cs typeface="Arial"/>
              </a:endParaRPr>
            </a:p>
          </p:txBody>
        </p:sp>
      </p:grpSp>
      <p:grpSp>
        <p:nvGrpSpPr>
          <p:cNvPr id="15380" name="Group 20"/>
          <p:cNvGrpSpPr>
            <a:grpSpLocks/>
          </p:cNvGrpSpPr>
          <p:nvPr/>
        </p:nvGrpSpPr>
        <p:grpSpPr bwMode="auto">
          <a:xfrm>
            <a:off x="3563938" y="1698625"/>
            <a:ext cx="2089150" cy="431800"/>
            <a:chOff x="0" y="0"/>
            <a:chExt cx="1316" cy="272"/>
          </a:xfrm>
        </p:grpSpPr>
        <p:sp>
          <p:nvSpPr>
            <p:cNvPr id="15381" name="WordArt 21"/>
            <p:cNvSpPr>
              <a:spLocks noChangeArrowheads="1" noChangeShapeType="1" noTextEdit="1"/>
            </p:cNvSpPr>
            <p:nvPr/>
          </p:nvSpPr>
          <p:spPr bwMode="auto">
            <a:xfrm>
              <a:off x="91" y="0"/>
              <a:ext cx="1089"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CONTENTS</a:t>
              </a:r>
              <a:endParaRPr lang="zh-CN" altLang="en-US" sz="1400" spc="-70">
                <a:solidFill>
                  <a:schemeClr val="bg1"/>
                </a:solidFill>
                <a:latin typeface="Arial Black"/>
              </a:endParaRPr>
            </a:p>
          </p:txBody>
        </p:sp>
        <p:sp>
          <p:nvSpPr>
            <p:cNvPr id="15382" name="WordArt 22"/>
            <p:cNvSpPr>
              <a:spLocks noChangeArrowheads="1" noChangeShapeType="1" noTextEdit="1"/>
            </p:cNvSpPr>
            <p:nvPr/>
          </p:nvSpPr>
          <p:spPr bwMode="auto">
            <a:xfrm>
              <a:off x="0" y="188"/>
              <a:ext cx="1316"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CLICK TO ADD CONTENTS !</a:t>
              </a:r>
              <a:endParaRPr lang="zh-CN" altLang="en-US" sz="800" b="1" spc="-40">
                <a:solidFill>
                  <a:schemeClr val="bg1"/>
                </a:solidFill>
                <a:latin typeface="Arial"/>
                <a:cs typeface="Arial"/>
              </a:endParaRPr>
            </a:p>
          </p:txBody>
        </p:sp>
      </p:grpSp>
      <p:grpSp>
        <p:nvGrpSpPr>
          <p:cNvPr id="15383" name="Group 23"/>
          <p:cNvGrpSpPr>
            <a:grpSpLocks/>
          </p:cNvGrpSpPr>
          <p:nvPr/>
        </p:nvGrpSpPr>
        <p:grpSpPr bwMode="auto">
          <a:xfrm>
            <a:off x="6227763" y="1698625"/>
            <a:ext cx="2089150" cy="431800"/>
            <a:chOff x="0" y="0"/>
            <a:chExt cx="1316" cy="272"/>
          </a:xfrm>
        </p:grpSpPr>
        <p:sp>
          <p:nvSpPr>
            <p:cNvPr id="15384" name="WordArt 24"/>
            <p:cNvSpPr>
              <a:spLocks noChangeArrowheads="1" noChangeShapeType="1" noTextEdit="1"/>
            </p:cNvSpPr>
            <p:nvPr/>
          </p:nvSpPr>
          <p:spPr bwMode="auto">
            <a:xfrm>
              <a:off x="91" y="0"/>
              <a:ext cx="1089"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bg1"/>
                  </a:solidFill>
                  <a:latin typeface="Arial Black"/>
                </a:rPr>
                <a:t>CONTENTS</a:t>
              </a:r>
              <a:endParaRPr lang="zh-CN" altLang="en-US" sz="1400" spc="-70">
                <a:solidFill>
                  <a:schemeClr val="bg1"/>
                </a:solidFill>
                <a:latin typeface="Arial Black"/>
              </a:endParaRPr>
            </a:p>
          </p:txBody>
        </p:sp>
        <p:sp>
          <p:nvSpPr>
            <p:cNvPr id="15385" name="WordArt 25"/>
            <p:cNvSpPr>
              <a:spLocks noChangeArrowheads="1" noChangeShapeType="1" noTextEdit="1"/>
            </p:cNvSpPr>
            <p:nvPr/>
          </p:nvSpPr>
          <p:spPr bwMode="auto">
            <a:xfrm>
              <a:off x="0" y="188"/>
              <a:ext cx="1316"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spc="-40">
                  <a:solidFill>
                    <a:schemeClr val="bg1"/>
                  </a:solidFill>
                  <a:latin typeface="Arial"/>
                  <a:cs typeface="Arial"/>
                </a:rPr>
                <a:t>CLICK TO ADD CONTENTS !</a:t>
              </a:r>
              <a:endParaRPr lang="zh-CN" altLang="en-US" sz="800" b="1" spc="-40">
                <a:solidFill>
                  <a:schemeClr val="bg1"/>
                </a:solidFill>
                <a:latin typeface="Arial"/>
                <a:cs typeface="Arial"/>
              </a:endParaRPr>
            </a:p>
          </p:txBody>
        </p:sp>
      </p:grpSp>
      <p:sp>
        <p:nvSpPr>
          <p:cNvPr id="15386" name="WordArt 26"/>
          <p:cNvSpPr>
            <a:spLocks noChangeArrowheads="1" noChangeShapeType="1" noTextEdit="1"/>
          </p:cNvSpPr>
          <p:nvPr/>
        </p:nvSpPr>
        <p:spPr bwMode="auto">
          <a:xfrm>
            <a:off x="1403350" y="2706688"/>
            <a:ext cx="936625" cy="2651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0000"/>
                  </a:schemeClr>
                </a:solidFill>
                <a:latin typeface="Arial Black"/>
              </a:rPr>
              <a:t>TEXT</a:t>
            </a:r>
            <a:endParaRPr lang="zh-CN" altLang="en-US" sz="1400" spc="-70">
              <a:solidFill>
                <a:schemeClr val="tx1">
                  <a:alpha val="70000"/>
                </a:schemeClr>
              </a:solidFill>
              <a:latin typeface="Arial Black"/>
            </a:endParaRPr>
          </a:p>
        </p:txBody>
      </p:sp>
      <p:sp>
        <p:nvSpPr>
          <p:cNvPr id="15387" name="WordArt 27"/>
          <p:cNvSpPr>
            <a:spLocks noChangeArrowheads="1" noChangeShapeType="1" noTextEdit="1"/>
          </p:cNvSpPr>
          <p:nvPr/>
        </p:nvSpPr>
        <p:spPr bwMode="auto">
          <a:xfrm>
            <a:off x="4140200" y="2706688"/>
            <a:ext cx="936625" cy="2651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0000"/>
                  </a:schemeClr>
                </a:solidFill>
                <a:latin typeface="Arial Black"/>
              </a:rPr>
              <a:t>TEXT</a:t>
            </a:r>
            <a:endParaRPr lang="zh-CN" altLang="en-US" sz="1400" spc="-70">
              <a:solidFill>
                <a:schemeClr val="tx1">
                  <a:alpha val="70000"/>
                </a:schemeClr>
              </a:solidFill>
              <a:latin typeface="Arial Black"/>
            </a:endParaRPr>
          </a:p>
        </p:txBody>
      </p:sp>
      <p:sp>
        <p:nvSpPr>
          <p:cNvPr id="15388" name="WordArt 28"/>
          <p:cNvSpPr>
            <a:spLocks noChangeArrowheads="1" noChangeShapeType="1" noTextEdit="1"/>
          </p:cNvSpPr>
          <p:nvPr/>
        </p:nvSpPr>
        <p:spPr bwMode="auto">
          <a:xfrm>
            <a:off x="6804025" y="2706688"/>
            <a:ext cx="936625" cy="2651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70000"/>
                  </a:schemeClr>
                </a:solidFill>
                <a:latin typeface="Arial Black"/>
              </a:rPr>
              <a:t>TEXT</a:t>
            </a:r>
            <a:endParaRPr lang="zh-CN" altLang="en-US" sz="1400" spc="-70">
              <a:solidFill>
                <a:schemeClr val="tx1">
                  <a:alpha val="70000"/>
                </a:schemeClr>
              </a:solidFill>
              <a:latin typeface="Arial Black"/>
            </a:endParaRPr>
          </a:p>
        </p:txBody>
      </p:sp>
      <p:sp>
        <p:nvSpPr>
          <p:cNvPr id="15389" name="WordArt 29"/>
          <p:cNvSpPr>
            <a:spLocks noChangeArrowheads="1" noChangeShapeType="1" noTextEdit="1"/>
          </p:cNvSpPr>
          <p:nvPr/>
        </p:nvSpPr>
        <p:spPr bwMode="auto">
          <a:xfrm>
            <a:off x="3563938" y="3860800"/>
            <a:ext cx="2016125" cy="2873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spc="-70">
                <a:solidFill>
                  <a:schemeClr val="tx1">
                    <a:alpha val="64999"/>
                  </a:schemeClr>
                </a:solidFill>
                <a:latin typeface="Arial Black"/>
              </a:rPr>
              <a:t>TITLE LIST</a:t>
            </a:r>
            <a:endParaRPr lang="zh-CN" altLang="en-US" sz="1400" spc="-70">
              <a:solidFill>
                <a:schemeClr val="tx1">
                  <a:alpha val="64999"/>
                </a:schemeClr>
              </a:solidFill>
              <a:latin typeface="Arial Black"/>
            </a:endParaRPr>
          </a:p>
        </p:txBody>
      </p:sp>
      <p:sp>
        <p:nvSpPr>
          <p:cNvPr id="15390" name="WordArt 30"/>
          <p:cNvSpPr>
            <a:spLocks noChangeArrowheads="1" noChangeShapeType="1" noTextEdit="1"/>
          </p:cNvSpPr>
          <p:nvPr/>
        </p:nvSpPr>
        <p:spPr bwMode="auto">
          <a:xfrm>
            <a:off x="3348038" y="4465638"/>
            <a:ext cx="2447925" cy="1635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solidFill>
                  <a:srgbClr val="333333"/>
                </a:solidFill>
                <a:latin typeface="Arial"/>
                <a:cs typeface="Arial"/>
              </a:rPr>
              <a:t>CLICK TO ADD CONTENTS</a:t>
            </a:r>
            <a:endParaRPr lang="zh-CN" altLang="en-US" sz="1000" b="1" spc="-50">
              <a:solidFill>
                <a:srgbClr val="333333"/>
              </a:solidFill>
              <a:latin typeface="Arial"/>
              <a:cs typeface="Arial"/>
            </a:endParaRPr>
          </a:p>
        </p:txBody>
      </p:sp>
      <p:sp>
        <p:nvSpPr>
          <p:cNvPr id="15391" name="WordArt 31"/>
          <p:cNvSpPr>
            <a:spLocks noChangeArrowheads="1" noChangeShapeType="1" noTextEdit="1"/>
          </p:cNvSpPr>
          <p:nvPr/>
        </p:nvSpPr>
        <p:spPr bwMode="auto">
          <a:xfrm>
            <a:off x="3348038" y="4868863"/>
            <a:ext cx="2447925" cy="16351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solidFill>
                  <a:srgbClr val="333333"/>
                </a:solidFill>
                <a:latin typeface="Arial"/>
                <a:cs typeface="Arial"/>
              </a:rPr>
              <a:t>CLICK TO ADD CONTENTS</a:t>
            </a:r>
            <a:endParaRPr lang="zh-CN" altLang="en-US" sz="1000" b="1" spc="-50">
              <a:solidFill>
                <a:srgbClr val="333333"/>
              </a:solidFill>
              <a:latin typeface="Arial"/>
              <a:cs typeface="Arial"/>
            </a:endParaRPr>
          </a:p>
        </p:txBody>
      </p:sp>
      <p:sp>
        <p:nvSpPr>
          <p:cNvPr id="15392" name="WordArt 32"/>
          <p:cNvSpPr>
            <a:spLocks noChangeArrowheads="1" noChangeShapeType="1" noTextEdit="1"/>
          </p:cNvSpPr>
          <p:nvPr/>
        </p:nvSpPr>
        <p:spPr bwMode="auto">
          <a:xfrm>
            <a:off x="3348038" y="5229225"/>
            <a:ext cx="2447925" cy="1635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solidFill>
                  <a:srgbClr val="333333"/>
                </a:solidFill>
                <a:latin typeface="Arial"/>
                <a:cs typeface="Arial"/>
              </a:rPr>
              <a:t>CLICK TO ADD CONTENTS</a:t>
            </a:r>
            <a:endParaRPr lang="zh-CN" altLang="en-US" sz="1000" b="1" spc="-50">
              <a:solidFill>
                <a:srgbClr val="333333"/>
              </a:solidFill>
              <a:latin typeface="Arial"/>
              <a:cs typeface="Arial"/>
            </a:endParaRPr>
          </a:p>
        </p:txBody>
      </p:sp>
      <p:sp>
        <p:nvSpPr>
          <p:cNvPr id="15393" name="WordArt 33"/>
          <p:cNvSpPr>
            <a:spLocks noChangeArrowheads="1" noChangeShapeType="1" noTextEdit="1"/>
          </p:cNvSpPr>
          <p:nvPr/>
        </p:nvSpPr>
        <p:spPr bwMode="auto">
          <a:xfrm>
            <a:off x="3348038" y="5661025"/>
            <a:ext cx="2447925" cy="1635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000" b="1" spc="-50">
                <a:solidFill>
                  <a:srgbClr val="333333"/>
                </a:solidFill>
                <a:latin typeface="Arial"/>
                <a:cs typeface="Arial"/>
              </a:rPr>
              <a:t>CLICK TO ADD CONTENTS</a:t>
            </a:r>
            <a:endParaRPr lang="zh-CN" altLang="en-US" sz="1000" b="1" spc="-50">
              <a:solidFill>
                <a:srgbClr val="333333"/>
              </a:solidFill>
              <a:latin typeface="Arial"/>
              <a:cs typeface="Arial"/>
            </a:endParaRPr>
          </a:p>
        </p:txBody>
      </p:sp>
      <p:sp>
        <p:nvSpPr>
          <p:cNvPr id="15394" name="Rectangle 34"/>
          <p:cNvSpPr>
            <a:spLocks noGrp="1" noChangeArrowheads="1"/>
          </p:cNvSpPr>
          <p:nvPr>
            <p:ph type="title" idx="4294967295"/>
          </p:nvPr>
        </p:nvSpPr>
        <p:spPr/>
        <p:txBody>
          <a:bodyPr/>
          <a:lstStyle/>
          <a:p>
            <a:r>
              <a:rPr lang="zh-CN" altLang="ko-KR" sz="2600"/>
              <a:t>Click To Type Slide Title</a:t>
            </a:r>
          </a:p>
        </p:txBody>
      </p:sp>
      <p:sp>
        <p:nvSpPr>
          <p:cNvPr id="15395" name="矩形 3"/>
          <p:cNvSpPr>
            <a:spLocks noChangeArrowheads="1"/>
          </p:cNvSpPr>
          <p:nvPr/>
        </p:nvSpPr>
        <p:spPr bwMode="auto">
          <a:xfrm>
            <a:off x="5580063" y="6553200"/>
            <a:ext cx="31194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414141"/>
                </a:solidFill>
              </a:rPr>
              <a:t> </a:t>
            </a:r>
            <a:r>
              <a:rPr lang="en-US" sz="1100">
                <a:solidFill>
                  <a:srgbClr val="414141"/>
                </a:solidFill>
                <a:hlinkClick r:id="rId2"/>
              </a:rPr>
              <a:t> </a:t>
            </a:r>
            <a:endParaRPr lang="zh-CN" altLang="en-US" sz="1100">
              <a:solidFill>
                <a:srgbClr val="414141"/>
              </a:solidFill>
            </a:endParaRPr>
          </a:p>
        </p:txBody>
      </p:sp>
    </p:spTree>
  </p:cSld>
  <p:clrMapOvr>
    <a:masterClrMapping/>
  </p:clrMapOvr>
  <p:transition>
    <p:fade/>
  </p:transition>
</p:sld>
</file>

<file path=ppt/theme/theme1.xml><?xml version="1.0" encoding="utf-8"?>
<a:theme xmlns:a="http://schemas.openxmlformats.org/drawingml/2006/main" name="pptkorea_0Ae19027">
  <a:themeElements>
    <a:clrScheme name="pptkorea_0Ae19027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ptkorea_0Ae19027">
      <a:majorFont>
        <a:latin typeface="HY헤드라인M"/>
        <a:ea typeface="HY헤드라인M"/>
        <a:cs typeface=""/>
      </a:majorFont>
      <a:minorFont>
        <a:latin typeface="Gulim"/>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0" lang="ko-KR" sz="1800" b="0" i="1"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0" lang="ko-KR" sz="1800" b="0" i="1"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pptkorea_0Ae19027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korea_0Ae19027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korea_0Ae19027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korea_0Ae19027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korea_0Ae19027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korea_0Ae19027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korea_0Ae19027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korea_0Ae19027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korea_0Ae19027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korea_0Ae19027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korea_0Ae19027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korea_0Ae19027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디자인 사용자 지정">
  <a:themeElements>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디자인 사용자 지정">
      <a:majorFont>
        <a:latin typeface="HY헤드라인M"/>
        <a:ea typeface="HY헤드라인M"/>
        <a:cs typeface=""/>
      </a:majorFont>
      <a:minorFont>
        <a:latin typeface="Gulim"/>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0" lang="ko-KR" sz="1800" b="0" i="1"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0" lang="ko-KR" sz="1800" b="0" i="1"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기본 디자인">
  <a:themeElements>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기본 디자인">
      <a:majorFont>
        <a:latin typeface="HY헤드라인M"/>
        <a:ea typeface="HY헤드라인M"/>
        <a:cs typeface=""/>
      </a:majorFont>
      <a:minorFont>
        <a:latin typeface="Gulim"/>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0" lang="ko-KR" sz="1800" b="0" i="1"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0" lang="ko-KR" sz="1800" b="0" i="1"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기본 디자인">
  <a:themeElements>
    <a:clrScheme name="3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기본 디자인">
      <a:majorFont>
        <a:latin typeface="HY헤드라인M"/>
        <a:ea typeface="HY헤드라인M"/>
        <a:cs typeface=""/>
      </a:majorFont>
      <a:minorFont>
        <a:latin typeface="Gulim"/>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0" lang="ko-KR" sz="1800" b="0" i="1"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0" lang="ko-KR" sz="1800" b="0" i="1"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3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pptkorea_0Ae19027">
  <a:themeElements>
    <a:clrScheme name="1_pptkorea_0Ae19027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pptkorea_0Ae19027">
      <a:majorFont>
        <a:latin typeface="HY헤드라인M"/>
        <a:ea typeface="HY헤드라인M"/>
        <a:cs typeface=""/>
      </a:majorFont>
      <a:minorFont>
        <a:latin typeface="Gulim"/>
        <a:ea typeface="Guli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0" lang="ko-KR" sz="1800" b="0" i="1" u="none" strike="noStrike" cap="none" normalizeH="0" baseline="0" smtClean="0">
            <a:ln>
              <a:noFill/>
            </a:ln>
            <a:solidFill>
              <a:schemeClr val="tx1"/>
            </a:solidFill>
            <a:effectLst/>
            <a:latin typeface="Gulim" pitchFamily="34" charset="-127"/>
            <a:ea typeface="Gulim"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0" lang="ko-KR" sz="1800" b="0" i="1" u="none" strike="noStrike" cap="none" normalizeH="0" baseline="0" smtClean="0">
            <a:ln>
              <a:noFill/>
            </a:ln>
            <a:solidFill>
              <a:schemeClr val="tx1"/>
            </a:solidFill>
            <a:effectLst/>
            <a:latin typeface="Gulim" pitchFamily="34" charset="-127"/>
            <a:ea typeface="Gulim" pitchFamily="34" charset="-127"/>
          </a:defRPr>
        </a:defPPr>
      </a:lstStyle>
    </a:lnDef>
  </a:objectDefaults>
  <a:extraClrSchemeLst>
    <a:extraClrScheme>
      <a:clrScheme name="1_pptkorea_0Ae19027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ptkorea_0Ae19027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ptkorea_0Ae19027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ptkorea_0Ae19027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ptkorea_0Ae19027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ptkorea_0Ae19027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ptkorea_0Ae19027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ptkorea_0Ae19027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ptkorea_0Ae19027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ptkorea_0Ae19027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ptkorea_0Ae19027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ptkorea_0Ae19027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pptkorea_0Ae19027</Template>
  <TotalTime>6</TotalTime>
  <Pages>0</Pages>
  <Words>851</Words>
  <Characters>0</Characters>
  <Application>Microsoft Office PowerPoint</Application>
  <DocSecurity>0</DocSecurity>
  <PresentationFormat>全屏显示(4:3)</PresentationFormat>
  <Lines>0</Lines>
  <Paragraphs>292</Paragraphs>
  <Slides>22</Slides>
  <Notes>0</Notes>
  <HiddenSlides>0</HiddenSlides>
  <MMClips>0</MMClips>
  <ScaleCrop>false</ScaleCrop>
  <HeadingPairs>
    <vt:vector size="6" baseType="variant">
      <vt:variant>
        <vt:lpstr>主题</vt:lpstr>
      </vt:variant>
      <vt:variant>
        <vt:i4>5</vt:i4>
      </vt:variant>
      <vt:variant>
        <vt:lpstr>嵌入 OLE 服务器</vt:lpstr>
      </vt:variant>
      <vt:variant>
        <vt:i4>1</vt:i4>
      </vt:variant>
      <vt:variant>
        <vt:lpstr>幻灯片标题</vt:lpstr>
      </vt:variant>
      <vt:variant>
        <vt:i4>22</vt:i4>
      </vt:variant>
    </vt:vector>
  </HeadingPairs>
  <TitlesOfParts>
    <vt:vector size="28" baseType="lpstr">
      <vt:lpstr>pptkorea_0Ae19027</vt:lpstr>
      <vt:lpstr>디자인 사용자 지정</vt:lpstr>
      <vt:lpstr>1_기본 디자인</vt:lpstr>
      <vt:lpstr>3_기본 디자인</vt:lpstr>
      <vt:lpstr>1_pptkorea_0Ae19027</vt:lpstr>
      <vt:lpstr>Microsoft Graph Chart</vt:lpstr>
      <vt:lpstr>PowerPoint 演示文稿</vt:lpstr>
      <vt:lpstr>Click To Edit Title Style</vt:lpstr>
      <vt:lpstr>Click To Edit Title Style</vt:lpstr>
      <vt:lpstr>Click To Edit Title Style</vt:lpstr>
      <vt:lpstr>Click To Edit Title Style</vt:lpstr>
      <vt:lpstr>PowerPoint 演示文稿</vt:lpstr>
      <vt:lpstr>Click To Edit Title Style</vt:lpstr>
      <vt:lpstr>Click To Edit Title Style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Click To Type Slide Title</vt:lpstr>
      <vt:lpstr>THANK YOU</vt:lpstr>
      <vt:lpstr>PowerPoint 演示文稿</vt:lpstr>
    </vt:vector>
  </TitlesOfParts>
  <Company>Microsoft</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Administrator</cp:lastModifiedBy>
  <cp:revision>54</cp:revision>
  <cp:lastPrinted>1899-12-30T00:00:00Z</cp:lastPrinted>
  <dcterms:created xsi:type="dcterms:W3CDTF">2010-05-17T10:21:07Z</dcterms:created>
  <dcterms:modified xsi:type="dcterms:W3CDTF">2016-08-22T04:11:58Z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2052-8.1.0.3089</vt:lpwstr>
  </property>
</Properties>
</file>