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71" r:id="rId3"/>
    <p:sldId id="263" r:id="rId4"/>
    <p:sldId id="261" r:id="rId5"/>
    <p:sldId id="280" r:id="rId6"/>
    <p:sldId id="300" r:id="rId7"/>
    <p:sldId id="268" r:id="rId8"/>
    <p:sldId id="301" r:id="rId9"/>
    <p:sldId id="264" r:id="rId10"/>
    <p:sldId id="282" r:id="rId11"/>
    <p:sldId id="293" r:id="rId12"/>
    <p:sldId id="266" r:id="rId13"/>
    <p:sldId id="299" r:id="rId14"/>
    <p:sldId id="273" r:id="rId15"/>
    <p:sldId id="277" r:id="rId16"/>
    <p:sldId id="276" r:id="rId17"/>
    <p:sldId id="278" r:id="rId18"/>
    <p:sldId id="302" r:id="rId19"/>
    <p:sldId id="275" r:id="rId20"/>
    <p:sldId id="274" r:id="rId21"/>
    <p:sldId id="312" r:id="rId22"/>
    <p:sldId id="313" r:id="rId23"/>
    <p:sldId id="309" r:id="rId24"/>
    <p:sldId id="279" r:id="rId25"/>
    <p:sldId id="269" r:id="rId26"/>
    <p:sldId id="311" r:id="rId27"/>
    <p:sldId id="310" r:id="rId28"/>
    <p:sldId id="281" r:id="rId29"/>
    <p:sldId id="294" r:id="rId30"/>
    <p:sldId id="295" r:id="rId31"/>
    <p:sldId id="303" r:id="rId32"/>
    <p:sldId id="267" r:id="rId33"/>
    <p:sldId id="296" r:id="rId34"/>
    <p:sldId id="297" r:id="rId35"/>
    <p:sldId id="290" r:id="rId36"/>
    <p:sldId id="287" r:id="rId37"/>
    <p:sldId id="307" r:id="rId38"/>
    <p:sldId id="270" r:id="rId39"/>
    <p:sldId id="289" r:id="rId40"/>
    <p:sldId id="304" r:id="rId41"/>
    <p:sldId id="305" r:id="rId42"/>
    <p:sldId id="285" r:id="rId43"/>
    <p:sldId id="292" r:id="rId44"/>
    <p:sldId id="288" r:id="rId45"/>
    <p:sldId id="308" r:id="rId46"/>
    <p:sldId id="258" r:id="rId47"/>
    <p:sldId id="272" r:id="rId48"/>
    <p:sldId id="283" r:id="rId49"/>
    <p:sldId id="298" r:id="rId50"/>
    <p:sldId id="306" r:id="rId51"/>
    <p:sldId id="291" r:id="rId52"/>
    <p:sldId id="314" r:id="rId53"/>
  </p:sldIdLst>
  <p:sldSz cx="9144000" cy="504031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493B"/>
    <a:srgbClr val="F5C24C"/>
    <a:srgbClr val="0EBEA9"/>
    <a:srgbClr val="4BACC6"/>
    <a:srgbClr val="D55C4F"/>
    <a:srgbClr val="D35345"/>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0240" autoAdjust="0"/>
    <p:restoredTop sz="94660"/>
  </p:normalViewPr>
  <p:slideViewPr>
    <p:cSldViewPr>
      <p:cViewPr>
        <p:scale>
          <a:sx n="90" d="100"/>
          <a:sy n="90" d="100"/>
        </p:scale>
        <p:origin x="-582" y="-84"/>
      </p:cViewPr>
      <p:guideLst>
        <p:guide orient="horz" pos="158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FBA236-ED4E-445B-B21E-5083837DAEAC}" type="doc">
      <dgm:prSet loTypeId="urn:microsoft.com/office/officeart/2005/8/layout/hChevron3" loCatId="process" qsTypeId="urn:microsoft.com/office/officeart/2005/8/quickstyle/simple1" qsCatId="simple" csTypeId="urn:microsoft.com/office/officeart/2005/8/colors/accent1_2" csCatId="accent1" phldr="1"/>
      <dgm:spPr/>
    </dgm:pt>
    <dgm:pt modelId="{2EFE2A9A-2BE3-445F-90B8-2DA47C9DC60E}">
      <dgm:prSet phldrT="[Text]" custT="1"/>
      <dgm:spPr>
        <a:solidFill>
          <a:srgbClr val="D1493B"/>
        </a:solidFill>
        <a:ln>
          <a:noFill/>
        </a:ln>
      </dgm:spPr>
      <dgm:t>
        <a:bodyPr/>
        <a:lstStyle/>
        <a:p>
          <a:r>
            <a:rPr lang="en-US" sz="1600" b="1" dirty="0" smtClean="0">
              <a:latin typeface="Signika Negative" pitchFamily="2" charset="0"/>
            </a:rPr>
            <a:t>Management</a:t>
          </a:r>
          <a:endParaRPr lang="en-US" sz="1600" b="1" dirty="0">
            <a:latin typeface="Signika Negative" pitchFamily="2" charset="0"/>
          </a:endParaRPr>
        </a:p>
      </dgm:t>
    </dgm:pt>
    <dgm:pt modelId="{BA9E9043-E2C5-4DAB-B089-3D29AE20F08F}" type="parTrans" cxnId="{16031285-491F-4543-9D17-30E8DB324FAE}">
      <dgm:prSet/>
      <dgm:spPr/>
      <dgm:t>
        <a:bodyPr/>
        <a:lstStyle/>
        <a:p>
          <a:endParaRPr lang="en-US" sz="1600" b="1">
            <a:latin typeface="Signika Negative" pitchFamily="2" charset="0"/>
          </a:endParaRPr>
        </a:p>
      </dgm:t>
    </dgm:pt>
    <dgm:pt modelId="{F262018D-52CF-404E-A60B-C53EBC785E92}" type="sibTrans" cxnId="{16031285-491F-4543-9D17-30E8DB324FAE}">
      <dgm:prSet/>
      <dgm:spPr/>
      <dgm:t>
        <a:bodyPr/>
        <a:lstStyle/>
        <a:p>
          <a:endParaRPr lang="en-US" sz="1600" b="1">
            <a:latin typeface="Signika Negative" pitchFamily="2" charset="0"/>
          </a:endParaRPr>
        </a:p>
      </dgm:t>
    </dgm:pt>
    <dgm:pt modelId="{F02FF2D1-1C7C-4E32-A265-670DE3F65C26}">
      <dgm:prSet phldrT="[Text]" custT="1"/>
      <dgm:spPr>
        <a:solidFill>
          <a:srgbClr val="F5C24C"/>
        </a:solidFill>
        <a:ln>
          <a:noFill/>
        </a:ln>
      </dgm:spPr>
      <dgm:t>
        <a:bodyPr/>
        <a:lstStyle/>
        <a:p>
          <a:r>
            <a:rPr lang="en-US" sz="1600" b="1" dirty="0" smtClean="0">
              <a:latin typeface="Signika Negative" pitchFamily="2" charset="0"/>
            </a:rPr>
            <a:t>Process</a:t>
          </a:r>
          <a:endParaRPr lang="en-US" sz="1600" b="1" dirty="0">
            <a:latin typeface="Signika Negative" pitchFamily="2" charset="0"/>
          </a:endParaRPr>
        </a:p>
      </dgm:t>
    </dgm:pt>
    <dgm:pt modelId="{BBF13CAE-D546-4E81-A241-50F7D4209E9C}" type="parTrans" cxnId="{8EA4FBCE-AE81-40B4-B9B8-99E754589355}">
      <dgm:prSet/>
      <dgm:spPr/>
      <dgm:t>
        <a:bodyPr/>
        <a:lstStyle/>
        <a:p>
          <a:endParaRPr lang="en-US" sz="1600" b="1">
            <a:latin typeface="Signika Negative" pitchFamily="2" charset="0"/>
          </a:endParaRPr>
        </a:p>
      </dgm:t>
    </dgm:pt>
    <dgm:pt modelId="{D3DC8045-0433-40FE-A8C5-B19D4C6F02E4}" type="sibTrans" cxnId="{8EA4FBCE-AE81-40B4-B9B8-99E754589355}">
      <dgm:prSet/>
      <dgm:spPr/>
      <dgm:t>
        <a:bodyPr/>
        <a:lstStyle/>
        <a:p>
          <a:endParaRPr lang="en-US" sz="1600" b="1">
            <a:latin typeface="Signika Negative" pitchFamily="2" charset="0"/>
          </a:endParaRPr>
        </a:p>
      </dgm:t>
    </dgm:pt>
    <dgm:pt modelId="{68A18434-741A-43EA-9A04-6FA38604444A}">
      <dgm:prSet phldrT="[Text]" custT="1"/>
      <dgm:spPr>
        <a:solidFill>
          <a:srgbClr val="0EBEA9"/>
        </a:solidFill>
        <a:ln>
          <a:noFill/>
        </a:ln>
      </dgm:spPr>
      <dgm:t>
        <a:bodyPr/>
        <a:lstStyle/>
        <a:p>
          <a:r>
            <a:rPr lang="en-US" sz="1600" b="1" dirty="0" smtClean="0">
              <a:latin typeface="Signika Negative" pitchFamily="2" charset="0"/>
            </a:rPr>
            <a:t>Talent</a:t>
          </a:r>
          <a:endParaRPr lang="en-US" sz="1600" b="1" dirty="0">
            <a:latin typeface="Signika Negative" pitchFamily="2" charset="0"/>
          </a:endParaRPr>
        </a:p>
      </dgm:t>
    </dgm:pt>
    <dgm:pt modelId="{23CB7F3D-89BC-4AE7-B105-D5A003B1DA11}" type="parTrans" cxnId="{D1EB98F5-5CA7-4770-8CBC-5A39C2671871}">
      <dgm:prSet/>
      <dgm:spPr/>
      <dgm:t>
        <a:bodyPr/>
        <a:lstStyle/>
        <a:p>
          <a:endParaRPr lang="en-US" sz="1600" b="1">
            <a:latin typeface="Signika Negative" pitchFamily="2" charset="0"/>
          </a:endParaRPr>
        </a:p>
      </dgm:t>
    </dgm:pt>
    <dgm:pt modelId="{94D31D3E-FF81-463F-A0DC-F56F75AC7A8B}" type="sibTrans" cxnId="{D1EB98F5-5CA7-4770-8CBC-5A39C2671871}">
      <dgm:prSet/>
      <dgm:spPr/>
      <dgm:t>
        <a:bodyPr/>
        <a:lstStyle/>
        <a:p>
          <a:endParaRPr lang="en-US" sz="1600" b="1">
            <a:latin typeface="Signika Negative" pitchFamily="2" charset="0"/>
          </a:endParaRPr>
        </a:p>
      </dgm:t>
    </dgm:pt>
    <dgm:pt modelId="{BD2BE59C-6E2D-4FD6-9429-6687D2F49DBB}" type="pres">
      <dgm:prSet presAssocID="{9BFBA236-ED4E-445B-B21E-5083837DAEAC}" presName="Name0" presStyleCnt="0">
        <dgm:presLayoutVars>
          <dgm:dir/>
          <dgm:resizeHandles val="exact"/>
        </dgm:presLayoutVars>
      </dgm:prSet>
      <dgm:spPr/>
    </dgm:pt>
    <dgm:pt modelId="{DD6BEA46-7FC4-442A-BBC2-0CD46009A47C}" type="pres">
      <dgm:prSet presAssocID="{2EFE2A9A-2BE3-445F-90B8-2DA47C9DC60E}" presName="parTxOnly" presStyleLbl="node1" presStyleIdx="0" presStyleCnt="3" custLinFactNeighborX="-9454" custLinFactNeighborY="-7467">
        <dgm:presLayoutVars>
          <dgm:bulletEnabled val="1"/>
        </dgm:presLayoutVars>
      </dgm:prSet>
      <dgm:spPr/>
      <dgm:t>
        <a:bodyPr/>
        <a:lstStyle/>
        <a:p>
          <a:endParaRPr lang="en-US"/>
        </a:p>
      </dgm:t>
    </dgm:pt>
    <dgm:pt modelId="{F4FE6D7F-72E0-4C0E-8740-BB9E6416A5D5}" type="pres">
      <dgm:prSet presAssocID="{F262018D-52CF-404E-A60B-C53EBC785E92}" presName="parSpace" presStyleCnt="0"/>
      <dgm:spPr/>
    </dgm:pt>
    <dgm:pt modelId="{16594F58-431D-4C4E-ADDE-3655F4ECCC3C}" type="pres">
      <dgm:prSet presAssocID="{F02FF2D1-1C7C-4E32-A265-670DE3F65C26}" presName="parTxOnly" presStyleLbl="node1" presStyleIdx="1" presStyleCnt="3">
        <dgm:presLayoutVars>
          <dgm:bulletEnabled val="1"/>
        </dgm:presLayoutVars>
      </dgm:prSet>
      <dgm:spPr/>
      <dgm:t>
        <a:bodyPr/>
        <a:lstStyle/>
        <a:p>
          <a:endParaRPr lang="en-US"/>
        </a:p>
      </dgm:t>
    </dgm:pt>
    <dgm:pt modelId="{6EF916BE-C804-4D47-85F6-3AAFABC0F50B}" type="pres">
      <dgm:prSet presAssocID="{D3DC8045-0433-40FE-A8C5-B19D4C6F02E4}" presName="parSpace" presStyleCnt="0"/>
      <dgm:spPr/>
    </dgm:pt>
    <dgm:pt modelId="{355E6D99-9B3F-4A4B-93DA-01423125FF41}" type="pres">
      <dgm:prSet presAssocID="{68A18434-741A-43EA-9A04-6FA38604444A}" presName="parTxOnly" presStyleLbl="node1" presStyleIdx="2" presStyleCnt="3">
        <dgm:presLayoutVars>
          <dgm:bulletEnabled val="1"/>
        </dgm:presLayoutVars>
      </dgm:prSet>
      <dgm:spPr/>
      <dgm:t>
        <a:bodyPr/>
        <a:lstStyle/>
        <a:p>
          <a:endParaRPr lang="en-US"/>
        </a:p>
      </dgm:t>
    </dgm:pt>
  </dgm:ptLst>
  <dgm:cxnLst>
    <dgm:cxn modelId="{8EA4FBCE-AE81-40B4-B9B8-99E754589355}" srcId="{9BFBA236-ED4E-445B-B21E-5083837DAEAC}" destId="{F02FF2D1-1C7C-4E32-A265-670DE3F65C26}" srcOrd="1" destOrd="0" parTransId="{BBF13CAE-D546-4E81-A241-50F7D4209E9C}" sibTransId="{D3DC8045-0433-40FE-A8C5-B19D4C6F02E4}"/>
    <dgm:cxn modelId="{88F31566-08F9-43A0-95CB-31E5532BC3C4}" type="presOf" srcId="{68A18434-741A-43EA-9A04-6FA38604444A}" destId="{355E6D99-9B3F-4A4B-93DA-01423125FF41}" srcOrd="0" destOrd="0" presId="urn:microsoft.com/office/officeart/2005/8/layout/hChevron3"/>
    <dgm:cxn modelId="{16031285-491F-4543-9D17-30E8DB324FAE}" srcId="{9BFBA236-ED4E-445B-B21E-5083837DAEAC}" destId="{2EFE2A9A-2BE3-445F-90B8-2DA47C9DC60E}" srcOrd="0" destOrd="0" parTransId="{BA9E9043-E2C5-4DAB-B089-3D29AE20F08F}" sibTransId="{F262018D-52CF-404E-A60B-C53EBC785E92}"/>
    <dgm:cxn modelId="{54CFC05B-A54E-4B0B-931D-C21B3C958B1E}" type="presOf" srcId="{F02FF2D1-1C7C-4E32-A265-670DE3F65C26}" destId="{16594F58-431D-4C4E-ADDE-3655F4ECCC3C}" srcOrd="0" destOrd="0" presId="urn:microsoft.com/office/officeart/2005/8/layout/hChevron3"/>
    <dgm:cxn modelId="{EEF01CD3-5367-442B-B493-0F355F1991A6}" type="presOf" srcId="{2EFE2A9A-2BE3-445F-90B8-2DA47C9DC60E}" destId="{DD6BEA46-7FC4-442A-BBC2-0CD46009A47C}" srcOrd="0" destOrd="0" presId="urn:microsoft.com/office/officeart/2005/8/layout/hChevron3"/>
    <dgm:cxn modelId="{36133994-4178-45E1-9561-61467D198BBB}" type="presOf" srcId="{9BFBA236-ED4E-445B-B21E-5083837DAEAC}" destId="{BD2BE59C-6E2D-4FD6-9429-6687D2F49DBB}" srcOrd="0" destOrd="0" presId="urn:microsoft.com/office/officeart/2005/8/layout/hChevron3"/>
    <dgm:cxn modelId="{D1EB98F5-5CA7-4770-8CBC-5A39C2671871}" srcId="{9BFBA236-ED4E-445B-B21E-5083837DAEAC}" destId="{68A18434-741A-43EA-9A04-6FA38604444A}" srcOrd="2" destOrd="0" parTransId="{23CB7F3D-89BC-4AE7-B105-D5A003B1DA11}" sibTransId="{94D31D3E-FF81-463F-A0DC-F56F75AC7A8B}"/>
    <dgm:cxn modelId="{27795CE0-2139-4DA1-B4D4-C797BFCB6764}" type="presParOf" srcId="{BD2BE59C-6E2D-4FD6-9429-6687D2F49DBB}" destId="{DD6BEA46-7FC4-442A-BBC2-0CD46009A47C}" srcOrd="0" destOrd="0" presId="urn:microsoft.com/office/officeart/2005/8/layout/hChevron3"/>
    <dgm:cxn modelId="{2181CB68-BF51-4040-A015-7A8241EF3EA4}" type="presParOf" srcId="{BD2BE59C-6E2D-4FD6-9429-6687D2F49DBB}" destId="{F4FE6D7F-72E0-4C0E-8740-BB9E6416A5D5}" srcOrd="1" destOrd="0" presId="urn:microsoft.com/office/officeart/2005/8/layout/hChevron3"/>
    <dgm:cxn modelId="{C84006D7-65C4-4506-B356-84D472BB7AF1}" type="presParOf" srcId="{BD2BE59C-6E2D-4FD6-9429-6687D2F49DBB}" destId="{16594F58-431D-4C4E-ADDE-3655F4ECCC3C}" srcOrd="2" destOrd="0" presId="urn:microsoft.com/office/officeart/2005/8/layout/hChevron3"/>
    <dgm:cxn modelId="{25FE6772-DBAA-4D05-8E12-C8D9C7D0AE80}" type="presParOf" srcId="{BD2BE59C-6E2D-4FD6-9429-6687D2F49DBB}" destId="{6EF916BE-C804-4D47-85F6-3AAFABC0F50B}" srcOrd="3" destOrd="0" presId="urn:microsoft.com/office/officeart/2005/8/layout/hChevron3"/>
    <dgm:cxn modelId="{62563C9E-D3EF-4C3C-BF5F-DE1CD4007594}" type="presParOf" srcId="{BD2BE59C-6E2D-4FD6-9429-6687D2F49DBB}" destId="{355E6D99-9B3F-4A4B-93DA-01423125FF41}" srcOrd="4" destOrd="0" presId="urn:microsoft.com/office/officeart/2005/8/layout/hChevron3"/>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A356EA-E97D-45A2-9758-A8B8F1D13D7F}" type="doc">
      <dgm:prSet loTypeId="urn:microsoft.com/office/officeart/2008/layout/CircleAccentTimeline" loCatId="process" qsTypeId="urn:microsoft.com/office/officeart/2005/8/quickstyle/simple1" qsCatId="simple" csTypeId="urn:microsoft.com/office/officeart/2005/8/colors/colorful4" csCatId="colorful" phldr="1"/>
      <dgm:spPr/>
      <dgm:t>
        <a:bodyPr/>
        <a:lstStyle/>
        <a:p>
          <a:endParaRPr lang="en-US"/>
        </a:p>
      </dgm:t>
    </dgm:pt>
    <dgm:pt modelId="{9D61B7FB-E3ED-4CA1-9C39-4229CA860740}">
      <dgm:prSet phldrT="[Text]" custT="1"/>
      <dgm:spPr/>
      <dgm:t>
        <a:bodyPr/>
        <a:lstStyle/>
        <a:p>
          <a:r>
            <a:rPr lang="es-HN" sz="1200" b="1" dirty="0" smtClean="0">
              <a:solidFill>
                <a:schemeClr val="tx1">
                  <a:lumMod val="50000"/>
                  <a:lumOff val="50000"/>
                </a:schemeClr>
              </a:solidFill>
              <a:latin typeface="Signika Negative" pitchFamily="2" charset="0"/>
            </a:rPr>
            <a:t>Design</a:t>
          </a:r>
          <a:endParaRPr lang="en-US" sz="1200" b="1" dirty="0">
            <a:solidFill>
              <a:schemeClr val="tx1">
                <a:lumMod val="50000"/>
                <a:lumOff val="50000"/>
              </a:schemeClr>
            </a:solidFill>
            <a:latin typeface="Signika Negative" pitchFamily="2" charset="0"/>
          </a:endParaRPr>
        </a:p>
      </dgm:t>
    </dgm:pt>
    <dgm:pt modelId="{28309DFD-5232-42AA-A04C-C60BD4245B9E}" type="parTrans" cxnId="{B8EB5029-7A11-4580-A2DF-0D9FAD4466B3}">
      <dgm:prSet/>
      <dgm:spPr/>
      <dgm:t>
        <a:bodyPr/>
        <a:lstStyle/>
        <a:p>
          <a:endParaRPr lang="en-US" sz="1200">
            <a:solidFill>
              <a:schemeClr val="tx1">
                <a:lumMod val="50000"/>
                <a:lumOff val="50000"/>
              </a:schemeClr>
            </a:solidFill>
            <a:latin typeface="Signika Negative" pitchFamily="2" charset="0"/>
          </a:endParaRPr>
        </a:p>
      </dgm:t>
    </dgm:pt>
    <dgm:pt modelId="{D7CF575A-B5E6-4E0A-8F81-108860391226}" type="sibTrans" cxnId="{B8EB5029-7A11-4580-A2DF-0D9FAD4466B3}">
      <dgm:prSet/>
      <dgm:spPr/>
      <dgm:t>
        <a:bodyPr/>
        <a:lstStyle/>
        <a:p>
          <a:endParaRPr lang="en-US" sz="1200">
            <a:solidFill>
              <a:schemeClr val="tx1">
                <a:lumMod val="50000"/>
                <a:lumOff val="50000"/>
              </a:schemeClr>
            </a:solidFill>
            <a:latin typeface="Signika Negative" pitchFamily="2" charset="0"/>
          </a:endParaRPr>
        </a:p>
      </dgm:t>
    </dgm:pt>
    <dgm:pt modelId="{D598275C-A264-427F-8317-78ADAF7BD767}">
      <dgm:prSet phldrT="[Text]" custT="1"/>
      <dgm:spPr/>
      <dgm:t>
        <a:bodyPr/>
        <a:lstStyle/>
        <a:p>
          <a:pPr algn="r"/>
          <a:r>
            <a:rPr lang="es-HN" sz="1200" b="1" dirty="0" smtClean="0">
              <a:solidFill>
                <a:schemeClr val="tx1">
                  <a:lumMod val="50000"/>
                  <a:lumOff val="50000"/>
                </a:schemeClr>
              </a:solidFill>
              <a:latin typeface="Signika Negative" pitchFamily="2" charset="0"/>
            </a:rPr>
            <a:t>Idea</a:t>
          </a:r>
          <a:endParaRPr lang="en-US" sz="1200" b="1" dirty="0">
            <a:solidFill>
              <a:schemeClr val="tx1">
                <a:lumMod val="50000"/>
                <a:lumOff val="50000"/>
              </a:schemeClr>
            </a:solidFill>
            <a:latin typeface="Signika Negative" pitchFamily="2" charset="0"/>
          </a:endParaRPr>
        </a:p>
      </dgm:t>
    </dgm:pt>
    <dgm:pt modelId="{2000AC4F-E347-4E2F-BF83-29DA1FD24CED}" type="parTrans" cxnId="{F781BD4F-8343-4735-AA9F-C675FF0902E0}">
      <dgm:prSet/>
      <dgm:spPr/>
      <dgm:t>
        <a:bodyPr/>
        <a:lstStyle/>
        <a:p>
          <a:endParaRPr lang="en-US" sz="1200">
            <a:solidFill>
              <a:schemeClr val="tx1">
                <a:lumMod val="50000"/>
                <a:lumOff val="50000"/>
              </a:schemeClr>
            </a:solidFill>
            <a:latin typeface="Signika Negative" pitchFamily="2" charset="0"/>
          </a:endParaRPr>
        </a:p>
      </dgm:t>
    </dgm:pt>
    <dgm:pt modelId="{AB7EB0C8-D109-497A-A8D7-0FAA0E363A91}" type="sibTrans" cxnId="{F781BD4F-8343-4735-AA9F-C675FF0902E0}">
      <dgm:prSet/>
      <dgm:spPr/>
      <dgm:t>
        <a:bodyPr/>
        <a:lstStyle/>
        <a:p>
          <a:endParaRPr lang="en-US" sz="1200">
            <a:solidFill>
              <a:schemeClr val="tx1">
                <a:lumMod val="50000"/>
                <a:lumOff val="50000"/>
              </a:schemeClr>
            </a:solidFill>
            <a:latin typeface="Signika Negative" pitchFamily="2" charset="0"/>
          </a:endParaRPr>
        </a:p>
      </dgm:t>
    </dgm:pt>
    <dgm:pt modelId="{54A1A598-E4A0-4FE5-BEFD-747D7E314B69}">
      <dgm:prSet phldrT="[Text]" custT="1"/>
      <dgm:spPr/>
      <dgm:t>
        <a:bodyPr/>
        <a:lstStyle/>
        <a:p>
          <a:r>
            <a:rPr lang="es-HN" sz="1200" b="1" smtClean="0">
              <a:solidFill>
                <a:schemeClr val="tx1">
                  <a:lumMod val="50000"/>
                  <a:lumOff val="50000"/>
                </a:schemeClr>
              </a:solidFill>
              <a:latin typeface="Signika Negative" pitchFamily="2" charset="0"/>
            </a:rPr>
            <a:t>Brain storm</a:t>
          </a:r>
          <a:endParaRPr lang="en-US" sz="1200" b="1" dirty="0">
            <a:solidFill>
              <a:schemeClr val="tx1">
                <a:lumMod val="50000"/>
                <a:lumOff val="50000"/>
              </a:schemeClr>
            </a:solidFill>
            <a:latin typeface="Signika Negative" pitchFamily="2" charset="0"/>
          </a:endParaRPr>
        </a:p>
      </dgm:t>
    </dgm:pt>
    <dgm:pt modelId="{9DDB4517-6F2D-41CC-9F92-A51E03B018E1}" type="parTrans" cxnId="{371070FF-8351-483F-B879-699BAA8752F5}">
      <dgm:prSet/>
      <dgm:spPr/>
      <dgm:t>
        <a:bodyPr/>
        <a:lstStyle/>
        <a:p>
          <a:endParaRPr lang="en-US" sz="1200">
            <a:solidFill>
              <a:schemeClr val="tx1">
                <a:lumMod val="50000"/>
                <a:lumOff val="50000"/>
              </a:schemeClr>
            </a:solidFill>
            <a:latin typeface="Signika Negative" pitchFamily="2" charset="0"/>
          </a:endParaRPr>
        </a:p>
      </dgm:t>
    </dgm:pt>
    <dgm:pt modelId="{552DBCB7-FCAC-43ED-8C8B-446B4B16D60D}" type="sibTrans" cxnId="{371070FF-8351-483F-B879-699BAA8752F5}">
      <dgm:prSet/>
      <dgm:spPr/>
      <dgm:t>
        <a:bodyPr/>
        <a:lstStyle/>
        <a:p>
          <a:endParaRPr lang="en-US" sz="1200">
            <a:solidFill>
              <a:schemeClr val="tx1">
                <a:lumMod val="50000"/>
                <a:lumOff val="50000"/>
              </a:schemeClr>
            </a:solidFill>
            <a:latin typeface="Signika Negative" pitchFamily="2" charset="0"/>
          </a:endParaRPr>
        </a:p>
      </dgm:t>
    </dgm:pt>
    <dgm:pt modelId="{55CC4D67-D2E2-4D99-8892-82E9C03C8865}">
      <dgm:prSet phldrT="[Text]" custT="1"/>
      <dgm:spPr/>
      <dgm:t>
        <a:bodyPr/>
        <a:lstStyle/>
        <a:p>
          <a:r>
            <a:rPr lang="es-HN" sz="1200" b="1" smtClean="0">
              <a:solidFill>
                <a:schemeClr val="tx1">
                  <a:lumMod val="50000"/>
                  <a:lumOff val="50000"/>
                </a:schemeClr>
              </a:solidFill>
              <a:latin typeface="Signika Negative" pitchFamily="2" charset="0"/>
            </a:rPr>
            <a:t>Concept</a:t>
          </a:r>
          <a:endParaRPr lang="en-US" sz="1200" b="1" dirty="0">
            <a:solidFill>
              <a:schemeClr val="tx1">
                <a:lumMod val="50000"/>
                <a:lumOff val="50000"/>
              </a:schemeClr>
            </a:solidFill>
            <a:latin typeface="Signika Negative" pitchFamily="2" charset="0"/>
          </a:endParaRPr>
        </a:p>
      </dgm:t>
    </dgm:pt>
    <dgm:pt modelId="{3637D47C-3C52-46D0-962D-679913BD9C0D}" type="parTrans" cxnId="{4545A4D2-11F5-4C9B-BAC6-5F2D83C72F00}">
      <dgm:prSet/>
      <dgm:spPr/>
      <dgm:t>
        <a:bodyPr/>
        <a:lstStyle/>
        <a:p>
          <a:endParaRPr lang="en-US" sz="1200">
            <a:solidFill>
              <a:schemeClr val="tx1">
                <a:lumMod val="50000"/>
                <a:lumOff val="50000"/>
              </a:schemeClr>
            </a:solidFill>
            <a:latin typeface="Signika Negative" pitchFamily="2" charset="0"/>
          </a:endParaRPr>
        </a:p>
      </dgm:t>
    </dgm:pt>
    <dgm:pt modelId="{20E2B00A-9877-41E5-B217-F2315C523A60}" type="sibTrans" cxnId="{4545A4D2-11F5-4C9B-BAC6-5F2D83C72F00}">
      <dgm:prSet/>
      <dgm:spPr/>
      <dgm:t>
        <a:bodyPr/>
        <a:lstStyle/>
        <a:p>
          <a:endParaRPr lang="en-US" sz="1200">
            <a:solidFill>
              <a:schemeClr val="tx1">
                <a:lumMod val="50000"/>
                <a:lumOff val="50000"/>
              </a:schemeClr>
            </a:solidFill>
            <a:latin typeface="Signika Negative" pitchFamily="2" charset="0"/>
          </a:endParaRPr>
        </a:p>
      </dgm:t>
    </dgm:pt>
    <dgm:pt modelId="{12749784-A624-4C12-B8E1-80BA4988BE55}">
      <dgm:prSet phldrT="[Text]" custT="1"/>
      <dgm:spPr/>
      <dgm:t>
        <a:bodyPr/>
        <a:lstStyle/>
        <a:p>
          <a:r>
            <a:rPr lang="es-HN" sz="1200" b="1" smtClean="0">
              <a:solidFill>
                <a:schemeClr val="tx1">
                  <a:lumMod val="50000"/>
                  <a:lumOff val="50000"/>
                </a:schemeClr>
              </a:solidFill>
              <a:latin typeface="Signika Negative" pitchFamily="2" charset="0"/>
            </a:rPr>
            <a:t>Web</a:t>
          </a:r>
          <a:endParaRPr lang="en-US" sz="1200" b="1" dirty="0">
            <a:solidFill>
              <a:schemeClr val="tx1">
                <a:lumMod val="50000"/>
                <a:lumOff val="50000"/>
              </a:schemeClr>
            </a:solidFill>
            <a:latin typeface="Signika Negative" pitchFamily="2" charset="0"/>
          </a:endParaRPr>
        </a:p>
      </dgm:t>
    </dgm:pt>
    <dgm:pt modelId="{3FDE26AB-83DD-4DB4-9E47-DD59F8E6E5EB}" type="parTrans" cxnId="{319E102B-ABC2-451B-AE01-D3DD2BA231B6}">
      <dgm:prSet/>
      <dgm:spPr/>
      <dgm:t>
        <a:bodyPr/>
        <a:lstStyle/>
        <a:p>
          <a:endParaRPr lang="en-US" sz="1200">
            <a:solidFill>
              <a:schemeClr val="tx1">
                <a:lumMod val="50000"/>
                <a:lumOff val="50000"/>
              </a:schemeClr>
            </a:solidFill>
            <a:latin typeface="Signika Negative" pitchFamily="2" charset="0"/>
          </a:endParaRPr>
        </a:p>
      </dgm:t>
    </dgm:pt>
    <dgm:pt modelId="{60106C43-8825-43FE-A258-44722B76D84F}" type="sibTrans" cxnId="{319E102B-ABC2-451B-AE01-D3DD2BA231B6}">
      <dgm:prSet/>
      <dgm:spPr/>
      <dgm:t>
        <a:bodyPr/>
        <a:lstStyle/>
        <a:p>
          <a:endParaRPr lang="en-US" sz="1200">
            <a:solidFill>
              <a:schemeClr val="tx1">
                <a:lumMod val="50000"/>
                <a:lumOff val="50000"/>
              </a:schemeClr>
            </a:solidFill>
            <a:latin typeface="Signika Negative" pitchFamily="2" charset="0"/>
          </a:endParaRPr>
        </a:p>
      </dgm:t>
    </dgm:pt>
    <dgm:pt modelId="{00F78FE4-2E50-4BEF-8B55-DA5A496D2CC4}">
      <dgm:prSet phldrT="[Text]" custT="1"/>
      <dgm:spPr/>
      <dgm:t>
        <a:bodyPr/>
        <a:lstStyle/>
        <a:p>
          <a:r>
            <a:rPr lang="es-HN" sz="1200" b="1" dirty="0" smtClean="0">
              <a:solidFill>
                <a:schemeClr val="tx1">
                  <a:lumMod val="50000"/>
                  <a:lumOff val="50000"/>
                </a:schemeClr>
              </a:solidFill>
              <a:latin typeface="Signika Negative" pitchFamily="2" charset="0"/>
            </a:rPr>
            <a:t>Design</a:t>
          </a:r>
          <a:endParaRPr lang="en-US" sz="1200" b="1" dirty="0">
            <a:solidFill>
              <a:schemeClr val="tx1">
                <a:lumMod val="50000"/>
                <a:lumOff val="50000"/>
              </a:schemeClr>
            </a:solidFill>
            <a:latin typeface="Signika Negative" pitchFamily="2" charset="0"/>
          </a:endParaRPr>
        </a:p>
      </dgm:t>
    </dgm:pt>
    <dgm:pt modelId="{856CD68F-2F5E-45E5-B6D1-AAFE53D7C75F}" type="parTrans" cxnId="{3C9D52E5-6252-4B42-8CD4-2B9E22DA6871}">
      <dgm:prSet/>
      <dgm:spPr/>
      <dgm:t>
        <a:bodyPr/>
        <a:lstStyle/>
        <a:p>
          <a:endParaRPr lang="en-US" sz="1200">
            <a:solidFill>
              <a:schemeClr val="tx1">
                <a:lumMod val="50000"/>
                <a:lumOff val="50000"/>
              </a:schemeClr>
            </a:solidFill>
            <a:latin typeface="Signika Negative" pitchFamily="2" charset="0"/>
          </a:endParaRPr>
        </a:p>
      </dgm:t>
    </dgm:pt>
    <dgm:pt modelId="{54B57326-2309-45D4-B32D-652ADACBD260}" type="sibTrans" cxnId="{3C9D52E5-6252-4B42-8CD4-2B9E22DA6871}">
      <dgm:prSet/>
      <dgm:spPr/>
      <dgm:t>
        <a:bodyPr/>
        <a:lstStyle/>
        <a:p>
          <a:endParaRPr lang="en-US" sz="1200">
            <a:solidFill>
              <a:schemeClr val="tx1">
                <a:lumMod val="50000"/>
                <a:lumOff val="50000"/>
              </a:schemeClr>
            </a:solidFill>
            <a:latin typeface="Signika Negative" pitchFamily="2" charset="0"/>
          </a:endParaRPr>
        </a:p>
      </dgm:t>
    </dgm:pt>
    <dgm:pt modelId="{FF81FD7D-5C4E-462C-BA0D-45642CF14F26}">
      <dgm:prSet phldrT="[Text]" custT="1"/>
      <dgm:spPr/>
      <dgm:t>
        <a:bodyPr/>
        <a:lstStyle/>
        <a:p>
          <a:r>
            <a:rPr lang="es-HN" sz="1200" b="1" smtClean="0">
              <a:solidFill>
                <a:schemeClr val="tx1">
                  <a:lumMod val="50000"/>
                  <a:lumOff val="50000"/>
                </a:schemeClr>
              </a:solidFill>
              <a:latin typeface="Signika Negative" pitchFamily="2" charset="0"/>
            </a:rPr>
            <a:t>Code</a:t>
          </a:r>
          <a:endParaRPr lang="en-US" sz="1200" b="1" dirty="0">
            <a:solidFill>
              <a:schemeClr val="tx1">
                <a:lumMod val="50000"/>
                <a:lumOff val="50000"/>
              </a:schemeClr>
            </a:solidFill>
            <a:latin typeface="Signika Negative" pitchFamily="2" charset="0"/>
          </a:endParaRPr>
        </a:p>
      </dgm:t>
    </dgm:pt>
    <dgm:pt modelId="{05001CA2-10C1-48F8-B6E0-162774F62F80}" type="parTrans" cxnId="{87A1C4EE-9A77-44EB-9810-E8D8B41ACF63}">
      <dgm:prSet/>
      <dgm:spPr/>
      <dgm:t>
        <a:bodyPr/>
        <a:lstStyle/>
        <a:p>
          <a:endParaRPr lang="en-US" sz="1200">
            <a:solidFill>
              <a:schemeClr val="tx1">
                <a:lumMod val="50000"/>
                <a:lumOff val="50000"/>
              </a:schemeClr>
            </a:solidFill>
            <a:latin typeface="Signika Negative" pitchFamily="2" charset="0"/>
          </a:endParaRPr>
        </a:p>
      </dgm:t>
    </dgm:pt>
    <dgm:pt modelId="{C001E147-B476-4D82-BB09-0B7ECC3BB5CF}" type="sibTrans" cxnId="{87A1C4EE-9A77-44EB-9810-E8D8B41ACF63}">
      <dgm:prSet/>
      <dgm:spPr/>
      <dgm:t>
        <a:bodyPr/>
        <a:lstStyle/>
        <a:p>
          <a:endParaRPr lang="en-US" sz="1200">
            <a:solidFill>
              <a:schemeClr val="tx1">
                <a:lumMod val="50000"/>
                <a:lumOff val="50000"/>
              </a:schemeClr>
            </a:solidFill>
            <a:latin typeface="Signika Negative" pitchFamily="2" charset="0"/>
          </a:endParaRPr>
        </a:p>
      </dgm:t>
    </dgm:pt>
    <dgm:pt modelId="{F3032FCE-773E-41C2-96AF-E51286635657}">
      <dgm:prSet phldrT="[Text]" custT="1"/>
      <dgm:spPr/>
      <dgm:t>
        <a:bodyPr/>
        <a:lstStyle/>
        <a:p>
          <a:r>
            <a:rPr lang="es-HN" sz="1200" b="1" smtClean="0">
              <a:solidFill>
                <a:schemeClr val="tx1">
                  <a:lumMod val="50000"/>
                  <a:lumOff val="50000"/>
                </a:schemeClr>
              </a:solidFill>
              <a:latin typeface="Signika Negative" pitchFamily="2" charset="0"/>
            </a:rPr>
            <a:t>Video</a:t>
          </a:r>
          <a:endParaRPr lang="en-US" sz="1200" b="1" dirty="0">
            <a:solidFill>
              <a:schemeClr val="tx1">
                <a:lumMod val="50000"/>
                <a:lumOff val="50000"/>
              </a:schemeClr>
            </a:solidFill>
            <a:latin typeface="Signika Negative" pitchFamily="2" charset="0"/>
          </a:endParaRPr>
        </a:p>
      </dgm:t>
    </dgm:pt>
    <dgm:pt modelId="{1C1F367A-916E-4F0C-964C-3F5A1BF218C6}" type="parTrans" cxnId="{2C400DD2-9D08-4F62-B628-E9007192E54B}">
      <dgm:prSet/>
      <dgm:spPr/>
      <dgm:t>
        <a:bodyPr/>
        <a:lstStyle/>
        <a:p>
          <a:endParaRPr lang="en-US" sz="1200">
            <a:solidFill>
              <a:schemeClr val="tx1">
                <a:lumMod val="50000"/>
                <a:lumOff val="50000"/>
              </a:schemeClr>
            </a:solidFill>
            <a:latin typeface="Signika Negative" pitchFamily="2" charset="0"/>
          </a:endParaRPr>
        </a:p>
      </dgm:t>
    </dgm:pt>
    <dgm:pt modelId="{5062BF2C-7D68-4C7D-881C-079BD0821E64}" type="sibTrans" cxnId="{2C400DD2-9D08-4F62-B628-E9007192E54B}">
      <dgm:prSet/>
      <dgm:spPr/>
      <dgm:t>
        <a:bodyPr/>
        <a:lstStyle/>
        <a:p>
          <a:endParaRPr lang="en-US" sz="1200">
            <a:solidFill>
              <a:schemeClr val="tx1">
                <a:lumMod val="50000"/>
                <a:lumOff val="50000"/>
              </a:schemeClr>
            </a:solidFill>
            <a:latin typeface="Signika Negative" pitchFamily="2" charset="0"/>
          </a:endParaRPr>
        </a:p>
      </dgm:t>
    </dgm:pt>
    <dgm:pt modelId="{3EA0CEAF-33EE-4C7F-9D56-32F5A8126723}">
      <dgm:prSet phldrT="[Text]" custT="1"/>
      <dgm:spPr>
        <a:noFill/>
      </dgm:spPr>
      <dgm:t>
        <a:bodyPr/>
        <a:lstStyle/>
        <a:p>
          <a:r>
            <a:rPr lang="es-HN" sz="1200" b="1" smtClean="0">
              <a:solidFill>
                <a:schemeClr val="tx1">
                  <a:lumMod val="50000"/>
                  <a:lumOff val="50000"/>
                </a:schemeClr>
              </a:solidFill>
              <a:latin typeface="Signika Negative" pitchFamily="2" charset="0"/>
            </a:rPr>
            <a:t>StoryBoard</a:t>
          </a:r>
          <a:endParaRPr lang="en-US" sz="1200" b="1" dirty="0">
            <a:solidFill>
              <a:schemeClr val="tx1">
                <a:lumMod val="50000"/>
                <a:lumOff val="50000"/>
              </a:schemeClr>
            </a:solidFill>
            <a:latin typeface="Signika Negative" pitchFamily="2" charset="0"/>
          </a:endParaRPr>
        </a:p>
      </dgm:t>
    </dgm:pt>
    <dgm:pt modelId="{15F37C37-339C-43B5-B7B8-2909288F924B}" type="parTrans" cxnId="{65141025-8D9D-4701-96E4-B3E71BE36BF4}">
      <dgm:prSet/>
      <dgm:spPr/>
      <dgm:t>
        <a:bodyPr/>
        <a:lstStyle/>
        <a:p>
          <a:endParaRPr lang="en-US" sz="1200">
            <a:solidFill>
              <a:schemeClr val="tx1">
                <a:lumMod val="50000"/>
                <a:lumOff val="50000"/>
              </a:schemeClr>
            </a:solidFill>
            <a:latin typeface="Signika Negative" pitchFamily="2" charset="0"/>
          </a:endParaRPr>
        </a:p>
      </dgm:t>
    </dgm:pt>
    <dgm:pt modelId="{13FE97CF-2136-4D23-B883-E2FEB0CBA46E}" type="sibTrans" cxnId="{65141025-8D9D-4701-96E4-B3E71BE36BF4}">
      <dgm:prSet/>
      <dgm:spPr/>
      <dgm:t>
        <a:bodyPr/>
        <a:lstStyle/>
        <a:p>
          <a:endParaRPr lang="en-US" sz="1200">
            <a:solidFill>
              <a:schemeClr val="tx1">
                <a:lumMod val="50000"/>
                <a:lumOff val="50000"/>
              </a:schemeClr>
            </a:solidFill>
            <a:latin typeface="Signika Negative" pitchFamily="2" charset="0"/>
          </a:endParaRPr>
        </a:p>
      </dgm:t>
    </dgm:pt>
    <dgm:pt modelId="{0EFB6773-66AC-4904-8D83-E555AFA26E3B}" type="pres">
      <dgm:prSet presAssocID="{11A356EA-E97D-45A2-9758-A8B8F1D13D7F}" presName="Name0" presStyleCnt="0">
        <dgm:presLayoutVars>
          <dgm:dir/>
        </dgm:presLayoutVars>
      </dgm:prSet>
      <dgm:spPr/>
      <dgm:t>
        <a:bodyPr/>
        <a:lstStyle/>
        <a:p>
          <a:endParaRPr lang="en-US"/>
        </a:p>
      </dgm:t>
    </dgm:pt>
    <dgm:pt modelId="{82255A1F-8F1F-4E14-BF2B-8C7A9566A5FA}" type="pres">
      <dgm:prSet presAssocID="{9D61B7FB-E3ED-4CA1-9C39-4229CA860740}" presName="parComposite" presStyleCnt="0"/>
      <dgm:spPr/>
    </dgm:pt>
    <dgm:pt modelId="{9094FA21-6E92-441B-8C9F-52D734A65193}" type="pres">
      <dgm:prSet presAssocID="{9D61B7FB-E3ED-4CA1-9C39-4229CA860740}" presName="parBigCircle" presStyleLbl="node0" presStyleIdx="0" presStyleCnt="3"/>
      <dgm:spPr>
        <a:solidFill>
          <a:schemeClr val="tx1">
            <a:lumMod val="50000"/>
            <a:lumOff val="50000"/>
          </a:schemeClr>
        </a:solidFill>
        <a:ln>
          <a:noFill/>
        </a:ln>
      </dgm:spPr>
      <dgm:t>
        <a:bodyPr/>
        <a:lstStyle/>
        <a:p>
          <a:endParaRPr lang="en-US"/>
        </a:p>
      </dgm:t>
    </dgm:pt>
    <dgm:pt modelId="{B00C6C6B-F6B4-4049-B3E3-7FFC7CD52822}" type="pres">
      <dgm:prSet presAssocID="{9D61B7FB-E3ED-4CA1-9C39-4229CA860740}" presName="parTx" presStyleLbl="revTx" presStyleIdx="0" presStyleCnt="15"/>
      <dgm:spPr/>
      <dgm:t>
        <a:bodyPr/>
        <a:lstStyle/>
        <a:p>
          <a:endParaRPr lang="en-US"/>
        </a:p>
      </dgm:t>
    </dgm:pt>
    <dgm:pt modelId="{FA1C6AFA-99C7-4032-B7EF-CE0B3D8757F6}" type="pres">
      <dgm:prSet presAssocID="{9D61B7FB-E3ED-4CA1-9C39-4229CA860740}" presName="bSpace" presStyleCnt="0"/>
      <dgm:spPr/>
    </dgm:pt>
    <dgm:pt modelId="{7C2BD2AA-7356-4229-B772-E9DE52729B32}" type="pres">
      <dgm:prSet presAssocID="{9D61B7FB-E3ED-4CA1-9C39-4229CA860740}" presName="parBackupNorm" presStyleCnt="0"/>
      <dgm:spPr/>
    </dgm:pt>
    <dgm:pt modelId="{ABF8444C-73AC-427A-A676-39F3B67FC07C}" type="pres">
      <dgm:prSet presAssocID="{D7CF575A-B5E6-4E0A-8F81-108860391226}" presName="parSpace" presStyleCnt="0"/>
      <dgm:spPr/>
    </dgm:pt>
    <dgm:pt modelId="{6864E324-BF2E-4F41-851E-7132FCB320FD}" type="pres">
      <dgm:prSet presAssocID="{D598275C-A264-427F-8317-78ADAF7BD767}" presName="desBackupLeftNorm" presStyleCnt="0"/>
      <dgm:spPr/>
    </dgm:pt>
    <dgm:pt modelId="{280ECFE3-4FE2-4173-936F-7743FBFEBF12}" type="pres">
      <dgm:prSet presAssocID="{D598275C-A264-427F-8317-78ADAF7BD767}" presName="desComposite" presStyleCnt="0"/>
      <dgm:spPr/>
    </dgm:pt>
    <dgm:pt modelId="{E4D33CD8-13F9-45F3-B19D-D4C75FD41E93}" type="pres">
      <dgm:prSet presAssocID="{D598275C-A264-427F-8317-78ADAF7BD767}" presName="desCircle" presStyleLbl="node1" presStyleIdx="0" presStyleCnt="6"/>
      <dgm:spPr>
        <a:solidFill>
          <a:schemeClr val="bg1">
            <a:lumMod val="75000"/>
          </a:schemeClr>
        </a:solidFill>
        <a:ln>
          <a:noFill/>
        </a:ln>
      </dgm:spPr>
      <dgm:t>
        <a:bodyPr/>
        <a:lstStyle/>
        <a:p>
          <a:endParaRPr lang="en-US"/>
        </a:p>
      </dgm:t>
    </dgm:pt>
    <dgm:pt modelId="{FF7C2AD6-F06E-495E-B18A-71694065E1F1}" type="pres">
      <dgm:prSet presAssocID="{D598275C-A264-427F-8317-78ADAF7BD767}" presName="chTx" presStyleLbl="revTx" presStyleIdx="1" presStyleCnt="15"/>
      <dgm:spPr/>
      <dgm:t>
        <a:bodyPr/>
        <a:lstStyle/>
        <a:p>
          <a:endParaRPr lang="en-US"/>
        </a:p>
      </dgm:t>
    </dgm:pt>
    <dgm:pt modelId="{BB248908-9D96-4712-BD7C-D34657635399}" type="pres">
      <dgm:prSet presAssocID="{D598275C-A264-427F-8317-78ADAF7BD767}" presName="desTx" presStyleLbl="revTx" presStyleIdx="2" presStyleCnt="15">
        <dgm:presLayoutVars>
          <dgm:bulletEnabled val="1"/>
        </dgm:presLayoutVars>
      </dgm:prSet>
      <dgm:spPr/>
    </dgm:pt>
    <dgm:pt modelId="{695D9801-D22E-4F2B-8A8F-50134D36EED1}" type="pres">
      <dgm:prSet presAssocID="{D598275C-A264-427F-8317-78ADAF7BD767}" presName="desBackupRightNorm" presStyleCnt="0"/>
      <dgm:spPr/>
    </dgm:pt>
    <dgm:pt modelId="{7F97BDAC-E2FD-4E63-AA26-74B9C254D98D}" type="pres">
      <dgm:prSet presAssocID="{AB7EB0C8-D109-497A-A8D7-0FAA0E363A91}" presName="desSpace" presStyleCnt="0"/>
      <dgm:spPr/>
    </dgm:pt>
    <dgm:pt modelId="{E5E02041-40DD-49FB-A6CF-1D618EF6661B}" type="pres">
      <dgm:prSet presAssocID="{54A1A598-E4A0-4FE5-BEFD-747D7E314B69}" presName="desBackupLeftNorm" presStyleCnt="0"/>
      <dgm:spPr/>
    </dgm:pt>
    <dgm:pt modelId="{A477B782-454B-4046-855F-D15EA9D5FC01}" type="pres">
      <dgm:prSet presAssocID="{54A1A598-E4A0-4FE5-BEFD-747D7E314B69}" presName="desComposite" presStyleCnt="0"/>
      <dgm:spPr/>
    </dgm:pt>
    <dgm:pt modelId="{20EDCF62-ECF3-49B7-A947-063D93C223C6}" type="pres">
      <dgm:prSet presAssocID="{54A1A598-E4A0-4FE5-BEFD-747D7E314B69}" presName="desCircle" presStyleLbl="node1" presStyleIdx="1" presStyleCnt="6"/>
      <dgm:spPr>
        <a:solidFill>
          <a:srgbClr val="D1493B"/>
        </a:solidFill>
        <a:ln>
          <a:noFill/>
        </a:ln>
      </dgm:spPr>
      <dgm:t>
        <a:bodyPr/>
        <a:lstStyle/>
        <a:p>
          <a:endParaRPr lang="en-US"/>
        </a:p>
      </dgm:t>
    </dgm:pt>
    <dgm:pt modelId="{0D2127CC-8202-46E5-B4F6-0BA25F4FC865}" type="pres">
      <dgm:prSet presAssocID="{54A1A598-E4A0-4FE5-BEFD-747D7E314B69}" presName="chTx" presStyleLbl="revTx" presStyleIdx="3" presStyleCnt="15"/>
      <dgm:spPr/>
      <dgm:t>
        <a:bodyPr/>
        <a:lstStyle/>
        <a:p>
          <a:endParaRPr lang="en-US"/>
        </a:p>
      </dgm:t>
    </dgm:pt>
    <dgm:pt modelId="{BDAE6568-F900-4FC2-811A-BD397A9CA778}" type="pres">
      <dgm:prSet presAssocID="{54A1A598-E4A0-4FE5-BEFD-747D7E314B69}" presName="desTx" presStyleLbl="revTx" presStyleIdx="4" presStyleCnt="15">
        <dgm:presLayoutVars>
          <dgm:bulletEnabled val="1"/>
        </dgm:presLayoutVars>
      </dgm:prSet>
      <dgm:spPr/>
    </dgm:pt>
    <dgm:pt modelId="{168918C2-8475-47A4-8F0C-9DFF81B65540}" type="pres">
      <dgm:prSet presAssocID="{54A1A598-E4A0-4FE5-BEFD-747D7E314B69}" presName="desBackupRightNorm" presStyleCnt="0"/>
      <dgm:spPr/>
    </dgm:pt>
    <dgm:pt modelId="{1237432F-09EA-4EF0-ADAF-9CEFD92FE2CF}" type="pres">
      <dgm:prSet presAssocID="{552DBCB7-FCAC-43ED-8C8B-446B4B16D60D}" presName="desSpace" presStyleCnt="0"/>
      <dgm:spPr/>
    </dgm:pt>
    <dgm:pt modelId="{D08628EE-9E2F-4AB8-974B-50E98DA63B2D}" type="pres">
      <dgm:prSet presAssocID="{55CC4D67-D2E2-4D99-8892-82E9C03C8865}" presName="desBackupLeftNorm" presStyleCnt="0"/>
      <dgm:spPr/>
    </dgm:pt>
    <dgm:pt modelId="{4C428E38-09EF-4E7E-B5EA-E6C6822C8CEA}" type="pres">
      <dgm:prSet presAssocID="{55CC4D67-D2E2-4D99-8892-82E9C03C8865}" presName="desComposite" presStyleCnt="0"/>
      <dgm:spPr/>
    </dgm:pt>
    <dgm:pt modelId="{A3DC1A6D-DB22-4631-A0F0-70909BA800F4}" type="pres">
      <dgm:prSet presAssocID="{55CC4D67-D2E2-4D99-8892-82E9C03C8865}" presName="desCircle" presStyleLbl="node1" presStyleIdx="2" presStyleCnt="6"/>
      <dgm:spPr>
        <a:solidFill>
          <a:schemeClr val="tx1">
            <a:lumMod val="50000"/>
            <a:lumOff val="50000"/>
          </a:schemeClr>
        </a:solidFill>
        <a:ln>
          <a:noFill/>
        </a:ln>
      </dgm:spPr>
      <dgm:t>
        <a:bodyPr/>
        <a:lstStyle/>
        <a:p>
          <a:endParaRPr lang="en-US"/>
        </a:p>
      </dgm:t>
    </dgm:pt>
    <dgm:pt modelId="{A539913A-2FAF-4695-AB12-246038A3501C}" type="pres">
      <dgm:prSet presAssocID="{55CC4D67-D2E2-4D99-8892-82E9C03C8865}" presName="chTx" presStyleLbl="revTx" presStyleIdx="5" presStyleCnt="15"/>
      <dgm:spPr/>
      <dgm:t>
        <a:bodyPr/>
        <a:lstStyle/>
        <a:p>
          <a:endParaRPr lang="en-US"/>
        </a:p>
      </dgm:t>
    </dgm:pt>
    <dgm:pt modelId="{F9A010F6-1752-4796-B13C-5F01C5542EC5}" type="pres">
      <dgm:prSet presAssocID="{55CC4D67-D2E2-4D99-8892-82E9C03C8865}" presName="desTx" presStyleLbl="revTx" presStyleIdx="6" presStyleCnt="15">
        <dgm:presLayoutVars>
          <dgm:bulletEnabled val="1"/>
        </dgm:presLayoutVars>
      </dgm:prSet>
      <dgm:spPr/>
    </dgm:pt>
    <dgm:pt modelId="{4F2AF194-E4FE-494C-91FA-D7509A4D1BDB}" type="pres">
      <dgm:prSet presAssocID="{55CC4D67-D2E2-4D99-8892-82E9C03C8865}" presName="desBackupRightNorm" presStyleCnt="0"/>
      <dgm:spPr/>
    </dgm:pt>
    <dgm:pt modelId="{FEC4AA28-FA58-49AD-A7E4-A4F6BC9CC68F}" type="pres">
      <dgm:prSet presAssocID="{20E2B00A-9877-41E5-B217-F2315C523A60}" presName="desSpace" presStyleCnt="0"/>
      <dgm:spPr/>
    </dgm:pt>
    <dgm:pt modelId="{343E01D8-8608-4749-BA70-7EDEDC2493A5}" type="pres">
      <dgm:prSet presAssocID="{12749784-A624-4C12-B8E1-80BA4988BE55}" presName="parComposite" presStyleCnt="0"/>
      <dgm:spPr/>
    </dgm:pt>
    <dgm:pt modelId="{5C522835-6051-478E-93C2-1B65DBE37A20}" type="pres">
      <dgm:prSet presAssocID="{12749784-A624-4C12-B8E1-80BA4988BE55}" presName="parBigCircle" presStyleLbl="node0" presStyleIdx="1" presStyleCnt="3"/>
      <dgm:spPr>
        <a:solidFill>
          <a:srgbClr val="F5C24C"/>
        </a:solidFill>
        <a:ln>
          <a:noFill/>
        </a:ln>
      </dgm:spPr>
      <dgm:t>
        <a:bodyPr/>
        <a:lstStyle/>
        <a:p>
          <a:endParaRPr lang="en-US"/>
        </a:p>
      </dgm:t>
    </dgm:pt>
    <dgm:pt modelId="{241A6A55-B5F4-4B17-95D0-1FC307881EE9}" type="pres">
      <dgm:prSet presAssocID="{12749784-A624-4C12-B8E1-80BA4988BE55}" presName="parTx" presStyleLbl="revTx" presStyleIdx="7" presStyleCnt="15"/>
      <dgm:spPr/>
      <dgm:t>
        <a:bodyPr/>
        <a:lstStyle/>
        <a:p>
          <a:endParaRPr lang="en-US"/>
        </a:p>
      </dgm:t>
    </dgm:pt>
    <dgm:pt modelId="{4210BB7E-4D10-4629-A2BC-3B92DA6D3430}" type="pres">
      <dgm:prSet presAssocID="{12749784-A624-4C12-B8E1-80BA4988BE55}" presName="bSpace" presStyleCnt="0"/>
      <dgm:spPr/>
    </dgm:pt>
    <dgm:pt modelId="{AA2C50B3-7EAB-4CEA-9FE7-E2EFE628EBBE}" type="pres">
      <dgm:prSet presAssocID="{12749784-A624-4C12-B8E1-80BA4988BE55}" presName="parBackupNorm" presStyleCnt="0"/>
      <dgm:spPr/>
    </dgm:pt>
    <dgm:pt modelId="{5E229419-7F93-481C-A96B-642B277B6302}" type="pres">
      <dgm:prSet presAssocID="{60106C43-8825-43FE-A258-44722B76D84F}" presName="parSpace" presStyleCnt="0"/>
      <dgm:spPr/>
    </dgm:pt>
    <dgm:pt modelId="{632CA4C0-AEDF-40AE-88EA-66979EE6BCD2}" type="pres">
      <dgm:prSet presAssocID="{00F78FE4-2E50-4BEF-8B55-DA5A496D2CC4}" presName="desBackupLeftNorm" presStyleCnt="0"/>
      <dgm:spPr/>
    </dgm:pt>
    <dgm:pt modelId="{58685AE6-5FA1-4D7B-8017-1CEDAF77914D}" type="pres">
      <dgm:prSet presAssocID="{00F78FE4-2E50-4BEF-8B55-DA5A496D2CC4}" presName="desComposite" presStyleCnt="0"/>
      <dgm:spPr/>
    </dgm:pt>
    <dgm:pt modelId="{25A57590-8647-4C3B-9936-CBAD56C181B4}" type="pres">
      <dgm:prSet presAssocID="{00F78FE4-2E50-4BEF-8B55-DA5A496D2CC4}" presName="desCircle" presStyleLbl="node1" presStyleIdx="3" presStyleCnt="6"/>
      <dgm:spPr>
        <a:solidFill>
          <a:schemeClr val="bg1">
            <a:lumMod val="75000"/>
          </a:schemeClr>
        </a:solidFill>
        <a:ln>
          <a:noFill/>
        </a:ln>
      </dgm:spPr>
      <dgm:t>
        <a:bodyPr/>
        <a:lstStyle/>
        <a:p>
          <a:endParaRPr lang="en-US"/>
        </a:p>
      </dgm:t>
    </dgm:pt>
    <dgm:pt modelId="{6A1C371E-91AF-4447-AD0D-4E8308796E55}" type="pres">
      <dgm:prSet presAssocID="{00F78FE4-2E50-4BEF-8B55-DA5A496D2CC4}" presName="chTx" presStyleLbl="revTx" presStyleIdx="8" presStyleCnt="15"/>
      <dgm:spPr/>
      <dgm:t>
        <a:bodyPr/>
        <a:lstStyle/>
        <a:p>
          <a:endParaRPr lang="en-US"/>
        </a:p>
      </dgm:t>
    </dgm:pt>
    <dgm:pt modelId="{A654F903-C2DA-41DF-8398-BE45BD9C96C5}" type="pres">
      <dgm:prSet presAssocID="{00F78FE4-2E50-4BEF-8B55-DA5A496D2CC4}" presName="desTx" presStyleLbl="revTx" presStyleIdx="9" presStyleCnt="15">
        <dgm:presLayoutVars>
          <dgm:bulletEnabled val="1"/>
        </dgm:presLayoutVars>
      </dgm:prSet>
      <dgm:spPr/>
    </dgm:pt>
    <dgm:pt modelId="{4AA4239B-D2F0-4C5E-92D0-4F9F2E1ED320}" type="pres">
      <dgm:prSet presAssocID="{00F78FE4-2E50-4BEF-8B55-DA5A496D2CC4}" presName="desBackupRightNorm" presStyleCnt="0"/>
      <dgm:spPr/>
    </dgm:pt>
    <dgm:pt modelId="{0DC40140-E2A6-40C2-ACC2-52856001EAA5}" type="pres">
      <dgm:prSet presAssocID="{54B57326-2309-45D4-B32D-652ADACBD260}" presName="desSpace" presStyleCnt="0"/>
      <dgm:spPr/>
    </dgm:pt>
    <dgm:pt modelId="{676E56AF-AD61-4814-B714-FD8C67CA1212}" type="pres">
      <dgm:prSet presAssocID="{FF81FD7D-5C4E-462C-BA0D-45642CF14F26}" presName="desBackupLeftNorm" presStyleCnt="0"/>
      <dgm:spPr/>
    </dgm:pt>
    <dgm:pt modelId="{E43CFA3C-ED81-4384-80AE-7505E2A1DBFF}" type="pres">
      <dgm:prSet presAssocID="{FF81FD7D-5C4E-462C-BA0D-45642CF14F26}" presName="desComposite" presStyleCnt="0"/>
      <dgm:spPr/>
    </dgm:pt>
    <dgm:pt modelId="{A02E959B-411E-4C1F-8F26-514705971A1A}" type="pres">
      <dgm:prSet presAssocID="{FF81FD7D-5C4E-462C-BA0D-45642CF14F26}" presName="desCircle" presStyleLbl="node1" presStyleIdx="4" presStyleCnt="6"/>
      <dgm:spPr>
        <a:solidFill>
          <a:srgbClr val="0EBEA9"/>
        </a:solidFill>
        <a:ln>
          <a:noFill/>
        </a:ln>
      </dgm:spPr>
      <dgm:t>
        <a:bodyPr/>
        <a:lstStyle/>
        <a:p>
          <a:endParaRPr lang="en-US"/>
        </a:p>
      </dgm:t>
    </dgm:pt>
    <dgm:pt modelId="{136D5986-2128-4EC6-BE62-F070D82271A8}" type="pres">
      <dgm:prSet presAssocID="{FF81FD7D-5C4E-462C-BA0D-45642CF14F26}" presName="chTx" presStyleLbl="revTx" presStyleIdx="10" presStyleCnt="15"/>
      <dgm:spPr/>
      <dgm:t>
        <a:bodyPr/>
        <a:lstStyle/>
        <a:p>
          <a:endParaRPr lang="en-US"/>
        </a:p>
      </dgm:t>
    </dgm:pt>
    <dgm:pt modelId="{5E2D2A9F-C2E1-4BEF-9A90-A4C4423A7A86}" type="pres">
      <dgm:prSet presAssocID="{FF81FD7D-5C4E-462C-BA0D-45642CF14F26}" presName="desTx" presStyleLbl="revTx" presStyleIdx="11" presStyleCnt="15">
        <dgm:presLayoutVars>
          <dgm:bulletEnabled val="1"/>
        </dgm:presLayoutVars>
      </dgm:prSet>
      <dgm:spPr/>
    </dgm:pt>
    <dgm:pt modelId="{CFC66794-08DD-487B-A5EC-E264804067E8}" type="pres">
      <dgm:prSet presAssocID="{FF81FD7D-5C4E-462C-BA0D-45642CF14F26}" presName="desBackupRightNorm" presStyleCnt="0"/>
      <dgm:spPr/>
    </dgm:pt>
    <dgm:pt modelId="{00419D66-974B-440C-A3AB-A821201332FA}" type="pres">
      <dgm:prSet presAssocID="{C001E147-B476-4D82-BB09-0B7ECC3BB5CF}" presName="desSpace" presStyleCnt="0"/>
      <dgm:spPr/>
    </dgm:pt>
    <dgm:pt modelId="{AAC9234D-4AB9-4DB8-B2BD-F9F9CCDC7FF5}" type="pres">
      <dgm:prSet presAssocID="{F3032FCE-773E-41C2-96AF-E51286635657}" presName="parComposite" presStyleCnt="0"/>
      <dgm:spPr/>
    </dgm:pt>
    <dgm:pt modelId="{8474D242-1073-4BBC-A41D-A99C9F313A31}" type="pres">
      <dgm:prSet presAssocID="{F3032FCE-773E-41C2-96AF-E51286635657}" presName="parBigCircle" presStyleLbl="node0" presStyleIdx="2" presStyleCnt="3"/>
      <dgm:spPr>
        <a:solidFill>
          <a:schemeClr val="bg1">
            <a:lumMod val="50000"/>
          </a:schemeClr>
        </a:solidFill>
        <a:ln>
          <a:noFill/>
        </a:ln>
      </dgm:spPr>
      <dgm:t>
        <a:bodyPr/>
        <a:lstStyle/>
        <a:p>
          <a:endParaRPr lang="en-US"/>
        </a:p>
      </dgm:t>
    </dgm:pt>
    <dgm:pt modelId="{053B37CF-5BCA-442A-949D-5BC08F6FAA98}" type="pres">
      <dgm:prSet presAssocID="{F3032FCE-773E-41C2-96AF-E51286635657}" presName="parTx" presStyleLbl="revTx" presStyleIdx="12" presStyleCnt="15"/>
      <dgm:spPr/>
      <dgm:t>
        <a:bodyPr/>
        <a:lstStyle/>
        <a:p>
          <a:endParaRPr lang="en-US"/>
        </a:p>
      </dgm:t>
    </dgm:pt>
    <dgm:pt modelId="{5D2B9F86-BBF9-48D2-89DE-A74FD3F54A5B}" type="pres">
      <dgm:prSet presAssocID="{F3032FCE-773E-41C2-96AF-E51286635657}" presName="bSpace" presStyleCnt="0"/>
      <dgm:spPr/>
    </dgm:pt>
    <dgm:pt modelId="{3DB58462-673B-44D7-ADC7-0ED2531D45AF}" type="pres">
      <dgm:prSet presAssocID="{F3032FCE-773E-41C2-96AF-E51286635657}" presName="parBackupNorm" presStyleCnt="0"/>
      <dgm:spPr/>
    </dgm:pt>
    <dgm:pt modelId="{8644F183-2D10-4D66-BA1C-4888B4C121E9}" type="pres">
      <dgm:prSet presAssocID="{5062BF2C-7D68-4C7D-881C-079BD0821E64}" presName="parSpace" presStyleCnt="0"/>
      <dgm:spPr/>
    </dgm:pt>
    <dgm:pt modelId="{9F84EF67-9FB1-4B52-B0BE-A3A9AC9BE84E}" type="pres">
      <dgm:prSet presAssocID="{3EA0CEAF-33EE-4C7F-9D56-32F5A8126723}" presName="desBackupLeftNorm" presStyleCnt="0"/>
      <dgm:spPr/>
    </dgm:pt>
    <dgm:pt modelId="{7DD5C477-B3B2-459E-9C18-48EC1A45F014}" type="pres">
      <dgm:prSet presAssocID="{3EA0CEAF-33EE-4C7F-9D56-32F5A8126723}" presName="desComposite" presStyleCnt="0"/>
      <dgm:spPr/>
    </dgm:pt>
    <dgm:pt modelId="{1ACB27CE-16A4-47A0-B1B3-A75D6BC0E8C2}" type="pres">
      <dgm:prSet presAssocID="{3EA0CEAF-33EE-4C7F-9D56-32F5A8126723}" presName="desCircle" presStyleLbl="node1" presStyleIdx="5" presStyleCnt="6"/>
      <dgm:spPr>
        <a:solidFill>
          <a:srgbClr val="4BACC6"/>
        </a:solidFill>
        <a:ln>
          <a:noFill/>
        </a:ln>
      </dgm:spPr>
      <dgm:t>
        <a:bodyPr/>
        <a:lstStyle/>
        <a:p>
          <a:endParaRPr lang="en-US"/>
        </a:p>
      </dgm:t>
    </dgm:pt>
    <dgm:pt modelId="{2FE4A122-15FA-4CC1-95A1-1D87DD710C63}" type="pres">
      <dgm:prSet presAssocID="{3EA0CEAF-33EE-4C7F-9D56-32F5A8126723}" presName="chTx" presStyleLbl="revTx" presStyleIdx="13" presStyleCnt="15"/>
      <dgm:spPr/>
      <dgm:t>
        <a:bodyPr/>
        <a:lstStyle/>
        <a:p>
          <a:endParaRPr lang="en-US"/>
        </a:p>
      </dgm:t>
    </dgm:pt>
    <dgm:pt modelId="{1E4B3D3F-DBB4-4E09-B7A1-EF447B6D5E90}" type="pres">
      <dgm:prSet presAssocID="{3EA0CEAF-33EE-4C7F-9D56-32F5A8126723}" presName="desTx" presStyleLbl="revTx" presStyleIdx="14" presStyleCnt="15">
        <dgm:presLayoutVars>
          <dgm:bulletEnabled val="1"/>
        </dgm:presLayoutVars>
      </dgm:prSet>
      <dgm:spPr/>
    </dgm:pt>
    <dgm:pt modelId="{CBDB149C-C62A-40DA-B58F-486D28B425C2}" type="pres">
      <dgm:prSet presAssocID="{3EA0CEAF-33EE-4C7F-9D56-32F5A8126723}" presName="desBackupRightNorm" presStyleCnt="0"/>
      <dgm:spPr/>
    </dgm:pt>
    <dgm:pt modelId="{022893D3-4259-4E3C-AE90-2FBAD5E8644E}" type="pres">
      <dgm:prSet presAssocID="{13FE97CF-2136-4D23-B883-E2FEB0CBA46E}" presName="desSpace" presStyleCnt="0"/>
      <dgm:spPr/>
    </dgm:pt>
  </dgm:ptLst>
  <dgm:cxnLst>
    <dgm:cxn modelId="{052EC877-B1C3-4044-A949-6D1FF45AF1E7}" type="presOf" srcId="{55CC4D67-D2E2-4D99-8892-82E9C03C8865}" destId="{A539913A-2FAF-4695-AB12-246038A3501C}" srcOrd="0" destOrd="0" presId="urn:microsoft.com/office/officeart/2008/layout/CircleAccentTimeline"/>
    <dgm:cxn modelId="{52D30A65-B525-4AAA-B6E3-AADE5468872A}" type="presOf" srcId="{12749784-A624-4C12-B8E1-80BA4988BE55}" destId="{241A6A55-B5F4-4B17-95D0-1FC307881EE9}" srcOrd="0" destOrd="0" presId="urn:microsoft.com/office/officeart/2008/layout/CircleAccentTimeline"/>
    <dgm:cxn modelId="{BCB409C4-326A-467F-AE51-DEDD6E30ED60}" type="presOf" srcId="{F3032FCE-773E-41C2-96AF-E51286635657}" destId="{053B37CF-5BCA-442A-949D-5BC08F6FAA98}" srcOrd="0" destOrd="0" presId="urn:microsoft.com/office/officeart/2008/layout/CircleAccentTimeline"/>
    <dgm:cxn modelId="{7BA53253-DE22-4901-9CE3-D43DAB681FE0}" type="presOf" srcId="{11A356EA-E97D-45A2-9758-A8B8F1D13D7F}" destId="{0EFB6773-66AC-4904-8D83-E555AFA26E3B}" srcOrd="0" destOrd="0" presId="urn:microsoft.com/office/officeart/2008/layout/CircleAccentTimeline"/>
    <dgm:cxn modelId="{F781BD4F-8343-4735-AA9F-C675FF0902E0}" srcId="{9D61B7FB-E3ED-4CA1-9C39-4229CA860740}" destId="{D598275C-A264-427F-8317-78ADAF7BD767}" srcOrd="0" destOrd="0" parTransId="{2000AC4F-E347-4E2F-BF83-29DA1FD24CED}" sibTransId="{AB7EB0C8-D109-497A-A8D7-0FAA0E363A91}"/>
    <dgm:cxn modelId="{1C7AFB5D-A360-40F1-ADE6-D4FFFDF2EA19}" type="presOf" srcId="{3EA0CEAF-33EE-4C7F-9D56-32F5A8126723}" destId="{2FE4A122-15FA-4CC1-95A1-1D87DD710C63}" srcOrd="0" destOrd="0" presId="urn:microsoft.com/office/officeart/2008/layout/CircleAccentTimeline"/>
    <dgm:cxn modelId="{4545A4D2-11F5-4C9B-BAC6-5F2D83C72F00}" srcId="{9D61B7FB-E3ED-4CA1-9C39-4229CA860740}" destId="{55CC4D67-D2E2-4D99-8892-82E9C03C8865}" srcOrd="2" destOrd="0" parTransId="{3637D47C-3C52-46D0-962D-679913BD9C0D}" sibTransId="{20E2B00A-9877-41E5-B217-F2315C523A60}"/>
    <dgm:cxn modelId="{2C400DD2-9D08-4F62-B628-E9007192E54B}" srcId="{11A356EA-E97D-45A2-9758-A8B8F1D13D7F}" destId="{F3032FCE-773E-41C2-96AF-E51286635657}" srcOrd="2" destOrd="0" parTransId="{1C1F367A-916E-4F0C-964C-3F5A1BF218C6}" sibTransId="{5062BF2C-7D68-4C7D-881C-079BD0821E64}"/>
    <dgm:cxn modelId="{3C9D52E5-6252-4B42-8CD4-2B9E22DA6871}" srcId="{12749784-A624-4C12-B8E1-80BA4988BE55}" destId="{00F78FE4-2E50-4BEF-8B55-DA5A496D2CC4}" srcOrd="0" destOrd="0" parTransId="{856CD68F-2F5E-45E5-B6D1-AAFE53D7C75F}" sibTransId="{54B57326-2309-45D4-B32D-652ADACBD260}"/>
    <dgm:cxn modelId="{E180E2CD-2543-4BC5-82EB-96FBDE18452D}" type="presOf" srcId="{9D61B7FB-E3ED-4CA1-9C39-4229CA860740}" destId="{B00C6C6B-F6B4-4049-B3E3-7FFC7CD52822}" srcOrd="0" destOrd="0" presId="urn:microsoft.com/office/officeart/2008/layout/CircleAccentTimeline"/>
    <dgm:cxn modelId="{409EC786-5C62-4FBE-9E77-2F324CB6BD70}" type="presOf" srcId="{00F78FE4-2E50-4BEF-8B55-DA5A496D2CC4}" destId="{6A1C371E-91AF-4447-AD0D-4E8308796E55}" srcOrd="0" destOrd="0" presId="urn:microsoft.com/office/officeart/2008/layout/CircleAccentTimeline"/>
    <dgm:cxn modelId="{34F6536D-C995-4102-8FAE-6FE1B59B5ED2}" type="presOf" srcId="{54A1A598-E4A0-4FE5-BEFD-747D7E314B69}" destId="{0D2127CC-8202-46E5-B4F6-0BA25F4FC865}" srcOrd="0" destOrd="0" presId="urn:microsoft.com/office/officeart/2008/layout/CircleAccentTimeline"/>
    <dgm:cxn modelId="{239D9815-760F-45FE-988B-BB96BF522611}" type="presOf" srcId="{FF81FD7D-5C4E-462C-BA0D-45642CF14F26}" destId="{136D5986-2128-4EC6-BE62-F070D82271A8}" srcOrd="0" destOrd="0" presId="urn:microsoft.com/office/officeart/2008/layout/CircleAccentTimeline"/>
    <dgm:cxn modelId="{319E102B-ABC2-451B-AE01-D3DD2BA231B6}" srcId="{11A356EA-E97D-45A2-9758-A8B8F1D13D7F}" destId="{12749784-A624-4C12-B8E1-80BA4988BE55}" srcOrd="1" destOrd="0" parTransId="{3FDE26AB-83DD-4DB4-9E47-DD59F8E6E5EB}" sibTransId="{60106C43-8825-43FE-A258-44722B76D84F}"/>
    <dgm:cxn modelId="{B8EB5029-7A11-4580-A2DF-0D9FAD4466B3}" srcId="{11A356EA-E97D-45A2-9758-A8B8F1D13D7F}" destId="{9D61B7FB-E3ED-4CA1-9C39-4229CA860740}" srcOrd="0" destOrd="0" parTransId="{28309DFD-5232-42AA-A04C-C60BD4245B9E}" sibTransId="{D7CF575A-B5E6-4E0A-8F81-108860391226}"/>
    <dgm:cxn modelId="{371070FF-8351-483F-B879-699BAA8752F5}" srcId="{9D61B7FB-E3ED-4CA1-9C39-4229CA860740}" destId="{54A1A598-E4A0-4FE5-BEFD-747D7E314B69}" srcOrd="1" destOrd="0" parTransId="{9DDB4517-6F2D-41CC-9F92-A51E03B018E1}" sibTransId="{552DBCB7-FCAC-43ED-8C8B-446B4B16D60D}"/>
    <dgm:cxn modelId="{65141025-8D9D-4701-96E4-B3E71BE36BF4}" srcId="{F3032FCE-773E-41C2-96AF-E51286635657}" destId="{3EA0CEAF-33EE-4C7F-9D56-32F5A8126723}" srcOrd="0" destOrd="0" parTransId="{15F37C37-339C-43B5-B7B8-2909288F924B}" sibTransId="{13FE97CF-2136-4D23-B883-E2FEB0CBA46E}"/>
    <dgm:cxn modelId="{E69E3A50-121C-49AC-ABCD-B784F55333F8}" type="presOf" srcId="{D598275C-A264-427F-8317-78ADAF7BD767}" destId="{FF7C2AD6-F06E-495E-B18A-71694065E1F1}" srcOrd="0" destOrd="0" presId="urn:microsoft.com/office/officeart/2008/layout/CircleAccentTimeline"/>
    <dgm:cxn modelId="{87A1C4EE-9A77-44EB-9810-E8D8B41ACF63}" srcId="{12749784-A624-4C12-B8E1-80BA4988BE55}" destId="{FF81FD7D-5C4E-462C-BA0D-45642CF14F26}" srcOrd="1" destOrd="0" parTransId="{05001CA2-10C1-48F8-B6E0-162774F62F80}" sibTransId="{C001E147-B476-4D82-BB09-0B7ECC3BB5CF}"/>
    <dgm:cxn modelId="{2797889F-21A1-45E6-8DDD-53F94788940D}" type="presParOf" srcId="{0EFB6773-66AC-4904-8D83-E555AFA26E3B}" destId="{82255A1F-8F1F-4E14-BF2B-8C7A9566A5FA}" srcOrd="0" destOrd="0" presId="urn:microsoft.com/office/officeart/2008/layout/CircleAccentTimeline"/>
    <dgm:cxn modelId="{1D641F12-9CB2-4A9C-BF48-E5C922A77264}" type="presParOf" srcId="{82255A1F-8F1F-4E14-BF2B-8C7A9566A5FA}" destId="{9094FA21-6E92-441B-8C9F-52D734A65193}" srcOrd="0" destOrd="0" presId="urn:microsoft.com/office/officeart/2008/layout/CircleAccentTimeline"/>
    <dgm:cxn modelId="{243CDC99-B179-4DC1-B15D-50DCADE6ECC8}" type="presParOf" srcId="{82255A1F-8F1F-4E14-BF2B-8C7A9566A5FA}" destId="{B00C6C6B-F6B4-4049-B3E3-7FFC7CD52822}" srcOrd="1" destOrd="0" presId="urn:microsoft.com/office/officeart/2008/layout/CircleAccentTimeline"/>
    <dgm:cxn modelId="{B724F8E5-8FE1-4234-A68B-814CC6BF1474}" type="presParOf" srcId="{82255A1F-8F1F-4E14-BF2B-8C7A9566A5FA}" destId="{FA1C6AFA-99C7-4032-B7EF-CE0B3D8757F6}" srcOrd="2" destOrd="0" presId="urn:microsoft.com/office/officeart/2008/layout/CircleAccentTimeline"/>
    <dgm:cxn modelId="{1A5B8562-4F8B-45A0-A27C-9DB85EC04306}" type="presParOf" srcId="{0EFB6773-66AC-4904-8D83-E555AFA26E3B}" destId="{7C2BD2AA-7356-4229-B772-E9DE52729B32}" srcOrd="1" destOrd="0" presId="urn:microsoft.com/office/officeart/2008/layout/CircleAccentTimeline"/>
    <dgm:cxn modelId="{E0369DA0-3D07-42E4-A45B-8AD71ECDA935}" type="presParOf" srcId="{0EFB6773-66AC-4904-8D83-E555AFA26E3B}" destId="{ABF8444C-73AC-427A-A676-39F3B67FC07C}" srcOrd="2" destOrd="0" presId="urn:microsoft.com/office/officeart/2008/layout/CircleAccentTimeline"/>
    <dgm:cxn modelId="{9684D4A3-460E-4463-95C6-C110B2C5BBE4}" type="presParOf" srcId="{0EFB6773-66AC-4904-8D83-E555AFA26E3B}" destId="{6864E324-BF2E-4F41-851E-7132FCB320FD}" srcOrd="3" destOrd="0" presId="urn:microsoft.com/office/officeart/2008/layout/CircleAccentTimeline"/>
    <dgm:cxn modelId="{6C3A0849-C324-4024-B1B4-2F5050B30387}" type="presParOf" srcId="{0EFB6773-66AC-4904-8D83-E555AFA26E3B}" destId="{280ECFE3-4FE2-4173-936F-7743FBFEBF12}" srcOrd="4" destOrd="0" presId="urn:microsoft.com/office/officeart/2008/layout/CircleAccentTimeline"/>
    <dgm:cxn modelId="{A48274ED-4B67-4DA4-B45D-1DF070F1A0D4}" type="presParOf" srcId="{280ECFE3-4FE2-4173-936F-7743FBFEBF12}" destId="{E4D33CD8-13F9-45F3-B19D-D4C75FD41E93}" srcOrd="0" destOrd="0" presId="urn:microsoft.com/office/officeart/2008/layout/CircleAccentTimeline"/>
    <dgm:cxn modelId="{49D697D8-7570-4840-9AFF-67D4006E4185}" type="presParOf" srcId="{280ECFE3-4FE2-4173-936F-7743FBFEBF12}" destId="{FF7C2AD6-F06E-495E-B18A-71694065E1F1}" srcOrd="1" destOrd="0" presId="urn:microsoft.com/office/officeart/2008/layout/CircleAccentTimeline"/>
    <dgm:cxn modelId="{C2A59879-88EF-466F-875B-011F498D54C2}" type="presParOf" srcId="{280ECFE3-4FE2-4173-936F-7743FBFEBF12}" destId="{BB248908-9D96-4712-BD7C-D34657635399}" srcOrd="2" destOrd="0" presId="urn:microsoft.com/office/officeart/2008/layout/CircleAccentTimeline"/>
    <dgm:cxn modelId="{4E181C6B-E9FC-4757-8EF0-138129A6E406}" type="presParOf" srcId="{0EFB6773-66AC-4904-8D83-E555AFA26E3B}" destId="{695D9801-D22E-4F2B-8A8F-50134D36EED1}" srcOrd="5" destOrd="0" presId="urn:microsoft.com/office/officeart/2008/layout/CircleAccentTimeline"/>
    <dgm:cxn modelId="{7014575F-6F2F-4FAC-BD3C-E40DEE1D1BE3}" type="presParOf" srcId="{0EFB6773-66AC-4904-8D83-E555AFA26E3B}" destId="{7F97BDAC-E2FD-4E63-AA26-74B9C254D98D}" srcOrd="6" destOrd="0" presId="urn:microsoft.com/office/officeart/2008/layout/CircleAccentTimeline"/>
    <dgm:cxn modelId="{B06224A3-1D6E-448F-978C-E102EBD99353}" type="presParOf" srcId="{0EFB6773-66AC-4904-8D83-E555AFA26E3B}" destId="{E5E02041-40DD-49FB-A6CF-1D618EF6661B}" srcOrd="7" destOrd="0" presId="urn:microsoft.com/office/officeart/2008/layout/CircleAccentTimeline"/>
    <dgm:cxn modelId="{2D41AE7E-6A0F-41B0-9791-43A3FC9C7018}" type="presParOf" srcId="{0EFB6773-66AC-4904-8D83-E555AFA26E3B}" destId="{A477B782-454B-4046-855F-D15EA9D5FC01}" srcOrd="8" destOrd="0" presId="urn:microsoft.com/office/officeart/2008/layout/CircleAccentTimeline"/>
    <dgm:cxn modelId="{1BC878FC-9E1D-4EDA-835B-537E61258CC0}" type="presParOf" srcId="{A477B782-454B-4046-855F-D15EA9D5FC01}" destId="{20EDCF62-ECF3-49B7-A947-063D93C223C6}" srcOrd="0" destOrd="0" presId="urn:microsoft.com/office/officeart/2008/layout/CircleAccentTimeline"/>
    <dgm:cxn modelId="{CE604A6F-E606-477A-B497-21A359599C07}" type="presParOf" srcId="{A477B782-454B-4046-855F-D15EA9D5FC01}" destId="{0D2127CC-8202-46E5-B4F6-0BA25F4FC865}" srcOrd="1" destOrd="0" presId="urn:microsoft.com/office/officeart/2008/layout/CircleAccentTimeline"/>
    <dgm:cxn modelId="{13CED60D-A7AF-4745-AD77-9AC5E4ED199C}" type="presParOf" srcId="{A477B782-454B-4046-855F-D15EA9D5FC01}" destId="{BDAE6568-F900-4FC2-811A-BD397A9CA778}" srcOrd="2" destOrd="0" presId="urn:microsoft.com/office/officeart/2008/layout/CircleAccentTimeline"/>
    <dgm:cxn modelId="{38904531-2E3C-4CF6-A7DE-BB69B0725E2E}" type="presParOf" srcId="{0EFB6773-66AC-4904-8D83-E555AFA26E3B}" destId="{168918C2-8475-47A4-8F0C-9DFF81B65540}" srcOrd="9" destOrd="0" presId="urn:microsoft.com/office/officeart/2008/layout/CircleAccentTimeline"/>
    <dgm:cxn modelId="{7C4685A3-9DC4-4B06-B5B4-6079CED00235}" type="presParOf" srcId="{0EFB6773-66AC-4904-8D83-E555AFA26E3B}" destId="{1237432F-09EA-4EF0-ADAF-9CEFD92FE2CF}" srcOrd="10" destOrd="0" presId="urn:microsoft.com/office/officeart/2008/layout/CircleAccentTimeline"/>
    <dgm:cxn modelId="{890B9BCF-F334-4ADA-8551-1C25C64EBF66}" type="presParOf" srcId="{0EFB6773-66AC-4904-8D83-E555AFA26E3B}" destId="{D08628EE-9E2F-4AB8-974B-50E98DA63B2D}" srcOrd="11" destOrd="0" presId="urn:microsoft.com/office/officeart/2008/layout/CircleAccentTimeline"/>
    <dgm:cxn modelId="{2979475D-E7F4-43A1-ACD1-70688F7BCA3B}" type="presParOf" srcId="{0EFB6773-66AC-4904-8D83-E555AFA26E3B}" destId="{4C428E38-09EF-4E7E-B5EA-E6C6822C8CEA}" srcOrd="12" destOrd="0" presId="urn:microsoft.com/office/officeart/2008/layout/CircleAccentTimeline"/>
    <dgm:cxn modelId="{613CB385-0AFF-486F-B105-E62EA96C7E2D}" type="presParOf" srcId="{4C428E38-09EF-4E7E-B5EA-E6C6822C8CEA}" destId="{A3DC1A6D-DB22-4631-A0F0-70909BA800F4}" srcOrd="0" destOrd="0" presId="urn:microsoft.com/office/officeart/2008/layout/CircleAccentTimeline"/>
    <dgm:cxn modelId="{1100C921-BCBF-4BF5-B9C3-CFE0533603FE}" type="presParOf" srcId="{4C428E38-09EF-4E7E-B5EA-E6C6822C8CEA}" destId="{A539913A-2FAF-4695-AB12-246038A3501C}" srcOrd="1" destOrd="0" presId="urn:microsoft.com/office/officeart/2008/layout/CircleAccentTimeline"/>
    <dgm:cxn modelId="{104F662E-4C3E-4D32-8632-2BC9DE7C38A1}" type="presParOf" srcId="{4C428E38-09EF-4E7E-B5EA-E6C6822C8CEA}" destId="{F9A010F6-1752-4796-B13C-5F01C5542EC5}" srcOrd="2" destOrd="0" presId="urn:microsoft.com/office/officeart/2008/layout/CircleAccentTimeline"/>
    <dgm:cxn modelId="{4568B01F-5758-449E-BEA6-C9C31F4F4E16}" type="presParOf" srcId="{0EFB6773-66AC-4904-8D83-E555AFA26E3B}" destId="{4F2AF194-E4FE-494C-91FA-D7509A4D1BDB}" srcOrd="13" destOrd="0" presId="urn:microsoft.com/office/officeart/2008/layout/CircleAccentTimeline"/>
    <dgm:cxn modelId="{4A1C77D9-3A16-46D0-A32C-C6E29A62A9F4}" type="presParOf" srcId="{0EFB6773-66AC-4904-8D83-E555AFA26E3B}" destId="{FEC4AA28-FA58-49AD-A7E4-A4F6BC9CC68F}" srcOrd="14" destOrd="0" presId="urn:microsoft.com/office/officeart/2008/layout/CircleAccentTimeline"/>
    <dgm:cxn modelId="{981C29E1-0363-4620-9580-0E0A60B6C92E}" type="presParOf" srcId="{0EFB6773-66AC-4904-8D83-E555AFA26E3B}" destId="{343E01D8-8608-4749-BA70-7EDEDC2493A5}" srcOrd="15" destOrd="0" presId="urn:microsoft.com/office/officeart/2008/layout/CircleAccentTimeline"/>
    <dgm:cxn modelId="{0AFF784E-F83C-4B48-89FF-8E849A2ED537}" type="presParOf" srcId="{343E01D8-8608-4749-BA70-7EDEDC2493A5}" destId="{5C522835-6051-478E-93C2-1B65DBE37A20}" srcOrd="0" destOrd="0" presId="urn:microsoft.com/office/officeart/2008/layout/CircleAccentTimeline"/>
    <dgm:cxn modelId="{3AFB9554-3276-4EDD-A69B-338B32F8E181}" type="presParOf" srcId="{343E01D8-8608-4749-BA70-7EDEDC2493A5}" destId="{241A6A55-B5F4-4B17-95D0-1FC307881EE9}" srcOrd="1" destOrd="0" presId="urn:microsoft.com/office/officeart/2008/layout/CircleAccentTimeline"/>
    <dgm:cxn modelId="{D3D222FE-7B71-436C-9583-2C521C8A0C8D}" type="presParOf" srcId="{343E01D8-8608-4749-BA70-7EDEDC2493A5}" destId="{4210BB7E-4D10-4629-A2BC-3B92DA6D3430}" srcOrd="2" destOrd="0" presId="urn:microsoft.com/office/officeart/2008/layout/CircleAccentTimeline"/>
    <dgm:cxn modelId="{60FCE071-41F1-4BCA-AA6D-308543229FCC}" type="presParOf" srcId="{0EFB6773-66AC-4904-8D83-E555AFA26E3B}" destId="{AA2C50B3-7EAB-4CEA-9FE7-E2EFE628EBBE}" srcOrd="16" destOrd="0" presId="urn:microsoft.com/office/officeart/2008/layout/CircleAccentTimeline"/>
    <dgm:cxn modelId="{54930330-AF2C-4A36-9069-6BCEF3687AA0}" type="presParOf" srcId="{0EFB6773-66AC-4904-8D83-E555AFA26E3B}" destId="{5E229419-7F93-481C-A96B-642B277B6302}" srcOrd="17" destOrd="0" presId="urn:microsoft.com/office/officeart/2008/layout/CircleAccentTimeline"/>
    <dgm:cxn modelId="{45A501CB-3907-42F7-98A4-E06D313B8A04}" type="presParOf" srcId="{0EFB6773-66AC-4904-8D83-E555AFA26E3B}" destId="{632CA4C0-AEDF-40AE-88EA-66979EE6BCD2}" srcOrd="18" destOrd="0" presId="urn:microsoft.com/office/officeart/2008/layout/CircleAccentTimeline"/>
    <dgm:cxn modelId="{DF5DE2D2-FF6D-4536-A53B-2EDCF88A77D8}" type="presParOf" srcId="{0EFB6773-66AC-4904-8D83-E555AFA26E3B}" destId="{58685AE6-5FA1-4D7B-8017-1CEDAF77914D}" srcOrd="19" destOrd="0" presId="urn:microsoft.com/office/officeart/2008/layout/CircleAccentTimeline"/>
    <dgm:cxn modelId="{70AA1C39-460A-4E01-A3CC-312E72194408}" type="presParOf" srcId="{58685AE6-5FA1-4D7B-8017-1CEDAF77914D}" destId="{25A57590-8647-4C3B-9936-CBAD56C181B4}" srcOrd="0" destOrd="0" presId="urn:microsoft.com/office/officeart/2008/layout/CircleAccentTimeline"/>
    <dgm:cxn modelId="{C87E0932-B651-4845-BFAD-D3E1C29A7DEB}" type="presParOf" srcId="{58685AE6-5FA1-4D7B-8017-1CEDAF77914D}" destId="{6A1C371E-91AF-4447-AD0D-4E8308796E55}" srcOrd="1" destOrd="0" presId="urn:microsoft.com/office/officeart/2008/layout/CircleAccentTimeline"/>
    <dgm:cxn modelId="{D95B233C-8EFB-4AD4-8C78-4047062F1805}" type="presParOf" srcId="{58685AE6-5FA1-4D7B-8017-1CEDAF77914D}" destId="{A654F903-C2DA-41DF-8398-BE45BD9C96C5}" srcOrd="2" destOrd="0" presId="urn:microsoft.com/office/officeart/2008/layout/CircleAccentTimeline"/>
    <dgm:cxn modelId="{02EED8AF-39F8-4F3F-9D4B-918756CC6867}" type="presParOf" srcId="{0EFB6773-66AC-4904-8D83-E555AFA26E3B}" destId="{4AA4239B-D2F0-4C5E-92D0-4F9F2E1ED320}" srcOrd="20" destOrd="0" presId="urn:microsoft.com/office/officeart/2008/layout/CircleAccentTimeline"/>
    <dgm:cxn modelId="{C4153121-8CB6-4C11-BB48-996AB10DFA3D}" type="presParOf" srcId="{0EFB6773-66AC-4904-8D83-E555AFA26E3B}" destId="{0DC40140-E2A6-40C2-ACC2-52856001EAA5}" srcOrd="21" destOrd="0" presId="urn:microsoft.com/office/officeart/2008/layout/CircleAccentTimeline"/>
    <dgm:cxn modelId="{50E67C4A-D2DB-4710-91DC-E8411EB712DF}" type="presParOf" srcId="{0EFB6773-66AC-4904-8D83-E555AFA26E3B}" destId="{676E56AF-AD61-4814-B714-FD8C67CA1212}" srcOrd="22" destOrd="0" presId="urn:microsoft.com/office/officeart/2008/layout/CircleAccentTimeline"/>
    <dgm:cxn modelId="{0929A0F0-E6CF-405D-A29A-317B505AD12C}" type="presParOf" srcId="{0EFB6773-66AC-4904-8D83-E555AFA26E3B}" destId="{E43CFA3C-ED81-4384-80AE-7505E2A1DBFF}" srcOrd="23" destOrd="0" presId="urn:microsoft.com/office/officeart/2008/layout/CircleAccentTimeline"/>
    <dgm:cxn modelId="{573CF059-A900-42AC-ACEF-62B324F52657}" type="presParOf" srcId="{E43CFA3C-ED81-4384-80AE-7505E2A1DBFF}" destId="{A02E959B-411E-4C1F-8F26-514705971A1A}" srcOrd="0" destOrd="0" presId="urn:microsoft.com/office/officeart/2008/layout/CircleAccentTimeline"/>
    <dgm:cxn modelId="{091917BE-2E64-49BE-9B75-AD61F5D1FAF0}" type="presParOf" srcId="{E43CFA3C-ED81-4384-80AE-7505E2A1DBFF}" destId="{136D5986-2128-4EC6-BE62-F070D82271A8}" srcOrd="1" destOrd="0" presId="urn:microsoft.com/office/officeart/2008/layout/CircleAccentTimeline"/>
    <dgm:cxn modelId="{2D35A09A-1AC3-4BBB-BE72-BC1BD0BFE427}" type="presParOf" srcId="{E43CFA3C-ED81-4384-80AE-7505E2A1DBFF}" destId="{5E2D2A9F-C2E1-4BEF-9A90-A4C4423A7A86}" srcOrd="2" destOrd="0" presId="urn:microsoft.com/office/officeart/2008/layout/CircleAccentTimeline"/>
    <dgm:cxn modelId="{3ED387B2-C6A9-4881-BF09-4A0CD3520B75}" type="presParOf" srcId="{0EFB6773-66AC-4904-8D83-E555AFA26E3B}" destId="{CFC66794-08DD-487B-A5EC-E264804067E8}" srcOrd="24" destOrd="0" presId="urn:microsoft.com/office/officeart/2008/layout/CircleAccentTimeline"/>
    <dgm:cxn modelId="{3C7F8988-51ED-4CFF-A607-352B79560E78}" type="presParOf" srcId="{0EFB6773-66AC-4904-8D83-E555AFA26E3B}" destId="{00419D66-974B-440C-A3AB-A821201332FA}" srcOrd="25" destOrd="0" presId="urn:microsoft.com/office/officeart/2008/layout/CircleAccentTimeline"/>
    <dgm:cxn modelId="{9B9A7236-E9D6-4D70-B32E-A2053BC9EE5F}" type="presParOf" srcId="{0EFB6773-66AC-4904-8D83-E555AFA26E3B}" destId="{AAC9234D-4AB9-4DB8-B2BD-F9F9CCDC7FF5}" srcOrd="26" destOrd="0" presId="urn:microsoft.com/office/officeart/2008/layout/CircleAccentTimeline"/>
    <dgm:cxn modelId="{71B20C51-4B49-4737-BEE2-9F08082CF33D}" type="presParOf" srcId="{AAC9234D-4AB9-4DB8-B2BD-F9F9CCDC7FF5}" destId="{8474D242-1073-4BBC-A41D-A99C9F313A31}" srcOrd="0" destOrd="0" presId="urn:microsoft.com/office/officeart/2008/layout/CircleAccentTimeline"/>
    <dgm:cxn modelId="{D3890C4C-A9C0-44B9-A154-C844BDAD7FB8}" type="presParOf" srcId="{AAC9234D-4AB9-4DB8-B2BD-F9F9CCDC7FF5}" destId="{053B37CF-5BCA-442A-949D-5BC08F6FAA98}" srcOrd="1" destOrd="0" presId="urn:microsoft.com/office/officeart/2008/layout/CircleAccentTimeline"/>
    <dgm:cxn modelId="{47844471-1AA9-40CB-A355-8D3FEEFFB63D}" type="presParOf" srcId="{AAC9234D-4AB9-4DB8-B2BD-F9F9CCDC7FF5}" destId="{5D2B9F86-BBF9-48D2-89DE-A74FD3F54A5B}" srcOrd="2" destOrd="0" presId="urn:microsoft.com/office/officeart/2008/layout/CircleAccentTimeline"/>
    <dgm:cxn modelId="{D567209B-57FB-4E8C-B8CE-8F1D93E7655A}" type="presParOf" srcId="{0EFB6773-66AC-4904-8D83-E555AFA26E3B}" destId="{3DB58462-673B-44D7-ADC7-0ED2531D45AF}" srcOrd="27" destOrd="0" presId="urn:microsoft.com/office/officeart/2008/layout/CircleAccentTimeline"/>
    <dgm:cxn modelId="{D8FE3EFB-A845-44D5-8164-54E5624E18D2}" type="presParOf" srcId="{0EFB6773-66AC-4904-8D83-E555AFA26E3B}" destId="{8644F183-2D10-4D66-BA1C-4888B4C121E9}" srcOrd="28" destOrd="0" presId="urn:microsoft.com/office/officeart/2008/layout/CircleAccentTimeline"/>
    <dgm:cxn modelId="{072759C5-A12C-4347-A488-3BE69C588BB1}" type="presParOf" srcId="{0EFB6773-66AC-4904-8D83-E555AFA26E3B}" destId="{9F84EF67-9FB1-4B52-B0BE-A3A9AC9BE84E}" srcOrd="29" destOrd="0" presId="urn:microsoft.com/office/officeart/2008/layout/CircleAccentTimeline"/>
    <dgm:cxn modelId="{112FC1A6-091C-47F6-A284-2A78F1BA5F42}" type="presParOf" srcId="{0EFB6773-66AC-4904-8D83-E555AFA26E3B}" destId="{7DD5C477-B3B2-459E-9C18-48EC1A45F014}" srcOrd="30" destOrd="0" presId="urn:microsoft.com/office/officeart/2008/layout/CircleAccentTimeline"/>
    <dgm:cxn modelId="{6E5AE735-26BD-4DD7-8E65-93D83125FF8F}" type="presParOf" srcId="{7DD5C477-B3B2-459E-9C18-48EC1A45F014}" destId="{1ACB27CE-16A4-47A0-B1B3-A75D6BC0E8C2}" srcOrd="0" destOrd="0" presId="urn:microsoft.com/office/officeart/2008/layout/CircleAccentTimeline"/>
    <dgm:cxn modelId="{F25B32B7-4A3F-456F-8E49-7DBE6416E0B5}" type="presParOf" srcId="{7DD5C477-B3B2-459E-9C18-48EC1A45F014}" destId="{2FE4A122-15FA-4CC1-95A1-1D87DD710C63}" srcOrd="1" destOrd="0" presId="urn:microsoft.com/office/officeart/2008/layout/CircleAccentTimeline"/>
    <dgm:cxn modelId="{402215CC-5724-42C8-96DE-BFBD6F856769}" type="presParOf" srcId="{7DD5C477-B3B2-459E-9C18-48EC1A45F014}" destId="{1E4B3D3F-DBB4-4E09-B7A1-EF447B6D5E90}" srcOrd="2" destOrd="0" presId="urn:microsoft.com/office/officeart/2008/layout/CircleAccentTimeline"/>
    <dgm:cxn modelId="{CA6F5069-97E1-4002-A19E-6A2ED7862CA3}" type="presParOf" srcId="{0EFB6773-66AC-4904-8D83-E555AFA26E3B}" destId="{CBDB149C-C62A-40DA-B58F-486D28B425C2}" srcOrd="31" destOrd="0" presId="urn:microsoft.com/office/officeart/2008/layout/CircleAccentTimeline"/>
    <dgm:cxn modelId="{5AA85D50-3F04-4548-AF16-EE7B8E672C48}" type="presParOf" srcId="{0EFB6773-66AC-4904-8D83-E555AFA26E3B}" destId="{022893D3-4259-4E3C-AE90-2FBAD5E8644E}" srcOrd="32"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8F4BF2-4A7E-4009-A738-ECACEF691D08}" type="doc">
      <dgm:prSet loTypeId="urn:microsoft.com/office/officeart/2005/8/layout/venn2" loCatId="relationship" qsTypeId="urn:microsoft.com/office/officeart/2005/8/quickstyle/simple4" qsCatId="simple" csTypeId="urn:microsoft.com/office/officeart/2005/8/colors/colorful4" csCatId="colorful" phldr="1"/>
      <dgm:spPr/>
      <dgm:t>
        <a:bodyPr/>
        <a:lstStyle/>
        <a:p>
          <a:endParaRPr lang="en-US"/>
        </a:p>
      </dgm:t>
    </dgm:pt>
    <dgm:pt modelId="{D6C8C54F-D9AA-4848-A010-0BAE4D01A49B}">
      <dgm:prSet phldrT="[Text]"/>
      <dgm:spPr>
        <a:solidFill>
          <a:srgbClr val="D1493B"/>
        </a:solidFill>
        <a:effectLst/>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dgm:t>
        <a:bodyPr/>
        <a:lstStyle/>
        <a:p>
          <a:endParaRPr lang="en-US" b="1"/>
        </a:p>
      </dgm:t>
    </dgm:pt>
    <dgm:pt modelId="{CC849DF2-E712-4D15-81C6-4DBFCBE023D1}">
      <dgm:prSet phldrT="[Text]"/>
      <dgm:spPr>
        <a:solidFill>
          <a:srgbClr val="F5C24C"/>
        </a:solidFill>
        <a:effectLst/>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dgm:t>
        <a:bodyPr/>
        <a:lstStyle/>
        <a:p>
          <a:endParaRPr lang="en-US" b="1"/>
        </a:p>
      </dgm:t>
    </dgm:pt>
    <dgm:pt modelId="{4CFB7970-9B1D-40D7-9582-67C5DA03196F}">
      <dgm:prSet phldrT="[Text]"/>
      <dgm:spPr>
        <a:solidFill>
          <a:srgbClr val="0EBEA9"/>
        </a:solidFill>
        <a:effectLst/>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dgm:t>
        <a:bodyPr/>
        <a:lstStyle/>
        <a:p>
          <a:endParaRPr lang="en-US" b="1"/>
        </a:p>
      </dgm:t>
    </dgm:pt>
    <dgm:pt modelId="{593C28C7-E003-4C43-AB37-0531851F47D2}">
      <dgm:prSet phldrT="[Text]"/>
      <dgm:spPr>
        <a:solidFill>
          <a:srgbClr val="4BACC6"/>
        </a:solidFill>
        <a:effectLst/>
      </dgm:spPr>
      <dgm:t>
        <a:bodyPr/>
        <a:lstStyle/>
        <a:p>
          <a:r>
            <a:rPr lang="es-HN" b="1" dirty="0" smtClean="0"/>
            <a:t>Vimeo</a:t>
          </a:r>
          <a:endParaRPr lang="en-US" b="1" dirty="0"/>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5C65F3F1-9DD9-4489-AE1E-1A71F031B1AF}" type="pres">
      <dgm:prSet presAssocID="{4F8F4BF2-4A7E-4009-A738-ECACEF691D08}" presName="Name0" presStyleCnt="0">
        <dgm:presLayoutVars>
          <dgm:chMax val="7"/>
          <dgm:resizeHandles val="exact"/>
        </dgm:presLayoutVars>
      </dgm:prSet>
      <dgm:spPr/>
      <dgm:t>
        <a:bodyPr/>
        <a:lstStyle/>
        <a:p>
          <a:endParaRPr lang="en-US"/>
        </a:p>
      </dgm:t>
    </dgm:pt>
    <dgm:pt modelId="{C0AE28D9-7891-4001-9059-FC4DC770C09D}" type="pres">
      <dgm:prSet presAssocID="{4F8F4BF2-4A7E-4009-A738-ECACEF691D08}" presName="comp1" presStyleCnt="0"/>
      <dgm:spPr/>
      <dgm:t>
        <a:bodyPr/>
        <a:lstStyle/>
        <a:p>
          <a:endParaRPr lang="en-US"/>
        </a:p>
      </dgm:t>
    </dgm:pt>
    <dgm:pt modelId="{3504DB31-4071-4520-B3A6-42C90A444DFA}" type="pres">
      <dgm:prSet presAssocID="{4F8F4BF2-4A7E-4009-A738-ECACEF691D08}" presName="circle1" presStyleLbl="node1" presStyleIdx="0" presStyleCnt="4"/>
      <dgm:spPr/>
      <dgm:t>
        <a:bodyPr/>
        <a:lstStyle/>
        <a:p>
          <a:endParaRPr lang="en-US"/>
        </a:p>
      </dgm:t>
    </dgm:pt>
    <dgm:pt modelId="{120ED71F-D018-4C48-BACF-6D9F8B3431F7}" type="pres">
      <dgm:prSet presAssocID="{4F8F4BF2-4A7E-4009-A738-ECACEF691D08}" presName="c1text" presStyleLbl="node1" presStyleIdx="0" presStyleCnt="4">
        <dgm:presLayoutVars>
          <dgm:bulletEnabled val="1"/>
        </dgm:presLayoutVars>
      </dgm:prSet>
      <dgm:spPr/>
      <dgm:t>
        <a:bodyPr/>
        <a:lstStyle/>
        <a:p>
          <a:endParaRPr lang="en-US"/>
        </a:p>
      </dgm:t>
    </dgm:pt>
    <dgm:pt modelId="{B2F7AA10-89D5-4F88-94C4-AE23CB823140}" type="pres">
      <dgm:prSet presAssocID="{4F8F4BF2-4A7E-4009-A738-ECACEF691D08}" presName="comp2" presStyleCnt="0"/>
      <dgm:spPr/>
      <dgm:t>
        <a:bodyPr/>
        <a:lstStyle/>
        <a:p>
          <a:endParaRPr lang="en-US"/>
        </a:p>
      </dgm:t>
    </dgm:pt>
    <dgm:pt modelId="{38AED138-7E9F-4D17-8C00-1A54A0157ACD}" type="pres">
      <dgm:prSet presAssocID="{4F8F4BF2-4A7E-4009-A738-ECACEF691D08}" presName="circle2" presStyleLbl="node1" presStyleIdx="1" presStyleCnt="4"/>
      <dgm:spPr/>
      <dgm:t>
        <a:bodyPr/>
        <a:lstStyle/>
        <a:p>
          <a:endParaRPr lang="en-US"/>
        </a:p>
      </dgm:t>
    </dgm:pt>
    <dgm:pt modelId="{ED106CF3-74FD-479B-A5C8-DE44EFA0C645}" type="pres">
      <dgm:prSet presAssocID="{4F8F4BF2-4A7E-4009-A738-ECACEF691D08}" presName="c2text" presStyleLbl="node1" presStyleIdx="1" presStyleCnt="4">
        <dgm:presLayoutVars>
          <dgm:bulletEnabled val="1"/>
        </dgm:presLayoutVars>
      </dgm:prSet>
      <dgm:spPr/>
      <dgm:t>
        <a:bodyPr/>
        <a:lstStyle/>
        <a:p>
          <a:endParaRPr lang="en-US"/>
        </a:p>
      </dgm:t>
    </dgm:pt>
    <dgm:pt modelId="{52A67DB2-5701-4ADE-A8E2-A5811E809E7F}" type="pres">
      <dgm:prSet presAssocID="{4F8F4BF2-4A7E-4009-A738-ECACEF691D08}" presName="comp3" presStyleCnt="0"/>
      <dgm:spPr/>
      <dgm:t>
        <a:bodyPr/>
        <a:lstStyle/>
        <a:p>
          <a:endParaRPr lang="en-US"/>
        </a:p>
      </dgm:t>
    </dgm:pt>
    <dgm:pt modelId="{E300FB00-4B93-4E94-A78E-AD9F281E080B}" type="pres">
      <dgm:prSet presAssocID="{4F8F4BF2-4A7E-4009-A738-ECACEF691D08}" presName="circle3" presStyleLbl="node1" presStyleIdx="2" presStyleCnt="4"/>
      <dgm:spPr/>
      <dgm:t>
        <a:bodyPr/>
        <a:lstStyle/>
        <a:p>
          <a:endParaRPr lang="en-US"/>
        </a:p>
      </dgm:t>
    </dgm:pt>
    <dgm:pt modelId="{C8D99C8A-7313-40E8-80E4-AB7F5CA881B2}" type="pres">
      <dgm:prSet presAssocID="{4F8F4BF2-4A7E-4009-A738-ECACEF691D08}" presName="c3text" presStyleLbl="node1" presStyleIdx="2" presStyleCnt="4">
        <dgm:presLayoutVars>
          <dgm:bulletEnabled val="1"/>
        </dgm:presLayoutVars>
      </dgm:prSet>
      <dgm:spPr/>
      <dgm:t>
        <a:bodyPr/>
        <a:lstStyle/>
        <a:p>
          <a:endParaRPr lang="en-US"/>
        </a:p>
      </dgm:t>
    </dgm:pt>
    <dgm:pt modelId="{304EE5A6-2A5C-4324-8970-D56856AFCB13}" type="pres">
      <dgm:prSet presAssocID="{4F8F4BF2-4A7E-4009-A738-ECACEF691D08}" presName="comp4" presStyleCnt="0"/>
      <dgm:spPr/>
      <dgm:t>
        <a:bodyPr/>
        <a:lstStyle/>
        <a:p>
          <a:endParaRPr lang="en-US"/>
        </a:p>
      </dgm:t>
    </dgm:pt>
    <dgm:pt modelId="{73D34EB8-FAC1-4145-AA07-B146152380FE}" type="pres">
      <dgm:prSet presAssocID="{4F8F4BF2-4A7E-4009-A738-ECACEF691D08}" presName="circle4" presStyleLbl="node1" presStyleIdx="3" presStyleCnt="4"/>
      <dgm:spPr/>
      <dgm:t>
        <a:bodyPr/>
        <a:lstStyle/>
        <a:p>
          <a:endParaRPr lang="en-US"/>
        </a:p>
      </dgm:t>
    </dgm:pt>
    <dgm:pt modelId="{11A6A0B2-2AEA-4124-A192-F6C7833AB861}" type="pres">
      <dgm:prSet presAssocID="{4F8F4BF2-4A7E-4009-A738-ECACEF691D08}" presName="c4text" presStyleLbl="node1" presStyleIdx="3" presStyleCnt="4">
        <dgm:presLayoutVars>
          <dgm:bulletEnabled val="1"/>
        </dgm:presLayoutVars>
      </dgm:prSet>
      <dgm:spPr/>
      <dgm:t>
        <a:bodyPr/>
        <a:lstStyle/>
        <a:p>
          <a:endParaRPr lang="en-US"/>
        </a:p>
      </dgm:t>
    </dgm:pt>
  </dgm:ptLst>
  <dgm:cxnLst>
    <dgm:cxn modelId="{0DCCC804-31FF-4573-A6CA-5F5255BCA2C6}" srcId="{4F8F4BF2-4A7E-4009-A738-ECACEF691D08}" destId="{D6C8C54F-D9AA-4848-A010-0BAE4D01A49B}" srcOrd="0" destOrd="0" parTransId="{CAB547EF-E6F1-498C-9EEC-47CCDDD04707}" sibTransId="{AF989992-899A-4358-939B-F9A317DB71F0}"/>
    <dgm:cxn modelId="{09853D3E-2009-4A53-84FE-9E782A55DA36}" type="presOf" srcId="{593C28C7-E003-4C43-AB37-0531851F47D2}" destId="{11A6A0B2-2AEA-4124-A192-F6C7833AB861}" srcOrd="1" destOrd="0" presId="urn:microsoft.com/office/officeart/2005/8/layout/venn2"/>
    <dgm:cxn modelId="{6A990AA9-8392-4646-9A75-B28837825D2D}" type="presOf" srcId="{CC849DF2-E712-4D15-81C6-4DBFCBE023D1}" destId="{38AED138-7E9F-4D17-8C00-1A54A0157ACD}" srcOrd="0" destOrd="0" presId="urn:microsoft.com/office/officeart/2005/8/layout/venn2"/>
    <dgm:cxn modelId="{3FD3F959-7D5C-45EC-8646-7EFF501626E3}" type="presOf" srcId="{CC849DF2-E712-4D15-81C6-4DBFCBE023D1}" destId="{ED106CF3-74FD-479B-A5C8-DE44EFA0C645}" srcOrd="1" destOrd="0" presId="urn:microsoft.com/office/officeart/2005/8/layout/venn2"/>
    <dgm:cxn modelId="{254E89B0-6153-474F-ACB5-37B96475BA79}" type="presOf" srcId="{4F8F4BF2-4A7E-4009-A738-ECACEF691D08}" destId="{5C65F3F1-9DD9-4489-AE1E-1A71F031B1AF}" srcOrd="0" destOrd="0" presId="urn:microsoft.com/office/officeart/2005/8/layout/venn2"/>
    <dgm:cxn modelId="{447067A2-FA8D-416F-8774-0ECA764C4233}" type="presOf" srcId="{D6C8C54F-D9AA-4848-A010-0BAE4D01A49B}" destId="{3504DB31-4071-4520-B3A6-42C90A444DFA}" srcOrd="0" destOrd="0" presId="urn:microsoft.com/office/officeart/2005/8/layout/venn2"/>
    <dgm:cxn modelId="{EB7A916B-3609-45D4-9031-56EE7A520160}" type="presOf" srcId="{593C28C7-E003-4C43-AB37-0531851F47D2}" destId="{73D34EB8-FAC1-4145-AA07-B146152380FE}" srcOrd="0" destOrd="0" presId="urn:microsoft.com/office/officeart/2005/8/layout/venn2"/>
    <dgm:cxn modelId="{02504624-A56E-4EDE-9705-E08885B0B04D}" type="presOf" srcId="{D6C8C54F-D9AA-4848-A010-0BAE4D01A49B}" destId="{120ED71F-D018-4C48-BACF-6D9F8B3431F7}" srcOrd="1" destOrd="0" presId="urn:microsoft.com/office/officeart/2005/8/layout/venn2"/>
    <dgm:cxn modelId="{088396CC-426A-4F74-8F77-B5D852009993}" srcId="{4F8F4BF2-4A7E-4009-A738-ECACEF691D08}" destId="{4CFB7970-9B1D-40D7-9582-67C5DA03196F}" srcOrd="2" destOrd="0" parTransId="{FBAB25AF-576B-477D-9064-B7AFF6C47504}" sibTransId="{62119D3A-E40D-49AA-9DC8-5C284AA1BDCD}"/>
    <dgm:cxn modelId="{63AF83A6-6E7F-4C65-AF41-84B480769A59}" type="presOf" srcId="{4CFB7970-9B1D-40D7-9582-67C5DA03196F}" destId="{E300FB00-4B93-4E94-A78E-AD9F281E080B}" srcOrd="0" destOrd="0" presId="urn:microsoft.com/office/officeart/2005/8/layout/venn2"/>
    <dgm:cxn modelId="{8FD4227F-AB60-46AE-BF8D-13D248A96F8C}" srcId="{4F8F4BF2-4A7E-4009-A738-ECACEF691D08}" destId="{593C28C7-E003-4C43-AB37-0531851F47D2}" srcOrd="3" destOrd="0" parTransId="{08F79210-A5E0-4DBF-8E40-57E9A909665F}" sibTransId="{A2587DF1-626D-4606-9AF7-179B1290CC25}"/>
    <dgm:cxn modelId="{D348452E-CC07-4E4B-A8DF-C785FB3C25F3}" type="presOf" srcId="{4CFB7970-9B1D-40D7-9582-67C5DA03196F}" destId="{C8D99C8A-7313-40E8-80E4-AB7F5CA881B2}" srcOrd="1" destOrd="0" presId="urn:microsoft.com/office/officeart/2005/8/layout/venn2"/>
    <dgm:cxn modelId="{4BEBD23A-4FE7-4745-9FBB-7A966A3DD810}" srcId="{4F8F4BF2-4A7E-4009-A738-ECACEF691D08}" destId="{CC849DF2-E712-4D15-81C6-4DBFCBE023D1}" srcOrd="1" destOrd="0" parTransId="{B577F0C0-3A39-44D5-BBEF-EA7FE8DD9220}" sibTransId="{909B8394-6742-4B4E-94D9-679342473009}"/>
    <dgm:cxn modelId="{B17DA8E7-6022-40F0-BB5F-36EC931798FC}" type="presParOf" srcId="{5C65F3F1-9DD9-4489-AE1E-1A71F031B1AF}" destId="{C0AE28D9-7891-4001-9059-FC4DC770C09D}" srcOrd="0" destOrd="0" presId="urn:microsoft.com/office/officeart/2005/8/layout/venn2"/>
    <dgm:cxn modelId="{F6D0326B-4725-40B5-AE21-38930233C268}" type="presParOf" srcId="{C0AE28D9-7891-4001-9059-FC4DC770C09D}" destId="{3504DB31-4071-4520-B3A6-42C90A444DFA}" srcOrd="0" destOrd="0" presId="urn:microsoft.com/office/officeart/2005/8/layout/venn2"/>
    <dgm:cxn modelId="{55DCA6A4-481B-431A-A879-65A42E08879E}" type="presParOf" srcId="{C0AE28D9-7891-4001-9059-FC4DC770C09D}" destId="{120ED71F-D018-4C48-BACF-6D9F8B3431F7}" srcOrd="1" destOrd="0" presId="urn:microsoft.com/office/officeart/2005/8/layout/venn2"/>
    <dgm:cxn modelId="{1A6A102C-9236-4A65-AD23-BF54E1EC5193}" type="presParOf" srcId="{5C65F3F1-9DD9-4489-AE1E-1A71F031B1AF}" destId="{B2F7AA10-89D5-4F88-94C4-AE23CB823140}" srcOrd="1" destOrd="0" presId="urn:microsoft.com/office/officeart/2005/8/layout/venn2"/>
    <dgm:cxn modelId="{01555662-B310-4041-930C-C08758E21D87}" type="presParOf" srcId="{B2F7AA10-89D5-4F88-94C4-AE23CB823140}" destId="{38AED138-7E9F-4D17-8C00-1A54A0157ACD}" srcOrd="0" destOrd="0" presId="urn:microsoft.com/office/officeart/2005/8/layout/venn2"/>
    <dgm:cxn modelId="{40682C95-D597-4D69-8714-880F0D7F289D}" type="presParOf" srcId="{B2F7AA10-89D5-4F88-94C4-AE23CB823140}" destId="{ED106CF3-74FD-479B-A5C8-DE44EFA0C645}" srcOrd="1" destOrd="0" presId="urn:microsoft.com/office/officeart/2005/8/layout/venn2"/>
    <dgm:cxn modelId="{31A098A1-3AB3-4ED6-83FC-54713F879CF4}" type="presParOf" srcId="{5C65F3F1-9DD9-4489-AE1E-1A71F031B1AF}" destId="{52A67DB2-5701-4ADE-A8E2-A5811E809E7F}" srcOrd="2" destOrd="0" presId="urn:microsoft.com/office/officeart/2005/8/layout/venn2"/>
    <dgm:cxn modelId="{0787FAC4-AD96-4875-AA5B-2D30D51D623C}" type="presParOf" srcId="{52A67DB2-5701-4ADE-A8E2-A5811E809E7F}" destId="{E300FB00-4B93-4E94-A78E-AD9F281E080B}" srcOrd="0" destOrd="0" presId="urn:microsoft.com/office/officeart/2005/8/layout/venn2"/>
    <dgm:cxn modelId="{A497BA30-EE07-4999-ABBD-4F70C49D4386}" type="presParOf" srcId="{52A67DB2-5701-4ADE-A8E2-A5811E809E7F}" destId="{C8D99C8A-7313-40E8-80E4-AB7F5CA881B2}" srcOrd="1" destOrd="0" presId="urn:microsoft.com/office/officeart/2005/8/layout/venn2"/>
    <dgm:cxn modelId="{532859C2-57C9-412B-B41D-D4BC5D3C3346}" type="presParOf" srcId="{5C65F3F1-9DD9-4489-AE1E-1A71F031B1AF}" destId="{304EE5A6-2A5C-4324-8970-D56856AFCB13}" srcOrd="3" destOrd="0" presId="urn:microsoft.com/office/officeart/2005/8/layout/venn2"/>
    <dgm:cxn modelId="{5455D5E8-BB48-42E0-9691-3FF1813C5F69}" type="presParOf" srcId="{304EE5A6-2A5C-4324-8970-D56856AFCB13}" destId="{73D34EB8-FAC1-4145-AA07-B146152380FE}" srcOrd="0" destOrd="0" presId="urn:microsoft.com/office/officeart/2005/8/layout/venn2"/>
    <dgm:cxn modelId="{2F575D92-8936-4258-B813-4D49FE7CA6B3}" type="presParOf" srcId="{304EE5A6-2A5C-4324-8970-D56856AFCB13}" destId="{11A6A0B2-2AEA-4124-A192-F6C7833AB861}" srcOrd="1" destOrd="0" presId="urn:microsoft.com/office/officeart/2005/8/layout/venn2"/>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8F4BF2-4A7E-4009-A738-ECACEF691D08}" type="doc">
      <dgm:prSet loTypeId="urn:microsoft.com/office/officeart/2005/8/layout/chart3" loCatId="relationship" qsTypeId="urn:microsoft.com/office/officeart/2005/8/quickstyle/simple1" qsCatId="simple" csTypeId="urn:microsoft.com/office/officeart/2005/8/colors/colorful4" csCatId="colorful" phldr="1"/>
      <dgm:spPr/>
      <dgm:t>
        <a:bodyPr/>
        <a:lstStyle/>
        <a:p>
          <a:endParaRPr lang="en-US"/>
        </a:p>
      </dgm:t>
    </dgm:pt>
    <dgm:pt modelId="{D6C8C54F-D9AA-4848-A010-0BAE4D01A49B}">
      <dgm:prSet phldrT="[Text]"/>
      <dgm:spPr>
        <a:solidFill>
          <a:srgbClr val="4BACC6"/>
        </a:solidFill>
        <a:ln>
          <a:noFill/>
        </a:ln>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dgm:t>
        <a:bodyPr/>
        <a:lstStyle/>
        <a:p>
          <a:endParaRPr lang="en-US" b="1"/>
        </a:p>
      </dgm:t>
    </dgm:pt>
    <dgm:pt modelId="{CC849DF2-E712-4D15-81C6-4DBFCBE023D1}">
      <dgm:prSet phldrT="[Text]"/>
      <dgm:spPr>
        <a:solidFill>
          <a:srgbClr val="0EBEA9"/>
        </a:solidFill>
        <a:ln>
          <a:noFill/>
        </a:ln>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dgm:t>
        <a:bodyPr/>
        <a:lstStyle/>
        <a:p>
          <a:endParaRPr lang="en-US" b="1"/>
        </a:p>
      </dgm:t>
    </dgm:pt>
    <dgm:pt modelId="{4CFB7970-9B1D-40D7-9582-67C5DA03196F}">
      <dgm:prSet phldrT="[Text]"/>
      <dgm:spPr>
        <a:solidFill>
          <a:srgbClr val="F5C24C"/>
        </a:solidFill>
        <a:ln>
          <a:noFill/>
        </a:ln>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dgm:t>
        <a:bodyPr/>
        <a:lstStyle/>
        <a:p>
          <a:endParaRPr lang="en-US" b="1"/>
        </a:p>
      </dgm:t>
    </dgm:pt>
    <dgm:pt modelId="{593C28C7-E003-4C43-AB37-0531851F47D2}">
      <dgm:prSet phldrT="[Text]"/>
      <dgm:spPr>
        <a:solidFill>
          <a:srgbClr val="D1493B"/>
        </a:solidFill>
        <a:ln>
          <a:noFill/>
        </a:ln>
      </dgm:spPr>
      <dgm:t>
        <a:bodyPr/>
        <a:lstStyle/>
        <a:p>
          <a:r>
            <a:rPr lang="es-HN" b="1" dirty="0" smtClean="0"/>
            <a:t>Vimeo</a:t>
          </a:r>
          <a:endParaRPr lang="en-US" b="1" dirty="0"/>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48F5B33C-E94F-4DFD-9283-EF16E8F6F59A}" type="pres">
      <dgm:prSet presAssocID="{4F8F4BF2-4A7E-4009-A738-ECACEF691D08}" presName="compositeShape" presStyleCnt="0">
        <dgm:presLayoutVars>
          <dgm:chMax val="7"/>
          <dgm:dir/>
          <dgm:resizeHandles val="exact"/>
        </dgm:presLayoutVars>
      </dgm:prSet>
      <dgm:spPr/>
      <dgm:t>
        <a:bodyPr/>
        <a:lstStyle/>
        <a:p>
          <a:endParaRPr lang="en-US"/>
        </a:p>
      </dgm:t>
    </dgm:pt>
    <dgm:pt modelId="{ECB7D694-EDA6-4916-867C-5192872F88B3}" type="pres">
      <dgm:prSet presAssocID="{4F8F4BF2-4A7E-4009-A738-ECACEF691D08}" presName="wedge1" presStyleLbl="node1" presStyleIdx="0" presStyleCnt="4"/>
      <dgm:spPr/>
      <dgm:t>
        <a:bodyPr/>
        <a:lstStyle/>
        <a:p>
          <a:endParaRPr lang="en-US"/>
        </a:p>
      </dgm:t>
    </dgm:pt>
    <dgm:pt modelId="{2DC2307D-F1DE-4F65-9188-563FAC7C40AD}" type="pres">
      <dgm:prSet presAssocID="{4F8F4BF2-4A7E-4009-A738-ECACEF691D08}" presName="wedge1Tx" presStyleLbl="node1" presStyleIdx="0" presStyleCnt="4">
        <dgm:presLayoutVars>
          <dgm:chMax val="0"/>
          <dgm:chPref val="0"/>
          <dgm:bulletEnabled val="1"/>
        </dgm:presLayoutVars>
      </dgm:prSet>
      <dgm:spPr/>
      <dgm:t>
        <a:bodyPr/>
        <a:lstStyle/>
        <a:p>
          <a:endParaRPr lang="en-US"/>
        </a:p>
      </dgm:t>
    </dgm:pt>
    <dgm:pt modelId="{B067A54F-C698-447E-A0F6-87123CB7871C}" type="pres">
      <dgm:prSet presAssocID="{4F8F4BF2-4A7E-4009-A738-ECACEF691D08}" presName="wedge2" presStyleLbl="node1" presStyleIdx="1" presStyleCnt="4"/>
      <dgm:spPr/>
      <dgm:t>
        <a:bodyPr/>
        <a:lstStyle/>
        <a:p>
          <a:endParaRPr lang="en-US"/>
        </a:p>
      </dgm:t>
    </dgm:pt>
    <dgm:pt modelId="{9399D724-A134-4166-9EC3-FFE2B25795BB}" type="pres">
      <dgm:prSet presAssocID="{4F8F4BF2-4A7E-4009-A738-ECACEF691D08}" presName="wedge2Tx" presStyleLbl="node1" presStyleIdx="1" presStyleCnt="4">
        <dgm:presLayoutVars>
          <dgm:chMax val="0"/>
          <dgm:chPref val="0"/>
          <dgm:bulletEnabled val="1"/>
        </dgm:presLayoutVars>
      </dgm:prSet>
      <dgm:spPr/>
      <dgm:t>
        <a:bodyPr/>
        <a:lstStyle/>
        <a:p>
          <a:endParaRPr lang="en-US"/>
        </a:p>
      </dgm:t>
    </dgm:pt>
    <dgm:pt modelId="{AB0B2B14-8CA3-49D1-91C4-60BA4AC95E39}" type="pres">
      <dgm:prSet presAssocID="{4F8F4BF2-4A7E-4009-A738-ECACEF691D08}" presName="wedge3" presStyleLbl="node1" presStyleIdx="2" presStyleCnt="4"/>
      <dgm:spPr/>
      <dgm:t>
        <a:bodyPr/>
        <a:lstStyle/>
        <a:p>
          <a:endParaRPr lang="en-US"/>
        </a:p>
      </dgm:t>
    </dgm:pt>
    <dgm:pt modelId="{52A7EC65-6121-4EBC-B786-34358B68C85E}" type="pres">
      <dgm:prSet presAssocID="{4F8F4BF2-4A7E-4009-A738-ECACEF691D08}" presName="wedge3Tx" presStyleLbl="node1" presStyleIdx="2" presStyleCnt="4">
        <dgm:presLayoutVars>
          <dgm:chMax val="0"/>
          <dgm:chPref val="0"/>
          <dgm:bulletEnabled val="1"/>
        </dgm:presLayoutVars>
      </dgm:prSet>
      <dgm:spPr/>
      <dgm:t>
        <a:bodyPr/>
        <a:lstStyle/>
        <a:p>
          <a:endParaRPr lang="en-US"/>
        </a:p>
      </dgm:t>
    </dgm:pt>
    <dgm:pt modelId="{2C110F43-41F4-44F0-94F7-EC55D59CF1F4}" type="pres">
      <dgm:prSet presAssocID="{4F8F4BF2-4A7E-4009-A738-ECACEF691D08}" presName="wedge4" presStyleLbl="node1" presStyleIdx="3" presStyleCnt="4"/>
      <dgm:spPr/>
      <dgm:t>
        <a:bodyPr/>
        <a:lstStyle/>
        <a:p>
          <a:endParaRPr lang="en-US"/>
        </a:p>
      </dgm:t>
    </dgm:pt>
    <dgm:pt modelId="{76A12D06-A093-46C2-ACFD-523C4B2A1471}" type="pres">
      <dgm:prSet presAssocID="{4F8F4BF2-4A7E-4009-A738-ECACEF691D08}" presName="wedge4Tx" presStyleLbl="node1" presStyleIdx="3" presStyleCnt="4">
        <dgm:presLayoutVars>
          <dgm:chMax val="0"/>
          <dgm:chPref val="0"/>
          <dgm:bulletEnabled val="1"/>
        </dgm:presLayoutVars>
      </dgm:prSet>
      <dgm:spPr/>
      <dgm:t>
        <a:bodyPr/>
        <a:lstStyle/>
        <a:p>
          <a:endParaRPr lang="en-US"/>
        </a:p>
      </dgm:t>
    </dgm:pt>
  </dgm:ptLst>
  <dgm:cxnLst>
    <dgm:cxn modelId="{57B78C9F-DE7E-4D34-86FB-8C42B96B39FD}" type="presOf" srcId="{593C28C7-E003-4C43-AB37-0531851F47D2}" destId="{2C110F43-41F4-44F0-94F7-EC55D59CF1F4}" srcOrd="0" destOrd="0" presId="urn:microsoft.com/office/officeart/2005/8/layout/chart3"/>
    <dgm:cxn modelId="{45A8F3CA-8BD8-49F5-AA65-ED7C5EFB2B8F}" type="presOf" srcId="{CC849DF2-E712-4D15-81C6-4DBFCBE023D1}" destId="{9399D724-A134-4166-9EC3-FFE2B25795BB}" srcOrd="1" destOrd="0" presId="urn:microsoft.com/office/officeart/2005/8/layout/chart3"/>
    <dgm:cxn modelId="{9FFC7D32-3F7D-4FCF-B2E3-17A590E0D0FC}" type="presOf" srcId="{4F8F4BF2-4A7E-4009-A738-ECACEF691D08}" destId="{48F5B33C-E94F-4DFD-9283-EF16E8F6F59A}" srcOrd="0" destOrd="0" presId="urn:microsoft.com/office/officeart/2005/8/layout/chart3"/>
    <dgm:cxn modelId="{E161AA01-74B1-4E15-97B2-678CC1B8BE88}" type="presOf" srcId="{4CFB7970-9B1D-40D7-9582-67C5DA03196F}" destId="{52A7EC65-6121-4EBC-B786-34358B68C85E}" srcOrd="1" destOrd="0" presId="urn:microsoft.com/office/officeart/2005/8/layout/chart3"/>
    <dgm:cxn modelId="{D34D13B7-31FE-41DE-A567-1FE690C11385}" type="presOf" srcId="{4CFB7970-9B1D-40D7-9582-67C5DA03196F}" destId="{AB0B2B14-8CA3-49D1-91C4-60BA4AC95E39}" srcOrd="0" destOrd="0" presId="urn:microsoft.com/office/officeart/2005/8/layout/chart3"/>
    <dgm:cxn modelId="{A5B83A44-4B70-42BD-9970-EBFB093058DA}" type="presOf" srcId="{D6C8C54F-D9AA-4848-A010-0BAE4D01A49B}" destId="{ECB7D694-EDA6-4916-867C-5192872F88B3}" srcOrd="0" destOrd="0" presId="urn:microsoft.com/office/officeart/2005/8/layout/chart3"/>
    <dgm:cxn modelId="{C4A8C815-F161-4584-9ABA-4FDA0BD618FD}" type="presOf" srcId="{D6C8C54F-D9AA-4848-A010-0BAE4D01A49B}" destId="{2DC2307D-F1DE-4F65-9188-563FAC7C40AD}" srcOrd="1" destOrd="0" presId="urn:microsoft.com/office/officeart/2005/8/layout/chart3"/>
    <dgm:cxn modelId="{0DCCC804-31FF-4573-A6CA-5F5255BCA2C6}" srcId="{4F8F4BF2-4A7E-4009-A738-ECACEF691D08}" destId="{D6C8C54F-D9AA-4848-A010-0BAE4D01A49B}" srcOrd="0" destOrd="0" parTransId="{CAB547EF-E6F1-498C-9EEC-47CCDDD04707}" sibTransId="{AF989992-899A-4358-939B-F9A317DB71F0}"/>
    <dgm:cxn modelId="{39BE757A-BE99-4D97-991E-C246DE8E6BE0}" type="presOf" srcId="{593C28C7-E003-4C43-AB37-0531851F47D2}" destId="{76A12D06-A093-46C2-ACFD-523C4B2A1471}" srcOrd="1" destOrd="0" presId="urn:microsoft.com/office/officeart/2005/8/layout/chart3"/>
    <dgm:cxn modelId="{088396CC-426A-4F74-8F77-B5D852009993}" srcId="{4F8F4BF2-4A7E-4009-A738-ECACEF691D08}" destId="{4CFB7970-9B1D-40D7-9582-67C5DA03196F}" srcOrd="2" destOrd="0" parTransId="{FBAB25AF-576B-477D-9064-B7AFF6C47504}" sibTransId="{62119D3A-E40D-49AA-9DC8-5C284AA1BDCD}"/>
    <dgm:cxn modelId="{4BEBD23A-4FE7-4745-9FBB-7A966A3DD810}" srcId="{4F8F4BF2-4A7E-4009-A738-ECACEF691D08}" destId="{CC849DF2-E712-4D15-81C6-4DBFCBE023D1}" srcOrd="1" destOrd="0" parTransId="{B577F0C0-3A39-44D5-BBEF-EA7FE8DD9220}" sibTransId="{909B8394-6742-4B4E-94D9-679342473009}"/>
    <dgm:cxn modelId="{8FD4227F-AB60-46AE-BF8D-13D248A96F8C}" srcId="{4F8F4BF2-4A7E-4009-A738-ECACEF691D08}" destId="{593C28C7-E003-4C43-AB37-0531851F47D2}" srcOrd="3" destOrd="0" parTransId="{08F79210-A5E0-4DBF-8E40-57E9A909665F}" sibTransId="{A2587DF1-626D-4606-9AF7-179B1290CC25}"/>
    <dgm:cxn modelId="{544C3E30-7DC2-4773-ADC2-7FB82DB9FB97}" type="presOf" srcId="{CC849DF2-E712-4D15-81C6-4DBFCBE023D1}" destId="{B067A54F-C698-447E-A0F6-87123CB7871C}" srcOrd="0" destOrd="0" presId="urn:microsoft.com/office/officeart/2005/8/layout/chart3"/>
    <dgm:cxn modelId="{AC0A178A-F7B0-4A79-B9F2-22ADAC8232D7}" type="presParOf" srcId="{48F5B33C-E94F-4DFD-9283-EF16E8F6F59A}" destId="{ECB7D694-EDA6-4916-867C-5192872F88B3}" srcOrd="0" destOrd="0" presId="urn:microsoft.com/office/officeart/2005/8/layout/chart3"/>
    <dgm:cxn modelId="{44FED14F-035E-4C70-B79C-D1F380A4757F}" type="presParOf" srcId="{48F5B33C-E94F-4DFD-9283-EF16E8F6F59A}" destId="{2DC2307D-F1DE-4F65-9188-563FAC7C40AD}" srcOrd="1" destOrd="0" presId="urn:microsoft.com/office/officeart/2005/8/layout/chart3"/>
    <dgm:cxn modelId="{E5F57699-8DCA-4869-84B2-FA4DBB7A7D5E}" type="presParOf" srcId="{48F5B33C-E94F-4DFD-9283-EF16E8F6F59A}" destId="{B067A54F-C698-447E-A0F6-87123CB7871C}" srcOrd="2" destOrd="0" presId="urn:microsoft.com/office/officeart/2005/8/layout/chart3"/>
    <dgm:cxn modelId="{C62CA7C8-A4FB-4120-842A-AC495CCE93DE}" type="presParOf" srcId="{48F5B33C-E94F-4DFD-9283-EF16E8F6F59A}" destId="{9399D724-A134-4166-9EC3-FFE2B25795BB}" srcOrd="3" destOrd="0" presId="urn:microsoft.com/office/officeart/2005/8/layout/chart3"/>
    <dgm:cxn modelId="{67570D53-B9C5-41EB-87AD-BB0CA8C7CE91}" type="presParOf" srcId="{48F5B33C-E94F-4DFD-9283-EF16E8F6F59A}" destId="{AB0B2B14-8CA3-49D1-91C4-60BA4AC95E39}" srcOrd="4" destOrd="0" presId="urn:microsoft.com/office/officeart/2005/8/layout/chart3"/>
    <dgm:cxn modelId="{30352A23-7C91-401A-A483-CBFA8ED00BB0}" type="presParOf" srcId="{48F5B33C-E94F-4DFD-9283-EF16E8F6F59A}" destId="{52A7EC65-6121-4EBC-B786-34358B68C85E}" srcOrd="5" destOrd="0" presId="urn:microsoft.com/office/officeart/2005/8/layout/chart3"/>
    <dgm:cxn modelId="{2F033B26-E961-4263-943E-068403E6D1EF}" type="presParOf" srcId="{48F5B33C-E94F-4DFD-9283-EF16E8F6F59A}" destId="{2C110F43-41F4-44F0-94F7-EC55D59CF1F4}" srcOrd="6" destOrd="0" presId="urn:microsoft.com/office/officeart/2005/8/layout/chart3"/>
    <dgm:cxn modelId="{34B70345-0FA9-4189-9719-94F84A914455}" type="presParOf" srcId="{48F5B33C-E94F-4DFD-9283-EF16E8F6F59A}" destId="{76A12D06-A093-46C2-ACFD-523C4B2A1471}" srcOrd="7" destOrd="0" presId="urn:microsoft.com/office/officeart/2005/8/layout/chart3"/>
  </dgm:cxnLst>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8F4BF2-4A7E-4009-A738-ECACEF691D08}" type="doc">
      <dgm:prSet loTypeId="urn:microsoft.com/office/officeart/2005/8/layout/gear1" loCatId="relationship" qsTypeId="urn:microsoft.com/office/officeart/2005/8/quickstyle/simple1" qsCatId="simple" csTypeId="urn:microsoft.com/office/officeart/2005/8/colors/colorful4" csCatId="colorful" phldr="1"/>
      <dgm:spPr/>
      <dgm:t>
        <a:bodyPr/>
        <a:lstStyle/>
        <a:p>
          <a:endParaRPr lang="en-US"/>
        </a:p>
      </dgm:t>
    </dgm:pt>
    <dgm:pt modelId="{D6C8C54F-D9AA-4848-A010-0BAE4D01A49B}">
      <dgm:prSet phldrT="[Text]"/>
      <dgm:spPr>
        <a:solidFill>
          <a:srgbClr val="F5C24C"/>
        </a:solidFill>
        <a:ln>
          <a:noFill/>
        </a:ln>
      </dgm:spPr>
      <dgm:t>
        <a:bodyPr/>
        <a:lstStyle/>
        <a:p>
          <a:r>
            <a:rPr lang="es-HN" b="1" dirty="0" smtClean="0"/>
            <a:t>Twitter</a:t>
          </a:r>
          <a:endParaRPr lang="en-US" b="1" dirty="0"/>
        </a:p>
      </dgm:t>
    </dgm:pt>
    <dgm:pt modelId="{CAB547EF-E6F1-498C-9EEC-47CCDDD04707}" type="parTrans" cxnId="{0DCCC804-31FF-4573-A6CA-5F5255BCA2C6}">
      <dgm:prSet/>
      <dgm:spPr/>
      <dgm:t>
        <a:bodyPr/>
        <a:lstStyle/>
        <a:p>
          <a:endParaRPr lang="en-US" b="1"/>
        </a:p>
      </dgm:t>
    </dgm:pt>
    <dgm:pt modelId="{AF989992-899A-4358-939B-F9A317DB71F0}" type="sibTrans" cxnId="{0DCCC804-31FF-4573-A6CA-5F5255BCA2C6}">
      <dgm:prSet/>
      <dgm:spPr>
        <a:solidFill>
          <a:srgbClr val="F5C24C"/>
        </a:solidFill>
      </dgm:spPr>
      <dgm:t>
        <a:bodyPr/>
        <a:lstStyle/>
        <a:p>
          <a:endParaRPr lang="en-US" b="1"/>
        </a:p>
      </dgm:t>
    </dgm:pt>
    <dgm:pt modelId="{CC849DF2-E712-4D15-81C6-4DBFCBE023D1}">
      <dgm:prSet phldrT="[Text]"/>
      <dgm:spPr>
        <a:solidFill>
          <a:srgbClr val="0EBEA9"/>
        </a:solidFill>
        <a:ln>
          <a:noFill/>
        </a:ln>
      </dgm:spPr>
      <dgm:t>
        <a:bodyPr/>
        <a:lstStyle/>
        <a:p>
          <a:r>
            <a:rPr lang="es-HN" b="1" dirty="0" smtClean="0"/>
            <a:t>Facebook</a:t>
          </a:r>
          <a:endParaRPr lang="en-US" b="1" dirty="0"/>
        </a:p>
      </dgm:t>
    </dgm:pt>
    <dgm:pt modelId="{B577F0C0-3A39-44D5-BBEF-EA7FE8DD9220}" type="parTrans" cxnId="{4BEBD23A-4FE7-4745-9FBB-7A966A3DD810}">
      <dgm:prSet/>
      <dgm:spPr/>
      <dgm:t>
        <a:bodyPr/>
        <a:lstStyle/>
        <a:p>
          <a:endParaRPr lang="en-US" b="1"/>
        </a:p>
      </dgm:t>
    </dgm:pt>
    <dgm:pt modelId="{909B8394-6742-4B4E-94D9-679342473009}" type="sibTrans" cxnId="{4BEBD23A-4FE7-4745-9FBB-7A966A3DD810}">
      <dgm:prSet/>
      <dgm:spPr>
        <a:solidFill>
          <a:srgbClr val="0EBEA9"/>
        </a:solidFill>
      </dgm:spPr>
      <dgm:t>
        <a:bodyPr/>
        <a:lstStyle/>
        <a:p>
          <a:endParaRPr lang="en-US" b="1"/>
        </a:p>
      </dgm:t>
    </dgm:pt>
    <dgm:pt modelId="{4CFB7970-9B1D-40D7-9582-67C5DA03196F}">
      <dgm:prSet phldrT="[Text]"/>
      <dgm:spPr>
        <a:solidFill>
          <a:srgbClr val="D1493B"/>
        </a:solidFill>
        <a:ln>
          <a:noFill/>
        </a:ln>
      </dgm:spPr>
      <dgm:t>
        <a:bodyPr/>
        <a:lstStyle/>
        <a:p>
          <a:r>
            <a:rPr lang="es-HN" b="1" dirty="0" smtClean="0"/>
            <a:t>Youtube</a:t>
          </a:r>
          <a:endParaRPr lang="en-US" b="1" dirty="0"/>
        </a:p>
      </dgm:t>
    </dgm:pt>
    <dgm:pt modelId="{FBAB25AF-576B-477D-9064-B7AFF6C47504}" type="parTrans" cxnId="{088396CC-426A-4F74-8F77-B5D852009993}">
      <dgm:prSet/>
      <dgm:spPr/>
      <dgm:t>
        <a:bodyPr/>
        <a:lstStyle/>
        <a:p>
          <a:endParaRPr lang="en-US" b="1"/>
        </a:p>
      </dgm:t>
    </dgm:pt>
    <dgm:pt modelId="{62119D3A-E40D-49AA-9DC8-5C284AA1BDCD}" type="sibTrans" cxnId="{088396CC-426A-4F74-8F77-B5D852009993}">
      <dgm:prSet/>
      <dgm:spPr>
        <a:solidFill>
          <a:srgbClr val="D1493B"/>
        </a:solidFill>
      </dgm:spPr>
      <dgm:t>
        <a:bodyPr/>
        <a:lstStyle/>
        <a:p>
          <a:endParaRPr lang="en-US" b="1"/>
        </a:p>
      </dgm:t>
    </dgm:pt>
    <dgm:pt modelId="{593C28C7-E003-4C43-AB37-0531851F47D2}">
      <dgm:prSet phldrT="[Text]"/>
      <dgm:spPr/>
      <dgm:t>
        <a:bodyPr/>
        <a:lstStyle/>
        <a:p>
          <a:endParaRPr lang="en-US"/>
        </a:p>
      </dgm:t>
    </dgm:pt>
    <dgm:pt modelId="{08F79210-A5E0-4DBF-8E40-57E9A909665F}" type="parTrans" cxnId="{8FD4227F-AB60-46AE-BF8D-13D248A96F8C}">
      <dgm:prSet/>
      <dgm:spPr/>
      <dgm:t>
        <a:bodyPr/>
        <a:lstStyle/>
        <a:p>
          <a:endParaRPr lang="en-US" b="1"/>
        </a:p>
      </dgm:t>
    </dgm:pt>
    <dgm:pt modelId="{A2587DF1-626D-4606-9AF7-179B1290CC25}" type="sibTrans" cxnId="{8FD4227F-AB60-46AE-BF8D-13D248A96F8C}">
      <dgm:prSet/>
      <dgm:spPr/>
      <dgm:t>
        <a:bodyPr/>
        <a:lstStyle/>
        <a:p>
          <a:endParaRPr lang="en-US" b="1"/>
        </a:p>
      </dgm:t>
    </dgm:pt>
    <dgm:pt modelId="{E210AC23-42A0-4E4B-8ED8-65FB901CF891}" type="pres">
      <dgm:prSet presAssocID="{4F8F4BF2-4A7E-4009-A738-ECACEF691D08}" presName="composite" presStyleCnt="0">
        <dgm:presLayoutVars>
          <dgm:chMax val="3"/>
          <dgm:animLvl val="lvl"/>
          <dgm:resizeHandles val="exact"/>
        </dgm:presLayoutVars>
      </dgm:prSet>
      <dgm:spPr/>
      <dgm:t>
        <a:bodyPr/>
        <a:lstStyle/>
        <a:p>
          <a:endParaRPr lang="en-US"/>
        </a:p>
      </dgm:t>
    </dgm:pt>
    <dgm:pt modelId="{49F7A701-2248-4F06-A731-0EA96DA6B9A6}" type="pres">
      <dgm:prSet presAssocID="{D6C8C54F-D9AA-4848-A010-0BAE4D01A49B}" presName="gear1" presStyleLbl="node1" presStyleIdx="0" presStyleCnt="3">
        <dgm:presLayoutVars>
          <dgm:chMax val="1"/>
          <dgm:bulletEnabled val="1"/>
        </dgm:presLayoutVars>
      </dgm:prSet>
      <dgm:spPr/>
      <dgm:t>
        <a:bodyPr/>
        <a:lstStyle/>
        <a:p>
          <a:endParaRPr lang="en-US"/>
        </a:p>
      </dgm:t>
    </dgm:pt>
    <dgm:pt modelId="{5EAAEB7F-68CB-4403-A1A8-CDEF9AECB1B0}" type="pres">
      <dgm:prSet presAssocID="{D6C8C54F-D9AA-4848-A010-0BAE4D01A49B}" presName="gear1srcNode" presStyleLbl="node1" presStyleIdx="0" presStyleCnt="3"/>
      <dgm:spPr/>
      <dgm:t>
        <a:bodyPr/>
        <a:lstStyle/>
        <a:p>
          <a:endParaRPr lang="en-US"/>
        </a:p>
      </dgm:t>
    </dgm:pt>
    <dgm:pt modelId="{B42B1551-6F09-4974-8073-721EBA3CACF7}" type="pres">
      <dgm:prSet presAssocID="{D6C8C54F-D9AA-4848-A010-0BAE4D01A49B}" presName="gear1dstNode" presStyleLbl="node1" presStyleIdx="0" presStyleCnt="3"/>
      <dgm:spPr/>
      <dgm:t>
        <a:bodyPr/>
        <a:lstStyle/>
        <a:p>
          <a:endParaRPr lang="en-US"/>
        </a:p>
      </dgm:t>
    </dgm:pt>
    <dgm:pt modelId="{5C6563BD-E3F1-42AC-B437-5FC8E4F3D251}" type="pres">
      <dgm:prSet presAssocID="{CC849DF2-E712-4D15-81C6-4DBFCBE023D1}" presName="gear2" presStyleLbl="node1" presStyleIdx="1" presStyleCnt="3">
        <dgm:presLayoutVars>
          <dgm:chMax val="1"/>
          <dgm:bulletEnabled val="1"/>
        </dgm:presLayoutVars>
      </dgm:prSet>
      <dgm:spPr/>
      <dgm:t>
        <a:bodyPr/>
        <a:lstStyle/>
        <a:p>
          <a:endParaRPr lang="en-US"/>
        </a:p>
      </dgm:t>
    </dgm:pt>
    <dgm:pt modelId="{3AF2E974-9B38-41BB-B290-695BA79CDBB5}" type="pres">
      <dgm:prSet presAssocID="{CC849DF2-E712-4D15-81C6-4DBFCBE023D1}" presName="gear2srcNode" presStyleLbl="node1" presStyleIdx="1" presStyleCnt="3"/>
      <dgm:spPr/>
      <dgm:t>
        <a:bodyPr/>
        <a:lstStyle/>
        <a:p>
          <a:endParaRPr lang="en-US"/>
        </a:p>
      </dgm:t>
    </dgm:pt>
    <dgm:pt modelId="{670462DD-5D03-4D29-AE66-5A063FF2AA83}" type="pres">
      <dgm:prSet presAssocID="{CC849DF2-E712-4D15-81C6-4DBFCBE023D1}" presName="gear2dstNode" presStyleLbl="node1" presStyleIdx="1" presStyleCnt="3"/>
      <dgm:spPr/>
      <dgm:t>
        <a:bodyPr/>
        <a:lstStyle/>
        <a:p>
          <a:endParaRPr lang="en-US"/>
        </a:p>
      </dgm:t>
    </dgm:pt>
    <dgm:pt modelId="{2A8241D1-8929-4E98-B2C3-BA5F55152A12}" type="pres">
      <dgm:prSet presAssocID="{4CFB7970-9B1D-40D7-9582-67C5DA03196F}" presName="gear3" presStyleLbl="node1" presStyleIdx="2" presStyleCnt="3"/>
      <dgm:spPr/>
      <dgm:t>
        <a:bodyPr/>
        <a:lstStyle/>
        <a:p>
          <a:endParaRPr lang="en-US"/>
        </a:p>
      </dgm:t>
    </dgm:pt>
    <dgm:pt modelId="{28A3E78C-59D8-4103-8E61-1147EF41B9BE}" type="pres">
      <dgm:prSet presAssocID="{4CFB7970-9B1D-40D7-9582-67C5DA03196F}" presName="gear3tx" presStyleLbl="node1" presStyleIdx="2" presStyleCnt="3">
        <dgm:presLayoutVars>
          <dgm:chMax val="1"/>
          <dgm:bulletEnabled val="1"/>
        </dgm:presLayoutVars>
      </dgm:prSet>
      <dgm:spPr/>
      <dgm:t>
        <a:bodyPr/>
        <a:lstStyle/>
        <a:p>
          <a:endParaRPr lang="en-US"/>
        </a:p>
      </dgm:t>
    </dgm:pt>
    <dgm:pt modelId="{B955A4DC-ACA4-48AA-BF8B-A52AE62C44FF}" type="pres">
      <dgm:prSet presAssocID="{4CFB7970-9B1D-40D7-9582-67C5DA03196F}" presName="gear3srcNode" presStyleLbl="node1" presStyleIdx="2" presStyleCnt="3"/>
      <dgm:spPr/>
      <dgm:t>
        <a:bodyPr/>
        <a:lstStyle/>
        <a:p>
          <a:endParaRPr lang="en-US"/>
        </a:p>
      </dgm:t>
    </dgm:pt>
    <dgm:pt modelId="{D55AA244-659A-4C28-94E1-9C5145B9A99C}" type="pres">
      <dgm:prSet presAssocID="{4CFB7970-9B1D-40D7-9582-67C5DA03196F}" presName="gear3dstNode" presStyleLbl="node1" presStyleIdx="2" presStyleCnt="3"/>
      <dgm:spPr/>
      <dgm:t>
        <a:bodyPr/>
        <a:lstStyle/>
        <a:p>
          <a:endParaRPr lang="en-US"/>
        </a:p>
      </dgm:t>
    </dgm:pt>
    <dgm:pt modelId="{DE50A65E-5545-47A0-A8E9-8031FB38AE4E}" type="pres">
      <dgm:prSet presAssocID="{AF989992-899A-4358-939B-F9A317DB71F0}" presName="connector1" presStyleLbl="sibTrans2D1" presStyleIdx="0" presStyleCnt="3"/>
      <dgm:spPr/>
      <dgm:t>
        <a:bodyPr/>
        <a:lstStyle/>
        <a:p>
          <a:endParaRPr lang="en-US"/>
        </a:p>
      </dgm:t>
    </dgm:pt>
    <dgm:pt modelId="{47372926-E9DC-4FDB-ACCC-9E714DECDC7C}" type="pres">
      <dgm:prSet presAssocID="{909B8394-6742-4B4E-94D9-679342473009}" presName="connector2" presStyleLbl="sibTrans2D1" presStyleIdx="1" presStyleCnt="3"/>
      <dgm:spPr/>
      <dgm:t>
        <a:bodyPr/>
        <a:lstStyle/>
        <a:p>
          <a:endParaRPr lang="en-US"/>
        </a:p>
      </dgm:t>
    </dgm:pt>
    <dgm:pt modelId="{9F60A84E-FB64-4C90-8D52-B40100ACAC07}" type="pres">
      <dgm:prSet presAssocID="{62119D3A-E40D-49AA-9DC8-5C284AA1BDCD}" presName="connector3" presStyleLbl="sibTrans2D1" presStyleIdx="2" presStyleCnt="3"/>
      <dgm:spPr/>
      <dgm:t>
        <a:bodyPr/>
        <a:lstStyle/>
        <a:p>
          <a:endParaRPr lang="en-US"/>
        </a:p>
      </dgm:t>
    </dgm:pt>
  </dgm:ptLst>
  <dgm:cxnLst>
    <dgm:cxn modelId="{831EBAE1-BF29-46B8-A0FC-474AFCBA93AF}" type="presOf" srcId="{D6C8C54F-D9AA-4848-A010-0BAE4D01A49B}" destId="{49F7A701-2248-4F06-A731-0EA96DA6B9A6}" srcOrd="0" destOrd="0" presId="urn:microsoft.com/office/officeart/2005/8/layout/gear1"/>
    <dgm:cxn modelId="{3BE9795A-E80C-4D8F-9368-51660CE03573}" type="presOf" srcId="{CC849DF2-E712-4D15-81C6-4DBFCBE023D1}" destId="{670462DD-5D03-4D29-AE66-5A063FF2AA83}" srcOrd="2" destOrd="0" presId="urn:microsoft.com/office/officeart/2005/8/layout/gear1"/>
    <dgm:cxn modelId="{6AE20A14-AA85-4CCC-8E18-C9A370EA203B}" type="presOf" srcId="{62119D3A-E40D-49AA-9DC8-5C284AA1BDCD}" destId="{9F60A84E-FB64-4C90-8D52-B40100ACAC07}" srcOrd="0" destOrd="0" presId="urn:microsoft.com/office/officeart/2005/8/layout/gear1"/>
    <dgm:cxn modelId="{0DCCC804-31FF-4573-A6CA-5F5255BCA2C6}" srcId="{4F8F4BF2-4A7E-4009-A738-ECACEF691D08}" destId="{D6C8C54F-D9AA-4848-A010-0BAE4D01A49B}" srcOrd="0" destOrd="0" parTransId="{CAB547EF-E6F1-498C-9EEC-47CCDDD04707}" sibTransId="{AF989992-899A-4358-939B-F9A317DB71F0}"/>
    <dgm:cxn modelId="{088396CC-426A-4F74-8F77-B5D852009993}" srcId="{4F8F4BF2-4A7E-4009-A738-ECACEF691D08}" destId="{4CFB7970-9B1D-40D7-9582-67C5DA03196F}" srcOrd="2" destOrd="0" parTransId="{FBAB25AF-576B-477D-9064-B7AFF6C47504}" sibTransId="{62119D3A-E40D-49AA-9DC8-5C284AA1BDCD}"/>
    <dgm:cxn modelId="{D515A6A7-817B-4E0C-A351-DE2ECF3C6922}" type="presOf" srcId="{CC849DF2-E712-4D15-81C6-4DBFCBE023D1}" destId="{3AF2E974-9B38-41BB-B290-695BA79CDBB5}" srcOrd="1" destOrd="0" presId="urn:microsoft.com/office/officeart/2005/8/layout/gear1"/>
    <dgm:cxn modelId="{4BEBD23A-4FE7-4745-9FBB-7A966A3DD810}" srcId="{4F8F4BF2-4A7E-4009-A738-ECACEF691D08}" destId="{CC849DF2-E712-4D15-81C6-4DBFCBE023D1}" srcOrd="1" destOrd="0" parTransId="{B577F0C0-3A39-44D5-BBEF-EA7FE8DD9220}" sibTransId="{909B8394-6742-4B4E-94D9-679342473009}"/>
    <dgm:cxn modelId="{8FD4227F-AB60-46AE-BF8D-13D248A96F8C}" srcId="{4F8F4BF2-4A7E-4009-A738-ECACEF691D08}" destId="{593C28C7-E003-4C43-AB37-0531851F47D2}" srcOrd="3" destOrd="0" parTransId="{08F79210-A5E0-4DBF-8E40-57E9A909665F}" sibTransId="{A2587DF1-626D-4606-9AF7-179B1290CC25}"/>
    <dgm:cxn modelId="{19F760F6-E8F9-4A65-9C9B-51D39ABF65CE}" type="presOf" srcId="{D6C8C54F-D9AA-4848-A010-0BAE4D01A49B}" destId="{5EAAEB7F-68CB-4403-A1A8-CDEF9AECB1B0}" srcOrd="1" destOrd="0" presId="urn:microsoft.com/office/officeart/2005/8/layout/gear1"/>
    <dgm:cxn modelId="{CE26B6FD-871D-4EAE-A24F-6DACD75B3EC1}" type="presOf" srcId="{4CFB7970-9B1D-40D7-9582-67C5DA03196F}" destId="{D55AA244-659A-4C28-94E1-9C5145B9A99C}" srcOrd="3" destOrd="0" presId="urn:microsoft.com/office/officeart/2005/8/layout/gear1"/>
    <dgm:cxn modelId="{2CB7F83C-D94B-47F6-8CA3-412A63CAF7AC}" type="presOf" srcId="{909B8394-6742-4B4E-94D9-679342473009}" destId="{47372926-E9DC-4FDB-ACCC-9E714DECDC7C}" srcOrd="0" destOrd="0" presId="urn:microsoft.com/office/officeart/2005/8/layout/gear1"/>
    <dgm:cxn modelId="{D441F5C1-F806-402A-B6BB-6FE547A7DA69}" type="presOf" srcId="{CC849DF2-E712-4D15-81C6-4DBFCBE023D1}" destId="{5C6563BD-E3F1-42AC-B437-5FC8E4F3D251}" srcOrd="0" destOrd="0" presId="urn:microsoft.com/office/officeart/2005/8/layout/gear1"/>
    <dgm:cxn modelId="{3EAADAC4-5D41-4B0B-BA64-1AF5C6FC26AB}" type="presOf" srcId="{4F8F4BF2-4A7E-4009-A738-ECACEF691D08}" destId="{E210AC23-42A0-4E4B-8ED8-65FB901CF891}" srcOrd="0" destOrd="0" presId="urn:microsoft.com/office/officeart/2005/8/layout/gear1"/>
    <dgm:cxn modelId="{C8B57EAA-3AC6-4931-B40C-6A1270AEF1AD}" type="presOf" srcId="{4CFB7970-9B1D-40D7-9582-67C5DA03196F}" destId="{B955A4DC-ACA4-48AA-BF8B-A52AE62C44FF}" srcOrd="2" destOrd="0" presId="urn:microsoft.com/office/officeart/2005/8/layout/gear1"/>
    <dgm:cxn modelId="{473C586B-C7A3-4E17-8996-30CB1ACBE0E8}" type="presOf" srcId="{D6C8C54F-D9AA-4848-A010-0BAE4D01A49B}" destId="{B42B1551-6F09-4974-8073-721EBA3CACF7}" srcOrd="2" destOrd="0" presId="urn:microsoft.com/office/officeart/2005/8/layout/gear1"/>
    <dgm:cxn modelId="{8A07C9B8-D17B-4C61-BED4-57CCCDD9B36F}" type="presOf" srcId="{4CFB7970-9B1D-40D7-9582-67C5DA03196F}" destId="{28A3E78C-59D8-4103-8E61-1147EF41B9BE}" srcOrd="1" destOrd="0" presId="urn:microsoft.com/office/officeart/2005/8/layout/gear1"/>
    <dgm:cxn modelId="{3A02421C-7CB9-4014-B6B2-F40F2D5E650B}" type="presOf" srcId="{AF989992-899A-4358-939B-F9A317DB71F0}" destId="{DE50A65E-5545-47A0-A8E9-8031FB38AE4E}" srcOrd="0" destOrd="0" presId="urn:microsoft.com/office/officeart/2005/8/layout/gear1"/>
    <dgm:cxn modelId="{8B2E8F34-A4C6-48EE-80F2-4C0678388D3F}" type="presOf" srcId="{4CFB7970-9B1D-40D7-9582-67C5DA03196F}" destId="{2A8241D1-8929-4E98-B2C3-BA5F55152A12}" srcOrd="0" destOrd="0" presId="urn:microsoft.com/office/officeart/2005/8/layout/gear1"/>
    <dgm:cxn modelId="{9470471B-8BA8-4022-A018-A4ED37F7DC3B}" type="presParOf" srcId="{E210AC23-42A0-4E4B-8ED8-65FB901CF891}" destId="{49F7A701-2248-4F06-A731-0EA96DA6B9A6}" srcOrd="0" destOrd="0" presId="urn:microsoft.com/office/officeart/2005/8/layout/gear1"/>
    <dgm:cxn modelId="{BDB17C80-109C-4EB4-ACCC-E3E9C370625F}" type="presParOf" srcId="{E210AC23-42A0-4E4B-8ED8-65FB901CF891}" destId="{5EAAEB7F-68CB-4403-A1A8-CDEF9AECB1B0}" srcOrd="1" destOrd="0" presId="urn:microsoft.com/office/officeart/2005/8/layout/gear1"/>
    <dgm:cxn modelId="{DA578FD7-9C38-465D-9780-BA840FD395AD}" type="presParOf" srcId="{E210AC23-42A0-4E4B-8ED8-65FB901CF891}" destId="{B42B1551-6F09-4974-8073-721EBA3CACF7}" srcOrd="2" destOrd="0" presId="urn:microsoft.com/office/officeart/2005/8/layout/gear1"/>
    <dgm:cxn modelId="{DB64F923-56F0-4F18-B84F-4CA4EC79BC38}" type="presParOf" srcId="{E210AC23-42A0-4E4B-8ED8-65FB901CF891}" destId="{5C6563BD-E3F1-42AC-B437-5FC8E4F3D251}" srcOrd="3" destOrd="0" presId="urn:microsoft.com/office/officeart/2005/8/layout/gear1"/>
    <dgm:cxn modelId="{070DFA65-9AFF-46D8-8AFD-D860CCDB5E7C}" type="presParOf" srcId="{E210AC23-42A0-4E4B-8ED8-65FB901CF891}" destId="{3AF2E974-9B38-41BB-B290-695BA79CDBB5}" srcOrd="4" destOrd="0" presId="urn:microsoft.com/office/officeart/2005/8/layout/gear1"/>
    <dgm:cxn modelId="{BB2B7095-D9A5-454E-9C1D-A4CDB1764D06}" type="presParOf" srcId="{E210AC23-42A0-4E4B-8ED8-65FB901CF891}" destId="{670462DD-5D03-4D29-AE66-5A063FF2AA83}" srcOrd="5" destOrd="0" presId="urn:microsoft.com/office/officeart/2005/8/layout/gear1"/>
    <dgm:cxn modelId="{BE7AC196-6F8D-4976-BA6D-9D40FA63EF47}" type="presParOf" srcId="{E210AC23-42A0-4E4B-8ED8-65FB901CF891}" destId="{2A8241D1-8929-4E98-B2C3-BA5F55152A12}" srcOrd="6" destOrd="0" presId="urn:microsoft.com/office/officeart/2005/8/layout/gear1"/>
    <dgm:cxn modelId="{DE193834-BEAF-4476-9878-5587A3667D5A}" type="presParOf" srcId="{E210AC23-42A0-4E4B-8ED8-65FB901CF891}" destId="{28A3E78C-59D8-4103-8E61-1147EF41B9BE}" srcOrd="7" destOrd="0" presId="urn:microsoft.com/office/officeart/2005/8/layout/gear1"/>
    <dgm:cxn modelId="{BF72475F-054B-4ABB-98BF-AFB4E0C92EA8}" type="presParOf" srcId="{E210AC23-42A0-4E4B-8ED8-65FB901CF891}" destId="{B955A4DC-ACA4-48AA-BF8B-A52AE62C44FF}" srcOrd="8" destOrd="0" presId="urn:microsoft.com/office/officeart/2005/8/layout/gear1"/>
    <dgm:cxn modelId="{0AA972CC-C0EF-40DA-A787-8D77DAED9E03}" type="presParOf" srcId="{E210AC23-42A0-4E4B-8ED8-65FB901CF891}" destId="{D55AA244-659A-4C28-94E1-9C5145B9A99C}" srcOrd="9" destOrd="0" presId="urn:microsoft.com/office/officeart/2005/8/layout/gear1"/>
    <dgm:cxn modelId="{9CE8D7D7-7B0B-4269-A083-4E93A93FEC00}" type="presParOf" srcId="{E210AC23-42A0-4E4B-8ED8-65FB901CF891}" destId="{DE50A65E-5545-47A0-A8E9-8031FB38AE4E}" srcOrd="10" destOrd="0" presId="urn:microsoft.com/office/officeart/2005/8/layout/gear1"/>
    <dgm:cxn modelId="{FD2CE826-899E-43C5-8559-4AD46B7F32B3}" type="presParOf" srcId="{E210AC23-42A0-4E4B-8ED8-65FB901CF891}" destId="{47372926-E9DC-4FDB-ACCC-9E714DECDC7C}" srcOrd="11" destOrd="0" presId="urn:microsoft.com/office/officeart/2005/8/layout/gear1"/>
    <dgm:cxn modelId="{0C36391F-A5DA-42EE-A186-C7439FCB657B}" type="presParOf" srcId="{E210AC23-42A0-4E4B-8ED8-65FB901CF891}" destId="{9F60A84E-FB64-4C90-8D52-B40100ACAC07}" srcOrd="12" destOrd="0" presId="urn:microsoft.com/office/officeart/2005/8/layout/gear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E63FBAB-4635-449A-82FE-3703C4FAC202}" type="doc">
      <dgm:prSet loTypeId="urn:microsoft.com/office/officeart/2009/layout/CirclePictureHierarchy" loCatId="picture" qsTypeId="urn:microsoft.com/office/officeart/2005/8/quickstyle/simple1" qsCatId="simple" csTypeId="urn:microsoft.com/office/officeart/2005/8/colors/colorful2" csCatId="colorful" phldr="1"/>
      <dgm:spPr/>
      <dgm:t>
        <a:bodyPr/>
        <a:lstStyle/>
        <a:p>
          <a:endParaRPr lang="en-US"/>
        </a:p>
      </dgm:t>
    </dgm:pt>
    <dgm:pt modelId="{47BEA46C-27F7-4109-8CCE-BF2B6A27B315}">
      <dgm:prSet phldrT="[Text]" custT="1"/>
      <dgm:spPr/>
      <dgm:t>
        <a:bodyPr/>
        <a:lstStyle/>
        <a:p>
          <a:r>
            <a:rPr lang="es-HN" sz="1000" b="1" dirty="0" smtClean="0">
              <a:solidFill>
                <a:schemeClr val="bg1">
                  <a:lumMod val="75000"/>
                </a:schemeClr>
              </a:solidFill>
              <a:latin typeface="Signika Negative" pitchFamily="2" charset="0"/>
            </a:rPr>
            <a:t>Brainstorm</a:t>
          </a:r>
          <a:endParaRPr lang="en-US" sz="1000" b="1" dirty="0">
            <a:solidFill>
              <a:schemeClr val="bg1">
                <a:lumMod val="75000"/>
              </a:schemeClr>
            </a:solidFill>
            <a:latin typeface="Signika Negative" pitchFamily="2" charset="0"/>
          </a:endParaRPr>
        </a:p>
      </dgm:t>
    </dgm:pt>
    <dgm:pt modelId="{AB67423E-E6E1-4F02-BD93-2C0DADC57DCB}" type="parTrans" cxnId="{A7290644-58AD-4A9D-924A-7C2C1D33313E}">
      <dgm:prSet/>
      <dgm:spPr/>
      <dgm:t>
        <a:bodyPr/>
        <a:lstStyle/>
        <a:p>
          <a:endParaRPr lang="en-US" sz="1000" b="1">
            <a:solidFill>
              <a:schemeClr val="bg1">
                <a:lumMod val="75000"/>
              </a:schemeClr>
            </a:solidFill>
            <a:latin typeface="Signika Negative" pitchFamily="2" charset="0"/>
          </a:endParaRPr>
        </a:p>
      </dgm:t>
    </dgm:pt>
    <dgm:pt modelId="{328C2E4B-5098-4D2B-B654-7EEC67A061B9}" type="sibTrans" cxnId="{A7290644-58AD-4A9D-924A-7C2C1D33313E}">
      <dgm:prSet/>
      <dgm:spPr/>
      <dgm:t>
        <a:bodyPr/>
        <a:lstStyle/>
        <a:p>
          <a:endParaRPr lang="en-US" sz="1000" b="1">
            <a:solidFill>
              <a:schemeClr val="bg1">
                <a:lumMod val="75000"/>
              </a:schemeClr>
            </a:solidFill>
            <a:latin typeface="Signika Negative" pitchFamily="2" charset="0"/>
          </a:endParaRPr>
        </a:p>
      </dgm:t>
    </dgm:pt>
    <dgm:pt modelId="{F90EC6AB-7AB8-42E8-A4AE-D1DD72C2A6A1}">
      <dgm:prSet phldrT="[Text]" custT="1"/>
      <dgm:spPr/>
      <dgm:t>
        <a:bodyPr/>
        <a:lstStyle/>
        <a:p>
          <a:r>
            <a:rPr lang="es-HN" sz="1000" b="1" dirty="0" smtClean="0">
              <a:solidFill>
                <a:schemeClr val="bg1">
                  <a:lumMod val="75000"/>
                </a:schemeClr>
              </a:solidFill>
              <a:latin typeface="Signika Negative" pitchFamily="2" charset="0"/>
            </a:rPr>
            <a:t>Concept</a:t>
          </a:r>
          <a:endParaRPr lang="en-US" sz="1000" b="1" dirty="0">
            <a:solidFill>
              <a:schemeClr val="bg1">
                <a:lumMod val="75000"/>
              </a:schemeClr>
            </a:solidFill>
            <a:latin typeface="Signika Negative" pitchFamily="2" charset="0"/>
          </a:endParaRPr>
        </a:p>
      </dgm:t>
    </dgm:pt>
    <dgm:pt modelId="{48040B6D-AD1D-471B-AB16-F93BABE5E73E}" type="parTrans" cxnId="{E6514D82-5F9C-4656-85CF-E900ADBB50A0}">
      <dgm:prSet/>
      <dgm:spPr>
        <a:solidFill>
          <a:srgbClr val="F5C24C"/>
        </a:solidFill>
        <a:ln>
          <a:solidFill>
            <a:srgbClr val="F5C24C"/>
          </a:solidFill>
        </a:ln>
      </dgm:spPr>
      <dgm:t>
        <a:bodyPr/>
        <a:lstStyle/>
        <a:p>
          <a:endParaRPr lang="en-US" sz="1000" b="1">
            <a:solidFill>
              <a:schemeClr val="bg1">
                <a:lumMod val="75000"/>
              </a:schemeClr>
            </a:solidFill>
            <a:latin typeface="Signika Negative" pitchFamily="2" charset="0"/>
          </a:endParaRPr>
        </a:p>
      </dgm:t>
    </dgm:pt>
    <dgm:pt modelId="{0AD42575-5C0F-47CA-954B-8AD57BF52D95}" type="sibTrans" cxnId="{E6514D82-5F9C-4656-85CF-E900ADBB50A0}">
      <dgm:prSet/>
      <dgm:spPr/>
      <dgm:t>
        <a:bodyPr/>
        <a:lstStyle/>
        <a:p>
          <a:endParaRPr lang="en-US" sz="1000" b="1">
            <a:solidFill>
              <a:schemeClr val="bg1">
                <a:lumMod val="75000"/>
              </a:schemeClr>
            </a:solidFill>
            <a:latin typeface="Signika Negative" pitchFamily="2" charset="0"/>
          </a:endParaRPr>
        </a:p>
      </dgm:t>
    </dgm:pt>
    <dgm:pt modelId="{2D263811-F5FD-411B-820A-42F4697A951A}">
      <dgm:prSet phldrT="[Text]" custT="1"/>
      <dgm:spPr/>
      <dgm:t>
        <a:bodyPr/>
        <a:lstStyle/>
        <a:p>
          <a:r>
            <a:rPr lang="es-HN" sz="1000" b="1" dirty="0" smtClean="0">
              <a:solidFill>
                <a:schemeClr val="bg1">
                  <a:lumMod val="75000"/>
                </a:schemeClr>
              </a:solidFill>
              <a:latin typeface="Signika Negative" pitchFamily="2" charset="0"/>
            </a:rPr>
            <a:t>Design</a:t>
          </a:r>
          <a:endParaRPr lang="en-US" sz="1000" b="1" dirty="0">
            <a:solidFill>
              <a:schemeClr val="bg1">
                <a:lumMod val="75000"/>
              </a:schemeClr>
            </a:solidFill>
            <a:latin typeface="Signika Negative" pitchFamily="2" charset="0"/>
          </a:endParaRPr>
        </a:p>
      </dgm:t>
    </dgm:pt>
    <dgm:pt modelId="{2BDAA119-0E6A-48C5-BB4D-FFF0D8F3D3E4}" type="parTrans" cxnId="{88FC65A5-7CE0-455B-8F43-C0BE6AB560E1}">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5EA10547-4DCF-4C4A-8A17-954F5E424359}" type="sibTrans" cxnId="{88FC65A5-7CE0-455B-8F43-C0BE6AB560E1}">
      <dgm:prSet/>
      <dgm:spPr/>
      <dgm:t>
        <a:bodyPr/>
        <a:lstStyle/>
        <a:p>
          <a:endParaRPr lang="en-US" sz="1000" b="1">
            <a:solidFill>
              <a:schemeClr val="bg1">
                <a:lumMod val="75000"/>
              </a:schemeClr>
            </a:solidFill>
            <a:latin typeface="Signika Negative" pitchFamily="2" charset="0"/>
          </a:endParaRPr>
        </a:p>
      </dgm:t>
    </dgm:pt>
    <dgm:pt modelId="{3B864D5A-28DD-42BD-9168-3D413CF072DB}">
      <dgm:prSet phldrT="[Text]" custT="1"/>
      <dgm:spPr/>
      <dgm:t>
        <a:bodyPr/>
        <a:lstStyle/>
        <a:p>
          <a:r>
            <a:rPr lang="es-HN" sz="1000" b="1" dirty="0" smtClean="0">
              <a:solidFill>
                <a:schemeClr val="bg1">
                  <a:lumMod val="75000"/>
                </a:schemeClr>
              </a:solidFill>
              <a:latin typeface="Signika Negative" pitchFamily="2" charset="0"/>
            </a:rPr>
            <a:t>Revision</a:t>
          </a:r>
          <a:endParaRPr lang="en-US" sz="1000" b="1" dirty="0">
            <a:solidFill>
              <a:schemeClr val="bg1">
                <a:lumMod val="75000"/>
              </a:schemeClr>
            </a:solidFill>
            <a:latin typeface="Signika Negative" pitchFamily="2" charset="0"/>
          </a:endParaRPr>
        </a:p>
      </dgm:t>
    </dgm:pt>
    <dgm:pt modelId="{09CC8084-B564-46DB-B5B3-1F2699C1B672}" type="parTrans" cxnId="{3A466541-5D1A-41FB-8A70-F61522CD94AB}">
      <dgm:prSet/>
      <dgm:spPr>
        <a:ln>
          <a:solidFill>
            <a:srgbClr val="4BACC6"/>
          </a:solidFill>
        </a:ln>
      </dgm:spPr>
      <dgm:t>
        <a:bodyPr/>
        <a:lstStyle/>
        <a:p>
          <a:endParaRPr lang="en-US" sz="1000" b="1">
            <a:solidFill>
              <a:schemeClr val="bg1">
                <a:lumMod val="75000"/>
              </a:schemeClr>
            </a:solidFill>
            <a:latin typeface="Signika Negative" pitchFamily="2" charset="0"/>
          </a:endParaRPr>
        </a:p>
      </dgm:t>
    </dgm:pt>
    <dgm:pt modelId="{6FCE90B9-047D-4405-916A-87C22A4449F8}" type="sibTrans" cxnId="{3A466541-5D1A-41FB-8A70-F61522CD94AB}">
      <dgm:prSet/>
      <dgm:spPr/>
      <dgm:t>
        <a:bodyPr/>
        <a:lstStyle/>
        <a:p>
          <a:endParaRPr lang="en-US" sz="1000" b="1">
            <a:solidFill>
              <a:schemeClr val="bg1">
                <a:lumMod val="75000"/>
              </a:schemeClr>
            </a:solidFill>
            <a:latin typeface="Signika Negative" pitchFamily="2" charset="0"/>
          </a:endParaRPr>
        </a:p>
      </dgm:t>
    </dgm:pt>
    <dgm:pt modelId="{E3666011-674E-4792-ACE8-1A562AB780A7}">
      <dgm:prSet phldrT="[Text]" custT="1"/>
      <dgm:spPr/>
      <dgm:t>
        <a:bodyPr/>
        <a:lstStyle/>
        <a:p>
          <a:r>
            <a:rPr lang="es-HN" sz="1000" b="1" dirty="0" smtClean="0">
              <a:solidFill>
                <a:schemeClr val="bg1">
                  <a:lumMod val="75000"/>
                </a:schemeClr>
              </a:solidFill>
              <a:latin typeface="Signika Negative" pitchFamily="2" charset="0"/>
            </a:rPr>
            <a:t>Drafts</a:t>
          </a:r>
          <a:endParaRPr lang="en-US" sz="1000" b="1" dirty="0">
            <a:solidFill>
              <a:schemeClr val="bg1">
                <a:lumMod val="75000"/>
              </a:schemeClr>
            </a:solidFill>
            <a:latin typeface="Signika Negative" pitchFamily="2" charset="0"/>
          </a:endParaRPr>
        </a:p>
      </dgm:t>
    </dgm:pt>
    <dgm:pt modelId="{C8DB684F-986C-4F83-A27C-32F10A0FC84A}" type="parTrans" cxnId="{428FABB2-0007-4745-A060-D0EABC764FE9}">
      <dgm:prSet/>
      <dgm:spPr>
        <a:solidFill>
          <a:srgbClr val="F5C24C"/>
        </a:solidFill>
        <a:ln>
          <a:solidFill>
            <a:srgbClr val="F5C24C"/>
          </a:solidFill>
        </a:ln>
      </dgm:spPr>
      <dgm:t>
        <a:bodyPr/>
        <a:lstStyle/>
        <a:p>
          <a:endParaRPr lang="en-US" sz="1000" b="1">
            <a:solidFill>
              <a:schemeClr val="bg1">
                <a:lumMod val="75000"/>
              </a:schemeClr>
            </a:solidFill>
            <a:latin typeface="Signika Negative" pitchFamily="2" charset="0"/>
          </a:endParaRPr>
        </a:p>
      </dgm:t>
    </dgm:pt>
    <dgm:pt modelId="{FFC9D0F4-CA63-4228-88B3-D35F7983DBC0}" type="sibTrans" cxnId="{428FABB2-0007-4745-A060-D0EABC764FE9}">
      <dgm:prSet/>
      <dgm:spPr/>
      <dgm:t>
        <a:bodyPr/>
        <a:lstStyle/>
        <a:p>
          <a:endParaRPr lang="en-US" sz="1000" b="1">
            <a:solidFill>
              <a:schemeClr val="bg1">
                <a:lumMod val="75000"/>
              </a:schemeClr>
            </a:solidFill>
            <a:latin typeface="Signika Negative" pitchFamily="2" charset="0"/>
          </a:endParaRPr>
        </a:p>
      </dgm:t>
    </dgm:pt>
    <dgm:pt modelId="{1E8E05FF-76AB-4953-BB83-74C020D8F93E}">
      <dgm:prSet phldrT="[Text]" custT="1"/>
      <dgm:spPr/>
      <dgm:t>
        <a:bodyPr/>
        <a:lstStyle/>
        <a:p>
          <a:r>
            <a:rPr lang="es-HN" sz="1000" b="1" dirty="0" smtClean="0">
              <a:solidFill>
                <a:schemeClr val="bg1">
                  <a:lumMod val="75000"/>
                </a:schemeClr>
              </a:solidFill>
              <a:latin typeface="Signika Negative" pitchFamily="2" charset="0"/>
            </a:rPr>
            <a:t>Selection</a:t>
          </a:r>
          <a:endParaRPr lang="en-US" sz="1000" b="1" dirty="0">
            <a:solidFill>
              <a:schemeClr val="bg1">
                <a:lumMod val="75000"/>
              </a:schemeClr>
            </a:solidFill>
            <a:latin typeface="Signika Negative" pitchFamily="2" charset="0"/>
          </a:endParaRPr>
        </a:p>
      </dgm:t>
    </dgm:pt>
    <dgm:pt modelId="{3B388A6E-CBAC-4F6C-A839-10E23DB091B5}" type="parTrans" cxnId="{2F61D4FB-B5EE-45DD-A7E5-7B5F464C5125}">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49020FA0-C570-4100-B560-D7CA6E79B31A}" type="sibTrans" cxnId="{2F61D4FB-B5EE-45DD-A7E5-7B5F464C5125}">
      <dgm:prSet/>
      <dgm:spPr/>
      <dgm:t>
        <a:bodyPr/>
        <a:lstStyle/>
        <a:p>
          <a:endParaRPr lang="en-US" sz="1000" b="1">
            <a:solidFill>
              <a:schemeClr val="bg1">
                <a:lumMod val="75000"/>
              </a:schemeClr>
            </a:solidFill>
            <a:latin typeface="Signika Negative" pitchFamily="2" charset="0"/>
          </a:endParaRPr>
        </a:p>
      </dgm:t>
    </dgm:pt>
    <dgm:pt modelId="{56022A0F-8E69-44EC-A820-0EC0563B4ACE}">
      <dgm:prSet custT="1"/>
      <dgm:spPr/>
      <dgm:t>
        <a:bodyPr/>
        <a:lstStyle/>
        <a:p>
          <a:r>
            <a:rPr lang="es-HN" sz="1000" b="1" dirty="0" smtClean="0">
              <a:solidFill>
                <a:schemeClr val="bg1">
                  <a:lumMod val="75000"/>
                </a:schemeClr>
              </a:solidFill>
              <a:latin typeface="Signika Negative" pitchFamily="2" charset="0"/>
            </a:rPr>
            <a:t>Development</a:t>
          </a:r>
          <a:endParaRPr lang="en-US" sz="1000" b="1" dirty="0">
            <a:solidFill>
              <a:schemeClr val="bg1">
                <a:lumMod val="75000"/>
              </a:schemeClr>
            </a:solidFill>
            <a:latin typeface="Signika Negative" pitchFamily="2" charset="0"/>
          </a:endParaRPr>
        </a:p>
      </dgm:t>
    </dgm:pt>
    <dgm:pt modelId="{F3C87CD0-6138-4EBD-9EC0-93B530F2F446}" type="parTrans" cxnId="{E527FFCB-912D-4B0D-B234-5ABBADF71864}">
      <dgm:prSet/>
      <dgm:spPr>
        <a:ln>
          <a:solidFill>
            <a:srgbClr val="0EBEA9"/>
          </a:solidFill>
        </a:ln>
      </dgm:spPr>
      <dgm:t>
        <a:bodyPr/>
        <a:lstStyle/>
        <a:p>
          <a:endParaRPr lang="en-US" sz="1000" b="1">
            <a:solidFill>
              <a:schemeClr val="bg1">
                <a:lumMod val="75000"/>
              </a:schemeClr>
            </a:solidFill>
            <a:latin typeface="Signika Negative" pitchFamily="2" charset="0"/>
          </a:endParaRPr>
        </a:p>
      </dgm:t>
    </dgm:pt>
    <dgm:pt modelId="{4C03E58F-7D18-483D-9F12-44A2C0FEAE61}" type="sibTrans" cxnId="{E527FFCB-912D-4B0D-B234-5ABBADF71864}">
      <dgm:prSet/>
      <dgm:spPr/>
      <dgm:t>
        <a:bodyPr/>
        <a:lstStyle/>
        <a:p>
          <a:endParaRPr lang="en-US" sz="1000" b="1">
            <a:solidFill>
              <a:schemeClr val="bg1">
                <a:lumMod val="75000"/>
              </a:schemeClr>
            </a:solidFill>
            <a:latin typeface="Signika Negative" pitchFamily="2" charset="0"/>
          </a:endParaRPr>
        </a:p>
      </dgm:t>
    </dgm:pt>
    <dgm:pt modelId="{A948C574-B6B7-45FC-86B0-5E3200A54BEE}">
      <dgm:prSet custT="1"/>
      <dgm:spPr/>
      <dgm:t>
        <a:bodyPr/>
        <a:lstStyle/>
        <a:p>
          <a:r>
            <a:rPr lang="es-HN" sz="1000" b="1" dirty="0" smtClean="0">
              <a:solidFill>
                <a:schemeClr val="bg1">
                  <a:lumMod val="75000"/>
                </a:schemeClr>
              </a:solidFill>
              <a:latin typeface="Signika Negative" pitchFamily="2" charset="0"/>
            </a:rPr>
            <a:t>Final Product</a:t>
          </a:r>
          <a:endParaRPr lang="en-US" sz="1000" b="1" dirty="0">
            <a:solidFill>
              <a:schemeClr val="bg1">
                <a:lumMod val="75000"/>
              </a:schemeClr>
            </a:solidFill>
            <a:latin typeface="Signika Negative" pitchFamily="2" charset="0"/>
          </a:endParaRPr>
        </a:p>
      </dgm:t>
    </dgm:pt>
    <dgm:pt modelId="{3EA98634-D362-4266-BF03-5D974AD468F7}" type="parTrans" cxnId="{501EEF5D-1FC0-4E03-8A20-E30014B043EC}">
      <dgm:prSet/>
      <dgm:spPr>
        <a:ln>
          <a:solidFill>
            <a:schemeClr val="bg1">
              <a:lumMod val="50000"/>
            </a:schemeClr>
          </a:solidFill>
        </a:ln>
      </dgm:spPr>
      <dgm:t>
        <a:bodyPr/>
        <a:lstStyle/>
        <a:p>
          <a:endParaRPr lang="en-US" sz="1000" b="1">
            <a:solidFill>
              <a:schemeClr val="bg1">
                <a:lumMod val="75000"/>
              </a:schemeClr>
            </a:solidFill>
            <a:latin typeface="Signika Negative" pitchFamily="2" charset="0"/>
          </a:endParaRPr>
        </a:p>
      </dgm:t>
    </dgm:pt>
    <dgm:pt modelId="{6A260C11-4776-4210-9A35-F29E52B02ADF}" type="sibTrans" cxnId="{501EEF5D-1FC0-4E03-8A20-E30014B043EC}">
      <dgm:prSet/>
      <dgm:spPr/>
      <dgm:t>
        <a:bodyPr/>
        <a:lstStyle/>
        <a:p>
          <a:endParaRPr lang="en-US" sz="1000" b="1">
            <a:solidFill>
              <a:schemeClr val="bg1">
                <a:lumMod val="75000"/>
              </a:schemeClr>
            </a:solidFill>
            <a:latin typeface="Signika Negative" pitchFamily="2" charset="0"/>
          </a:endParaRPr>
        </a:p>
      </dgm:t>
    </dgm:pt>
    <dgm:pt modelId="{71CD9826-7AD8-4D93-B1E5-0A31E4E4DD76}" type="pres">
      <dgm:prSet presAssocID="{7E63FBAB-4635-449A-82FE-3703C4FAC202}" presName="hierChild1" presStyleCnt="0">
        <dgm:presLayoutVars>
          <dgm:chPref val="1"/>
          <dgm:dir/>
          <dgm:animOne val="branch"/>
          <dgm:animLvl val="lvl"/>
          <dgm:resizeHandles/>
        </dgm:presLayoutVars>
      </dgm:prSet>
      <dgm:spPr/>
      <dgm:t>
        <a:bodyPr/>
        <a:lstStyle/>
        <a:p>
          <a:endParaRPr lang="en-US"/>
        </a:p>
      </dgm:t>
    </dgm:pt>
    <dgm:pt modelId="{4DF96D73-1AF1-4DCA-9830-B10EE5884358}" type="pres">
      <dgm:prSet presAssocID="{47BEA46C-27F7-4109-8CCE-BF2B6A27B315}" presName="hierRoot1" presStyleCnt="0"/>
      <dgm:spPr/>
    </dgm:pt>
    <dgm:pt modelId="{C705771B-0457-401A-AF5A-DE6A59DCEA15}" type="pres">
      <dgm:prSet presAssocID="{47BEA46C-27F7-4109-8CCE-BF2B6A27B315}" presName="composite" presStyleCnt="0"/>
      <dgm:spPr/>
    </dgm:pt>
    <dgm:pt modelId="{ABD1843F-7ED0-47BB-B6BF-1363785728AF}" type="pres">
      <dgm:prSet presAssocID="{47BEA46C-27F7-4109-8CCE-BF2B6A27B315}" presName="image" presStyleLbl="node0" presStyleIdx="0" presStyleCnt="1"/>
      <dgm:spPr>
        <a:solidFill>
          <a:srgbClr val="D1493B"/>
        </a:solidFill>
        <a:ln>
          <a:noFill/>
        </a:ln>
      </dgm:spPr>
      <dgm:t>
        <a:bodyPr/>
        <a:lstStyle/>
        <a:p>
          <a:endParaRPr lang="en-US"/>
        </a:p>
      </dgm:t>
    </dgm:pt>
    <dgm:pt modelId="{CEBFA5B3-6894-4004-B534-463E93E509D9}" type="pres">
      <dgm:prSet presAssocID="{47BEA46C-27F7-4109-8CCE-BF2B6A27B315}" presName="text" presStyleLbl="revTx" presStyleIdx="0" presStyleCnt="8">
        <dgm:presLayoutVars>
          <dgm:chPref val="3"/>
        </dgm:presLayoutVars>
      </dgm:prSet>
      <dgm:spPr/>
      <dgm:t>
        <a:bodyPr/>
        <a:lstStyle/>
        <a:p>
          <a:endParaRPr lang="en-US"/>
        </a:p>
      </dgm:t>
    </dgm:pt>
    <dgm:pt modelId="{90C05817-BF1F-4F9E-9605-5F31421A43CA}" type="pres">
      <dgm:prSet presAssocID="{47BEA46C-27F7-4109-8CCE-BF2B6A27B315}" presName="hierChild2" presStyleCnt="0"/>
      <dgm:spPr/>
    </dgm:pt>
    <dgm:pt modelId="{8E8641FE-FF55-41FF-8F09-57A483FA4714}" type="pres">
      <dgm:prSet presAssocID="{48040B6D-AD1D-471B-AB16-F93BABE5E73E}" presName="Name10" presStyleLbl="parChTrans1D2" presStyleIdx="0" presStyleCnt="2"/>
      <dgm:spPr/>
      <dgm:t>
        <a:bodyPr/>
        <a:lstStyle/>
        <a:p>
          <a:endParaRPr lang="en-US"/>
        </a:p>
      </dgm:t>
    </dgm:pt>
    <dgm:pt modelId="{E907F265-9FCB-4423-AC80-082A042D5CAD}" type="pres">
      <dgm:prSet presAssocID="{F90EC6AB-7AB8-42E8-A4AE-D1DD72C2A6A1}" presName="hierRoot2" presStyleCnt="0"/>
      <dgm:spPr/>
    </dgm:pt>
    <dgm:pt modelId="{A6510A40-8B64-46C4-960D-4559BCEFAB37}" type="pres">
      <dgm:prSet presAssocID="{F90EC6AB-7AB8-42E8-A4AE-D1DD72C2A6A1}" presName="composite2" presStyleCnt="0"/>
      <dgm:spPr/>
    </dgm:pt>
    <dgm:pt modelId="{34953ACF-897A-4822-953E-E5B119F2855C}" type="pres">
      <dgm:prSet presAssocID="{F90EC6AB-7AB8-42E8-A4AE-D1DD72C2A6A1}" presName="image2" presStyleLbl="node2" presStyleIdx="0" presStyleCnt="2"/>
      <dgm:spPr>
        <a:solidFill>
          <a:srgbClr val="F5C24C"/>
        </a:solidFill>
        <a:ln>
          <a:noFill/>
        </a:ln>
      </dgm:spPr>
      <dgm:t>
        <a:bodyPr/>
        <a:lstStyle/>
        <a:p>
          <a:endParaRPr lang="en-US"/>
        </a:p>
      </dgm:t>
    </dgm:pt>
    <dgm:pt modelId="{0AF9D915-3A7E-4CA5-9913-744213DEA66B}" type="pres">
      <dgm:prSet presAssocID="{F90EC6AB-7AB8-42E8-A4AE-D1DD72C2A6A1}" presName="text2" presStyleLbl="revTx" presStyleIdx="1" presStyleCnt="8">
        <dgm:presLayoutVars>
          <dgm:chPref val="3"/>
        </dgm:presLayoutVars>
      </dgm:prSet>
      <dgm:spPr/>
      <dgm:t>
        <a:bodyPr/>
        <a:lstStyle/>
        <a:p>
          <a:endParaRPr lang="en-US"/>
        </a:p>
      </dgm:t>
    </dgm:pt>
    <dgm:pt modelId="{E4A34E67-3571-405D-A623-16F7CE2B86DA}" type="pres">
      <dgm:prSet presAssocID="{F90EC6AB-7AB8-42E8-A4AE-D1DD72C2A6A1}" presName="hierChild3" presStyleCnt="0"/>
      <dgm:spPr/>
    </dgm:pt>
    <dgm:pt modelId="{86F45B9C-29E0-4B73-A5FA-4CD33CCBB54B}" type="pres">
      <dgm:prSet presAssocID="{2BDAA119-0E6A-48C5-BB4D-FFF0D8F3D3E4}" presName="Name17" presStyleLbl="parChTrans1D3" presStyleIdx="0" presStyleCnt="3"/>
      <dgm:spPr/>
      <dgm:t>
        <a:bodyPr/>
        <a:lstStyle/>
        <a:p>
          <a:endParaRPr lang="en-US"/>
        </a:p>
      </dgm:t>
    </dgm:pt>
    <dgm:pt modelId="{9AA001C3-0C9E-4D62-9490-93927DF4982D}" type="pres">
      <dgm:prSet presAssocID="{2D263811-F5FD-411B-820A-42F4697A951A}" presName="hierRoot3" presStyleCnt="0"/>
      <dgm:spPr/>
    </dgm:pt>
    <dgm:pt modelId="{D0786698-F7CB-43A0-8767-182AC982A287}" type="pres">
      <dgm:prSet presAssocID="{2D263811-F5FD-411B-820A-42F4697A951A}" presName="composite3" presStyleCnt="0"/>
      <dgm:spPr/>
    </dgm:pt>
    <dgm:pt modelId="{1A440240-1FDC-4444-840B-77C36133E937}" type="pres">
      <dgm:prSet presAssocID="{2D263811-F5FD-411B-820A-42F4697A951A}" presName="image3" presStyleLbl="node3" presStyleIdx="0" presStyleCnt="3"/>
      <dgm:spPr>
        <a:solidFill>
          <a:srgbClr val="0EBEA9"/>
        </a:solidFill>
        <a:ln>
          <a:noFill/>
        </a:ln>
      </dgm:spPr>
      <dgm:t>
        <a:bodyPr/>
        <a:lstStyle/>
        <a:p>
          <a:endParaRPr lang="en-US"/>
        </a:p>
      </dgm:t>
    </dgm:pt>
    <dgm:pt modelId="{9B83AA65-FA8B-4102-AF16-D9CE600A3BEA}" type="pres">
      <dgm:prSet presAssocID="{2D263811-F5FD-411B-820A-42F4697A951A}" presName="text3" presStyleLbl="revTx" presStyleIdx="2" presStyleCnt="8">
        <dgm:presLayoutVars>
          <dgm:chPref val="3"/>
        </dgm:presLayoutVars>
      </dgm:prSet>
      <dgm:spPr/>
      <dgm:t>
        <a:bodyPr/>
        <a:lstStyle/>
        <a:p>
          <a:endParaRPr lang="en-US"/>
        </a:p>
      </dgm:t>
    </dgm:pt>
    <dgm:pt modelId="{6EDBD567-8F9F-495A-BCCA-427D5D4FDE2A}" type="pres">
      <dgm:prSet presAssocID="{2D263811-F5FD-411B-820A-42F4697A951A}" presName="hierChild4" presStyleCnt="0"/>
      <dgm:spPr/>
    </dgm:pt>
    <dgm:pt modelId="{DF239866-C4E4-4EBD-85FE-911548047791}" type="pres">
      <dgm:prSet presAssocID="{F3C87CD0-6138-4EBD-9EC0-93B530F2F446}" presName="Name17" presStyleLbl="parChTrans1D3" presStyleIdx="1" presStyleCnt="3"/>
      <dgm:spPr/>
      <dgm:t>
        <a:bodyPr/>
        <a:lstStyle/>
        <a:p>
          <a:endParaRPr lang="en-US"/>
        </a:p>
      </dgm:t>
    </dgm:pt>
    <dgm:pt modelId="{07E6CFA9-620C-447A-879D-8A4C82D7CB0B}" type="pres">
      <dgm:prSet presAssocID="{56022A0F-8E69-44EC-A820-0EC0563B4ACE}" presName="hierRoot3" presStyleCnt="0"/>
      <dgm:spPr/>
    </dgm:pt>
    <dgm:pt modelId="{7A937019-55EE-4D3D-A40B-13BDCBFB43E7}" type="pres">
      <dgm:prSet presAssocID="{56022A0F-8E69-44EC-A820-0EC0563B4ACE}" presName="composite3" presStyleCnt="0"/>
      <dgm:spPr/>
    </dgm:pt>
    <dgm:pt modelId="{8220347A-879F-4846-A88B-A3B8C7563ADE}" type="pres">
      <dgm:prSet presAssocID="{56022A0F-8E69-44EC-A820-0EC0563B4ACE}" presName="image3" presStyleLbl="node3" presStyleIdx="1" presStyleCnt="3"/>
      <dgm:spPr>
        <a:solidFill>
          <a:srgbClr val="0EBEA9"/>
        </a:solidFill>
        <a:ln>
          <a:noFill/>
        </a:ln>
      </dgm:spPr>
      <dgm:t>
        <a:bodyPr/>
        <a:lstStyle/>
        <a:p>
          <a:endParaRPr lang="en-US"/>
        </a:p>
      </dgm:t>
    </dgm:pt>
    <dgm:pt modelId="{106F3DFE-629A-4FF6-AD4C-A14B4AEE8DB6}" type="pres">
      <dgm:prSet presAssocID="{56022A0F-8E69-44EC-A820-0EC0563B4ACE}" presName="text3" presStyleLbl="revTx" presStyleIdx="3" presStyleCnt="8">
        <dgm:presLayoutVars>
          <dgm:chPref val="3"/>
        </dgm:presLayoutVars>
      </dgm:prSet>
      <dgm:spPr/>
      <dgm:t>
        <a:bodyPr/>
        <a:lstStyle/>
        <a:p>
          <a:endParaRPr lang="en-US"/>
        </a:p>
      </dgm:t>
    </dgm:pt>
    <dgm:pt modelId="{C9B31B10-1F8C-4152-A1B8-7C47679872DA}" type="pres">
      <dgm:prSet presAssocID="{56022A0F-8E69-44EC-A820-0EC0563B4ACE}" presName="hierChild4" presStyleCnt="0"/>
      <dgm:spPr/>
    </dgm:pt>
    <dgm:pt modelId="{D572E014-C8D7-46A6-B522-74CBB9163DCE}" type="pres">
      <dgm:prSet presAssocID="{09CC8084-B564-46DB-B5B3-1F2699C1B672}" presName="Name23" presStyleLbl="parChTrans1D4" presStyleIdx="0" presStyleCnt="2"/>
      <dgm:spPr/>
      <dgm:t>
        <a:bodyPr/>
        <a:lstStyle/>
        <a:p>
          <a:endParaRPr lang="en-US"/>
        </a:p>
      </dgm:t>
    </dgm:pt>
    <dgm:pt modelId="{411FBFAE-FF23-4706-8DA3-3A5D81C0423C}" type="pres">
      <dgm:prSet presAssocID="{3B864D5A-28DD-42BD-9168-3D413CF072DB}" presName="hierRoot4" presStyleCnt="0"/>
      <dgm:spPr/>
    </dgm:pt>
    <dgm:pt modelId="{83A8D9A0-E8A5-4E28-AF83-2E1A20205101}" type="pres">
      <dgm:prSet presAssocID="{3B864D5A-28DD-42BD-9168-3D413CF072DB}" presName="composite4" presStyleCnt="0"/>
      <dgm:spPr/>
    </dgm:pt>
    <dgm:pt modelId="{4E7A8E21-A86D-46AA-B763-A48E3CD5FFA6}" type="pres">
      <dgm:prSet presAssocID="{3B864D5A-28DD-42BD-9168-3D413CF072DB}" presName="image4" presStyleLbl="node4" presStyleIdx="0" presStyleCnt="2"/>
      <dgm:spPr>
        <a:solidFill>
          <a:srgbClr val="4BACC6"/>
        </a:solidFill>
        <a:ln>
          <a:noFill/>
        </a:ln>
      </dgm:spPr>
      <dgm:t>
        <a:bodyPr/>
        <a:lstStyle/>
        <a:p>
          <a:endParaRPr lang="en-US"/>
        </a:p>
      </dgm:t>
    </dgm:pt>
    <dgm:pt modelId="{7FA4D177-AFB5-4C30-8573-B29915A7530F}" type="pres">
      <dgm:prSet presAssocID="{3B864D5A-28DD-42BD-9168-3D413CF072DB}" presName="text4" presStyleLbl="revTx" presStyleIdx="4" presStyleCnt="8">
        <dgm:presLayoutVars>
          <dgm:chPref val="3"/>
        </dgm:presLayoutVars>
      </dgm:prSet>
      <dgm:spPr/>
      <dgm:t>
        <a:bodyPr/>
        <a:lstStyle/>
        <a:p>
          <a:endParaRPr lang="en-US"/>
        </a:p>
      </dgm:t>
    </dgm:pt>
    <dgm:pt modelId="{3608570D-FB96-4E5D-82DA-7428CFBEB15C}" type="pres">
      <dgm:prSet presAssocID="{3B864D5A-28DD-42BD-9168-3D413CF072DB}" presName="hierChild5" presStyleCnt="0"/>
      <dgm:spPr/>
    </dgm:pt>
    <dgm:pt modelId="{B87361E5-000C-4AE4-831C-14E8B837093E}" type="pres">
      <dgm:prSet presAssocID="{3EA98634-D362-4266-BF03-5D974AD468F7}" presName="Name23" presStyleLbl="parChTrans1D4" presStyleIdx="1" presStyleCnt="2"/>
      <dgm:spPr/>
      <dgm:t>
        <a:bodyPr/>
        <a:lstStyle/>
        <a:p>
          <a:endParaRPr lang="en-US"/>
        </a:p>
      </dgm:t>
    </dgm:pt>
    <dgm:pt modelId="{710D8446-5633-4313-97B9-58BFFE74EEE6}" type="pres">
      <dgm:prSet presAssocID="{A948C574-B6B7-45FC-86B0-5E3200A54BEE}" presName="hierRoot4" presStyleCnt="0"/>
      <dgm:spPr/>
    </dgm:pt>
    <dgm:pt modelId="{A332E10A-94F2-467E-9B5E-7A4FE5213607}" type="pres">
      <dgm:prSet presAssocID="{A948C574-B6B7-45FC-86B0-5E3200A54BEE}" presName="composite4" presStyleCnt="0"/>
      <dgm:spPr/>
    </dgm:pt>
    <dgm:pt modelId="{AA56D470-FE4A-4F70-9A00-088D537B1213}" type="pres">
      <dgm:prSet presAssocID="{A948C574-B6B7-45FC-86B0-5E3200A54BEE}" presName="image4" presStyleLbl="node4" presStyleIdx="1" presStyleCnt="2"/>
      <dgm:spPr>
        <a:solidFill>
          <a:schemeClr val="bg1">
            <a:lumMod val="50000"/>
          </a:schemeClr>
        </a:solidFill>
        <a:ln>
          <a:noFill/>
        </a:ln>
      </dgm:spPr>
      <dgm:t>
        <a:bodyPr/>
        <a:lstStyle/>
        <a:p>
          <a:endParaRPr lang="en-US"/>
        </a:p>
      </dgm:t>
    </dgm:pt>
    <dgm:pt modelId="{5B06C870-2013-486E-8AF8-0677C3F0CA6A}" type="pres">
      <dgm:prSet presAssocID="{A948C574-B6B7-45FC-86B0-5E3200A54BEE}" presName="text4" presStyleLbl="revTx" presStyleIdx="5" presStyleCnt="8">
        <dgm:presLayoutVars>
          <dgm:chPref val="3"/>
        </dgm:presLayoutVars>
      </dgm:prSet>
      <dgm:spPr/>
      <dgm:t>
        <a:bodyPr/>
        <a:lstStyle/>
        <a:p>
          <a:endParaRPr lang="en-US"/>
        </a:p>
      </dgm:t>
    </dgm:pt>
    <dgm:pt modelId="{E1B44FE4-2167-4270-A222-F6FE0C93CE51}" type="pres">
      <dgm:prSet presAssocID="{A948C574-B6B7-45FC-86B0-5E3200A54BEE}" presName="hierChild5" presStyleCnt="0"/>
      <dgm:spPr/>
    </dgm:pt>
    <dgm:pt modelId="{842535F1-E07B-4D2D-A4FF-AB6D970CD1A8}" type="pres">
      <dgm:prSet presAssocID="{C8DB684F-986C-4F83-A27C-32F10A0FC84A}" presName="Name10" presStyleLbl="parChTrans1D2" presStyleIdx="1" presStyleCnt="2"/>
      <dgm:spPr/>
      <dgm:t>
        <a:bodyPr/>
        <a:lstStyle/>
        <a:p>
          <a:endParaRPr lang="en-US"/>
        </a:p>
      </dgm:t>
    </dgm:pt>
    <dgm:pt modelId="{E61AF54E-8F7C-434A-AF1C-2392021D85D2}" type="pres">
      <dgm:prSet presAssocID="{E3666011-674E-4792-ACE8-1A562AB780A7}" presName="hierRoot2" presStyleCnt="0"/>
      <dgm:spPr/>
    </dgm:pt>
    <dgm:pt modelId="{0157D73E-49B6-4D12-9C02-7D933707F3DE}" type="pres">
      <dgm:prSet presAssocID="{E3666011-674E-4792-ACE8-1A562AB780A7}" presName="composite2" presStyleCnt="0"/>
      <dgm:spPr/>
    </dgm:pt>
    <dgm:pt modelId="{C7970685-FA1F-484D-BE61-DCA72B6C24E9}" type="pres">
      <dgm:prSet presAssocID="{E3666011-674E-4792-ACE8-1A562AB780A7}" presName="image2" presStyleLbl="node2" presStyleIdx="1" presStyleCnt="2"/>
      <dgm:spPr>
        <a:solidFill>
          <a:srgbClr val="F5C24C"/>
        </a:solidFill>
        <a:ln>
          <a:noFill/>
        </a:ln>
      </dgm:spPr>
      <dgm:t>
        <a:bodyPr/>
        <a:lstStyle/>
        <a:p>
          <a:endParaRPr lang="en-US"/>
        </a:p>
      </dgm:t>
    </dgm:pt>
    <dgm:pt modelId="{9E39827C-AA20-41E7-940F-09E416A9E795}" type="pres">
      <dgm:prSet presAssocID="{E3666011-674E-4792-ACE8-1A562AB780A7}" presName="text2" presStyleLbl="revTx" presStyleIdx="6" presStyleCnt="8">
        <dgm:presLayoutVars>
          <dgm:chPref val="3"/>
        </dgm:presLayoutVars>
      </dgm:prSet>
      <dgm:spPr/>
      <dgm:t>
        <a:bodyPr/>
        <a:lstStyle/>
        <a:p>
          <a:endParaRPr lang="en-US"/>
        </a:p>
      </dgm:t>
    </dgm:pt>
    <dgm:pt modelId="{BA2AEF0B-84D2-4E3A-AE70-5126787B35B2}" type="pres">
      <dgm:prSet presAssocID="{E3666011-674E-4792-ACE8-1A562AB780A7}" presName="hierChild3" presStyleCnt="0"/>
      <dgm:spPr/>
    </dgm:pt>
    <dgm:pt modelId="{75606249-93F1-456B-8EF6-3F048994C545}" type="pres">
      <dgm:prSet presAssocID="{3B388A6E-CBAC-4F6C-A839-10E23DB091B5}" presName="Name17" presStyleLbl="parChTrans1D3" presStyleIdx="2" presStyleCnt="3"/>
      <dgm:spPr/>
      <dgm:t>
        <a:bodyPr/>
        <a:lstStyle/>
        <a:p>
          <a:endParaRPr lang="en-US"/>
        </a:p>
      </dgm:t>
    </dgm:pt>
    <dgm:pt modelId="{5D623F66-D96D-4858-A995-9C97C3334213}" type="pres">
      <dgm:prSet presAssocID="{1E8E05FF-76AB-4953-BB83-74C020D8F93E}" presName="hierRoot3" presStyleCnt="0"/>
      <dgm:spPr/>
    </dgm:pt>
    <dgm:pt modelId="{D274B980-B596-497A-923D-A24B269D5877}" type="pres">
      <dgm:prSet presAssocID="{1E8E05FF-76AB-4953-BB83-74C020D8F93E}" presName="composite3" presStyleCnt="0"/>
      <dgm:spPr/>
    </dgm:pt>
    <dgm:pt modelId="{5E13B9B1-EBC3-4CD3-9872-805B55E0A7D6}" type="pres">
      <dgm:prSet presAssocID="{1E8E05FF-76AB-4953-BB83-74C020D8F93E}" presName="image3" presStyleLbl="node3" presStyleIdx="2" presStyleCnt="3"/>
      <dgm:spPr>
        <a:solidFill>
          <a:srgbClr val="0EBEA9"/>
        </a:solidFill>
        <a:ln>
          <a:noFill/>
        </a:ln>
      </dgm:spPr>
      <dgm:t>
        <a:bodyPr/>
        <a:lstStyle/>
        <a:p>
          <a:endParaRPr lang="en-US"/>
        </a:p>
      </dgm:t>
    </dgm:pt>
    <dgm:pt modelId="{C0B35AB6-FD63-4FC8-8035-F8F81DCFA3A0}" type="pres">
      <dgm:prSet presAssocID="{1E8E05FF-76AB-4953-BB83-74C020D8F93E}" presName="text3" presStyleLbl="revTx" presStyleIdx="7" presStyleCnt="8">
        <dgm:presLayoutVars>
          <dgm:chPref val="3"/>
        </dgm:presLayoutVars>
      </dgm:prSet>
      <dgm:spPr/>
      <dgm:t>
        <a:bodyPr/>
        <a:lstStyle/>
        <a:p>
          <a:endParaRPr lang="en-US"/>
        </a:p>
      </dgm:t>
    </dgm:pt>
    <dgm:pt modelId="{9BCD5D77-06DF-4D0A-B39F-4D4D19275D45}" type="pres">
      <dgm:prSet presAssocID="{1E8E05FF-76AB-4953-BB83-74C020D8F93E}" presName="hierChild4" presStyleCnt="0"/>
      <dgm:spPr/>
    </dgm:pt>
  </dgm:ptLst>
  <dgm:cxnLst>
    <dgm:cxn modelId="{A7290644-58AD-4A9D-924A-7C2C1D33313E}" srcId="{7E63FBAB-4635-449A-82FE-3703C4FAC202}" destId="{47BEA46C-27F7-4109-8CCE-BF2B6A27B315}" srcOrd="0" destOrd="0" parTransId="{AB67423E-E6E1-4F02-BD93-2C0DADC57DCB}" sibTransId="{328C2E4B-5098-4D2B-B654-7EEC67A061B9}"/>
    <dgm:cxn modelId="{2F61D4FB-B5EE-45DD-A7E5-7B5F464C5125}" srcId="{E3666011-674E-4792-ACE8-1A562AB780A7}" destId="{1E8E05FF-76AB-4953-BB83-74C020D8F93E}" srcOrd="0" destOrd="0" parTransId="{3B388A6E-CBAC-4F6C-A839-10E23DB091B5}" sibTransId="{49020FA0-C570-4100-B560-D7CA6E79B31A}"/>
    <dgm:cxn modelId="{DD58DB25-6C2A-40EA-8D3F-B541706D6894}" type="presOf" srcId="{47BEA46C-27F7-4109-8CCE-BF2B6A27B315}" destId="{CEBFA5B3-6894-4004-B534-463E93E509D9}" srcOrd="0" destOrd="0" presId="urn:microsoft.com/office/officeart/2009/layout/CirclePictureHierarchy"/>
    <dgm:cxn modelId="{428FABB2-0007-4745-A060-D0EABC764FE9}" srcId="{47BEA46C-27F7-4109-8CCE-BF2B6A27B315}" destId="{E3666011-674E-4792-ACE8-1A562AB780A7}" srcOrd="1" destOrd="0" parTransId="{C8DB684F-986C-4F83-A27C-32F10A0FC84A}" sibTransId="{FFC9D0F4-CA63-4228-88B3-D35F7983DBC0}"/>
    <dgm:cxn modelId="{2FE887E3-F38D-4758-8DE7-277F83992887}" type="presOf" srcId="{3EA98634-D362-4266-BF03-5D974AD468F7}" destId="{B87361E5-000C-4AE4-831C-14E8B837093E}" srcOrd="0" destOrd="0" presId="urn:microsoft.com/office/officeart/2009/layout/CirclePictureHierarchy"/>
    <dgm:cxn modelId="{F77A8666-0014-41C1-9BB6-C292ACE2CC7F}" type="presOf" srcId="{A948C574-B6B7-45FC-86B0-5E3200A54BEE}" destId="{5B06C870-2013-486E-8AF8-0677C3F0CA6A}" srcOrd="0" destOrd="0" presId="urn:microsoft.com/office/officeart/2009/layout/CirclePictureHierarchy"/>
    <dgm:cxn modelId="{2AEA4B6F-8EA8-47CE-A431-8BC2E509BEE7}" type="presOf" srcId="{2BDAA119-0E6A-48C5-BB4D-FFF0D8F3D3E4}" destId="{86F45B9C-29E0-4B73-A5FA-4CD33CCBB54B}" srcOrd="0" destOrd="0" presId="urn:microsoft.com/office/officeart/2009/layout/CirclePictureHierarchy"/>
    <dgm:cxn modelId="{E3300411-1AF9-4CAC-8565-CA0DA198D851}" type="presOf" srcId="{C8DB684F-986C-4F83-A27C-32F10A0FC84A}" destId="{842535F1-E07B-4D2D-A4FF-AB6D970CD1A8}" srcOrd="0" destOrd="0" presId="urn:microsoft.com/office/officeart/2009/layout/CirclePictureHierarchy"/>
    <dgm:cxn modelId="{EC160483-F966-40D6-9EC1-A75609FD7EFA}" type="presOf" srcId="{56022A0F-8E69-44EC-A820-0EC0563B4ACE}" destId="{106F3DFE-629A-4FF6-AD4C-A14B4AEE8DB6}" srcOrd="0" destOrd="0" presId="urn:microsoft.com/office/officeart/2009/layout/CirclePictureHierarchy"/>
    <dgm:cxn modelId="{A91221F4-7F28-412A-B02B-2F7A34BA6974}" type="presOf" srcId="{3B864D5A-28DD-42BD-9168-3D413CF072DB}" destId="{7FA4D177-AFB5-4C30-8573-B29915A7530F}" srcOrd="0" destOrd="0" presId="urn:microsoft.com/office/officeart/2009/layout/CirclePictureHierarchy"/>
    <dgm:cxn modelId="{245019AF-915D-47AD-9B0A-CDF785E246AF}" type="presOf" srcId="{1E8E05FF-76AB-4953-BB83-74C020D8F93E}" destId="{C0B35AB6-FD63-4FC8-8035-F8F81DCFA3A0}" srcOrd="0" destOrd="0" presId="urn:microsoft.com/office/officeart/2009/layout/CirclePictureHierarchy"/>
    <dgm:cxn modelId="{E527FFCB-912D-4B0D-B234-5ABBADF71864}" srcId="{F90EC6AB-7AB8-42E8-A4AE-D1DD72C2A6A1}" destId="{56022A0F-8E69-44EC-A820-0EC0563B4ACE}" srcOrd="1" destOrd="0" parTransId="{F3C87CD0-6138-4EBD-9EC0-93B530F2F446}" sibTransId="{4C03E58F-7D18-483D-9F12-44A2C0FEAE61}"/>
    <dgm:cxn modelId="{E6514D82-5F9C-4656-85CF-E900ADBB50A0}" srcId="{47BEA46C-27F7-4109-8CCE-BF2B6A27B315}" destId="{F90EC6AB-7AB8-42E8-A4AE-D1DD72C2A6A1}" srcOrd="0" destOrd="0" parTransId="{48040B6D-AD1D-471B-AB16-F93BABE5E73E}" sibTransId="{0AD42575-5C0F-47CA-954B-8AD57BF52D95}"/>
    <dgm:cxn modelId="{79B176DD-F15A-4C23-81B8-508B8BD3E710}" type="presOf" srcId="{48040B6D-AD1D-471B-AB16-F93BABE5E73E}" destId="{8E8641FE-FF55-41FF-8F09-57A483FA4714}" srcOrd="0" destOrd="0" presId="urn:microsoft.com/office/officeart/2009/layout/CirclePictureHierarchy"/>
    <dgm:cxn modelId="{F9D962C7-F08D-46FD-9963-07B41D13EAC5}" type="presOf" srcId="{F90EC6AB-7AB8-42E8-A4AE-D1DD72C2A6A1}" destId="{0AF9D915-3A7E-4CA5-9913-744213DEA66B}" srcOrd="0" destOrd="0" presId="urn:microsoft.com/office/officeart/2009/layout/CirclePictureHierarchy"/>
    <dgm:cxn modelId="{501EEF5D-1FC0-4E03-8A20-E30014B043EC}" srcId="{3B864D5A-28DD-42BD-9168-3D413CF072DB}" destId="{A948C574-B6B7-45FC-86B0-5E3200A54BEE}" srcOrd="0" destOrd="0" parTransId="{3EA98634-D362-4266-BF03-5D974AD468F7}" sibTransId="{6A260C11-4776-4210-9A35-F29E52B02ADF}"/>
    <dgm:cxn modelId="{3A466541-5D1A-41FB-8A70-F61522CD94AB}" srcId="{56022A0F-8E69-44EC-A820-0EC0563B4ACE}" destId="{3B864D5A-28DD-42BD-9168-3D413CF072DB}" srcOrd="0" destOrd="0" parTransId="{09CC8084-B564-46DB-B5B3-1F2699C1B672}" sibTransId="{6FCE90B9-047D-4405-916A-87C22A4449F8}"/>
    <dgm:cxn modelId="{0156A914-FE77-4832-8D73-C4FD6803010D}" type="presOf" srcId="{E3666011-674E-4792-ACE8-1A562AB780A7}" destId="{9E39827C-AA20-41E7-940F-09E416A9E795}" srcOrd="0" destOrd="0" presId="urn:microsoft.com/office/officeart/2009/layout/CirclePictureHierarchy"/>
    <dgm:cxn modelId="{7197F993-B0D8-4ADA-A5F2-1EDC44E396C2}" type="presOf" srcId="{7E63FBAB-4635-449A-82FE-3703C4FAC202}" destId="{71CD9826-7AD8-4D93-B1E5-0A31E4E4DD76}" srcOrd="0" destOrd="0" presId="urn:microsoft.com/office/officeart/2009/layout/CirclePictureHierarchy"/>
    <dgm:cxn modelId="{1FDC5C92-CBA6-4678-8FC7-8D5852EC7F16}" type="presOf" srcId="{3B388A6E-CBAC-4F6C-A839-10E23DB091B5}" destId="{75606249-93F1-456B-8EF6-3F048994C545}" srcOrd="0" destOrd="0" presId="urn:microsoft.com/office/officeart/2009/layout/CirclePictureHierarchy"/>
    <dgm:cxn modelId="{F86A2B03-5C42-44D1-8362-1DF855347780}" type="presOf" srcId="{F3C87CD0-6138-4EBD-9EC0-93B530F2F446}" destId="{DF239866-C4E4-4EBD-85FE-911548047791}" srcOrd="0" destOrd="0" presId="urn:microsoft.com/office/officeart/2009/layout/CirclePictureHierarchy"/>
    <dgm:cxn modelId="{88FC65A5-7CE0-455B-8F43-C0BE6AB560E1}" srcId="{F90EC6AB-7AB8-42E8-A4AE-D1DD72C2A6A1}" destId="{2D263811-F5FD-411B-820A-42F4697A951A}" srcOrd="0" destOrd="0" parTransId="{2BDAA119-0E6A-48C5-BB4D-FFF0D8F3D3E4}" sibTransId="{5EA10547-4DCF-4C4A-8A17-954F5E424359}"/>
    <dgm:cxn modelId="{183B22BB-BA8B-4709-900A-6A5C241A69F6}" type="presOf" srcId="{2D263811-F5FD-411B-820A-42F4697A951A}" destId="{9B83AA65-FA8B-4102-AF16-D9CE600A3BEA}" srcOrd="0" destOrd="0" presId="urn:microsoft.com/office/officeart/2009/layout/CirclePictureHierarchy"/>
    <dgm:cxn modelId="{9B469EC9-219F-4DF6-9F79-2EE58F1A3EBF}" type="presOf" srcId="{09CC8084-B564-46DB-B5B3-1F2699C1B672}" destId="{D572E014-C8D7-46A6-B522-74CBB9163DCE}" srcOrd="0" destOrd="0" presId="urn:microsoft.com/office/officeart/2009/layout/CirclePictureHierarchy"/>
    <dgm:cxn modelId="{FD94BDF8-F277-49FD-9211-B1EFE6820DCA}" type="presParOf" srcId="{71CD9826-7AD8-4D93-B1E5-0A31E4E4DD76}" destId="{4DF96D73-1AF1-4DCA-9830-B10EE5884358}" srcOrd="0" destOrd="0" presId="urn:microsoft.com/office/officeart/2009/layout/CirclePictureHierarchy"/>
    <dgm:cxn modelId="{356BD86B-7803-4949-A186-C251C87F5887}" type="presParOf" srcId="{4DF96D73-1AF1-4DCA-9830-B10EE5884358}" destId="{C705771B-0457-401A-AF5A-DE6A59DCEA15}" srcOrd="0" destOrd="0" presId="urn:microsoft.com/office/officeart/2009/layout/CirclePictureHierarchy"/>
    <dgm:cxn modelId="{F6FBB201-0C13-4A4B-BEAE-6EA616CFD707}" type="presParOf" srcId="{C705771B-0457-401A-AF5A-DE6A59DCEA15}" destId="{ABD1843F-7ED0-47BB-B6BF-1363785728AF}" srcOrd="0" destOrd="0" presId="urn:microsoft.com/office/officeart/2009/layout/CirclePictureHierarchy"/>
    <dgm:cxn modelId="{6A331563-9221-41C3-936B-C94B1E0AD6A0}" type="presParOf" srcId="{C705771B-0457-401A-AF5A-DE6A59DCEA15}" destId="{CEBFA5B3-6894-4004-B534-463E93E509D9}" srcOrd="1" destOrd="0" presId="urn:microsoft.com/office/officeart/2009/layout/CirclePictureHierarchy"/>
    <dgm:cxn modelId="{6C20DCC6-F7E8-47A0-8241-D10926ED4463}" type="presParOf" srcId="{4DF96D73-1AF1-4DCA-9830-B10EE5884358}" destId="{90C05817-BF1F-4F9E-9605-5F31421A43CA}" srcOrd="1" destOrd="0" presId="urn:microsoft.com/office/officeart/2009/layout/CirclePictureHierarchy"/>
    <dgm:cxn modelId="{C2B680D1-CB0B-410F-9319-25C58E197F15}" type="presParOf" srcId="{90C05817-BF1F-4F9E-9605-5F31421A43CA}" destId="{8E8641FE-FF55-41FF-8F09-57A483FA4714}" srcOrd="0" destOrd="0" presId="urn:microsoft.com/office/officeart/2009/layout/CirclePictureHierarchy"/>
    <dgm:cxn modelId="{A57C69F7-ECED-42AE-8DAF-60998A563A8D}" type="presParOf" srcId="{90C05817-BF1F-4F9E-9605-5F31421A43CA}" destId="{E907F265-9FCB-4423-AC80-082A042D5CAD}" srcOrd="1" destOrd="0" presId="urn:microsoft.com/office/officeart/2009/layout/CirclePictureHierarchy"/>
    <dgm:cxn modelId="{8B86CE3F-6C38-4EE7-8D2C-69217D949B4A}" type="presParOf" srcId="{E907F265-9FCB-4423-AC80-082A042D5CAD}" destId="{A6510A40-8B64-46C4-960D-4559BCEFAB37}" srcOrd="0" destOrd="0" presId="urn:microsoft.com/office/officeart/2009/layout/CirclePictureHierarchy"/>
    <dgm:cxn modelId="{96B84E9F-7417-46F6-A9CE-F4C5519189C3}" type="presParOf" srcId="{A6510A40-8B64-46C4-960D-4559BCEFAB37}" destId="{34953ACF-897A-4822-953E-E5B119F2855C}" srcOrd="0" destOrd="0" presId="urn:microsoft.com/office/officeart/2009/layout/CirclePictureHierarchy"/>
    <dgm:cxn modelId="{9DFD9079-F308-4CCF-8466-59975A5AD678}" type="presParOf" srcId="{A6510A40-8B64-46C4-960D-4559BCEFAB37}" destId="{0AF9D915-3A7E-4CA5-9913-744213DEA66B}" srcOrd="1" destOrd="0" presId="urn:microsoft.com/office/officeart/2009/layout/CirclePictureHierarchy"/>
    <dgm:cxn modelId="{CA893092-ECD4-43CB-839C-E9C466F241D5}" type="presParOf" srcId="{E907F265-9FCB-4423-AC80-082A042D5CAD}" destId="{E4A34E67-3571-405D-A623-16F7CE2B86DA}" srcOrd="1" destOrd="0" presId="urn:microsoft.com/office/officeart/2009/layout/CirclePictureHierarchy"/>
    <dgm:cxn modelId="{A0C3B11C-8AF8-401A-ACAE-72A9A427B65B}" type="presParOf" srcId="{E4A34E67-3571-405D-A623-16F7CE2B86DA}" destId="{86F45B9C-29E0-4B73-A5FA-4CD33CCBB54B}" srcOrd="0" destOrd="0" presId="urn:microsoft.com/office/officeart/2009/layout/CirclePictureHierarchy"/>
    <dgm:cxn modelId="{366A88F3-7436-49C0-98DA-F6A59B6FC36C}" type="presParOf" srcId="{E4A34E67-3571-405D-A623-16F7CE2B86DA}" destId="{9AA001C3-0C9E-4D62-9490-93927DF4982D}" srcOrd="1" destOrd="0" presId="urn:microsoft.com/office/officeart/2009/layout/CirclePictureHierarchy"/>
    <dgm:cxn modelId="{117DD53F-443B-4D0E-A58B-6F6BBC461D49}" type="presParOf" srcId="{9AA001C3-0C9E-4D62-9490-93927DF4982D}" destId="{D0786698-F7CB-43A0-8767-182AC982A287}" srcOrd="0" destOrd="0" presId="urn:microsoft.com/office/officeart/2009/layout/CirclePictureHierarchy"/>
    <dgm:cxn modelId="{DEEFDB7C-BAE3-4401-AEFE-8D72BF10157C}" type="presParOf" srcId="{D0786698-F7CB-43A0-8767-182AC982A287}" destId="{1A440240-1FDC-4444-840B-77C36133E937}" srcOrd="0" destOrd="0" presId="urn:microsoft.com/office/officeart/2009/layout/CirclePictureHierarchy"/>
    <dgm:cxn modelId="{7A04A52A-3833-492C-BE5D-DD0EF0512CEE}" type="presParOf" srcId="{D0786698-F7CB-43A0-8767-182AC982A287}" destId="{9B83AA65-FA8B-4102-AF16-D9CE600A3BEA}" srcOrd="1" destOrd="0" presId="urn:microsoft.com/office/officeart/2009/layout/CirclePictureHierarchy"/>
    <dgm:cxn modelId="{A2C7A91E-AD01-499D-B799-6DBF50BD59F6}" type="presParOf" srcId="{9AA001C3-0C9E-4D62-9490-93927DF4982D}" destId="{6EDBD567-8F9F-495A-BCCA-427D5D4FDE2A}" srcOrd="1" destOrd="0" presId="urn:microsoft.com/office/officeart/2009/layout/CirclePictureHierarchy"/>
    <dgm:cxn modelId="{A6465782-4187-4BDD-9052-D1EDBA2492B0}" type="presParOf" srcId="{E4A34E67-3571-405D-A623-16F7CE2B86DA}" destId="{DF239866-C4E4-4EBD-85FE-911548047791}" srcOrd="2" destOrd="0" presId="urn:microsoft.com/office/officeart/2009/layout/CirclePictureHierarchy"/>
    <dgm:cxn modelId="{9E79D161-498E-41BA-9D50-38545DCB7124}" type="presParOf" srcId="{E4A34E67-3571-405D-A623-16F7CE2B86DA}" destId="{07E6CFA9-620C-447A-879D-8A4C82D7CB0B}" srcOrd="3" destOrd="0" presId="urn:microsoft.com/office/officeart/2009/layout/CirclePictureHierarchy"/>
    <dgm:cxn modelId="{9373301E-23AC-43A6-B5B4-018E18FD147C}" type="presParOf" srcId="{07E6CFA9-620C-447A-879D-8A4C82D7CB0B}" destId="{7A937019-55EE-4D3D-A40B-13BDCBFB43E7}" srcOrd="0" destOrd="0" presId="urn:microsoft.com/office/officeart/2009/layout/CirclePictureHierarchy"/>
    <dgm:cxn modelId="{C697E4E6-5F43-4E9E-BABF-EDC4B3C52BEC}" type="presParOf" srcId="{7A937019-55EE-4D3D-A40B-13BDCBFB43E7}" destId="{8220347A-879F-4846-A88B-A3B8C7563ADE}" srcOrd="0" destOrd="0" presId="urn:microsoft.com/office/officeart/2009/layout/CirclePictureHierarchy"/>
    <dgm:cxn modelId="{2EAF8247-6CA0-4F6D-A52C-F5E781354268}" type="presParOf" srcId="{7A937019-55EE-4D3D-A40B-13BDCBFB43E7}" destId="{106F3DFE-629A-4FF6-AD4C-A14B4AEE8DB6}" srcOrd="1" destOrd="0" presId="urn:microsoft.com/office/officeart/2009/layout/CirclePictureHierarchy"/>
    <dgm:cxn modelId="{7396CC05-7419-4395-8A27-46A7E8DB235F}" type="presParOf" srcId="{07E6CFA9-620C-447A-879D-8A4C82D7CB0B}" destId="{C9B31B10-1F8C-4152-A1B8-7C47679872DA}" srcOrd="1" destOrd="0" presId="urn:microsoft.com/office/officeart/2009/layout/CirclePictureHierarchy"/>
    <dgm:cxn modelId="{07124252-7782-4379-A175-12A0D15B9EB0}" type="presParOf" srcId="{C9B31B10-1F8C-4152-A1B8-7C47679872DA}" destId="{D572E014-C8D7-46A6-B522-74CBB9163DCE}" srcOrd="0" destOrd="0" presId="urn:microsoft.com/office/officeart/2009/layout/CirclePictureHierarchy"/>
    <dgm:cxn modelId="{13EA46CE-7C19-4F32-A9C2-87616C386973}" type="presParOf" srcId="{C9B31B10-1F8C-4152-A1B8-7C47679872DA}" destId="{411FBFAE-FF23-4706-8DA3-3A5D81C0423C}" srcOrd="1" destOrd="0" presId="urn:microsoft.com/office/officeart/2009/layout/CirclePictureHierarchy"/>
    <dgm:cxn modelId="{6C93BD0B-741D-45DB-86D4-EE7D4921EB68}" type="presParOf" srcId="{411FBFAE-FF23-4706-8DA3-3A5D81C0423C}" destId="{83A8D9A0-E8A5-4E28-AF83-2E1A20205101}" srcOrd="0" destOrd="0" presId="urn:microsoft.com/office/officeart/2009/layout/CirclePictureHierarchy"/>
    <dgm:cxn modelId="{44D26A71-1C57-4E53-B562-8931DA36DE37}" type="presParOf" srcId="{83A8D9A0-E8A5-4E28-AF83-2E1A20205101}" destId="{4E7A8E21-A86D-46AA-B763-A48E3CD5FFA6}" srcOrd="0" destOrd="0" presId="urn:microsoft.com/office/officeart/2009/layout/CirclePictureHierarchy"/>
    <dgm:cxn modelId="{48DD78D8-B0FA-42EB-B91E-57785CA3B59D}" type="presParOf" srcId="{83A8D9A0-E8A5-4E28-AF83-2E1A20205101}" destId="{7FA4D177-AFB5-4C30-8573-B29915A7530F}" srcOrd="1" destOrd="0" presId="urn:microsoft.com/office/officeart/2009/layout/CirclePictureHierarchy"/>
    <dgm:cxn modelId="{07F7003E-C840-4A13-AF68-66CC2D121B71}" type="presParOf" srcId="{411FBFAE-FF23-4706-8DA3-3A5D81C0423C}" destId="{3608570D-FB96-4E5D-82DA-7428CFBEB15C}" srcOrd="1" destOrd="0" presId="urn:microsoft.com/office/officeart/2009/layout/CirclePictureHierarchy"/>
    <dgm:cxn modelId="{C7941B16-3056-4A43-980B-4AF55B9A8E92}" type="presParOf" srcId="{3608570D-FB96-4E5D-82DA-7428CFBEB15C}" destId="{B87361E5-000C-4AE4-831C-14E8B837093E}" srcOrd="0" destOrd="0" presId="urn:microsoft.com/office/officeart/2009/layout/CirclePictureHierarchy"/>
    <dgm:cxn modelId="{DD5676FF-A927-4818-BEA8-5F2412639415}" type="presParOf" srcId="{3608570D-FB96-4E5D-82DA-7428CFBEB15C}" destId="{710D8446-5633-4313-97B9-58BFFE74EEE6}" srcOrd="1" destOrd="0" presId="urn:microsoft.com/office/officeart/2009/layout/CirclePictureHierarchy"/>
    <dgm:cxn modelId="{E1C6F079-D955-4C66-B787-E23A10D87BBB}" type="presParOf" srcId="{710D8446-5633-4313-97B9-58BFFE74EEE6}" destId="{A332E10A-94F2-467E-9B5E-7A4FE5213607}" srcOrd="0" destOrd="0" presId="urn:microsoft.com/office/officeart/2009/layout/CirclePictureHierarchy"/>
    <dgm:cxn modelId="{41F2CDCD-B757-49F1-AA1E-B509E93F6252}" type="presParOf" srcId="{A332E10A-94F2-467E-9B5E-7A4FE5213607}" destId="{AA56D470-FE4A-4F70-9A00-088D537B1213}" srcOrd="0" destOrd="0" presId="urn:microsoft.com/office/officeart/2009/layout/CirclePictureHierarchy"/>
    <dgm:cxn modelId="{B5EC1A72-2225-4C5F-9E2F-27FBD427A75B}" type="presParOf" srcId="{A332E10A-94F2-467E-9B5E-7A4FE5213607}" destId="{5B06C870-2013-486E-8AF8-0677C3F0CA6A}" srcOrd="1" destOrd="0" presId="urn:microsoft.com/office/officeart/2009/layout/CirclePictureHierarchy"/>
    <dgm:cxn modelId="{EB5D76F8-2CFD-4A67-A59F-8DDDA822DD76}" type="presParOf" srcId="{710D8446-5633-4313-97B9-58BFFE74EEE6}" destId="{E1B44FE4-2167-4270-A222-F6FE0C93CE51}" srcOrd="1" destOrd="0" presId="urn:microsoft.com/office/officeart/2009/layout/CirclePictureHierarchy"/>
    <dgm:cxn modelId="{FF94FB1D-7772-47C1-A644-E627F1919687}" type="presParOf" srcId="{90C05817-BF1F-4F9E-9605-5F31421A43CA}" destId="{842535F1-E07B-4D2D-A4FF-AB6D970CD1A8}" srcOrd="2" destOrd="0" presId="urn:microsoft.com/office/officeart/2009/layout/CirclePictureHierarchy"/>
    <dgm:cxn modelId="{173D5313-DD98-4EA1-8275-426B3C452AB7}" type="presParOf" srcId="{90C05817-BF1F-4F9E-9605-5F31421A43CA}" destId="{E61AF54E-8F7C-434A-AF1C-2392021D85D2}" srcOrd="3" destOrd="0" presId="urn:microsoft.com/office/officeart/2009/layout/CirclePictureHierarchy"/>
    <dgm:cxn modelId="{101BED11-85AC-4F27-BBF7-340379E7A9C0}" type="presParOf" srcId="{E61AF54E-8F7C-434A-AF1C-2392021D85D2}" destId="{0157D73E-49B6-4D12-9C02-7D933707F3DE}" srcOrd="0" destOrd="0" presId="urn:microsoft.com/office/officeart/2009/layout/CirclePictureHierarchy"/>
    <dgm:cxn modelId="{CA4A1D9E-E0C5-48C8-9A27-D5ED5CB29EEC}" type="presParOf" srcId="{0157D73E-49B6-4D12-9C02-7D933707F3DE}" destId="{C7970685-FA1F-484D-BE61-DCA72B6C24E9}" srcOrd="0" destOrd="0" presId="urn:microsoft.com/office/officeart/2009/layout/CirclePictureHierarchy"/>
    <dgm:cxn modelId="{855221BE-A42B-4AFB-9084-BE8A1E7652F7}" type="presParOf" srcId="{0157D73E-49B6-4D12-9C02-7D933707F3DE}" destId="{9E39827C-AA20-41E7-940F-09E416A9E795}" srcOrd="1" destOrd="0" presId="urn:microsoft.com/office/officeart/2009/layout/CirclePictureHierarchy"/>
    <dgm:cxn modelId="{08F6A030-7E19-4E58-9B3B-2EDCED3AD486}" type="presParOf" srcId="{E61AF54E-8F7C-434A-AF1C-2392021D85D2}" destId="{BA2AEF0B-84D2-4E3A-AE70-5126787B35B2}" srcOrd="1" destOrd="0" presId="urn:microsoft.com/office/officeart/2009/layout/CirclePictureHierarchy"/>
    <dgm:cxn modelId="{253CF8DF-CB55-41D6-BC29-083DB695A699}" type="presParOf" srcId="{BA2AEF0B-84D2-4E3A-AE70-5126787B35B2}" destId="{75606249-93F1-456B-8EF6-3F048994C545}" srcOrd="0" destOrd="0" presId="urn:microsoft.com/office/officeart/2009/layout/CirclePictureHierarchy"/>
    <dgm:cxn modelId="{E5818899-4DE5-4B79-88EA-005649409A6A}" type="presParOf" srcId="{BA2AEF0B-84D2-4E3A-AE70-5126787B35B2}" destId="{5D623F66-D96D-4858-A995-9C97C3334213}" srcOrd="1" destOrd="0" presId="urn:microsoft.com/office/officeart/2009/layout/CirclePictureHierarchy"/>
    <dgm:cxn modelId="{7F785673-65D4-4F46-A25E-9CAC1C335A9E}" type="presParOf" srcId="{5D623F66-D96D-4858-A995-9C97C3334213}" destId="{D274B980-B596-497A-923D-A24B269D5877}" srcOrd="0" destOrd="0" presId="urn:microsoft.com/office/officeart/2009/layout/CirclePictureHierarchy"/>
    <dgm:cxn modelId="{D70014BB-B9F8-41B1-B498-2C9B1AE4E62E}" type="presParOf" srcId="{D274B980-B596-497A-923D-A24B269D5877}" destId="{5E13B9B1-EBC3-4CD3-9872-805B55E0A7D6}" srcOrd="0" destOrd="0" presId="urn:microsoft.com/office/officeart/2009/layout/CirclePictureHierarchy"/>
    <dgm:cxn modelId="{D887F773-B15B-429F-A75E-FBB7A68C8704}" type="presParOf" srcId="{D274B980-B596-497A-923D-A24B269D5877}" destId="{C0B35AB6-FD63-4FC8-8035-F8F81DCFA3A0}" srcOrd="1" destOrd="0" presId="urn:microsoft.com/office/officeart/2009/layout/CirclePictureHierarchy"/>
    <dgm:cxn modelId="{88AAAADC-8CC6-493A-BB74-79BBC766A23C}" type="presParOf" srcId="{5D623F66-D96D-4858-A995-9C97C3334213}" destId="{9BCD5D77-06DF-4D0A-B39F-4D4D19275D45}"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65024DA-C85D-4EF9-B094-79F979E20A05}"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en-US"/>
        </a:p>
      </dgm:t>
    </dgm:pt>
    <dgm:pt modelId="{259CEF30-B453-4E74-BD14-7B0B546148B8}">
      <dgm:prSet phldrT="[Text]" custT="1"/>
      <dgm:spPr>
        <a:solidFill>
          <a:srgbClr val="F5C24C"/>
        </a:solidFill>
        <a:ln>
          <a:noFill/>
        </a:ln>
      </dgm:spPr>
      <dgm:t>
        <a:bodyPr/>
        <a:lstStyle/>
        <a:p>
          <a:r>
            <a:rPr lang="en-US" sz="5400" smtClean="0">
              <a:latin typeface="Social Logos" pitchFamily="2" charset="2"/>
            </a:rPr>
            <a:t>w</a:t>
          </a:r>
          <a:r>
            <a:rPr lang="en-US" sz="5400" smtClean="0">
              <a:latin typeface="Signika Negative" pitchFamily="2" charset="0"/>
            </a:rPr>
            <a:t/>
          </a:r>
          <a:br>
            <a:rPr lang="en-US" sz="5400" smtClean="0">
              <a:latin typeface="Signika Negative" pitchFamily="2" charset="0"/>
            </a:rPr>
          </a:br>
          <a:r>
            <a:rPr lang="en-US" sz="1100" b="0" i="0" smtClean="0"/>
            <a:t>Lorem ipsum dolor sit amet, consectetuer adipiscing elit, sed diam nonummy.</a:t>
          </a:r>
          <a:endParaRPr lang="en-US" sz="1100">
            <a:latin typeface="Signika Negative" pitchFamily="2" charset="0"/>
          </a:endParaRPr>
        </a:p>
      </dgm:t>
    </dgm:pt>
    <dgm:pt modelId="{20E43974-4E54-4278-AED7-FCE6E80AC37F}" type="parTrans" cxnId="{64D218C0-9E45-4212-A5BE-532F7DAF632E}">
      <dgm:prSet/>
      <dgm:spPr/>
      <dgm:t>
        <a:bodyPr/>
        <a:lstStyle/>
        <a:p>
          <a:endParaRPr lang="en-US">
            <a:latin typeface="Signika Negative" pitchFamily="2" charset="0"/>
          </a:endParaRPr>
        </a:p>
      </dgm:t>
    </dgm:pt>
    <dgm:pt modelId="{757AC012-34D4-4CC0-88FB-4D9398E35645}" type="sibTrans" cxnId="{64D218C0-9E45-4212-A5BE-532F7DAF632E}">
      <dgm:prSet/>
      <dgm:spPr/>
      <dgm:t>
        <a:bodyPr/>
        <a:lstStyle/>
        <a:p>
          <a:endParaRPr lang="en-US">
            <a:latin typeface="Signika Negative" pitchFamily="2" charset="0"/>
          </a:endParaRPr>
        </a:p>
      </dgm:t>
    </dgm:pt>
    <dgm:pt modelId="{77CD024B-2004-4ACA-971B-14E5ACB11226}">
      <dgm:prSet phldrT="[Text]" custT="1"/>
      <dgm:spPr>
        <a:solidFill>
          <a:srgbClr val="4BACC6"/>
        </a:solidFill>
        <a:ln>
          <a:noFill/>
        </a:ln>
      </dgm:spPr>
      <dgm:t>
        <a:bodyPr/>
        <a:lstStyle/>
        <a:p>
          <a:pPr algn="ctr"/>
          <a:r>
            <a:rPr lang="en-US" sz="2400" smtClean="0">
              <a:latin typeface="Social Logos" pitchFamily="2" charset="2"/>
            </a:rPr>
            <a:t>f</a:t>
          </a:r>
          <a:endParaRPr lang="en-US" sz="2400" b="0" i="0" smtClean="0"/>
        </a:p>
      </dgm:t>
    </dgm:pt>
    <dgm:pt modelId="{C568A6A5-67D7-4599-B737-DCE4909EF743}" type="parTrans" cxnId="{36ECD017-4215-4524-900C-45F7EFE13958}">
      <dgm:prSet/>
      <dgm:spPr/>
      <dgm:t>
        <a:bodyPr/>
        <a:lstStyle/>
        <a:p>
          <a:endParaRPr lang="en-US">
            <a:latin typeface="Signika Negative" pitchFamily="2" charset="0"/>
          </a:endParaRPr>
        </a:p>
      </dgm:t>
    </dgm:pt>
    <dgm:pt modelId="{69784226-9BA6-496A-8D3D-FC8AA08A8F58}" type="sibTrans" cxnId="{36ECD017-4215-4524-900C-45F7EFE13958}">
      <dgm:prSet/>
      <dgm:spPr/>
      <dgm:t>
        <a:bodyPr/>
        <a:lstStyle/>
        <a:p>
          <a:endParaRPr lang="en-US">
            <a:latin typeface="Signika Negative" pitchFamily="2" charset="0"/>
          </a:endParaRPr>
        </a:p>
      </dgm:t>
    </dgm:pt>
    <dgm:pt modelId="{0BEEA668-2FB3-45F1-BCEB-8815F2D70C3F}">
      <dgm:prSet phldrT="[Text]" custT="1"/>
      <dgm:spPr>
        <a:solidFill>
          <a:srgbClr val="D1493B"/>
        </a:solidFill>
        <a:ln>
          <a:noFill/>
        </a:ln>
      </dgm:spPr>
      <dgm:t>
        <a:bodyPr/>
        <a:lstStyle/>
        <a:p>
          <a:r>
            <a:rPr lang="en-US" sz="2000" smtClean="0">
              <a:latin typeface="Social Logos" pitchFamily="2" charset="2"/>
            </a:rPr>
            <a:t>u</a:t>
          </a:r>
          <a:endParaRPr lang="en-US" sz="2000">
            <a:latin typeface="Signika Negative" pitchFamily="2" charset="0"/>
          </a:endParaRPr>
        </a:p>
      </dgm:t>
    </dgm:pt>
    <dgm:pt modelId="{BC6A462C-AB99-46BF-BB46-6EA61853FD1C}" type="parTrans" cxnId="{646959AF-F79A-4555-9931-5003DB48CB78}">
      <dgm:prSet/>
      <dgm:spPr/>
      <dgm:t>
        <a:bodyPr/>
        <a:lstStyle/>
        <a:p>
          <a:endParaRPr lang="en-US">
            <a:latin typeface="Signika Negative" pitchFamily="2" charset="0"/>
          </a:endParaRPr>
        </a:p>
      </dgm:t>
    </dgm:pt>
    <dgm:pt modelId="{2451A992-DEBA-4E17-90A0-FCE9BD4CFB15}" type="sibTrans" cxnId="{646959AF-F79A-4555-9931-5003DB48CB78}">
      <dgm:prSet/>
      <dgm:spPr/>
      <dgm:t>
        <a:bodyPr/>
        <a:lstStyle/>
        <a:p>
          <a:endParaRPr lang="en-US">
            <a:latin typeface="Signika Negative" pitchFamily="2" charset="0"/>
          </a:endParaRPr>
        </a:p>
      </dgm:t>
    </dgm:pt>
    <dgm:pt modelId="{EF363025-0372-4FF6-B74D-7C2CD137646E}">
      <dgm:prSet/>
      <dgm:spPr>
        <a:solidFill>
          <a:srgbClr val="0EBEA9"/>
        </a:solidFill>
        <a:ln>
          <a:noFill/>
        </a:ln>
      </dgm:spPr>
      <dgm:t>
        <a:bodyPr/>
        <a:lstStyle/>
        <a:p>
          <a:endParaRPr lang="en-US"/>
        </a:p>
      </dgm:t>
    </dgm:pt>
    <dgm:pt modelId="{7C67A9C0-E238-4AA2-A1A0-5BF75C40195B}" type="parTrans" cxnId="{D921579A-2027-4087-B8AD-FE2683489F3B}">
      <dgm:prSet/>
      <dgm:spPr/>
      <dgm:t>
        <a:bodyPr/>
        <a:lstStyle/>
        <a:p>
          <a:endParaRPr lang="en-US"/>
        </a:p>
      </dgm:t>
    </dgm:pt>
    <dgm:pt modelId="{6D1E9544-A2F1-47F6-BBC1-6D1F02000F6E}" type="sibTrans" cxnId="{D921579A-2027-4087-B8AD-FE2683489F3B}">
      <dgm:prSet/>
      <dgm:spPr/>
      <dgm:t>
        <a:bodyPr/>
        <a:lstStyle/>
        <a:p>
          <a:endParaRPr lang="en-US"/>
        </a:p>
      </dgm:t>
    </dgm:pt>
    <dgm:pt modelId="{F44EF545-DBE2-49EF-AB95-BA5015306C64}" type="pres">
      <dgm:prSet presAssocID="{A65024DA-C85D-4EF9-B094-79F979E20A05}" presName="Name0" presStyleCnt="0">
        <dgm:presLayoutVars>
          <dgm:chMax val="1"/>
          <dgm:chPref val="1"/>
        </dgm:presLayoutVars>
      </dgm:prSet>
      <dgm:spPr/>
      <dgm:t>
        <a:bodyPr/>
        <a:lstStyle/>
        <a:p>
          <a:endParaRPr lang="en-US"/>
        </a:p>
      </dgm:t>
    </dgm:pt>
    <dgm:pt modelId="{CB312090-2130-4A05-8D0C-4FFCE460DDD1}" type="pres">
      <dgm:prSet presAssocID="{259CEF30-B453-4E74-BD14-7B0B546148B8}" presName="Parent" presStyleLbl="node0" presStyleIdx="0" presStyleCnt="1">
        <dgm:presLayoutVars>
          <dgm:chMax val="5"/>
          <dgm:chPref val="5"/>
        </dgm:presLayoutVars>
      </dgm:prSet>
      <dgm:spPr/>
      <dgm:t>
        <a:bodyPr/>
        <a:lstStyle/>
        <a:p>
          <a:endParaRPr lang="en-US"/>
        </a:p>
      </dgm:t>
    </dgm:pt>
    <dgm:pt modelId="{1D936B5A-AA4B-4D8E-92C1-C496C5D845BD}" type="pres">
      <dgm:prSet presAssocID="{259CEF30-B453-4E74-BD14-7B0B546148B8}" presName="Accent1" presStyleLbl="node1" presStyleIdx="0" presStyleCnt="15"/>
      <dgm:spPr>
        <a:solidFill>
          <a:schemeClr val="bg1">
            <a:lumMod val="75000"/>
          </a:schemeClr>
        </a:solidFill>
        <a:ln>
          <a:noFill/>
        </a:ln>
      </dgm:spPr>
    </dgm:pt>
    <dgm:pt modelId="{A71B092E-CB81-480D-976B-EFAF57457089}" type="pres">
      <dgm:prSet presAssocID="{259CEF30-B453-4E74-BD14-7B0B546148B8}" presName="Accent2" presStyleLbl="node1" presStyleIdx="1" presStyleCnt="15"/>
      <dgm:spPr>
        <a:solidFill>
          <a:schemeClr val="bg1">
            <a:lumMod val="50000"/>
          </a:schemeClr>
        </a:solidFill>
        <a:ln>
          <a:noFill/>
        </a:ln>
      </dgm:spPr>
    </dgm:pt>
    <dgm:pt modelId="{4DE3163A-C092-48A4-9703-862A347D6B97}" type="pres">
      <dgm:prSet presAssocID="{259CEF30-B453-4E74-BD14-7B0B546148B8}" presName="Accent3" presStyleLbl="node1" presStyleIdx="2" presStyleCnt="15"/>
      <dgm:spPr>
        <a:solidFill>
          <a:schemeClr val="bg1">
            <a:lumMod val="85000"/>
          </a:schemeClr>
        </a:solidFill>
        <a:ln>
          <a:noFill/>
        </a:ln>
      </dgm:spPr>
    </dgm:pt>
    <dgm:pt modelId="{1A3066C0-A214-4C09-8C23-1E88FAB60613}" type="pres">
      <dgm:prSet presAssocID="{259CEF30-B453-4E74-BD14-7B0B546148B8}" presName="Accent4" presStyleLbl="node1" presStyleIdx="3" presStyleCnt="15"/>
      <dgm:spPr>
        <a:solidFill>
          <a:schemeClr val="tx1">
            <a:lumMod val="65000"/>
            <a:lumOff val="35000"/>
          </a:schemeClr>
        </a:solidFill>
        <a:ln>
          <a:noFill/>
        </a:ln>
      </dgm:spPr>
    </dgm:pt>
    <dgm:pt modelId="{EF0438AE-41C2-4771-AEFF-85E78875BD6C}" type="pres">
      <dgm:prSet presAssocID="{259CEF30-B453-4E74-BD14-7B0B546148B8}" presName="Accent5" presStyleLbl="node1" presStyleIdx="4" presStyleCnt="15"/>
      <dgm:spPr>
        <a:solidFill>
          <a:schemeClr val="bg1">
            <a:lumMod val="50000"/>
          </a:schemeClr>
        </a:solidFill>
        <a:ln>
          <a:noFill/>
        </a:ln>
      </dgm:spPr>
    </dgm:pt>
    <dgm:pt modelId="{ADE0E153-B59D-4DC9-AA48-D2C4E24AFAC9}" type="pres">
      <dgm:prSet presAssocID="{259CEF30-B453-4E74-BD14-7B0B546148B8}" presName="Accent6" presStyleLbl="node1" presStyleIdx="5" presStyleCnt="15"/>
      <dgm:spPr>
        <a:solidFill>
          <a:schemeClr val="tx1">
            <a:lumMod val="75000"/>
            <a:lumOff val="25000"/>
          </a:schemeClr>
        </a:solidFill>
        <a:ln>
          <a:noFill/>
        </a:ln>
      </dgm:spPr>
    </dgm:pt>
    <dgm:pt modelId="{D103B227-C7BE-4190-B2C2-D8AD394A4B7C}" type="pres">
      <dgm:prSet presAssocID="{77CD024B-2004-4ACA-971B-14E5ACB11226}" presName="Child1" presStyleLbl="node1" presStyleIdx="6" presStyleCnt="15">
        <dgm:presLayoutVars>
          <dgm:chMax val="0"/>
          <dgm:chPref val="0"/>
        </dgm:presLayoutVars>
      </dgm:prSet>
      <dgm:spPr/>
      <dgm:t>
        <a:bodyPr/>
        <a:lstStyle/>
        <a:p>
          <a:endParaRPr lang="en-US"/>
        </a:p>
      </dgm:t>
    </dgm:pt>
    <dgm:pt modelId="{C1AD4592-BD5D-4B6E-B4D0-E4B06F180F2D}" type="pres">
      <dgm:prSet presAssocID="{77CD024B-2004-4ACA-971B-14E5ACB11226}" presName="Accent7" presStyleCnt="0"/>
      <dgm:spPr/>
    </dgm:pt>
    <dgm:pt modelId="{B22DB750-573A-4747-A482-C2B7DCC9FAB9}" type="pres">
      <dgm:prSet presAssocID="{77CD024B-2004-4ACA-971B-14E5ACB11226}" presName="AccentHold1" presStyleLbl="node1" presStyleIdx="7" presStyleCnt="15"/>
      <dgm:spPr>
        <a:solidFill>
          <a:schemeClr val="tx1">
            <a:lumMod val="65000"/>
            <a:lumOff val="35000"/>
          </a:schemeClr>
        </a:solidFill>
        <a:ln>
          <a:noFill/>
        </a:ln>
      </dgm:spPr>
    </dgm:pt>
    <dgm:pt modelId="{A10A7CAA-6838-47F8-B3E7-0C0507DC20B3}" type="pres">
      <dgm:prSet presAssocID="{77CD024B-2004-4ACA-971B-14E5ACB11226}" presName="Accent8" presStyleCnt="0"/>
      <dgm:spPr/>
    </dgm:pt>
    <dgm:pt modelId="{6FD3DE22-8967-4610-9A60-B032CE4BB597}" type="pres">
      <dgm:prSet presAssocID="{77CD024B-2004-4ACA-971B-14E5ACB11226}" presName="AccentHold2" presStyleLbl="node1" presStyleIdx="8" presStyleCnt="15"/>
      <dgm:spPr>
        <a:solidFill>
          <a:schemeClr val="tx1">
            <a:lumMod val="75000"/>
            <a:lumOff val="25000"/>
          </a:schemeClr>
        </a:solidFill>
        <a:ln>
          <a:noFill/>
        </a:ln>
      </dgm:spPr>
    </dgm:pt>
    <dgm:pt modelId="{0FAAAF64-9663-4475-A767-315E0C165C5F}" type="pres">
      <dgm:prSet presAssocID="{0BEEA668-2FB3-45F1-BCEB-8815F2D70C3F}" presName="Child2" presStyleLbl="node1" presStyleIdx="9" presStyleCnt="15">
        <dgm:presLayoutVars>
          <dgm:chMax val="0"/>
          <dgm:chPref val="0"/>
        </dgm:presLayoutVars>
      </dgm:prSet>
      <dgm:spPr/>
      <dgm:t>
        <a:bodyPr/>
        <a:lstStyle/>
        <a:p>
          <a:endParaRPr lang="en-US"/>
        </a:p>
      </dgm:t>
    </dgm:pt>
    <dgm:pt modelId="{C2DBC29F-7536-4161-A074-8ADA4AB2C83A}" type="pres">
      <dgm:prSet presAssocID="{0BEEA668-2FB3-45F1-BCEB-8815F2D70C3F}" presName="Accent9" presStyleCnt="0"/>
      <dgm:spPr/>
    </dgm:pt>
    <dgm:pt modelId="{68F48EC7-2D93-4EA8-BB04-5BBD5B58C051}" type="pres">
      <dgm:prSet presAssocID="{0BEEA668-2FB3-45F1-BCEB-8815F2D70C3F}" presName="AccentHold1" presStyleLbl="node1" presStyleIdx="10" presStyleCnt="15"/>
      <dgm:spPr>
        <a:solidFill>
          <a:schemeClr val="bg1">
            <a:lumMod val="65000"/>
          </a:schemeClr>
        </a:solidFill>
        <a:ln>
          <a:noFill/>
        </a:ln>
      </dgm:spPr>
    </dgm:pt>
    <dgm:pt modelId="{28A7FDAE-DC3E-4A05-B350-289FDF55609B}" type="pres">
      <dgm:prSet presAssocID="{0BEEA668-2FB3-45F1-BCEB-8815F2D70C3F}" presName="Accent10" presStyleCnt="0"/>
      <dgm:spPr/>
    </dgm:pt>
    <dgm:pt modelId="{EA8534B8-625D-4F95-B10A-49E24471950C}" type="pres">
      <dgm:prSet presAssocID="{0BEEA668-2FB3-45F1-BCEB-8815F2D70C3F}" presName="AccentHold2" presStyleLbl="node1" presStyleIdx="11" presStyleCnt="15"/>
      <dgm:spPr>
        <a:solidFill>
          <a:schemeClr val="tx1">
            <a:lumMod val="50000"/>
            <a:lumOff val="50000"/>
          </a:schemeClr>
        </a:solidFill>
        <a:ln>
          <a:noFill/>
        </a:ln>
      </dgm:spPr>
    </dgm:pt>
    <dgm:pt modelId="{08A90780-0FE7-483C-B45F-B7B9AA688A05}" type="pres">
      <dgm:prSet presAssocID="{0BEEA668-2FB3-45F1-BCEB-8815F2D70C3F}" presName="Accent11" presStyleCnt="0"/>
      <dgm:spPr/>
    </dgm:pt>
    <dgm:pt modelId="{B733F41A-506A-4B50-BBB5-2F8DCC44AD5F}" type="pres">
      <dgm:prSet presAssocID="{0BEEA668-2FB3-45F1-BCEB-8815F2D70C3F}" presName="AccentHold3" presStyleLbl="node1" presStyleIdx="12" presStyleCnt="15"/>
      <dgm:spPr>
        <a:solidFill>
          <a:schemeClr val="tx1">
            <a:lumMod val="75000"/>
            <a:lumOff val="25000"/>
          </a:schemeClr>
        </a:solidFill>
        <a:ln>
          <a:noFill/>
        </a:ln>
      </dgm:spPr>
    </dgm:pt>
    <dgm:pt modelId="{3520827A-45FD-419B-BFA7-916D2FCF3075}" type="pres">
      <dgm:prSet presAssocID="{EF363025-0372-4FF6-B74D-7C2CD137646E}" presName="Child3" presStyleLbl="node1" presStyleIdx="13" presStyleCnt="15" custScaleX="56448" custScaleY="56774" custLinFactX="-41807" custLinFactNeighborX="-100000" custLinFactNeighborY="-24331">
        <dgm:presLayoutVars>
          <dgm:chMax val="0"/>
          <dgm:chPref val="0"/>
        </dgm:presLayoutVars>
      </dgm:prSet>
      <dgm:spPr/>
      <dgm:t>
        <a:bodyPr/>
        <a:lstStyle/>
        <a:p>
          <a:endParaRPr lang="en-US"/>
        </a:p>
      </dgm:t>
    </dgm:pt>
    <dgm:pt modelId="{251AC447-73DF-4C44-BE0B-9E767A0E1F08}" type="pres">
      <dgm:prSet presAssocID="{EF363025-0372-4FF6-B74D-7C2CD137646E}" presName="Accent12" presStyleCnt="0"/>
      <dgm:spPr/>
    </dgm:pt>
    <dgm:pt modelId="{1DF9F0E7-B842-420D-B6F1-B35709EA3B59}" type="pres">
      <dgm:prSet presAssocID="{EF363025-0372-4FF6-B74D-7C2CD137646E}" presName="AccentHold1" presStyleLbl="node1" presStyleIdx="14" presStyleCnt="15"/>
      <dgm:spPr>
        <a:solidFill>
          <a:schemeClr val="bg1">
            <a:lumMod val="85000"/>
          </a:schemeClr>
        </a:solidFill>
        <a:ln>
          <a:noFill/>
        </a:ln>
      </dgm:spPr>
    </dgm:pt>
  </dgm:ptLst>
  <dgm:cxnLst>
    <dgm:cxn modelId="{64D218C0-9E45-4212-A5BE-532F7DAF632E}" srcId="{A65024DA-C85D-4EF9-B094-79F979E20A05}" destId="{259CEF30-B453-4E74-BD14-7B0B546148B8}" srcOrd="0" destOrd="0" parTransId="{20E43974-4E54-4278-AED7-FCE6E80AC37F}" sibTransId="{757AC012-34D4-4CC0-88FB-4D9398E35645}"/>
    <dgm:cxn modelId="{36ECD017-4215-4524-900C-45F7EFE13958}" srcId="{259CEF30-B453-4E74-BD14-7B0B546148B8}" destId="{77CD024B-2004-4ACA-971B-14E5ACB11226}" srcOrd="0" destOrd="0" parTransId="{C568A6A5-67D7-4599-B737-DCE4909EF743}" sibTransId="{69784226-9BA6-496A-8D3D-FC8AA08A8F58}"/>
    <dgm:cxn modelId="{646959AF-F79A-4555-9931-5003DB48CB78}" srcId="{259CEF30-B453-4E74-BD14-7B0B546148B8}" destId="{0BEEA668-2FB3-45F1-BCEB-8815F2D70C3F}" srcOrd="1" destOrd="0" parTransId="{BC6A462C-AB99-46BF-BB46-6EA61853FD1C}" sibTransId="{2451A992-DEBA-4E17-90A0-FCE9BD4CFB15}"/>
    <dgm:cxn modelId="{58FBC583-5655-4C2A-A7F0-9FB7E68AB32B}" type="presOf" srcId="{EF363025-0372-4FF6-B74D-7C2CD137646E}" destId="{3520827A-45FD-419B-BFA7-916D2FCF3075}" srcOrd="0" destOrd="0" presId="urn:microsoft.com/office/officeart/2009/3/layout/CircleRelationship"/>
    <dgm:cxn modelId="{E427140F-1ADA-4C33-A38C-90039C5E7377}" type="presOf" srcId="{77CD024B-2004-4ACA-971B-14E5ACB11226}" destId="{D103B227-C7BE-4190-B2C2-D8AD394A4B7C}" srcOrd="0" destOrd="0" presId="urn:microsoft.com/office/officeart/2009/3/layout/CircleRelationship"/>
    <dgm:cxn modelId="{7F77CA26-18DE-4D7B-B70C-3298BC729B5E}" type="presOf" srcId="{0BEEA668-2FB3-45F1-BCEB-8815F2D70C3F}" destId="{0FAAAF64-9663-4475-A767-315E0C165C5F}" srcOrd="0" destOrd="0" presId="urn:microsoft.com/office/officeart/2009/3/layout/CircleRelationship"/>
    <dgm:cxn modelId="{90EED805-5765-464D-9D79-E7AABDC0D59F}" type="presOf" srcId="{259CEF30-B453-4E74-BD14-7B0B546148B8}" destId="{CB312090-2130-4A05-8D0C-4FFCE460DDD1}" srcOrd="0" destOrd="0" presId="urn:microsoft.com/office/officeart/2009/3/layout/CircleRelationship"/>
    <dgm:cxn modelId="{3711F4FB-EE59-4715-84DE-9287C8CB10E3}" type="presOf" srcId="{A65024DA-C85D-4EF9-B094-79F979E20A05}" destId="{F44EF545-DBE2-49EF-AB95-BA5015306C64}" srcOrd="0" destOrd="0" presId="urn:microsoft.com/office/officeart/2009/3/layout/CircleRelationship"/>
    <dgm:cxn modelId="{D921579A-2027-4087-B8AD-FE2683489F3B}" srcId="{259CEF30-B453-4E74-BD14-7B0B546148B8}" destId="{EF363025-0372-4FF6-B74D-7C2CD137646E}" srcOrd="2" destOrd="0" parTransId="{7C67A9C0-E238-4AA2-A1A0-5BF75C40195B}" sibTransId="{6D1E9544-A2F1-47F6-BBC1-6D1F02000F6E}"/>
    <dgm:cxn modelId="{6E26839E-5AFE-4015-8CBB-7F99C27EAF90}" type="presParOf" srcId="{F44EF545-DBE2-49EF-AB95-BA5015306C64}" destId="{CB312090-2130-4A05-8D0C-4FFCE460DDD1}" srcOrd="0" destOrd="0" presId="urn:microsoft.com/office/officeart/2009/3/layout/CircleRelationship"/>
    <dgm:cxn modelId="{A18B7E9A-79E9-426D-ACC0-8B7EB85090B4}" type="presParOf" srcId="{F44EF545-DBE2-49EF-AB95-BA5015306C64}" destId="{1D936B5A-AA4B-4D8E-92C1-C496C5D845BD}" srcOrd="1" destOrd="0" presId="urn:microsoft.com/office/officeart/2009/3/layout/CircleRelationship"/>
    <dgm:cxn modelId="{825D8A75-338F-44E7-BB85-31514E4C0086}" type="presParOf" srcId="{F44EF545-DBE2-49EF-AB95-BA5015306C64}" destId="{A71B092E-CB81-480D-976B-EFAF57457089}" srcOrd="2" destOrd="0" presId="urn:microsoft.com/office/officeart/2009/3/layout/CircleRelationship"/>
    <dgm:cxn modelId="{0CD91E8B-8A3D-4BAB-A979-710B3CEEC9C4}" type="presParOf" srcId="{F44EF545-DBE2-49EF-AB95-BA5015306C64}" destId="{4DE3163A-C092-48A4-9703-862A347D6B97}" srcOrd="3" destOrd="0" presId="urn:microsoft.com/office/officeart/2009/3/layout/CircleRelationship"/>
    <dgm:cxn modelId="{88A2D516-10CB-402D-9193-9AD37B233E74}" type="presParOf" srcId="{F44EF545-DBE2-49EF-AB95-BA5015306C64}" destId="{1A3066C0-A214-4C09-8C23-1E88FAB60613}" srcOrd="4" destOrd="0" presId="urn:microsoft.com/office/officeart/2009/3/layout/CircleRelationship"/>
    <dgm:cxn modelId="{020D7B43-DCFC-4DF7-96D3-80CFD5D6D28D}" type="presParOf" srcId="{F44EF545-DBE2-49EF-AB95-BA5015306C64}" destId="{EF0438AE-41C2-4771-AEFF-85E78875BD6C}" srcOrd="5" destOrd="0" presId="urn:microsoft.com/office/officeart/2009/3/layout/CircleRelationship"/>
    <dgm:cxn modelId="{27858527-2664-4006-805B-120F8578CB8F}" type="presParOf" srcId="{F44EF545-DBE2-49EF-AB95-BA5015306C64}" destId="{ADE0E153-B59D-4DC9-AA48-D2C4E24AFAC9}" srcOrd="6" destOrd="0" presId="urn:microsoft.com/office/officeart/2009/3/layout/CircleRelationship"/>
    <dgm:cxn modelId="{AA26D69F-B050-4B69-92A3-0C549D58D3F6}" type="presParOf" srcId="{F44EF545-DBE2-49EF-AB95-BA5015306C64}" destId="{D103B227-C7BE-4190-B2C2-D8AD394A4B7C}" srcOrd="7" destOrd="0" presId="urn:microsoft.com/office/officeart/2009/3/layout/CircleRelationship"/>
    <dgm:cxn modelId="{5C93E073-E287-4CBA-9A4D-2BB113D442D5}" type="presParOf" srcId="{F44EF545-DBE2-49EF-AB95-BA5015306C64}" destId="{C1AD4592-BD5D-4B6E-B4D0-E4B06F180F2D}" srcOrd="8" destOrd="0" presId="urn:microsoft.com/office/officeart/2009/3/layout/CircleRelationship"/>
    <dgm:cxn modelId="{C8C85E4B-4679-445B-9474-B35DACE17BA1}" type="presParOf" srcId="{C1AD4592-BD5D-4B6E-B4D0-E4B06F180F2D}" destId="{B22DB750-573A-4747-A482-C2B7DCC9FAB9}" srcOrd="0" destOrd="0" presId="urn:microsoft.com/office/officeart/2009/3/layout/CircleRelationship"/>
    <dgm:cxn modelId="{F1BA4C25-1FB6-4CBB-A3BF-816A7F2F0EE8}" type="presParOf" srcId="{F44EF545-DBE2-49EF-AB95-BA5015306C64}" destId="{A10A7CAA-6838-47F8-B3E7-0C0507DC20B3}" srcOrd="9" destOrd="0" presId="urn:microsoft.com/office/officeart/2009/3/layout/CircleRelationship"/>
    <dgm:cxn modelId="{462693E1-5362-449D-AD5F-5BB5B073027B}" type="presParOf" srcId="{A10A7CAA-6838-47F8-B3E7-0C0507DC20B3}" destId="{6FD3DE22-8967-4610-9A60-B032CE4BB597}" srcOrd="0" destOrd="0" presId="urn:microsoft.com/office/officeart/2009/3/layout/CircleRelationship"/>
    <dgm:cxn modelId="{F813E622-7574-4ED8-9C06-B47C6113A3B1}" type="presParOf" srcId="{F44EF545-DBE2-49EF-AB95-BA5015306C64}" destId="{0FAAAF64-9663-4475-A767-315E0C165C5F}" srcOrd="10" destOrd="0" presId="urn:microsoft.com/office/officeart/2009/3/layout/CircleRelationship"/>
    <dgm:cxn modelId="{FAFFE0E7-7BE5-4637-9F68-701B52EE7A88}" type="presParOf" srcId="{F44EF545-DBE2-49EF-AB95-BA5015306C64}" destId="{C2DBC29F-7536-4161-A074-8ADA4AB2C83A}" srcOrd="11" destOrd="0" presId="urn:microsoft.com/office/officeart/2009/3/layout/CircleRelationship"/>
    <dgm:cxn modelId="{AD8AA84F-4441-4E7B-8E6D-1A7788D4FEF2}" type="presParOf" srcId="{C2DBC29F-7536-4161-A074-8ADA4AB2C83A}" destId="{68F48EC7-2D93-4EA8-BB04-5BBD5B58C051}" srcOrd="0" destOrd="0" presId="urn:microsoft.com/office/officeart/2009/3/layout/CircleRelationship"/>
    <dgm:cxn modelId="{A89CD7FF-162E-492F-93DA-BECC1008D88B}" type="presParOf" srcId="{F44EF545-DBE2-49EF-AB95-BA5015306C64}" destId="{28A7FDAE-DC3E-4A05-B350-289FDF55609B}" srcOrd="12" destOrd="0" presId="urn:microsoft.com/office/officeart/2009/3/layout/CircleRelationship"/>
    <dgm:cxn modelId="{8C39B8E6-9048-42EC-A56D-F96D6F5B8727}" type="presParOf" srcId="{28A7FDAE-DC3E-4A05-B350-289FDF55609B}" destId="{EA8534B8-625D-4F95-B10A-49E24471950C}" srcOrd="0" destOrd="0" presId="urn:microsoft.com/office/officeart/2009/3/layout/CircleRelationship"/>
    <dgm:cxn modelId="{0BB0A947-4824-4666-9244-353D50D72D74}" type="presParOf" srcId="{F44EF545-DBE2-49EF-AB95-BA5015306C64}" destId="{08A90780-0FE7-483C-B45F-B7B9AA688A05}" srcOrd="13" destOrd="0" presId="urn:microsoft.com/office/officeart/2009/3/layout/CircleRelationship"/>
    <dgm:cxn modelId="{C67A4218-776F-4D89-9A09-744BBA8DF07B}" type="presParOf" srcId="{08A90780-0FE7-483C-B45F-B7B9AA688A05}" destId="{B733F41A-506A-4B50-BBB5-2F8DCC44AD5F}" srcOrd="0" destOrd="0" presId="urn:microsoft.com/office/officeart/2009/3/layout/CircleRelationship"/>
    <dgm:cxn modelId="{CF1D6B47-B42E-4F4F-8F36-2B14CC8D61CE}" type="presParOf" srcId="{F44EF545-DBE2-49EF-AB95-BA5015306C64}" destId="{3520827A-45FD-419B-BFA7-916D2FCF3075}" srcOrd="14" destOrd="0" presId="urn:microsoft.com/office/officeart/2009/3/layout/CircleRelationship"/>
    <dgm:cxn modelId="{25F39591-9F05-43A1-BCEE-C2480AD246C8}" type="presParOf" srcId="{F44EF545-DBE2-49EF-AB95-BA5015306C64}" destId="{251AC447-73DF-4C44-BE0B-9E767A0E1F08}" srcOrd="15" destOrd="0" presId="urn:microsoft.com/office/officeart/2009/3/layout/CircleRelationship"/>
    <dgm:cxn modelId="{B20BEC62-FE56-4AF7-B610-53C0CD1770D1}" type="presParOf" srcId="{251AC447-73DF-4C44-BE0B-9E767A0E1F08}" destId="{1DF9F0E7-B842-420D-B6F1-B35709EA3B59}"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image" Target="../media/image5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E5A38D0A-3A4A-467F-8CE4-953183741040}" type="datetimeFigureOut">
              <a:rPr lang="en-US" altLang="zh-CN"/>
              <a:pPr>
                <a:defRPr/>
              </a:pPr>
              <a:t>8/22/2016</a:t>
            </a:fld>
            <a:endParaRPr lang="en-US" altLang="zh-CN"/>
          </a:p>
        </p:txBody>
      </p:sp>
      <p:sp>
        <p:nvSpPr>
          <p:cNvPr id="4" name="Slide Image Placeholder 3"/>
          <p:cNvSpPr>
            <a:spLocks noGrp="1" noRot="1" noChangeAspect="1"/>
          </p:cNvSpPr>
          <p:nvPr>
            <p:ph type="sldImg" idx="2"/>
          </p:nvPr>
        </p:nvSpPr>
        <p:spPr>
          <a:xfrm>
            <a:off x="319088" y="685800"/>
            <a:ext cx="6219825"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5C7E1A3-7F10-41B1-A563-010AB331E9E0}" type="slidenum">
              <a:rPr lang="en-US" altLang="zh-CN"/>
              <a:pPr>
                <a:defRPr/>
              </a:pPr>
              <a:t>‹#›</a:t>
            </a:fld>
            <a:endParaRPr lang="en-US" altLang="zh-CN"/>
          </a:p>
        </p:txBody>
      </p:sp>
    </p:spTree>
    <p:extLst>
      <p:ext uri="{BB962C8B-B14F-4D97-AF65-F5344CB8AC3E}">
        <p14:creationId xmlns:p14="http://schemas.microsoft.com/office/powerpoint/2010/main" val="42837404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65766"/>
            <a:ext cx="7772400" cy="1080400"/>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856178"/>
            <a:ext cx="6400800" cy="12880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200F1CE-05D3-4DBD-9084-E8154ECA3B33}"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5716926-34DD-4CA1-A134-21AA7980D3A9}"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E4EF15-B7C2-41B9-A3E4-4E67CA92A52D}"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34B815FB-C764-407E-B56B-FC67E13C029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1847"/>
            <a:ext cx="2057400" cy="430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1847"/>
            <a:ext cx="6019800" cy="430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19303AA-4A28-487A-BD15-AC6C39374EE8}"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DAF937C5-8C2C-4909-AFFE-B64F8DBB3210}"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FD28ED-C510-4B37-AFC6-86A674953085}"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71760259-BD7D-45A3-8B66-BCCD26260F69}"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238869"/>
            <a:ext cx="7772400" cy="1001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36301"/>
            <a:ext cx="7772400" cy="110256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0F4C1D-51C1-43C1-81FD-E4A15455E376}" type="datetimeFigureOut">
              <a:rPr lang="en-US" altLang="zh-CN"/>
              <a:pPr>
                <a:defRPr/>
              </a:pPr>
              <a:t>8/22/2016</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7FFB0044-9D47-4727-863B-A5E00D2D706B}"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76074"/>
            <a:ext cx="4038600" cy="33263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76074"/>
            <a:ext cx="4038600" cy="33263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A6F99FB-8359-4840-9FC1-8461AF754689}" type="datetimeFigureOut">
              <a:rPr lang="en-US" altLang="zh-CN"/>
              <a:pPr>
                <a:defRPr/>
              </a:pPr>
              <a:t>8/22/2016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E3CF60BE-7D35-4F19-9691-471836169A7D}"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28237"/>
            <a:ext cx="4040188" cy="4701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598433"/>
            <a:ext cx="4040188" cy="290401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128237"/>
            <a:ext cx="4041775" cy="4701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1598433"/>
            <a:ext cx="4041775" cy="290401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86DFB36-86E2-4C55-B2B8-83B644D2A6EC}" type="datetimeFigureOut">
              <a:rPr lang="en-US" altLang="zh-CN"/>
              <a:pPr>
                <a:defRPr/>
              </a:pPr>
              <a:t>8/22/2016</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D3E5EAA8-79FC-45B2-8B31-2ECF61F30ACC}"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A3F84A3-B38C-4E81-BF8D-661AAA7D86CD}" type="datetimeFigureOut">
              <a:rPr lang="en-US" altLang="zh-CN"/>
              <a:pPr>
                <a:defRPr/>
              </a:pPr>
              <a:t>8/22/2016</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738503D-211A-4E48-9CE9-B0A31A420F36}"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1924CB9-60AD-4251-BCE1-2A419BCE7AE2}" type="datetimeFigureOut">
              <a:rPr lang="en-US" altLang="zh-CN"/>
              <a:pPr>
                <a:defRPr/>
              </a:pPr>
              <a:t>8/22/2016</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BCD7AC9F-9798-464F-94A3-5A20DD6F4AFA}"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0679"/>
            <a:ext cx="3008313" cy="85405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0681"/>
            <a:ext cx="5111750" cy="43017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54734"/>
            <a:ext cx="3008313" cy="344771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36DF076-2292-47EA-81AD-5C600876BFFC}" type="datetimeFigureOut">
              <a:rPr lang="en-US" altLang="zh-CN"/>
              <a:pPr>
                <a:defRPr/>
              </a:pPr>
              <a:t>8/22/2016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F009239-7FFB-496D-94EF-CE70015FFEE1}"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528220"/>
            <a:ext cx="5486400" cy="41652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0361"/>
            <a:ext cx="5486400" cy="3024188"/>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3944745"/>
            <a:ext cx="5486400" cy="5915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9456968-6801-47C3-AC84-1F7C9A5D7C85}" type="datetimeFigureOut">
              <a:rPr lang="en-US" altLang="zh-CN"/>
              <a:pPr>
                <a:defRPr/>
              </a:pPr>
              <a:t>8/22/2016</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9B46E0E8-6207-41E2-AD73-F0CFB220213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01391"/>
            <a:ext cx="8229600" cy="84028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4099" name="Text Placeholder 2"/>
          <p:cNvSpPr>
            <a:spLocks noGrp="1"/>
          </p:cNvSpPr>
          <p:nvPr>
            <p:ph type="body" idx="1"/>
          </p:nvPr>
        </p:nvSpPr>
        <p:spPr bwMode="auto">
          <a:xfrm>
            <a:off x="457200" y="1176398"/>
            <a:ext cx="8229600" cy="33264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4672254"/>
            <a:ext cx="2133600" cy="268058"/>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4070076B-FF57-4278-9F6B-6AC9EA8E6277}" type="datetimeFigureOut">
              <a:rPr lang="en-US" altLang="zh-CN"/>
              <a:pPr>
                <a:defRPr/>
              </a:pPr>
              <a:t>8/22/2016</a:t>
            </a:fld>
            <a:endParaRPr lang="en-US" altLang="zh-CN"/>
          </a:p>
        </p:txBody>
      </p:sp>
      <p:sp>
        <p:nvSpPr>
          <p:cNvPr id="5" name="Footer Placeholder 4"/>
          <p:cNvSpPr>
            <a:spLocks noGrp="1"/>
          </p:cNvSpPr>
          <p:nvPr>
            <p:ph type="ftr" sz="quarter" idx="3"/>
          </p:nvPr>
        </p:nvSpPr>
        <p:spPr>
          <a:xfrm>
            <a:off x="3124200" y="4672254"/>
            <a:ext cx="2895600" cy="268058"/>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4672254"/>
            <a:ext cx="2133600" cy="268058"/>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DBAF0F79-8A37-4789-9431-17B429E510B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image" Target="../media/image26.emf"/><Relationship Id="rId1"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media/image29.emf"/><Relationship Id="rId10" Type="http://schemas.openxmlformats.org/officeDocument/2006/relationships/image" Target="../media/image34.emf"/><Relationship Id="rId4" Type="http://schemas.openxmlformats.org/officeDocument/2006/relationships/image" Target="../media/image28.emf"/><Relationship Id="rId9" Type="http://schemas.openxmlformats.org/officeDocument/2006/relationships/image" Target="../media/image3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23.emf"/><Relationship Id="rId1" Type="http://schemas.openxmlformats.org/officeDocument/2006/relationships/slideLayout" Target="../slideLayouts/slideLayout2.xml"/><Relationship Id="rId5" Type="http://schemas.openxmlformats.org/officeDocument/2006/relationships/image" Target="../media/image44.emf"/><Relationship Id="rId4" Type="http://schemas.openxmlformats.org/officeDocument/2006/relationships/image" Target="../media/image43.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37.emf"/><Relationship Id="rId1" Type="http://schemas.openxmlformats.org/officeDocument/2006/relationships/slideLayout" Target="../slideLayouts/slideLayout1.xml"/><Relationship Id="rId4" Type="http://schemas.openxmlformats.org/officeDocument/2006/relationships/image" Target="../media/image3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36.emf"/><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8.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8" Type="http://schemas.openxmlformats.org/officeDocument/2006/relationships/image" Target="../media/image50.emf"/><Relationship Id="rId13" Type="http://schemas.openxmlformats.org/officeDocument/2006/relationships/image" Target="../media/image55.emf"/><Relationship Id="rId3" Type="http://schemas.openxmlformats.org/officeDocument/2006/relationships/diagramLayout" Target="../diagrams/layout6.xml"/><Relationship Id="rId7" Type="http://schemas.openxmlformats.org/officeDocument/2006/relationships/image" Target="../media/image49.emf"/><Relationship Id="rId12" Type="http://schemas.openxmlformats.org/officeDocument/2006/relationships/image" Target="../media/image54.emf"/><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openxmlformats.org/officeDocument/2006/relationships/image" Target="../media/image53.emf"/><Relationship Id="rId5" Type="http://schemas.openxmlformats.org/officeDocument/2006/relationships/diagramColors" Target="../diagrams/colors6.xml"/><Relationship Id="rId10" Type="http://schemas.openxmlformats.org/officeDocument/2006/relationships/image" Target="../media/image52.emf"/><Relationship Id="rId4" Type="http://schemas.openxmlformats.org/officeDocument/2006/relationships/diagramQuickStyle" Target="../diagrams/quickStyle6.xml"/><Relationship Id="rId9" Type="http://schemas.openxmlformats.org/officeDocument/2006/relationships/image" Target="../media/image51.emf"/><Relationship Id="rId14" Type="http://schemas.openxmlformats.org/officeDocument/2006/relationships/image" Target="../media/image56.emf"/></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oleObject" Target="../embeddings/oleObject1.bin"/><Relationship Id="rId7" Type="http://schemas.openxmlformats.org/officeDocument/2006/relationships/oleObject" Target="../embeddings/Microsoft_Excel_97-2003_Worksheet2.xls"/><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7.png"/><Relationship Id="rId4" Type="http://schemas.openxmlformats.org/officeDocument/2006/relationships/oleObject" Target="../embeddings/Microsoft_Excel_97-2003_Worksheet1.xls"/></Relationships>
</file>

<file path=ppt/slides/_rels/slide44.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1.xml"/><Relationship Id="rId4" Type="http://schemas.openxmlformats.org/officeDocument/2006/relationships/image" Target="../media/image47.emf"/></Relationships>
</file>

<file path=ppt/slides/_rels/slide4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63.png"/><Relationship Id="rId4" Type="http://schemas.openxmlformats.org/officeDocument/2006/relationships/oleObject" Target="../embeddings/Microsoft_Excel_97-2003_Worksheet3.xls"/></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4.png"/><Relationship Id="rId4" Type="http://schemas.openxmlformats.org/officeDocument/2006/relationships/oleObject" Target="../embeddings/Microsoft_Excel_97-2003_Worksheet4.xls"/></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24.emf"/><Relationship Id="rId1" Type="http://schemas.openxmlformats.org/officeDocument/2006/relationships/slideLayout" Target="../slideLayouts/slideLayout1.xml"/><Relationship Id="rId5" Type="http://schemas.openxmlformats.org/officeDocument/2006/relationships/image" Target="../media/image67.emf"/><Relationship Id="rId4" Type="http://schemas.openxmlformats.org/officeDocument/2006/relationships/image" Target="../media/image66.emf"/></Relationships>
</file>

<file path=ppt/slides/_rels/slide5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emf"/><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3648" y="3735224"/>
            <a:ext cx="5760640" cy="629996"/>
          </a:xfrm>
        </p:spPr>
        <p:txBody>
          <a:bodyPr rtlCol="0">
            <a:noAutofit/>
          </a:bodyPr>
          <a:lstStyle/>
          <a:p>
            <a:pPr eaLnBrk="1" fontAlgn="auto" hangingPunct="1">
              <a:spcAft>
                <a:spcPts val="0"/>
              </a:spcAft>
              <a:buFont typeface="Arial" pitchFamily="34" charset="0"/>
              <a:buNone/>
              <a:defRPr/>
            </a:pPr>
            <a:r>
              <a:rPr lang="en-US" sz="2800" b="1" dirty="0" smtClean="0">
                <a:solidFill>
                  <a:schemeClr val="tx1">
                    <a:lumMod val="50000"/>
                    <a:lumOff val="50000"/>
                  </a:schemeClr>
                </a:solidFill>
                <a:latin typeface="Signika Negative" pitchFamily="2" charset="0"/>
              </a:rPr>
              <a:t>Our team is proud to deliver </a:t>
            </a:r>
            <a:r>
              <a:rPr lang="en-US" sz="2800" b="1" dirty="0" err="1" smtClean="0">
                <a:solidFill>
                  <a:schemeClr val="tx1">
                    <a:lumMod val="50000"/>
                    <a:lumOff val="50000"/>
                  </a:schemeClr>
                </a:solidFill>
                <a:latin typeface="Signika Negative" pitchFamily="2" charset="0"/>
              </a:rPr>
              <a:t>original&amp;fresh</a:t>
            </a:r>
            <a:r>
              <a:rPr lang="en-US" sz="2800" b="1" dirty="0" smtClean="0">
                <a:solidFill>
                  <a:schemeClr val="tx1">
                    <a:lumMod val="50000"/>
                    <a:lumOff val="50000"/>
                  </a:schemeClr>
                </a:solidFill>
                <a:latin typeface="Signika Negative" pitchFamily="2" charset="0"/>
              </a:rPr>
              <a:t> </a:t>
            </a:r>
            <a:r>
              <a:rPr lang="en-US" sz="2800" b="1" dirty="0" smtClean="0">
                <a:solidFill>
                  <a:srgbClr val="0EBEA9"/>
                </a:solidFill>
                <a:latin typeface="Signika Negative" pitchFamily="2" charset="0"/>
              </a:rPr>
              <a:t>marketing solutions</a:t>
            </a:r>
            <a:endParaRPr lang="en-US" sz="2800" b="1" dirty="0">
              <a:solidFill>
                <a:srgbClr val="0EBEA9"/>
              </a:solidFill>
              <a:latin typeface="Signika Negative" pitchFamily="2" charset="0"/>
            </a:endParaRPr>
          </a:p>
        </p:txBody>
      </p:sp>
      <p:sp>
        <p:nvSpPr>
          <p:cNvPr id="5" name="TextBox 4"/>
          <p:cNvSpPr txBox="1"/>
          <p:nvPr/>
        </p:nvSpPr>
        <p:spPr bwMode="auto">
          <a:xfrm>
            <a:off x="3203849" y="3168228"/>
            <a:ext cx="2592387" cy="769441"/>
          </a:xfrm>
          <a:prstGeom prst="rect">
            <a:avLst/>
          </a:prstGeom>
          <a:noFill/>
        </p:spPr>
        <p:txBody>
          <a:bodyPr>
            <a:spAutoFit/>
          </a:bodyPr>
          <a:lstStyle/>
          <a:p>
            <a:pPr fontAlgn="auto">
              <a:spcBef>
                <a:spcPts val="0"/>
              </a:spcBef>
              <a:spcAft>
                <a:spcPts val="0"/>
              </a:spcAft>
              <a:defRPr/>
            </a:pPr>
            <a:r>
              <a:rPr lang="en-US" sz="4400" b="1" dirty="0" smtClean="0">
                <a:solidFill>
                  <a:schemeClr val="tx1">
                    <a:lumMod val="65000"/>
                    <a:lumOff val="35000"/>
                  </a:schemeClr>
                </a:solidFill>
                <a:latin typeface="Signika Negative" pitchFamily="2" charset="0"/>
                <a:cs typeface="+mn-cs"/>
              </a:rPr>
              <a:t>JUNAOSHEJI</a:t>
            </a:r>
            <a:endParaRPr lang="en-US" sz="4400" b="1" dirty="0">
              <a:solidFill>
                <a:schemeClr val="tx1">
                  <a:lumMod val="65000"/>
                  <a:lumOff val="35000"/>
                </a:schemeClr>
              </a:solidFill>
              <a:latin typeface="Signika Negative" pitchFamily="2" charset="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Numeric List Sample</a:t>
            </a:r>
          </a:p>
        </p:txBody>
      </p:sp>
      <p:sp>
        <p:nvSpPr>
          <p:cNvPr id="8" name="TextBox 7"/>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2" name="Group 1"/>
          <p:cNvGrpSpPr>
            <a:grpSpLocks/>
          </p:cNvGrpSpPr>
          <p:nvPr/>
        </p:nvGrpSpPr>
        <p:grpSpPr bwMode="auto">
          <a:xfrm>
            <a:off x="1476375" y="1620845"/>
            <a:ext cx="725488" cy="302780"/>
            <a:chOff x="3447299" y="2204865"/>
            <a:chExt cx="725496" cy="412373"/>
          </a:xfrm>
        </p:grpSpPr>
        <p:sp>
          <p:nvSpPr>
            <p:cNvPr id="22" name="Pentagon 21"/>
            <p:cNvSpPr/>
            <p:nvPr/>
          </p:nvSpPr>
          <p:spPr>
            <a:xfrm>
              <a:off x="3582238" y="2204865"/>
              <a:ext cx="590557" cy="387781"/>
            </a:xfrm>
            <a:prstGeom prst="homePlate">
              <a:avLst>
                <a:gd name="adj" fmla="val 32814"/>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0" name="Pentagon 29"/>
            <p:cNvSpPr/>
            <p:nvPr/>
          </p:nvSpPr>
          <p:spPr>
            <a:xfrm>
              <a:off x="3447299" y="2204865"/>
              <a:ext cx="566744" cy="387781"/>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5" name="Subtitle 2"/>
            <p:cNvSpPr txBox="1">
              <a:spLocks/>
            </p:cNvSpPr>
            <p:nvPr/>
          </p:nvSpPr>
          <p:spPr>
            <a:xfrm>
              <a:off x="3480637" y="2223781"/>
              <a:ext cx="517531" cy="3934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01.</a:t>
              </a:r>
            </a:p>
          </p:txBody>
        </p:sp>
      </p:grpSp>
      <p:sp>
        <p:nvSpPr>
          <p:cNvPr id="31" name="TextBox 30"/>
          <p:cNvSpPr txBox="1">
            <a:spLocks noChangeArrowheads="1"/>
          </p:cNvSpPr>
          <p:nvPr/>
        </p:nvSpPr>
        <p:spPr bwMode="auto">
          <a:xfrm>
            <a:off x="1376364" y="1986125"/>
            <a:ext cx="2651125" cy="1200329"/>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Signika Negative" pitchFamily="2" charset="0"/>
            </a:endParaRPr>
          </a:p>
        </p:txBody>
      </p:sp>
      <p:grpSp>
        <p:nvGrpSpPr>
          <p:cNvPr id="3" name="Group 47"/>
          <p:cNvGrpSpPr>
            <a:grpSpLocks/>
          </p:cNvGrpSpPr>
          <p:nvPr/>
        </p:nvGrpSpPr>
        <p:grpSpPr bwMode="auto">
          <a:xfrm>
            <a:off x="1476375" y="3054188"/>
            <a:ext cx="725488" cy="304168"/>
            <a:chOff x="3447299" y="2204865"/>
            <a:chExt cx="725496" cy="412373"/>
          </a:xfrm>
        </p:grpSpPr>
        <p:sp>
          <p:nvSpPr>
            <p:cNvPr id="49" name="Pentagon 48"/>
            <p:cNvSpPr/>
            <p:nvPr/>
          </p:nvSpPr>
          <p:spPr>
            <a:xfrm>
              <a:off x="3582238" y="2204865"/>
              <a:ext cx="590557" cy="387895"/>
            </a:xfrm>
            <a:prstGeom prst="homePlate">
              <a:avLst>
                <a:gd name="adj" fmla="val 32814"/>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0" name="Pentagon 49"/>
            <p:cNvSpPr/>
            <p:nvPr/>
          </p:nvSpPr>
          <p:spPr>
            <a:xfrm>
              <a:off x="3447299" y="2204865"/>
              <a:ext cx="566744" cy="387895"/>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1" name="Subtitle 2"/>
            <p:cNvSpPr txBox="1">
              <a:spLocks/>
            </p:cNvSpPr>
            <p:nvPr/>
          </p:nvSpPr>
          <p:spPr>
            <a:xfrm>
              <a:off x="3480637" y="2223695"/>
              <a:ext cx="517531" cy="39354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03.</a:t>
              </a:r>
            </a:p>
          </p:txBody>
        </p:sp>
      </p:grpSp>
      <p:sp>
        <p:nvSpPr>
          <p:cNvPr id="52" name="TextBox 51"/>
          <p:cNvSpPr txBox="1">
            <a:spLocks noChangeArrowheads="1"/>
          </p:cNvSpPr>
          <p:nvPr/>
        </p:nvSpPr>
        <p:spPr bwMode="auto">
          <a:xfrm>
            <a:off x="1376364" y="3419468"/>
            <a:ext cx="2651125" cy="1200329"/>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Signika Negative" pitchFamily="2" charset="0"/>
            </a:endParaRPr>
          </a:p>
        </p:txBody>
      </p:sp>
      <p:grpSp>
        <p:nvGrpSpPr>
          <p:cNvPr id="4" name="Group 52"/>
          <p:cNvGrpSpPr>
            <a:grpSpLocks/>
          </p:cNvGrpSpPr>
          <p:nvPr/>
        </p:nvGrpSpPr>
        <p:grpSpPr bwMode="auto">
          <a:xfrm>
            <a:off x="5189539" y="1620845"/>
            <a:ext cx="725487" cy="302780"/>
            <a:chOff x="3447299" y="2204865"/>
            <a:chExt cx="725496" cy="412373"/>
          </a:xfrm>
        </p:grpSpPr>
        <p:sp>
          <p:nvSpPr>
            <p:cNvPr id="54" name="Pentagon 53"/>
            <p:cNvSpPr/>
            <p:nvPr/>
          </p:nvSpPr>
          <p:spPr>
            <a:xfrm>
              <a:off x="3582238" y="2204865"/>
              <a:ext cx="590557" cy="387781"/>
            </a:xfrm>
            <a:prstGeom prst="homePlate">
              <a:avLst>
                <a:gd name="adj" fmla="val 32814"/>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5" name="Pentagon 54"/>
            <p:cNvSpPr/>
            <p:nvPr/>
          </p:nvSpPr>
          <p:spPr>
            <a:xfrm>
              <a:off x="3447299" y="2204865"/>
              <a:ext cx="566744" cy="387781"/>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6" name="Subtitle 2"/>
            <p:cNvSpPr txBox="1">
              <a:spLocks/>
            </p:cNvSpPr>
            <p:nvPr/>
          </p:nvSpPr>
          <p:spPr>
            <a:xfrm>
              <a:off x="3480636" y="2223781"/>
              <a:ext cx="517531" cy="3934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02.</a:t>
              </a:r>
            </a:p>
          </p:txBody>
        </p:sp>
      </p:grpSp>
      <p:sp>
        <p:nvSpPr>
          <p:cNvPr id="57" name="TextBox 56"/>
          <p:cNvSpPr txBox="1">
            <a:spLocks noChangeArrowheads="1"/>
          </p:cNvSpPr>
          <p:nvPr/>
        </p:nvSpPr>
        <p:spPr bwMode="auto">
          <a:xfrm>
            <a:off x="5089525" y="1986125"/>
            <a:ext cx="2651125" cy="1200329"/>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Signika Negative" pitchFamily="2" charset="0"/>
            </a:endParaRPr>
          </a:p>
        </p:txBody>
      </p:sp>
      <p:grpSp>
        <p:nvGrpSpPr>
          <p:cNvPr id="5" name="Group 57"/>
          <p:cNvGrpSpPr>
            <a:grpSpLocks/>
          </p:cNvGrpSpPr>
          <p:nvPr/>
        </p:nvGrpSpPr>
        <p:grpSpPr bwMode="auto">
          <a:xfrm>
            <a:off x="5189539" y="3054188"/>
            <a:ext cx="725487" cy="304168"/>
            <a:chOff x="3447299" y="2204865"/>
            <a:chExt cx="725496" cy="412373"/>
          </a:xfrm>
        </p:grpSpPr>
        <p:sp>
          <p:nvSpPr>
            <p:cNvPr id="59" name="Pentagon 58"/>
            <p:cNvSpPr/>
            <p:nvPr/>
          </p:nvSpPr>
          <p:spPr>
            <a:xfrm>
              <a:off x="3582238" y="2204865"/>
              <a:ext cx="590557" cy="387895"/>
            </a:xfrm>
            <a:prstGeom prst="homePlate">
              <a:avLst>
                <a:gd name="adj" fmla="val 32814"/>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0" name="Pentagon 59"/>
            <p:cNvSpPr/>
            <p:nvPr/>
          </p:nvSpPr>
          <p:spPr>
            <a:xfrm>
              <a:off x="3447299" y="2204865"/>
              <a:ext cx="566744" cy="387895"/>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1" name="Subtitle 2"/>
            <p:cNvSpPr txBox="1">
              <a:spLocks/>
            </p:cNvSpPr>
            <p:nvPr/>
          </p:nvSpPr>
          <p:spPr>
            <a:xfrm>
              <a:off x="3480636" y="2223695"/>
              <a:ext cx="517531" cy="39354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04.</a:t>
              </a:r>
            </a:p>
          </p:txBody>
        </p:sp>
      </p:grpSp>
      <p:sp>
        <p:nvSpPr>
          <p:cNvPr id="62" name="TextBox 61"/>
          <p:cNvSpPr txBox="1">
            <a:spLocks noChangeArrowheads="1"/>
          </p:cNvSpPr>
          <p:nvPr/>
        </p:nvSpPr>
        <p:spPr bwMode="auto">
          <a:xfrm>
            <a:off x="5089525" y="3419468"/>
            <a:ext cx="2651125" cy="1200329"/>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Signika Negative" pitchFamily="2" charset="0"/>
            </a:endParaRPr>
          </a:p>
        </p:txBody>
      </p:sp>
      <p:sp>
        <p:nvSpPr>
          <p:cNvPr id="26" name="Flowchart: Off-page Connector 25"/>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07</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par>
                          <p:cTn id="28" fill="hold" nodeType="afterGroup">
                            <p:stCondLst>
                              <p:cond delay="3000"/>
                            </p:stCondLst>
                            <p:childTnLst>
                              <p:par>
                                <p:cTn id="29" presetID="16" presetClass="entr" presetSubtype="2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inVertical)">
                                      <p:cBhvr>
                                        <p:cTn id="39" dur="500"/>
                                        <p:tgtEl>
                                          <p:spTgt spid="5"/>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1" grpId="0"/>
      <p:bldP spid="52" grpId="0"/>
      <p:bldP spid="57"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76375" y="1581956"/>
            <a:ext cx="1366838" cy="9527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7" name="Subtitle 2"/>
          <p:cNvSpPr txBox="1">
            <a:spLocks/>
          </p:cNvSpPr>
          <p:nvPr/>
        </p:nvSpPr>
        <p:spPr>
          <a:xfrm>
            <a:off x="1041400" y="488893"/>
            <a:ext cx="66992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Numeric List &amp; Photo Sample</a:t>
            </a:r>
          </a:p>
        </p:txBody>
      </p:sp>
      <p:sp>
        <p:nvSpPr>
          <p:cNvPr id="8" name="TextBox 7"/>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2" name="Group 1"/>
          <p:cNvGrpSpPr>
            <a:grpSpLocks/>
          </p:cNvGrpSpPr>
          <p:nvPr/>
        </p:nvGrpSpPr>
        <p:grpSpPr bwMode="auto">
          <a:xfrm>
            <a:off x="1476375" y="1581956"/>
            <a:ext cx="725488" cy="302780"/>
            <a:chOff x="3447299" y="2204865"/>
            <a:chExt cx="725496" cy="412373"/>
          </a:xfrm>
        </p:grpSpPr>
        <p:sp>
          <p:nvSpPr>
            <p:cNvPr id="22" name="Pentagon 21"/>
            <p:cNvSpPr/>
            <p:nvPr/>
          </p:nvSpPr>
          <p:spPr>
            <a:xfrm>
              <a:off x="3582238" y="2204865"/>
              <a:ext cx="590557" cy="387781"/>
            </a:xfrm>
            <a:prstGeom prst="homePlate">
              <a:avLst>
                <a:gd name="adj" fmla="val 32814"/>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0" name="Pentagon 29"/>
            <p:cNvSpPr/>
            <p:nvPr/>
          </p:nvSpPr>
          <p:spPr>
            <a:xfrm>
              <a:off x="3447299" y="2204865"/>
              <a:ext cx="566744" cy="387781"/>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5" name="Subtitle 2"/>
            <p:cNvSpPr txBox="1">
              <a:spLocks/>
            </p:cNvSpPr>
            <p:nvPr/>
          </p:nvSpPr>
          <p:spPr>
            <a:xfrm>
              <a:off x="3480637" y="2223781"/>
              <a:ext cx="517531" cy="3934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01.</a:t>
              </a:r>
            </a:p>
          </p:txBody>
        </p:sp>
      </p:grpSp>
      <p:sp>
        <p:nvSpPr>
          <p:cNvPr id="52" name="TextBox 51"/>
          <p:cNvSpPr txBox="1">
            <a:spLocks noChangeArrowheads="1"/>
          </p:cNvSpPr>
          <p:nvPr/>
        </p:nvSpPr>
        <p:spPr bwMode="auto">
          <a:xfrm>
            <a:off x="2987676" y="1568067"/>
            <a:ext cx="1655763" cy="1277273"/>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Signika Negative" pitchFamily="2" charset="0"/>
            </a:endParaRPr>
          </a:p>
        </p:txBody>
      </p:sp>
      <p:sp>
        <p:nvSpPr>
          <p:cNvPr id="27" name="Rectangle 26"/>
          <p:cNvSpPr/>
          <p:nvPr/>
        </p:nvSpPr>
        <p:spPr>
          <a:xfrm>
            <a:off x="4805364" y="1581956"/>
            <a:ext cx="1366837" cy="9527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4" name="Group 27"/>
          <p:cNvGrpSpPr>
            <a:grpSpLocks/>
          </p:cNvGrpSpPr>
          <p:nvPr/>
        </p:nvGrpSpPr>
        <p:grpSpPr bwMode="auto">
          <a:xfrm>
            <a:off x="4805364" y="1581956"/>
            <a:ext cx="725487" cy="302780"/>
            <a:chOff x="3447299" y="2204865"/>
            <a:chExt cx="725496" cy="412373"/>
          </a:xfrm>
        </p:grpSpPr>
        <p:sp>
          <p:nvSpPr>
            <p:cNvPr id="29" name="Pentagon 28"/>
            <p:cNvSpPr/>
            <p:nvPr/>
          </p:nvSpPr>
          <p:spPr>
            <a:xfrm>
              <a:off x="3582238" y="2204865"/>
              <a:ext cx="590557" cy="387781"/>
            </a:xfrm>
            <a:prstGeom prst="homePlate">
              <a:avLst>
                <a:gd name="adj" fmla="val 32814"/>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2" name="Pentagon 31"/>
            <p:cNvSpPr/>
            <p:nvPr/>
          </p:nvSpPr>
          <p:spPr>
            <a:xfrm>
              <a:off x="3447299" y="2204865"/>
              <a:ext cx="566744" cy="387781"/>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3" name="Subtitle 2"/>
            <p:cNvSpPr txBox="1">
              <a:spLocks/>
            </p:cNvSpPr>
            <p:nvPr/>
          </p:nvSpPr>
          <p:spPr>
            <a:xfrm>
              <a:off x="3480636" y="2223781"/>
              <a:ext cx="517531" cy="3934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02.</a:t>
              </a:r>
            </a:p>
          </p:txBody>
        </p:sp>
      </p:grpSp>
      <p:sp>
        <p:nvSpPr>
          <p:cNvPr id="34" name="TextBox 33"/>
          <p:cNvSpPr txBox="1">
            <a:spLocks noChangeArrowheads="1"/>
          </p:cNvSpPr>
          <p:nvPr/>
        </p:nvSpPr>
        <p:spPr bwMode="auto">
          <a:xfrm>
            <a:off x="6316663" y="1568067"/>
            <a:ext cx="1655762" cy="1277273"/>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Signika Negative" pitchFamily="2" charset="0"/>
            </a:endParaRPr>
          </a:p>
        </p:txBody>
      </p:sp>
      <p:sp>
        <p:nvSpPr>
          <p:cNvPr id="35" name="Rectangle 34"/>
          <p:cNvSpPr/>
          <p:nvPr/>
        </p:nvSpPr>
        <p:spPr>
          <a:xfrm>
            <a:off x="1476375" y="2851410"/>
            <a:ext cx="1366838" cy="9527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5" name="Group 35"/>
          <p:cNvGrpSpPr>
            <a:grpSpLocks/>
          </p:cNvGrpSpPr>
          <p:nvPr/>
        </p:nvGrpSpPr>
        <p:grpSpPr bwMode="auto">
          <a:xfrm>
            <a:off x="1476375" y="2851409"/>
            <a:ext cx="725488" cy="302780"/>
            <a:chOff x="3447299" y="2204865"/>
            <a:chExt cx="725496" cy="412373"/>
          </a:xfrm>
        </p:grpSpPr>
        <p:sp>
          <p:nvSpPr>
            <p:cNvPr id="37" name="Pentagon 36"/>
            <p:cNvSpPr/>
            <p:nvPr/>
          </p:nvSpPr>
          <p:spPr>
            <a:xfrm>
              <a:off x="3582238" y="2204865"/>
              <a:ext cx="590557" cy="387781"/>
            </a:xfrm>
            <a:prstGeom prst="homePlate">
              <a:avLst>
                <a:gd name="adj" fmla="val 32814"/>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8" name="Pentagon 37"/>
            <p:cNvSpPr/>
            <p:nvPr/>
          </p:nvSpPr>
          <p:spPr>
            <a:xfrm>
              <a:off x="3447299" y="2204865"/>
              <a:ext cx="566744" cy="387781"/>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1" name="Subtitle 2"/>
            <p:cNvSpPr txBox="1">
              <a:spLocks/>
            </p:cNvSpPr>
            <p:nvPr/>
          </p:nvSpPr>
          <p:spPr>
            <a:xfrm>
              <a:off x="3480637" y="2223781"/>
              <a:ext cx="517531" cy="3934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03.</a:t>
              </a:r>
            </a:p>
          </p:txBody>
        </p:sp>
      </p:grpSp>
      <p:sp>
        <p:nvSpPr>
          <p:cNvPr id="42" name="TextBox 41"/>
          <p:cNvSpPr txBox="1">
            <a:spLocks noChangeArrowheads="1"/>
          </p:cNvSpPr>
          <p:nvPr/>
        </p:nvSpPr>
        <p:spPr bwMode="auto">
          <a:xfrm>
            <a:off x="2987676" y="2837520"/>
            <a:ext cx="1655763" cy="1277273"/>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Signika Negative" pitchFamily="2" charset="0"/>
            </a:endParaRPr>
          </a:p>
        </p:txBody>
      </p:sp>
      <p:sp>
        <p:nvSpPr>
          <p:cNvPr id="43" name="Rectangle 42"/>
          <p:cNvSpPr/>
          <p:nvPr/>
        </p:nvSpPr>
        <p:spPr>
          <a:xfrm>
            <a:off x="4805364" y="2851410"/>
            <a:ext cx="1366837" cy="9527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6" name="Group 43"/>
          <p:cNvGrpSpPr>
            <a:grpSpLocks/>
          </p:cNvGrpSpPr>
          <p:nvPr/>
        </p:nvGrpSpPr>
        <p:grpSpPr bwMode="auto">
          <a:xfrm>
            <a:off x="4805364" y="2851409"/>
            <a:ext cx="725487" cy="302780"/>
            <a:chOff x="3447299" y="2204865"/>
            <a:chExt cx="725496" cy="412373"/>
          </a:xfrm>
        </p:grpSpPr>
        <p:sp>
          <p:nvSpPr>
            <p:cNvPr id="45" name="Pentagon 44"/>
            <p:cNvSpPr/>
            <p:nvPr/>
          </p:nvSpPr>
          <p:spPr>
            <a:xfrm>
              <a:off x="3582238" y="2204865"/>
              <a:ext cx="590557" cy="387781"/>
            </a:xfrm>
            <a:prstGeom prst="homePlate">
              <a:avLst>
                <a:gd name="adj" fmla="val 32814"/>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6" name="Pentagon 45"/>
            <p:cNvSpPr/>
            <p:nvPr/>
          </p:nvSpPr>
          <p:spPr>
            <a:xfrm>
              <a:off x="3447299" y="2204865"/>
              <a:ext cx="566744" cy="387781"/>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7" name="Subtitle 2"/>
            <p:cNvSpPr txBox="1">
              <a:spLocks/>
            </p:cNvSpPr>
            <p:nvPr/>
          </p:nvSpPr>
          <p:spPr>
            <a:xfrm>
              <a:off x="3480636" y="2223781"/>
              <a:ext cx="517531" cy="39345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800" b="1" spc="-150" dirty="0" smtClean="0">
                  <a:solidFill>
                    <a:schemeClr val="bg1"/>
                  </a:solidFill>
                  <a:latin typeface="Signika Negative" pitchFamily="2" charset="0"/>
                  <a:ea typeface="Franchise" pitchFamily="49" charset="0"/>
                </a:rPr>
                <a:t>04.</a:t>
              </a:r>
            </a:p>
          </p:txBody>
        </p:sp>
      </p:grpSp>
      <p:sp>
        <p:nvSpPr>
          <p:cNvPr id="63" name="TextBox 62"/>
          <p:cNvSpPr txBox="1">
            <a:spLocks noChangeArrowheads="1"/>
          </p:cNvSpPr>
          <p:nvPr/>
        </p:nvSpPr>
        <p:spPr bwMode="auto">
          <a:xfrm>
            <a:off x="6316663" y="2837520"/>
            <a:ext cx="1655762" cy="1277273"/>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Signika Negative" pitchFamily="2" charset="0"/>
            </a:endParaRPr>
          </a:p>
        </p:txBody>
      </p:sp>
      <p:sp>
        <p:nvSpPr>
          <p:cNvPr id="64" name="TextBox 63"/>
          <p:cNvSpPr txBox="1">
            <a:spLocks noChangeArrowheads="1"/>
          </p:cNvSpPr>
          <p:nvPr/>
        </p:nvSpPr>
        <p:spPr bwMode="auto">
          <a:xfrm>
            <a:off x="1376363" y="4056973"/>
            <a:ext cx="4491037" cy="461665"/>
          </a:xfrm>
          <a:prstGeom prst="rect">
            <a:avLst/>
          </a:prstGeom>
          <a:noFill/>
          <a:ln w="9525">
            <a:noFill/>
            <a:miter lim="800000"/>
            <a:headEnd/>
            <a:tailEnd/>
          </a:ln>
        </p:spPr>
        <p:txBody>
          <a:bodyPr>
            <a:spAutoFit/>
          </a:bodyPr>
          <a:lstStyle/>
          <a:p>
            <a:r>
              <a:rPr lang="en-US" altLang="zh-CN" sz="1200" b="1" i="1">
                <a:solidFill>
                  <a:srgbClr val="7F7F7F"/>
                </a:solidFill>
              </a:rPr>
              <a:t>Data based on 2013 system research </a:t>
            </a:r>
            <a:r>
              <a:rPr lang="en-US" altLang="zh-CN" sz="1200">
                <a:solidFill>
                  <a:srgbClr val="A6A6A6"/>
                </a:solidFill>
              </a:rPr>
              <a:t>roots in a piece of classical Latin literature from 45 BC. </a:t>
            </a:r>
            <a:endParaRPr lang="en-US" altLang="zh-CN" sz="1200" b="1">
              <a:solidFill>
                <a:srgbClr val="A6A6A6"/>
              </a:solidFill>
              <a:latin typeface="Signika Negative" pitchFamily="2" charset="0"/>
            </a:endParaRPr>
          </a:p>
        </p:txBody>
      </p:sp>
      <p:sp>
        <p:nvSpPr>
          <p:cNvPr id="31" name="Flowchart: Off-page Connector 30"/>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08</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inVertical)">
                                      <p:cBhvr>
                                        <p:cTn id="39" dur="500"/>
                                        <p:tgtEl>
                                          <p:spTgt spid="5"/>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nodeType="afterGroup">
                            <p:stCondLst>
                              <p:cond delay="5500"/>
                            </p:stCondLst>
                            <p:childTnLst>
                              <p:par>
                                <p:cTn id="49" presetID="16" presetClass="entr" presetSubtype="21"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52" grpId="0"/>
      <p:bldP spid="27" grpId="0" animBg="1"/>
      <p:bldP spid="34" grpId="0"/>
      <p:bldP spid="35" grpId="0" animBg="1"/>
      <p:bldP spid="42" grpId="0"/>
      <p:bldP spid="43" grpId="0" animBg="1"/>
      <p:bldP spid="63"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258889" y="3891694"/>
            <a:ext cx="2212975"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sp>
        <p:nvSpPr>
          <p:cNvPr id="27" name="Rectangle 26"/>
          <p:cNvSpPr/>
          <p:nvPr/>
        </p:nvSpPr>
        <p:spPr>
          <a:xfrm>
            <a:off x="0" y="0"/>
            <a:ext cx="9144000" cy="2373628"/>
          </a:xfrm>
          <a:prstGeom prst="rect">
            <a:avLst/>
          </a:prstGeom>
          <a:pattFill prst="pct90">
            <a:fgClr>
              <a:srgbClr val="D1493B"/>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2" name="Group 3"/>
          <p:cNvGrpSpPr>
            <a:grpSpLocks/>
          </p:cNvGrpSpPr>
          <p:nvPr/>
        </p:nvGrpSpPr>
        <p:grpSpPr bwMode="auto">
          <a:xfrm>
            <a:off x="1331913" y="3483362"/>
            <a:ext cx="1989137" cy="411502"/>
            <a:chOff x="1331571" y="4737942"/>
            <a:chExt cx="1989660" cy="562059"/>
          </a:xfrm>
        </p:grpSpPr>
        <p:pic>
          <p:nvPicPr>
            <p:cNvPr id="16409" name="Picture 3"/>
            <p:cNvPicPr>
              <a:picLocks noChangeAspect="1" noChangeArrowheads="1"/>
            </p:cNvPicPr>
            <p:nvPr/>
          </p:nvPicPr>
          <p:blipFill>
            <a:blip r:embed="rId2" cstate="print"/>
            <a:srcRect/>
            <a:stretch>
              <a:fillRect/>
            </a:stretch>
          </p:blipFill>
          <p:spPr bwMode="auto">
            <a:xfrm>
              <a:off x="1331571" y="4805448"/>
              <a:ext cx="265935" cy="357313"/>
            </a:xfrm>
            <a:prstGeom prst="rect">
              <a:avLst/>
            </a:prstGeom>
            <a:noFill/>
            <a:ln w="9525">
              <a:noFill/>
              <a:miter lim="800000"/>
              <a:headEnd/>
              <a:tailEnd/>
            </a:ln>
          </p:spPr>
        </p:pic>
        <p:sp>
          <p:nvSpPr>
            <p:cNvPr id="23" name="TextBox 22"/>
            <p:cNvSpPr txBox="1"/>
            <p:nvPr/>
          </p:nvSpPr>
          <p:spPr>
            <a:xfrm>
              <a:off x="1655506" y="4737942"/>
              <a:ext cx="1665725" cy="46242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Secure Coding</a:t>
              </a:r>
            </a:p>
          </p:txBody>
        </p:sp>
        <p:sp>
          <p:nvSpPr>
            <p:cNvPr id="24" name="TextBox 23"/>
            <p:cNvSpPr txBox="1"/>
            <p:nvPr/>
          </p:nvSpPr>
          <p:spPr>
            <a:xfrm>
              <a:off x="1655506" y="4963694"/>
              <a:ext cx="1665725" cy="336307"/>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Insert text here</a:t>
              </a:r>
            </a:p>
          </p:txBody>
        </p:sp>
      </p:grpSp>
      <p:sp>
        <p:nvSpPr>
          <p:cNvPr id="25" name="TextBox 24"/>
          <p:cNvSpPr txBox="1">
            <a:spLocks noChangeArrowheads="1"/>
          </p:cNvSpPr>
          <p:nvPr/>
        </p:nvSpPr>
        <p:spPr bwMode="auto">
          <a:xfrm>
            <a:off x="3635376" y="3891694"/>
            <a:ext cx="2212975"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grpSp>
        <p:nvGrpSpPr>
          <p:cNvPr id="3" name="Group 4"/>
          <p:cNvGrpSpPr>
            <a:grpSpLocks/>
          </p:cNvGrpSpPr>
          <p:nvPr/>
        </p:nvGrpSpPr>
        <p:grpSpPr bwMode="auto">
          <a:xfrm>
            <a:off x="3721101" y="3483362"/>
            <a:ext cx="2085975" cy="411502"/>
            <a:chOff x="3720738" y="4737942"/>
            <a:chExt cx="2086910" cy="562059"/>
          </a:xfrm>
        </p:grpSpPr>
        <p:pic>
          <p:nvPicPr>
            <p:cNvPr id="16406" name="Picture 5"/>
            <p:cNvPicPr>
              <a:picLocks noChangeAspect="1" noChangeArrowheads="1"/>
            </p:cNvPicPr>
            <p:nvPr/>
          </p:nvPicPr>
          <p:blipFill>
            <a:blip r:embed="rId3" cstate="print"/>
            <a:srcRect/>
            <a:stretch>
              <a:fillRect/>
            </a:stretch>
          </p:blipFill>
          <p:spPr bwMode="auto">
            <a:xfrm>
              <a:off x="3720738" y="4851102"/>
              <a:ext cx="378184" cy="269044"/>
            </a:xfrm>
            <a:prstGeom prst="rect">
              <a:avLst/>
            </a:prstGeom>
            <a:noFill/>
            <a:ln w="9525">
              <a:noFill/>
              <a:miter lim="800000"/>
              <a:headEnd/>
              <a:tailEnd/>
            </a:ln>
          </p:spPr>
        </p:pic>
        <p:sp>
          <p:nvSpPr>
            <p:cNvPr id="26" name="TextBox 25"/>
            <p:cNvSpPr txBox="1"/>
            <p:nvPr/>
          </p:nvSpPr>
          <p:spPr>
            <a:xfrm>
              <a:off x="4141615" y="4737942"/>
              <a:ext cx="1666033" cy="462422"/>
            </a:xfrm>
            <a:prstGeom prst="rect">
              <a:avLst/>
            </a:prstGeom>
            <a:noFill/>
          </p:spPr>
          <p:txBody>
            <a:bodyPr>
              <a:spAutoFit/>
            </a:bodyPr>
            <a:lstStyle/>
            <a:p>
              <a:pPr fontAlgn="auto">
                <a:spcBef>
                  <a:spcPts val="0"/>
                </a:spcBef>
                <a:spcAft>
                  <a:spcPts val="0"/>
                </a:spcAft>
                <a:defRPr/>
              </a:pPr>
              <a:r>
                <a:rPr lang="en-US" sz="1600" b="1">
                  <a:solidFill>
                    <a:schemeClr val="tx1">
                      <a:lumMod val="65000"/>
                      <a:lumOff val="35000"/>
                    </a:schemeClr>
                  </a:solidFill>
                  <a:latin typeface="Signika Negative" pitchFamily="2" charset="0"/>
                  <a:cs typeface="+mn-cs"/>
                </a:rPr>
                <a:t>We host for you</a:t>
              </a:r>
            </a:p>
          </p:txBody>
        </p:sp>
        <p:sp>
          <p:nvSpPr>
            <p:cNvPr id="28" name="TextBox 27"/>
            <p:cNvSpPr txBox="1"/>
            <p:nvPr/>
          </p:nvSpPr>
          <p:spPr>
            <a:xfrm>
              <a:off x="4141615" y="4963694"/>
              <a:ext cx="1666033" cy="336307"/>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Insert text here</a:t>
              </a:r>
            </a:p>
          </p:txBody>
        </p:sp>
      </p:grpSp>
      <p:sp>
        <p:nvSpPr>
          <p:cNvPr id="29" name="TextBox 28"/>
          <p:cNvSpPr txBox="1">
            <a:spLocks noChangeArrowheads="1"/>
          </p:cNvSpPr>
          <p:nvPr/>
        </p:nvSpPr>
        <p:spPr bwMode="auto">
          <a:xfrm>
            <a:off x="5980114" y="3891694"/>
            <a:ext cx="2211387"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grpSp>
        <p:nvGrpSpPr>
          <p:cNvPr id="4" name="Group 5"/>
          <p:cNvGrpSpPr>
            <a:grpSpLocks/>
          </p:cNvGrpSpPr>
          <p:nvPr/>
        </p:nvGrpSpPr>
        <p:grpSpPr bwMode="auto">
          <a:xfrm>
            <a:off x="6038851" y="3483362"/>
            <a:ext cx="2003425" cy="411502"/>
            <a:chOff x="6038516" y="4737942"/>
            <a:chExt cx="2003198" cy="562059"/>
          </a:xfrm>
        </p:grpSpPr>
        <p:pic>
          <p:nvPicPr>
            <p:cNvPr id="16403" name="Picture 6"/>
            <p:cNvPicPr>
              <a:picLocks noChangeAspect="1" noChangeArrowheads="1"/>
            </p:cNvPicPr>
            <p:nvPr/>
          </p:nvPicPr>
          <p:blipFill>
            <a:blip r:embed="rId4" cstate="print"/>
            <a:srcRect/>
            <a:stretch>
              <a:fillRect/>
            </a:stretch>
          </p:blipFill>
          <p:spPr bwMode="auto">
            <a:xfrm>
              <a:off x="6038516" y="4823000"/>
              <a:ext cx="358292" cy="307779"/>
            </a:xfrm>
            <a:prstGeom prst="rect">
              <a:avLst/>
            </a:prstGeom>
            <a:noFill/>
            <a:ln w="9525">
              <a:noFill/>
              <a:miter lim="800000"/>
              <a:headEnd/>
              <a:tailEnd/>
            </a:ln>
          </p:spPr>
        </p:pic>
        <p:sp>
          <p:nvSpPr>
            <p:cNvPr id="31" name="TextBox 30"/>
            <p:cNvSpPr txBox="1"/>
            <p:nvPr/>
          </p:nvSpPr>
          <p:spPr>
            <a:xfrm>
              <a:off x="6375028" y="4737942"/>
              <a:ext cx="1666686" cy="462422"/>
            </a:xfrm>
            <a:prstGeom prst="rect">
              <a:avLst/>
            </a:prstGeom>
            <a:noFill/>
          </p:spPr>
          <p:txBody>
            <a:bodyPr>
              <a:spAutoFit/>
            </a:bodyPr>
            <a:lstStyle/>
            <a:p>
              <a:pPr fontAlgn="auto">
                <a:spcBef>
                  <a:spcPts val="0"/>
                </a:spcBef>
                <a:spcAft>
                  <a:spcPts val="0"/>
                </a:spcAft>
                <a:defRPr/>
              </a:pPr>
              <a:r>
                <a:rPr lang="en-US" sz="1600" b="1">
                  <a:solidFill>
                    <a:schemeClr val="tx1">
                      <a:lumMod val="65000"/>
                      <a:lumOff val="35000"/>
                    </a:schemeClr>
                  </a:solidFill>
                  <a:latin typeface="Signika Negative" pitchFamily="2" charset="0"/>
                  <a:cs typeface="+mn-cs"/>
                </a:rPr>
                <a:t>24/7 Support</a:t>
              </a:r>
            </a:p>
          </p:txBody>
        </p:sp>
        <p:sp>
          <p:nvSpPr>
            <p:cNvPr id="32" name="TextBox 31"/>
            <p:cNvSpPr txBox="1"/>
            <p:nvPr/>
          </p:nvSpPr>
          <p:spPr>
            <a:xfrm>
              <a:off x="6375028" y="4963694"/>
              <a:ext cx="1666686" cy="336307"/>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Insert text here</a:t>
              </a:r>
            </a:p>
          </p:txBody>
        </p:sp>
      </p:grpSp>
      <p:grpSp>
        <p:nvGrpSpPr>
          <p:cNvPr id="5" name="Group 6"/>
          <p:cNvGrpSpPr/>
          <p:nvPr/>
        </p:nvGrpSpPr>
        <p:grpSpPr>
          <a:xfrm flipH="1">
            <a:off x="-522850" y="-390584"/>
            <a:ext cx="3772436" cy="2989001"/>
            <a:chOff x="-522850" y="-108184"/>
            <a:chExt cx="3053640" cy="3292016"/>
          </a:xfrm>
          <a:solidFill>
            <a:schemeClr val="bg1">
              <a:alpha val="4000"/>
            </a:schemeClr>
          </a:solidFill>
        </p:grpSpPr>
        <p:sp>
          <p:nvSpPr>
            <p:cNvPr id="69" name="Freeform 6"/>
            <p:cNvSpPr>
              <a:spLocks noEditPoints="1"/>
            </p:cNvSpPr>
            <p:nvPr/>
          </p:nvSpPr>
          <p:spPr bwMode="auto">
            <a:xfrm>
              <a:off x="695093" y="-108184"/>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0" name="Freeform 6"/>
            <p:cNvSpPr>
              <a:spLocks noEditPoints="1"/>
            </p:cNvSpPr>
            <p:nvPr/>
          </p:nvSpPr>
          <p:spPr bwMode="auto">
            <a:xfrm>
              <a:off x="-222756" y="1348135"/>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1" name="Freeform 6"/>
            <p:cNvSpPr>
              <a:spLocks noEditPoints="1"/>
            </p:cNvSpPr>
            <p:nvPr/>
          </p:nvSpPr>
          <p:spPr bwMode="auto">
            <a:xfrm rot="20183098">
              <a:off x="-522850" y="407495"/>
              <a:ext cx="1178602" cy="1178602"/>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grpSp>
      <p:grpSp>
        <p:nvGrpSpPr>
          <p:cNvPr id="6" name="Group 71"/>
          <p:cNvGrpSpPr/>
          <p:nvPr/>
        </p:nvGrpSpPr>
        <p:grpSpPr>
          <a:xfrm flipH="1">
            <a:off x="5436096" y="-390584"/>
            <a:ext cx="3772436" cy="2989001"/>
            <a:chOff x="-522850" y="-108184"/>
            <a:chExt cx="3053640" cy="3292016"/>
          </a:xfrm>
          <a:solidFill>
            <a:schemeClr val="bg1">
              <a:alpha val="4000"/>
            </a:schemeClr>
          </a:solidFill>
        </p:grpSpPr>
        <p:sp>
          <p:nvSpPr>
            <p:cNvPr id="73" name="Freeform 6"/>
            <p:cNvSpPr>
              <a:spLocks noEditPoints="1"/>
            </p:cNvSpPr>
            <p:nvPr/>
          </p:nvSpPr>
          <p:spPr bwMode="auto">
            <a:xfrm>
              <a:off x="695093" y="-108184"/>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4" name="Freeform 6"/>
            <p:cNvSpPr>
              <a:spLocks noEditPoints="1"/>
            </p:cNvSpPr>
            <p:nvPr/>
          </p:nvSpPr>
          <p:spPr bwMode="auto">
            <a:xfrm>
              <a:off x="-222756" y="1348135"/>
              <a:ext cx="1835697" cy="1835697"/>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sp>
          <p:nvSpPr>
            <p:cNvPr id="75" name="Freeform 6"/>
            <p:cNvSpPr>
              <a:spLocks noEditPoints="1"/>
            </p:cNvSpPr>
            <p:nvPr/>
          </p:nvSpPr>
          <p:spPr bwMode="auto">
            <a:xfrm rot="20183098">
              <a:off x="-522850" y="407495"/>
              <a:ext cx="1178602" cy="1178602"/>
            </a:xfrm>
            <a:custGeom>
              <a:avLst/>
              <a:gdLst>
                <a:gd name="T0" fmla="*/ 168 w 168"/>
                <a:gd name="T1" fmla="*/ 94 h 168"/>
                <a:gd name="T2" fmla="*/ 168 w 168"/>
                <a:gd name="T3" fmla="*/ 73 h 168"/>
                <a:gd name="T4" fmla="*/ 143 w 168"/>
                <a:gd name="T5" fmla="*/ 63 h 168"/>
                <a:gd name="T6" fmla="*/ 141 w 168"/>
                <a:gd name="T7" fmla="*/ 57 h 168"/>
                <a:gd name="T8" fmla="*/ 151 w 168"/>
                <a:gd name="T9" fmla="*/ 32 h 168"/>
                <a:gd name="T10" fmla="*/ 136 w 168"/>
                <a:gd name="T11" fmla="*/ 17 h 168"/>
                <a:gd name="T12" fmla="*/ 111 w 168"/>
                <a:gd name="T13" fmla="*/ 27 h 168"/>
                <a:gd name="T14" fmla="*/ 105 w 168"/>
                <a:gd name="T15" fmla="*/ 25 h 168"/>
                <a:gd name="T16" fmla="*/ 94 w 168"/>
                <a:gd name="T17" fmla="*/ 0 h 168"/>
                <a:gd name="T18" fmla="*/ 73 w 168"/>
                <a:gd name="T19" fmla="*/ 0 h 168"/>
                <a:gd name="T20" fmla="*/ 63 w 168"/>
                <a:gd name="T21" fmla="*/ 25 h 168"/>
                <a:gd name="T22" fmla="*/ 57 w 168"/>
                <a:gd name="T23" fmla="*/ 27 h 168"/>
                <a:gd name="T24" fmla="*/ 32 w 168"/>
                <a:gd name="T25" fmla="*/ 17 h 168"/>
                <a:gd name="T26" fmla="*/ 17 w 168"/>
                <a:gd name="T27" fmla="*/ 32 h 168"/>
                <a:gd name="T28" fmla="*/ 27 w 168"/>
                <a:gd name="T29" fmla="*/ 57 h 168"/>
                <a:gd name="T30" fmla="*/ 25 w 168"/>
                <a:gd name="T31" fmla="*/ 63 h 168"/>
                <a:gd name="T32" fmla="*/ 0 w 168"/>
                <a:gd name="T33" fmla="*/ 74 h 168"/>
                <a:gd name="T34" fmla="*/ 0 w 168"/>
                <a:gd name="T35" fmla="*/ 95 h 168"/>
                <a:gd name="T36" fmla="*/ 25 w 168"/>
                <a:gd name="T37" fmla="*/ 105 h 168"/>
                <a:gd name="T38" fmla="*/ 27 w 168"/>
                <a:gd name="T39" fmla="*/ 111 h 168"/>
                <a:gd name="T40" fmla="*/ 17 w 168"/>
                <a:gd name="T41" fmla="*/ 136 h 168"/>
                <a:gd name="T42" fmla="*/ 32 w 168"/>
                <a:gd name="T43" fmla="*/ 151 h 168"/>
                <a:gd name="T44" fmla="*/ 57 w 168"/>
                <a:gd name="T45" fmla="*/ 141 h 168"/>
                <a:gd name="T46" fmla="*/ 63 w 168"/>
                <a:gd name="T47" fmla="*/ 143 h 168"/>
                <a:gd name="T48" fmla="*/ 74 w 168"/>
                <a:gd name="T49" fmla="*/ 168 h 168"/>
                <a:gd name="T50" fmla="*/ 95 w 168"/>
                <a:gd name="T51" fmla="*/ 168 h 168"/>
                <a:gd name="T52" fmla="*/ 105 w 168"/>
                <a:gd name="T53" fmla="*/ 143 h 168"/>
                <a:gd name="T54" fmla="*/ 111 w 168"/>
                <a:gd name="T55" fmla="*/ 141 h 168"/>
                <a:gd name="T56" fmla="*/ 136 w 168"/>
                <a:gd name="T57" fmla="*/ 151 h 168"/>
                <a:gd name="T58" fmla="*/ 151 w 168"/>
                <a:gd name="T59" fmla="*/ 136 h 168"/>
                <a:gd name="T60" fmla="*/ 141 w 168"/>
                <a:gd name="T61" fmla="*/ 111 h 168"/>
                <a:gd name="T62" fmla="*/ 143 w 168"/>
                <a:gd name="T63" fmla="*/ 105 h 168"/>
                <a:gd name="T64" fmla="*/ 168 w 168"/>
                <a:gd name="T65" fmla="*/ 94 h 168"/>
                <a:gd name="T66" fmla="*/ 84 w 168"/>
                <a:gd name="T67" fmla="*/ 115 h 168"/>
                <a:gd name="T68" fmla="*/ 52 w 168"/>
                <a:gd name="T69" fmla="*/ 84 h 168"/>
                <a:gd name="T70" fmla="*/ 84 w 168"/>
                <a:gd name="T71" fmla="*/ 52 h 168"/>
                <a:gd name="T72" fmla="*/ 115 w 168"/>
                <a:gd name="T73" fmla="*/ 84 h 168"/>
                <a:gd name="T74" fmla="*/ 84 w 168"/>
                <a:gd name="T75" fmla="*/ 11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68">
                  <a:moveTo>
                    <a:pt x="168" y="94"/>
                  </a:moveTo>
                  <a:cubicBezTo>
                    <a:pt x="168" y="73"/>
                    <a:pt x="168" y="73"/>
                    <a:pt x="168" y="73"/>
                  </a:cubicBezTo>
                  <a:cubicBezTo>
                    <a:pt x="143" y="63"/>
                    <a:pt x="143" y="63"/>
                    <a:pt x="143" y="63"/>
                  </a:cubicBezTo>
                  <a:cubicBezTo>
                    <a:pt x="142" y="61"/>
                    <a:pt x="141" y="59"/>
                    <a:pt x="141" y="57"/>
                  </a:cubicBezTo>
                  <a:cubicBezTo>
                    <a:pt x="151" y="32"/>
                    <a:pt x="151" y="32"/>
                    <a:pt x="151" y="32"/>
                  </a:cubicBezTo>
                  <a:cubicBezTo>
                    <a:pt x="136" y="17"/>
                    <a:pt x="136" y="17"/>
                    <a:pt x="136" y="17"/>
                  </a:cubicBezTo>
                  <a:cubicBezTo>
                    <a:pt x="111" y="27"/>
                    <a:pt x="111" y="27"/>
                    <a:pt x="111" y="27"/>
                  </a:cubicBezTo>
                  <a:cubicBezTo>
                    <a:pt x="109" y="26"/>
                    <a:pt x="107" y="26"/>
                    <a:pt x="105" y="25"/>
                  </a:cubicBezTo>
                  <a:cubicBezTo>
                    <a:pt x="94" y="0"/>
                    <a:pt x="94" y="0"/>
                    <a:pt x="94" y="0"/>
                  </a:cubicBezTo>
                  <a:cubicBezTo>
                    <a:pt x="73" y="0"/>
                    <a:pt x="73" y="0"/>
                    <a:pt x="73" y="0"/>
                  </a:cubicBezTo>
                  <a:cubicBezTo>
                    <a:pt x="63" y="25"/>
                    <a:pt x="63" y="25"/>
                    <a:pt x="63" y="25"/>
                  </a:cubicBezTo>
                  <a:cubicBezTo>
                    <a:pt x="61" y="26"/>
                    <a:pt x="59" y="26"/>
                    <a:pt x="57" y="27"/>
                  </a:cubicBezTo>
                  <a:cubicBezTo>
                    <a:pt x="32" y="17"/>
                    <a:pt x="32" y="17"/>
                    <a:pt x="32" y="17"/>
                  </a:cubicBezTo>
                  <a:cubicBezTo>
                    <a:pt x="17" y="32"/>
                    <a:pt x="17" y="32"/>
                    <a:pt x="17" y="32"/>
                  </a:cubicBezTo>
                  <a:cubicBezTo>
                    <a:pt x="27" y="57"/>
                    <a:pt x="27" y="57"/>
                    <a:pt x="27" y="57"/>
                  </a:cubicBezTo>
                  <a:cubicBezTo>
                    <a:pt x="26" y="59"/>
                    <a:pt x="25" y="61"/>
                    <a:pt x="25" y="63"/>
                  </a:cubicBezTo>
                  <a:cubicBezTo>
                    <a:pt x="0" y="74"/>
                    <a:pt x="0" y="74"/>
                    <a:pt x="0" y="74"/>
                  </a:cubicBezTo>
                  <a:cubicBezTo>
                    <a:pt x="0" y="95"/>
                    <a:pt x="0" y="95"/>
                    <a:pt x="0" y="95"/>
                  </a:cubicBezTo>
                  <a:cubicBezTo>
                    <a:pt x="25" y="105"/>
                    <a:pt x="25" y="105"/>
                    <a:pt x="25" y="105"/>
                  </a:cubicBezTo>
                  <a:cubicBezTo>
                    <a:pt x="25" y="107"/>
                    <a:pt x="26" y="109"/>
                    <a:pt x="27" y="111"/>
                  </a:cubicBezTo>
                  <a:cubicBezTo>
                    <a:pt x="17" y="136"/>
                    <a:pt x="17" y="136"/>
                    <a:pt x="17" y="136"/>
                  </a:cubicBezTo>
                  <a:cubicBezTo>
                    <a:pt x="32" y="151"/>
                    <a:pt x="32" y="151"/>
                    <a:pt x="32" y="151"/>
                  </a:cubicBezTo>
                  <a:cubicBezTo>
                    <a:pt x="57" y="141"/>
                    <a:pt x="57" y="141"/>
                    <a:pt x="57" y="141"/>
                  </a:cubicBezTo>
                  <a:cubicBezTo>
                    <a:pt x="59" y="142"/>
                    <a:pt x="61" y="142"/>
                    <a:pt x="63" y="143"/>
                  </a:cubicBezTo>
                  <a:cubicBezTo>
                    <a:pt x="74" y="168"/>
                    <a:pt x="74" y="168"/>
                    <a:pt x="74" y="168"/>
                  </a:cubicBezTo>
                  <a:cubicBezTo>
                    <a:pt x="95" y="168"/>
                    <a:pt x="95" y="168"/>
                    <a:pt x="95" y="168"/>
                  </a:cubicBezTo>
                  <a:cubicBezTo>
                    <a:pt x="105" y="143"/>
                    <a:pt x="105" y="143"/>
                    <a:pt x="105" y="143"/>
                  </a:cubicBezTo>
                  <a:cubicBezTo>
                    <a:pt x="107" y="142"/>
                    <a:pt x="109" y="142"/>
                    <a:pt x="111" y="141"/>
                  </a:cubicBezTo>
                  <a:cubicBezTo>
                    <a:pt x="136" y="151"/>
                    <a:pt x="136" y="151"/>
                    <a:pt x="136" y="151"/>
                  </a:cubicBezTo>
                  <a:cubicBezTo>
                    <a:pt x="151" y="136"/>
                    <a:pt x="151" y="136"/>
                    <a:pt x="151" y="136"/>
                  </a:cubicBezTo>
                  <a:cubicBezTo>
                    <a:pt x="141" y="111"/>
                    <a:pt x="141" y="111"/>
                    <a:pt x="141" y="111"/>
                  </a:cubicBezTo>
                  <a:cubicBezTo>
                    <a:pt x="141" y="109"/>
                    <a:pt x="142" y="107"/>
                    <a:pt x="143" y="105"/>
                  </a:cubicBezTo>
                  <a:lnTo>
                    <a:pt x="168" y="94"/>
                  </a:lnTo>
                  <a:close/>
                  <a:moveTo>
                    <a:pt x="84" y="115"/>
                  </a:moveTo>
                  <a:cubicBezTo>
                    <a:pt x="66" y="115"/>
                    <a:pt x="52" y="101"/>
                    <a:pt x="52" y="84"/>
                  </a:cubicBezTo>
                  <a:cubicBezTo>
                    <a:pt x="52" y="67"/>
                    <a:pt x="66" y="52"/>
                    <a:pt x="84" y="52"/>
                  </a:cubicBezTo>
                  <a:cubicBezTo>
                    <a:pt x="101" y="52"/>
                    <a:pt x="115" y="67"/>
                    <a:pt x="115" y="84"/>
                  </a:cubicBezTo>
                  <a:cubicBezTo>
                    <a:pt x="115" y="101"/>
                    <a:pt x="101" y="115"/>
                    <a:pt x="84" y="115"/>
                  </a:cubicBezTo>
                  <a:close/>
                </a:path>
              </a:pathLst>
            </a:custGeom>
            <a:grpFill/>
            <a:ln>
              <a:noFill/>
            </a:ln>
          </p:spPr>
          <p:txBody>
            <a:bodyPr/>
            <a:lstStyle/>
            <a:p>
              <a:pPr fontAlgn="auto">
                <a:spcBef>
                  <a:spcPts val="0"/>
                </a:spcBef>
                <a:spcAft>
                  <a:spcPts val="0"/>
                </a:spcAft>
                <a:defRPr/>
              </a:pPr>
              <a:endParaRPr lang="en-US">
                <a:latin typeface="+mn-lt"/>
                <a:cs typeface="+mn-cs"/>
              </a:endParaRPr>
            </a:p>
          </p:txBody>
        </p:sp>
      </p:grpSp>
      <p:grpSp>
        <p:nvGrpSpPr>
          <p:cNvPr id="7" name="Group 2"/>
          <p:cNvGrpSpPr>
            <a:grpSpLocks/>
          </p:cNvGrpSpPr>
          <p:nvPr/>
        </p:nvGrpSpPr>
        <p:grpSpPr bwMode="auto">
          <a:xfrm>
            <a:off x="676275" y="463892"/>
            <a:ext cx="7791450" cy="2445851"/>
            <a:chOff x="755576" y="756532"/>
            <a:chExt cx="7416824" cy="3166095"/>
          </a:xfrm>
        </p:grpSpPr>
        <p:pic>
          <p:nvPicPr>
            <p:cNvPr id="16399" name="Picture 2" descr="F:\Trabajos\Envato\Graphic River\Armonio\Elements\Purple\png\shadown_exp.png"/>
            <p:cNvPicPr>
              <a:picLocks noChangeAspect="1" noChangeArrowheads="1"/>
            </p:cNvPicPr>
            <p:nvPr/>
          </p:nvPicPr>
          <p:blipFill>
            <a:blip r:embed="rId5" cstate="print"/>
            <a:srcRect/>
            <a:stretch>
              <a:fillRect/>
            </a:stretch>
          </p:blipFill>
          <p:spPr bwMode="auto">
            <a:xfrm>
              <a:off x="755576" y="3202548"/>
              <a:ext cx="7416824" cy="503238"/>
            </a:xfrm>
            <a:prstGeom prst="rect">
              <a:avLst/>
            </a:prstGeom>
            <a:noFill/>
            <a:ln w="9525">
              <a:noFill/>
              <a:miter lim="800000"/>
              <a:headEnd/>
              <a:tailEnd/>
            </a:ln>
          </p:spPr>
        </p:pic>
        <p:grpSp>
          <p:nvGrpSpPr>
            <p:cNvPr id="16400" name="Group 33"/>
            <p:cNvGrpSpPr>
              <a:grpSpLocks/>
            </p:cNvGrpSpPr>
            <p:nvPr/>
          </p:nvGrpSpPr>
          <p:grpSpPr bwMode="auto">
            <a:xfrm>
              <a:off x="1594769" y="756532"/>
              <a:ext cx="5652564" cy="3166095"/>
              <a:chOff x="1763688" y="1124744"/>
              <a:chExt cx="5652564" cy="3166095"/>
            </a:xfrm>
          </p:grpSpPr>
          <p:sp>
            <p:nvSpPr>
              <p:cNvPr id="35" name="Rectangle 34"/>
              <p:cNvSpPr/>
              <p:nvPr/>
            </p:nvSpPr>
            <p:spPr>
              <a:xfrm>
                <a:off x="2700120" y="1398024"/>
                <a:ext cx="3744680" cy="2303105"/>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6402" name="Picture 3" descr="F:\Trabajos\Envato\Graphic River\Duckson\Elements\laptop.png"/>
              <p:cNvPicPr>
                <a:picLocks noChangeAspect="1" noChangeArrowheads="1"/>
              </p:cNvPicPr>
              <p:nvPr/>
            </p:nvPicPr>
            <p:blipFill>
              <a:blip r:embed="rId6" cstate="print"/>
              <a:srcRect/>
              <a:stretch>
                <a:fillRect/>
              </a:stretch>
            </p:blipFill>
            <p:spPr bwMode="auto">
              <a:xfrm>
                <a:off x="1763688" y="1124744"/>
                <a:ext cx="5652564" cy="3166095"/>
              </a:xfrm>
              <a:prstGeom prst="rect">
                <a:avLst/>
              </a:prstGeom>
              <a:noFill/>
              <a:ln w="9525">
                <a:noFill/>
                <a:miter lim="800000"/>
                <a:headEnd/>
                <a:tailEnd/>
              </a:ln>
            </p:spPr>
          </p:pic>
        </p:grpSp>
      </p:grpSp>
      <p:sp>
        <p:nvSpPr>
          <p:cNvPr id="38" name="Subtitle 2"/>
          <p:cNvSpPr txBox="1">
            <a:spLocks/>
          </p:cNvSpPr>
          <p:nvPr/>
        </p:nvSpPr>
        <p:spPr>
          <a:xfrm>
            <a:off x="1781175" y="2851410"/>
            <a:ext cx="5581650" cy="63472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3600" b="1" spc="-150" dirty="0" smtClean="0">
                <a:solidFill>
                  <a:schemeClr val="tx1">
                    <a:lumMod val="65000"/>
                    <a:lumOff val="35000"/>
                  </a:schemeClr>
                </a:solidFill>
                <a:latin typeface="Signika Negative" pitchFamily="2" charset="0"/>
                <a:ea typeface="Franchise" pitchFamily="49" charset="0"/>
              </a:rPr>
              <a:t>WEB DEVELOPMENT</a:t>
            </a:r>
          </a:p>
        </p:txBody>
      </p:sp>
      <p:sp>
        <p:nvSpPr>
          <p:cNvPr id="33" name="Flowchart: Off-page Connector 32"/>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09</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childTnLst>
                          </p:cTn>
                        </p:par>
                        <p:par>
                          <p:cTn id="14" fill="hold" nodeType="afterGroup">
                            <p:stCondLst>
                              <p:cond delay="1000"/>
                            </p:stCondLst>
                            <p:childTnLst>
                              <p:par>
                                <p:cTn id="15" presetID="16" presetClass="entr" presetSubtype="2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9"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
          <p:cNvGrpSpPr>
            <a:grpSpLocks/>
          </p:cNvGrpSpPr>
          <p:nvPr/>
        </p:nvGrpSpPr>
        <p:grpSpPr bwMode="auto">
          <a:xfrm>
            <a:off x="2178051" y="2754186"/>
            <a:ext cx="728663" cy="426391"/>
            <a:chOff x="2046118" y="3785046"/>
            <a:chExt cx="728605" cy="580058"/>
          </a:xfrm>
        </p:grpSpPr>
        <p:cxnSp>
          <p:nvCxnSpPr>
            <p:cNvPr id="28" name="Straight Arrow Connector 27"/>
            <p:cNvCxnSpPr/>
            <p:nvPr/>
          </p:nvCxnSpPr>
          <p:spPr>
            <a:xfrm flipV="1">
              <a:off x="2411214" y="3785046"/>
              <a:ext cx="0" cy="580058"/>
            </a:xfrm>
            <a:prstGeom prst="straightConnector1">
              <a:avLst/>
            </a:prstGeom>
            <a:ln>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2046118" y="4066572"/>
              <a:ext cx="360334"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2414389" y="378504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2414389" y="435943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grpSp>
      <p:sp>
        <p:nvSpPr>
          <p:cNvPr id="4" name="TextBox 3"/>
          <p:cNvSpPr txBox="1">
            <a:spLocks noChangeArrowheads="1"/>
          </p:cNvSpPr>
          <p:nvPr/>
        </p:nvSpPr>
        <p:spPr bwMode="auto">
          <a:xfrm>
            <a:off x="2965450" y="2112515"/>
            <a:ext cx="4238661" cy="400110"/>
          </a:xfrm>
          <a:prstGeom prst="rect">
            <a:avLst/>
          </a:prstGeom>
          <a:noFill/>
          <a:ln w="9525">
            <a:noFill/>
            <a:miter lim="800000"/>
            <a:headEnd/>
            <a:tailEnd/>
          </a:ln>
        </p:spPr>
        <p:txBody>
          <a:bodyPr wrap="none">
            <a:spAutoFit/>
          </a:bodyPr>
          <a:lstStyle/>
          <a:p>
            <a:r>
              <a:rPr lang="en-US" altLang="zh-CN" sz="2000" b="1">
                <a:solidFill>
                  <a:srgbClr val="F5C24C"/>
                </a:solidFill>
              </a:rPr>
              <a:t>$10B </a:t>
            </a:r>
            <a:r>
              <a:rPr lang="en-US" altLang="zh-CN" sz="2000">
                <a:solidFill>
                  <a:srgbClr val="A6A6A6"/>
                </a:solidFill>
              </a:rPr>
              <a:t>annually on Support &amp; Marketing</a:t>
            </a:r>
            <a:endParaRPr lang="en-US" altLang="zh-CN" sz="2000" baseline="30000">
              <a:solidFill>
                <a:srgbClr val="A6A6A6"/>
              </a:solidFill>
            </a:endParaRPr>
          </a:p>
        </p:txBody>
      </p:sp>
      <p:sp>
        <p:nvSpPr>
          <p:cNvPr id="5" name="TextBox 4"/>
          <p:cNvSpPr txBox="1">
            <a:spLocks noChangeArrowheads="1"/>
          </p:cNvSpPr>
          <p:nvPr/>
        </p:nvSpPr>
        <p:spPr bwMode="auto">
          <a:xfrm>
            <a:off x="2965451" y="3033354"/>
            <a:ext cx="3872214" cy="400110"/>
          </a:xfrm>
          <a:prstGeom prst="rect">
            <a:avLst/>
          </a:prstGeom>
          <a:noFill/>
          <a:ln w="9525">
            <a:noFill/>
            <a:miter lim="800000"/>
            <a:headEnd/>
            <a:tailEnd/>
          </a:ln>
        </p:spPr>
        <p:txBody>
          <a:bodyPr wrap="none">
            <a:spAutoFit/>
          </a:bodyPr>
          <a:lstStyle/>
          <a:p>
            <a:r>
              <a:rPr lang="en-US" altLang="zh-CN" sz="2000" b="1">
                <a:solidFill>
                  <a:srgbClr val="F5C24C"/>
                </a:solidFill>
              </a:rPr>
              <a:t>3X Faster </a:t>
            </a:r>
            <a:r>
              <a:rPr lang="en-US" altLang="zh-CN" sz="2000">
                <a:solidFill>
                  <a:srgbClr val="A6A6A6"/>
                </a:solidFill>
              </a:rPr>
              <a:t>for SaaS than On-Premise</a:t>
            </a:r>
            <a:endParaRPr lang="en-US" altLang="zh-CN" sz="2000" baseline="30000">
              <a:solidFill>
                <a:srgbClr val="A6A6A6"/>
              </a:solidFill>
            </a:endParaRPr>
          </a:p>
        </p:txBody>
      </p:sp>
      <p:sp>
        <p:nvSpPr>
          <p:cNvPr id="6" name="TextBox 5"/>
          <p:cNvSpPr txBox="1">
            <a:spLocks noChangeArrowheads="1"/>
          </p:cNvSpPr>
          <p:nvPr/>
        </p:nvSpPr>
        <p:spPr bwMode="auto">
          <a:xfrm>
            <a:off x="2965450" y="2608352"/>
            <a:ext cx="3816686" cy="400110"/>
          </a:xfrm>
          <a:prstGeom prst="rect">
            <a:avLst/>
          </a:prstGeom>
          <a:noFill/>
          <a:ln w="9525">
            <a:noFill/>
            <a:miter lim="800000"/>
            <a:headEnd/>
            <a:tailEnd/>
          </a:ln>
        </p:spPr>
        <p:txBody>
          <a:bodyPr wrap="none">
            <a:spAutoFit/>
          </a:bodyPr>
          <a:lstStyle/>
          <a:p>
            <a:r>
              <a:rPr lang="en-US" altLang="zh-CN" sz="2000" b="1">
                <a:solidFill>
                  <a:srgbClr val="F5C24C"/>
                </a:solidFill>
              </a:rPr>
              <a:t>3X Faster </a:t>
            </a:r>
            <a:r>
              <a:rPr lang="en-US" altLang="zh-CN" sz="2000">
                <a:solidFill>
                  <a:srgbClr val="A6A6A6"/>
                </a:solidFill>
              </a:rPr>
              <a:t>than Enterprise Software</a:t>
            </a:r>
            <a:endParaRPr lang="en-US" altLang="zh-CN" sz="2000" baseline="30000">
              <a:solidFill>
                <a:srgbClr val="A6A6A6"/>
              </a:solidFill>
            </a:endParaRPr>
          </a:p>
        </p:txBody>
      </p:sp>
      <p:sp>
        <p:nvSpPr>
          <p:cNvPr id="7" name="TextBox 6"/>
          <p:cNvSpPr txBox="1">
            <a:spLocks noChangeArrowheads="1"/>
          </p:cNvSpPr>
          <p:nvPr/>
        </p:nvSpPr>
        <p:spPr bwMode="auto">
          <a:xfrm>
            <a:off x="2965450" y="1705568"/>
            <a:ext cx="2971519" cy="400110"/>
          </a:xfrm>
          <a:prstGeom prst="rect">
            <a:avLst/>
          </a:prstGeom>
          <a:noFill/>
          <a:ln w="9525">
            <a:noFill/>
            <a:miter lim="800000"/>
            <a:headEnd/>
            <a:tailEnd/>
          </a:ln>
        </p:spPr>
        <p:txBody>
          <a:bodyPr wrap="none">
            <a:spAutoFit/>
          </a:bodyPr>
          <a:lstStyle/>
          <a:p>
            <a:r>
              <a:rPr lang="en-US" altLang="zh-CN" sz="2000" b="1">
                <a:solidFill>
                  <a:srgbClr val="F5C24C"/>
                </a:solidFill>
              </a:rPr>
              <a:t>8M</a:t>
            </a:r>
            <a:r>
              <a:rPr lang="en-US" altLang="zh-CN" sz="2000" b="1">
                <a:solidFill>
                  <a:srgbClr val="F79646"/>
                </a:solidFill>
              </a:rPr>
              <a:t> </a:t>
            </a:r>
            <a:r>
              <a:rPr lang="en-US" altLang="zh-CN" sz="2000">
                <a:solidFill>
                  <a:srgbClr val="A6A6A6"/>
                </a:solidFill>
              </a:rPr>
              <a:t>Customer Service Reps</a:t>
            </a:r>
            <a:endParaRPr lang="en-US" altLang="zh-CN" sz="2000" baseline="30000">
              <a:solidFill>
                <a:srgbClr val="A6A6A6"/>
              </a:solidFill>
            </a:endParaRPr>
          </a:p>
        </p:txBody>
      </p:sp>
      <p:grpSp>
        <p:nvGrpSpPr>
          <p:cNvPr id="3" name="Group 7"/>
          <p:cNvGrpSpPr>
            <a:grpSpLocks/>
          </p:cNvGrpSpPr>
          <p:nvPr/>
        </p:nvGrpSpPr>
        <p:grpSpPr bwMode="auto">
          <a:xfrm>
            <a:off x="2178051" y="1862514"/>
            <a:ext cx="728663" cy="425003"/>
            <a:chOff x="2046118" y="3785046"/>
            <a:chExt cx="728605" cy="580058"/>
          </a:xfrm>
        </p:grpSpPr>
        <p:cxnSp>
          <p:nvCxnSpPr>
            <p:cNvPr id="9" name="Straight Arrow Connector 8"/>
            <p:cNvCxnSpPr/>
            <p:nvPr/>
          </p:nvCxnSpPr>
          <p:spPr>
            <a:xfrm flipV="1">
              <a:off x="2411214" y="3785046"/>
              <a:ext cx="0" cy="580058"/>
            </a:xfrm>
            <a:prstGeom prst="straightConnector1">
              <a:avLst/>
            </a:prstGeom>
            <a:ln>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046118" y="4065597"/>
              <a:ext cx="360334"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414389" y="3785046"/>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14389" y="4359417"/>
              <a:ext cx="360334" cy="0"/>
            </a:xfrm>
            <a:prstGeom prst="straightConnector1">
              <a:avLst/>
            </a:prstGeom>
            <a:ln>
              <a:solidFill>
                <a:schemeClr val="bg1">
                  <a:lumMod val="85000"/>
                </a:schemeClr>
              </a:solidFill>
              <a:prstDash val="dash"/>
              <a:headEnd type="none"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8" name="Group 2"/>
          <p:cNvGrpSpPr>
            <a:grpSpLocks/>
          </p:cNvGrpSpPr>
          <p:nvPr/>
        </p:nvGrpSpPr>
        <p:grpSpPr bwMode="auto">
          <a:xfrm>
            <a:off x="1516063" y="2673631"/>
            <a:ext cx="774700" cy="569448"/>
            <a:chOff x="1516842" y="3638577"/>
            <a:chExt cx="774350" cy="774350"/>
          </a:xfrm>
        </p:grpSpPr>
        <p:sp>
          <p:nvSpPr>
            <p:cNvPr id="14" name="Oval 13"/>
            <p:cNvSpPr/>
            <p:nvPr/>
          </p:nvSpPr>
          <p:spPr>
            <a:xfrm>
              <a:off x="1516842" y="3638577"/>
              <a:ext cx="774350" cy="774350"/>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7426" name="Picture 3"/>
            <p:cNvPicPr>
              <a:picLocks noChangeAspect="1" noChangeArrowheads="1"/>
            </p:cNvPicPr>
            <p:nvPr/>
          </p:nvPicPr>
          <p:blipFill>
            <a:blip r:embed="rId2" cstate="print"/>
            <a:srcRect/>
            <a:stretch>
              <a:fillRect/>
            </a:stretch>
          </p:blipFill>
          <p:spPr bwMode="auto">
            <a:xfrm>
              <a:off x="1695740" y="3783228"/>
              <a:ext cx="416555" cy="363968"/>
            </a:xfrm>
            <a:prstGeom prst="rect">
              <a:avLst/>
            </a:prstGeom>
            <a:noFill/>
            <a:ln w="9525">
              <a:noFill/>
              <a:miter lim="800000"/>
              <a:headEnd/>
              <a:tailEnd/>
            </a:ln>
          </p:spPr>
        </p:pic>
      </p:grp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Opportunity in numbers</a:t>
            </a:r>
          </a:p>
        </p:txBody>
      </p:sp>
      <p:grpSp>
        <p:nvGrpSpPr>
          <p:cNvPr id="13" name="Group 1"/>
          <p:cNvGrpSpPr>
            <a:grpSpLocks/>
          </p:cNvGrpSpPr>
          <p:nvPr/>
        </p:nvGrpSpPr>
        <p:grpSpPr bwMode="auto">
          <a:xfrm>
            <a:off x="1516063" y="1784736"/>
            <a:ext cx="774700" cy="569448"/>
            <a:chOff x="1516842" y="2429598"/>
            <a:chExt cx="774350" cy="774350"/>
          </a:xfrm>
        </p:grpSpPr>
        <p:sp>
          <p:nvSpPr>
            <p:cNvPr id="18" name="Oval 17"/>
            <p:cNvSpPr/>
            <p:nvPr/>
          </p:nvSpPr>
          <p:spPr>
            <a:xfrm>
              <a:off x="1516842" y="2429598"/>
              <a:ext cx="774350" cy="774350"/>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7424" name="Picture 2"/>
            <p:cNvPicPr>
              <a:picLocks noChangeAspect="1" noChangeArrowheads="1"/>
            </p:cNvPicPr>
            <p:nvPr/>
          </p:nvPicPr>
          <p:blipFill>
            <a:blip r:embed="rId3" cstate="print"/>
            <a:srcRect/>
            <a:stretch>
              <a:fillRect/>
            </a:stretch>
          </p:blipFill>
          <p:spPr bwMode="auto">
            <a:xfrm>
              <a:off x="1681501" y="2592879"/>
              <a:ext cx="440171" cy="440171"/>
            </a:xfrm>
            <a:prstGeom prst="rect">
              <a:avLst/>
            </a:prstGeom>
            <a:noFill/>
            <a:ln w="9525">
              <a:noFill/>
              <a:miter lim="800000"/>
              <a:headEnd/>
              <a:tailEnd/>
            </a:ln>
          </p:spPr>
        </p:pic>
      </p:gr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sp>
        <p:nvSpPr>
          <p:cNvPr id="42" name="TextBox 41"/>
          <p:cNvSpPr txBox="1">
            <a:spLocks noChangeArrowheads="1"/>
          </p:cNvSpPr>
          <p:nvPr/>
        </p:nvSpPr>
        <p:spPr bwMode="auto">
          <a:xfrm>
            <a:off x="1376364" y="3716693"/>
            <a:ext cx="66516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Signika Negative" pitchFamily="2" charset="0"/>
            </a:endParaRPr>
          </a:p>
        </p:txBody>
      </p:sp>
      <p:sp>
        <p:nvSpPr>
          <p:cNvPr id="26" name="Flowchart: Off-page Connector 25"/>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10</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nodeType="afterGroup">
                            <p:stCondLst>
                              <p:cond delay="3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nodeType="afterGroup">
                            <p:stCondLst>
                              <p:cond delay="3500"/>
                            </p:stCondLst>
                            <p:childTnLst>
                              <p:par>
                                <p:cTn id="37" presetID="16" presetClass="entr" presetSubtype="21"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inVertical)">
                                      <p:cBhvr>
                                        <p:cTn id="39" dur="500"/>
                                        <p:tgtEl>
                                          <p:spTgt spid="2"/>
                                        </p:tgtEl>
                                      </p:cBhvr>
                                    </p:animEffect>
                                  </p:childTnLst>
                                </p:cTn>
                              </p:par>
                            </p:childTnLst>
                          </p:cTn>
                        </p:par>
                        <p:par>
                          <p:cTn id="40" fill="hold" nodeType="afterGroup">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nodeType="afterGroup">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par>
                          <p:cTn id="48" fill="hold" nodeType="afterGroup">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5"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1835150" y="1643068"/>
            <a:ext cx="5473700" cy="2492990"/>
          </a:xfrm>
          <a:prstGeom prst="rect">
            <a:avLst/>
          </a:prstGeom>
          <a:noFill/>
          <a:ln w="9525">
            <a:noFill/>
            <a:miter lim="800000"/>
            <a:headEnd/>
            <a:tailEnd/>
          </a:ln>
        </p:spPr>
        <p:txBody>
          <a:bodyPr>
            <a:spAutoFit/>
          </a:bodyPr>
          <a:lstStyle/>
          <a:p>
            <a:pPr marL="171450" indent="-171450">
              <a:buClr>
                <a:srgbClr val="0EBEA9"/>
              </a:buClr>
              <a:buFont typeface="Wingdings" pitchFamily="2" charset="2"/>
              <a:buChar char="ü"/>
            </a:pPr>
            <a:r>
              <a:rPr lang="en-US" altLang="zh-CN" sz="1200">
                <a:solidFill>
                  <a:srgbClr val="A6A6A6"/>
                </a:solidFill>
              </a:rPr>
              <a:t>Contrary to popular belief, Lorem Ipsum is not simply random text. It has roots in a piece. Lorem Ipsum is not simply random text. It has roots in a piece.</a:t>
            </a:r>
          </a:p>
          <a:p>
            <a:pPr marL="171450" indent="-171450">
              <a:buClr>
                <a:srgbClr val="0EBEA9"/>
              </a:buClr>
              <a:buFont typeface="Wingdings" pitchFamily="2" charset="2"/>
              <a:buChar char="ü"/>
            </a:pPr>
            <a:endParaRPr lang="en-US" altLang="zh-CN" sz="1200">
              <a:solidFill>
                <a:srgbClr val="A6A6A6"/>
              </a:solidFill>
            </a:endParaRPr>
          </a:p>
          <a:p>
            <a:pPr marL="171450" indent="-171450">
              <a:buClr>
                <a:srgbClr val="0EBEA9"/>
              </a:buClr>
              <a:buFont typeface="Wingdings" pitchFamily="2" charset="2"/>
              <a:buChar char="ü"/>
            </a:pPr>
            <a:r>
              <a:rPr lang="en-US" altLang="zh-CN" sz="1200">
                <a:solidFill>
                  <a:srgbClr val="A6A6A6"/>
                </a:solidFill>
              </a:rPr>
              <a:t>Contrary to popular belief, Lorem Ipsum is not simply random text. </a:t>
            </a:r>
            <a:br>
              <a:rPr lang="en-US" altLang="zh-CN" sz="1200">
                <a:solidFill>
                  <a:srgbClr val="A6A6A6"/>
                </a:solidFill>
              </a:rPr>
            </a:br>
            <a:r>
              <a:rPr lang="en-US" altLang="zh-CN" sz="1200">
                <a:solidFill>
                  <a:srgbClr val="A6A6A6"/>
                </a:solidFill>
              </a:rPr>
              <a:t>It has roots in a piece.</a:t>
            </a:r>
          </a:p>
          <a:p>
            <a:pPr marL="171450" indent="-171450">
              <a:buClr>
                <a:srgbClr val="0EBEA9"/>
              </a:buClr>
              <a:buFont typeface="Wingdings" pitchFamily="2" charset="2"/>
              <a:buChar char="ü"/>
            </a:pPr>
            <a:endParaRPr lang="en-US" altLang="zh-CN" sz="1200">
              <a:solidFill>
                <a:srgbClr val="A6A6A6"/>
              </a:solidFill>
            </a:endParaRPr>
          </a:p>
          <a:p>
            <a:pPr marL="171450" indent="-171450">
              <a:buClr>
                <a:srgbClr val="0EBEA9"/>
              </a:buClr>
              <a:buFont typeface="Wingdings" pitchFamily="2" charset="2"/>
              <a:buChar char="ü"/>
            </a:pPr>
            <a:r>
              <a:rPr lang="en-US" altLang="zh-CN" sz="1200">
                <a:solidFill>
                  <a:srgbClr val="A6A6A6"/>
                </a:solidFill>
              </a:rPr>
              <a:t>Contrary to popular belief, Lorem Ipsum is not simply random text. It has roots in a piece. Lorem Ipsum is not simply random text. </a:t>
            </a:r>
          </a:p>
          <a:p>
            <a:pPr marL="171450" indent="-171450">
              <a:buClr>
                <a:srgbClr val="0EBEA9"/>
              </a:buClr>
              <a:buFont typeface="Wingdings" pitchFamily="2" charset="2"/>
              <a:buChar char="ü"/>
            </a:pPr>
            <a:endParaRPr lang="en-US" altLang="zh-CN" sz="1200">
              <a:solidFill>
                <a:srgbClr val="A6A6A6"/>
              </a:solidFill>
            </a:endParaRPr>
          </a:p>
          <a:p>
            <a:pPr marL="171450" indent="-171450">
              <a:buClr>
                <a:srgbClr val="0EBEA9"/>
              </a:buClr>
              <a:buFont typeface="Wingdings" pitchFamily="2" charset="2"/>
              <a:buChar char="ü"/>
            </a:pPr>
            <a:r>
              <a:rPr lang="en-US" altLang="zh-CN" sz="1200">
                <a:solidFill>
                  <a:srgbClr val="A6A6A6"/>
                </a:solidFill>
              </a:rPr>
              <a:t>Contrary to popular belief, Lorem Ipsum is not simply random text. It has roots in a piece.</a:t>
            </a:r>
          </a:p>
          <a:p>
            <a:pPr marL="171450" indent="-171450">
              <a:buClr>
                <a:srgbClr val="0EBEA9"/>
              </a:buClr>
              <a:buFont typeface="Wingdings" pitchFamily="2" charset="2"/>
              <a:buChar char="ü"/>
            </a:pPr>
            <a:endParaRPr lang="en-US" altLang="zh-CN" sz="1200">
              <a:solidFill>
                <a:srgbClr val="A6A6A6"/>
              </a:solidFill>
            </a:endParaRPr>
          </a:p>
          <a:p>
            <a:pPr marL="171450" indent="-171450">
              <a:buClr>
                <a:srgbClr val="0EBEA9"/>
              </a:buClr>
              <a:buFont typeface="Wingdings" pitchFamily="2" charset="2"/>
              <a:buChar char="ü"/>
            </a:pPr>
            <a:r>
              <a:rPr lang="en-US" altLang="zh-CN" sz="1200">
                <a:solidFill>
                  <a:srgbClr val="A6A6A6"/>
                </a:solidFill>
              </a:rPr>
              <a:t>Contrary to popular belief, Lorem Ipsum is not simply random text. </a:t>
            </a:r>
            <a:endParaRPr lang="en-US" altLang="zh-CN" sz="1200" b="1">
              <a:solidFill>
                <a:srgbClr val="A6A6A6"/>
              </a:solidFill>
              <a:latin typeface="Signika Negative" pitchFamily="2" charset="0"/>
            </a:endParaRPr>
          </a:p>
        </p:txBody>
      </p: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Bullet List Sample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sp>
        <p:nvSpPr>
          <p:cNvPr id="59" name="TextBox 58"/>
          <p:cNvSpPr txBox="1">
            <a:spLocks noChangeArrowheads="1"/>
          </p:cNvSpPr>
          <p:nvPr/>
        </p:nvSpPr>
        <p:spPr bwMode="auto">
          <a:xfrm>
            <a:off x="1376364" y="3738915"/>
            <a:ext cx="66516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Signika Negative" pitchFamily="2" charset="0"/>
            </a:endParaRPr>
          </a:p>
        </p:txBody>
      </p:sp>
      <p:sp>
        <p:nvSpPr>
          <p:cNvPr id="8" name="Flowchart: Off-page Connector 7"/>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11</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fade">
                                      <p:cBhvr>
                                        <p:cTn id="15" dur="500"/>
                                        <p:tgtEl>
                                          <p:spTgt spid="26">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Effect transition="in" filter="fade">
                                      <p:cBhvr>
                                        <p:cTn id="19" dur="500"/>
                                        <p:tgtEl>
                                          <p:spTgt spid="26">
                                            <p:txEl>
                                              <p:pRg st="2" end="2"/>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xEl>
                                              <p:pRg st="4" end="4"/>
                                            </p:txEl>
                                          </p:spTgt>
                                        </p:tgtEl>
                                        <p:attrNameLst>
                                          <p:attrName>style.visibility</p:attrName>
                                        </p:attrNameLst>
                                      </p:cBhvr>
                                      <p:to>
                                        <p:strVal val="visible"/>
                                      </p:to>
                                    </p:set>
                                    <p:animEffect transition="in" filter="fade">
                                      <p:cBhvr>
                                        <p:cTn id="23" dur="500"/>
                                        <p:tgtEl>
                                          <p:spTgt spid="26">
                                            <p:txEl>
                                              <p:pRg st="4" end="4"/>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xEl>
                                              <p:pRg st="6" end="6"/>
                                            </p:txEl>
                                          </p:spTgt>
                                        </p:tgtEl>
                                        <p:attrNameLst>
                                          <p:attrName>style.visibility</p:attrName>
                                        </p:attrNameLst>
                                      </p:cBhvr>
                                      <p:to>
                                        <p:strVal val="visible"/>
                                      </p:to>
                                    </p:set>
                                    <p:animEffect transition="in" filter="fade">
                                      <p:cBhvr>
                                        <p:cTn id="27" dur="500"/>
                                        <p:tgtEl>
                                          <p:spTgt spid="26">
                                            <p:txEl>
                                              <p:pRg st="6" end="6"/>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xEl>
                                              <p:pRg st="8" end="8"/>
                                            </p:txEl>
                                          </p:spTgt>
                                        </p:tgtEl>
                                        <p:attrNameLst>
                                          <p:attrName>style.visibility</p:attrName>
                                        </p:attrNameLst>
                                      </p:cBhvr>
                                      <p:to>
                                        <p:strVal val="visible"/>
                                      </p:to>
                                    </p:set>
                                    <p:animEffect transition="in" filter="fade">
                                      <p:cBhvr>
                                        <p:cTn id="31" dur="500"/>
                                        <p:tgtEl>
                                          <p:spTgt spid="26">
                                            <p:txEl>
                                              <p:pRg st="8" end="8"/>
                                            </p:txEl>
                                          </p:spTgt>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5" grpId="0"/>
      <p:bldP spid="41"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noChangeArrowheads="1"/>
          </p:cNvSpPr>
          <p:nvPr/>
        </p:nvSpPr>
        <p:spPr bwMode="auto">
          <a:xfrm>
            <a:off x="1835150" y="1643068"/>
            <a:ext cx="5473700" cy="2677656"/>
          </a:xfrm>
          <a:prstGeom prst="rect">
            <a:avLst/>
          </a:prstGeom>
          <a:noFill/>
          <a:ln w="9525">
            <a:noFill/>
            <a:miter lim="800000"/>
            <a:headEnd/>
            <a:tailEnd/>
          </a:ln>
        </p:spPr>
        <p:txBody>
          <a:bodyPr>
            <a:spAutoFit/>
          </a:bodyPr>
          <a:lstStyle/>
          <a:p>
            <a:pPr marL="228600" indent="-228600">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 Lorem Ipsum is not simply random text. It has roots in a piece.</a:t>
            </a:r>
          </a:p>
          <a:p>
            <a:pPr marL="228600" indent="-228600">
              <a:buClr>
                <a:srgbClr val="0EBEA9"/>
              </a:buClr>
              <a:buSzPct val="235000"/>
              <a:buFont typeface="Calibri" pitchFamily="34" charset="0"/>
              <a:buAutoNum type="arabicPeriod"/>
            </a:pPr>
            <a:endParaRPr lang="en-US" altLang="zh-CN" sz="1200">
              <a:solidFill>
                <a:srgbClr val="A6A6A6"/>
              </a:solidFill>
            </a:endParaRPr>
          </a:p>
          <a:p>
            <a:pPr marL="228600" indent="-228600">
              <a:buClr>
                <a:srgbClr val="0EBEA9"/>
              </a:buClr>
              <a:buSzPct val="235000"/>
              <a:buFont typeface="Calibri" pitchFamily="34" charset="0"/>
              <a:buAutoNum type="arabicPeriod"/>
            </a:pPr>
            <a:endParaRPr lang="en-US" altLang="zh-CN" sz="1200">
              <a:solidFill>
                <a:srgbClr val="A6A6A6"/>
              </a:solidFill>
            </a:endParaRPr>
          </a:p>
          <a:p>
            <a:pPr marL="228600" indent="-228600">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a:t>
            </a:r>
            <a:br>
              <a:rPr lang="en-US" altLang="zh-CN" sz="1200">
                <a:solidFill>
                  <a:srgbClr val="A6A6A6"/>
                </a:solidFill>
              </a:rPr>
            </a:br>
            <a:r>
              <a:rPr lang="en-US" altLang="zh-CN" sz="1200">
                <a:solidFill>
                  <a:srgbClr val="A6A6A6"/>
                </a:solidFill>
              </a:rPr>
              <a:t>It has roots in a piece.</a:t>
            </a:r>
          </a:p>
          <a:p>
            <a:pPr marL="228600" indent="-228600">
              <a:buClr>
                <a:srgbClr val="0EBEA9"/>
              </a:buClr>
              <a:buSzPct val="235000"/>
              <a:buFont typeface="Calibri" pitchFamily="34" charset="0"/>
              <a:buAutoNum type="arabicPeriod"/>
            </a:pPr>
            <a:endParaRPr lang="en-US" altLang="zh-CN" sz="1200">
              <a:solidFill>
                <a:srgbClr val="A6A6A6"/>
              </a:solidFill>
            </a:endParaRPr>
          </a:p>
          <a:p>
            <a:pPr marL="228600" indent="-228600">
              <a:buClr>
                <a:srgbClr val="0EBEA9"/>
              </a:buClr>
              <a:buSzPct val="235000"/>
              <a:buFont typeface="Calibri" pitchFamily="34" charset="0"/>
              <a:buAutoNum type="arabicPeriod"/>
            </a:pPr>
            <a:endParaRPr lang="en-US" altLang="zh-CN" sz="1200">
              <a:solidFill>
                <a:srgbClr val="A6A6A6"/>
              </a:solidFill>
            </a:endParaRPr>
          </a:p>
          <a:p>
            <a:pPr marL="228600" indent="-228600">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 Lorem Ipsum is not simply random text. </a:t>
            </a:r>
          </a:p>
          <a:p>
            <a:pPr marL="228600" indent="-228600">
              <a:buClr>
                <a:srgbClr val="0EBEA9"/>
              </a:buClr>
              <a:buSzPct val="235000"/>
              <a:buFont typeface="Calibri" pitchFamily="34" charset="0"/>
              <a:buAutoNum type="arabicPeriod"/>
            </a:pPr>
            <a:endParaRPr lang="en-US" altLang="zh-CN" sz="1200">
              <a:solidFill>
                <a:srgbClr val="A6A6A6"/>
              </a:solidFill>
            </a:endParaRPr>
          </a:p>
          <a:p>
            <a:pPr marL="228600" indent="-228600">
              <a:buClr>
                <a:srgbClr val="0EBEA9"/>
              </a:buClr>
              <a:buSzPct val="235000"/>
              <a:buFont typeface="Calibri" pitchFamily="34" charset="0"/>
              <a:buAutoNum type="arabicPeriod"/>
            </a:pPr>
            <a:endParaRPr lang="en-US" altLang="zh-CN" sz="1200">
              <a:solidFill>
                <a:srgbClr val="A6A6A6"/>
              </a:solidFill>
            </a:endParaRPr>
          </a:p>
          <a:p>
            <a:pPr marL="228600" indent="-228600">
              <a:buClr>
                <a:srgbClr val="0EBEA9"/>
              </a:buClr>
              <a:buSzPct val="235000"/>
              <a:buFont typeface="Calibri" pitchFamily="34" charset="0"/>
              <a:buAutoNum type="arabicPeriod"/>
            </a:pPr>
            <a:r>
              <a:rPr lang="en-US" altLang="zh-CN" sz="1200">
                <a:solidFill>
                  <a:srgbClr val="A6A6A6"/>
                </a:solidFill>
              </a:rPr>
              <a:t>Contrary to popular belief, Lorem Ipsum is not simply random text. It has roots in a piece.</a:t>
            </a:r>
            <a:endParaRPr lang="en-US" altLang="zh-CN" sz="1200">
              <a:solidFill>
                <a:srgbClr val="A6A6A6"/>
              </a:solidFill>
              <a:latin typeface="Signika Negative" pitchFamily="2" charset="0"/>
            </a:endParaRPr>
          </a:p>
        </p:txBody>
      </p: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Numeric List Sample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sp>
        <p:nvSpPr>
          <p:cNvPr id="8" name="TextBox 7"/>
          <p:cNvSpPr txBox="1">
            <a:spLocks noChangeArrowheads="1"/>
          </p:cNvSpPr>
          <p:nvPr/>
        </p:nvSpPr>
        <p:spPr bwMode="auto">
          <a:xfrm>
            <a:off x="1376364" y="3738915"/>
            <a:ext cx="66516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Signika Negative" pitchFamily="2" charset="0"/>
            </a:endParaRPr>
          </a:p>
        </p:txBody>
      </p:sp>
      <p:sp>
        <p:nvSpPr>
          <p:cNvPr id="9" name="Flowchart: Off-page Connector 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12</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animEffect transition="in" filter="fade">
                                      <p:cBhvr>
                                        <p:cTn id="15" dur="500"/>
                                        <p:tgtEl>
                                          <p:spTgt spid="26">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xEl>
                                              <p:pRg st="3" end="3"/>
                                            </p:txEl>
                                          </p:spTgt>
                                        </p:tgtEl>
                                        <p:attrNameLst>
                                          <p:attrName>style.visibility</p:attrName>
                                        </p:attrNameLst>
                                      </p:cBhvr>
                                      <p:to>
                                        <p:strVal val="visible"/>
                                      </p:to>
                                    </p:set>
                                    <p:animEffect transition="in" filter="fade">
                                      <p:cBhvr>
                                        <p:cTn id="19" dur="500"/>
                                        <p:tgtEl>
                                          <p:spTgt spid="26">
                                            <p:txEl>
                                              <p:pRg st="3" end="3"/>
                                            </p:txEl>
                                          </p:spTgt>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xEl>
                                              <p:pRg st="6" end="6"/>
                                            </p:txEl>
                                          </p:spTgt>
                                        </p:tgtEl>
                                        <p:attrNameLst>
                                          <p:attrName>style.visibility</p:attrName>
                                        </p:attrNameLst>
                                      </p:cBhvr>
                                      <p:to>
                                        <p:strVal val="visible"/>
                                      </p:to>
                                    </p:set>
                                    <p:animEffect transition="in" filter="fade">
                                      <p:cBhvr>
                                        <p:cTn id="23" dur="500"/>
                                        <p:tgtEl>
                                          <p:spTgt spid="26">
                                            <p:txEl>
                                              <p:pRg st="6" end="6"/>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xEl>
                                              <p:pRg st="9" end="9"/>
                                            </p:txEl>
                                          </p:spTgt>
                                        </p:tgtEl>
                                        <p:attrNameLst>
                                          <p:attrName>style.visibility</p:attrName>
                                        </p:attrNameLst>
                                      </p:cBhvr>
                                      <p:to>
                                        <p:strVal val="visible"/>
                                      </p:to>
                                    </p:set>
                                    <p:animEffect transition="in" filter="fade">
                                      <p:cBhvr>
                                        <p:cTn id="27" dur="500"/>
                                        <p:tgtEl>
                                          <p:spTgt spid="26">
                                            <p:txEl>
                                              <p:pRg st="9" end="9"/>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5" grpId="0"/>
      <p:bldP spid="41"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Iconic List Sample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sp>
        <p:nvSpPr>
          <p:cNvPr id="26" name="TextBox 25"/>
          <p:cNvSpPr txBox="1">
            <a:spLocks noChangeArrowheads="1"/>
          </p:cNvSpPr>
          <p:nvPr/>
        </p:nvSpPr>
        <p:spPr bwMode="auto">
          <a:xfrm>
            <a:off x="2116138" y="1644456"/>
            <a:ext cx="2095500"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sp>
        <p:nvSpPr>
          <p:cNvPr id="32" name="TextBox 31"/>
          <p:cNvSpPr txBox="1">
            <a:spLocks noChangeArrowheads="1"/>
          </p:cNvSpPr>
          <p:nvPr/>
        </p:nvSpPr>
        <p:spPr bwMode="auto">
          <a:xfrm>
            <a:off x="5645150" y="1644456"/>
            <a:ext cx="2095500"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grpSp>
        <p:nvGrpSpPr>
          <p:cNvPr id="2" name="Group 2"/>
          <p:cNvGrpSpPr>
            <a:grpSpLocks/>
          </p:cNvGrpSpPr>
          <p:nvPr/>
        </p:nvGrpSpPr>
        <p:grpSpPr bwMode="auto">
          <a:xfrm>
            <a:off x="1495425" y="1644456"/>
            <a:ext cx="534988" cy="393059"/>
            <a:chOff x="1495163" y="2236738"/>
            <a:chExt cx="534878" cy="534878"/>
          </a:xfrm>
        </p:grpSpPr>
        <p:sp>
          <p:nvSpPr>
            <p:cNvPr id="34" name="Oval 33"/>
            <p:cNvSpPr/>
            <p:nvPr/>
          </p:nvSpPr>
          <p:spPr>
            <a:xfrm>
              <a:off x="1495163" y="2236738"/>
              <a:ext cx="534878" cy="534878"/>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20510" name="Picture 2"/>
            <p:cNvPicPr>
              <a:picLocks noChangeAspect="1" noChangeArrowheads="1"/>
            </p:cNvPicPr>
            <p:nvPr/>
          </p:nvPicPr>
          <p:blipFill>
            <a:blip r:embed="rId2" cstate="print"/>
            <a:srcRect/>
            <a:stretch>
              <a:fillRect/>
            </a:stretch>
          </p:blipFill>
          <p:spPr bwMode="auto">
            <a:xfrm>
              <a:off x="1652873" y="2386098"/>
              <a:ext cx="219459" cy="236157"/>
            </a:xfrm>
            <a:prstGeom prst="rect">
              <a:avLst/>
            </a:prstGeom>
            <a:noFill/>
            <a:ln w="9525">
              <a:noFill/>
              <a:miter lim="800000"/>
              <a:headEnd/>
              <a:tailEnd/>
            </a:ln>
          </p:spPr>
        </p:pic>
      </p:grpSp>
      <p:grpSp>
        <p:nvGrpSpPr>
          <p:cNvPr id="3" name="Group 7"/>
          <p:cNvGrpSpPr>
            <a:grpSpLocks/>
          </p:cNvGrpSpPr>
          <p:nvPr/>
        </p:nvGrpSpPr>
        <p:grpSpPr bwMode="auto">
          <a:xfrm>
            <a:off x="5003800" y="1644456"/>
            <a:ext cx="534988" cy="393059"/>
            <a:chOff x="5004048" y="2236738"/>
            <a:chExt cx="534878" cy="534878"/>
          </a:xfrm>
        </p:grpSpPr>
        <p:sp>
          <p:nvSpPr>
            <p:cNvPr id="35" name="Oval 34"/>
            <p:cNvSpPr/>
            <p:nvPr/>
          </p:nvSpPr>
          <p:spPr>
            <a:xfrm>
              <a:off x="5004048" y="2236738"/>
              <a:ext cx="534878" cy="534878"/>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20508" name="Picture 3"/>
            <p:cNvPicPr>
              <a:picLocks noChangeAspect="1" noChangeArrowheads="1"/>
            </p:cNvPicPr>
            <p:nvPr/>
          </p:nvPicPr>
          <p:blipFill>
            <a:blip r:embed="rId3" cstate="print"/>
            <a:srcRect/>
            <a:stretch>
              <a:fillRect/>
            </a:stretch>
          </p:blipFill>
          <p:spPr bwMode="auto">
            <a:xfrm>
              <a:off x="5153408" y="2386098"/>
              <a:ext cx="236157" cy="236157"/>
            </a:xfrm>
            <a:prstGeom prst="rect">
              <a:avLst/>
            </a:prstGeom>
            <a:noFill/>
            <a:ln w="9525">
              <a:noFill/>
              <a:miter lim="800000"/>
              <a:headEnd/>
              <a:tailEnd/>
            </a:ln>
          </p:spPr>
        </p:pic>
      </p:grpSp>
      <p:sp>
        <p:nvSpPr>
          <p:cNvPr id="36" name="TextBox 35"/>
          <p:cNvSpPr txBox="1">
            <a:spLocks noChangeArrowheads="1"/>
          </p:cNvSpPr>
          <p:nvPr/>
        </p:nvSpPr>
        <p:spPr bwMode="auto">
          <a:xfrm>
            <a:off x="2116138" y="2330572"/>
            <a:ext cx="2095500"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sp>
        <p:nvSpPr>
          <p:cNvPr id="37" name="TextBox 36"/>
          <p:cNvSpPr txBox="1">
            <a:spLocks noChangeArrowheads="1"/>
          </p:cNvSpPr>
          <p:nvPr/>
        </p:nvSpPr>
        <p:spPr bwMode="auto">
          <a:xfrm>
            <a:off x="5645150" y="2330572"/>
            <a:ext cx="2095500"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sp>
        <p:nvSpPr>
          <p:cNvPr id="46" name="TextBox 45"/>
          <p:cNvSpPr txBox="1">
            <a:spLocks noChangeArrowheads="1"/>
          </p:cNvSpPr>
          <p:nvPr/>
        </p:nvSpPr>
        <p:spPr bwMode="auto">
          <a:xfrm>
            <a:off x="2116138" y="3020855"/>
            <a:ext cx="2095500"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sp>
        <p:nvSpPr>
          <p:cNvPr id="47" name="TextBox 46"/>
          <p:cNvSpPr txBox="1">
            <a:spLocks noChangeArrowheads="1"/>
          </p:cNvSpPr>
          <p:nvPr/>
        </p:nvSpPr>
        <p:spPr bwMode="auto">
          <a:xfrm>
            <a:off x="5645150" y="3020855"/>
            <a:ext cx="2095500"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grpSp>
        <p:nvGrpSpPr>
          <p:cNvPr id="4" name="Group 3"/>
          <p:cNvGrpSpPr>
            <a:grpSpLocks/>
          </p:cNvGrpSpPr>
          <p:nvPr/>
        </p:nvGrpSpPr>
        <p:grpSpPr bwMode="auto">
          <a:xfrm>
            <a:off x="1495425" y="2330572"/>
            <a:ext cx="534988" cy="394447"/>
            <a:chOff x="1495163" y="3171825"/>
            <a:chExt cx="534878" cy="534878"/>
          </a:xfrm>
        </p:grpSpPr>
        <p:sp>
          <p:nvSpPr>
            <p:cNvPr id="38" name="Oval 37"/>
            <p:cNvSpPr/>
            <p:nvPr/>
          </p:nvSpPr>
          <p:spPr>
            <a:xfrm>
              <a:off x="1495163" y="3171825"/>
              <a:ext cx="534878" cy="534878"/>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20506" name="Picture 4"/>
            <p:cNvPicPr>
              <a:picLocks noChangeAspect="1" noChangeArrowheads="1"/>
            </p:cNvPicPr>
            <p:nvPr/>
          </p:nvPicPr>
          <p:blipFill>
            <a:blip r:embed="rId4" cstate="print"/>
            <a:srcRect/>
            <a:stretch>
              <a:fillRect/>
            </a:stretch>
          </p:blipFill>
          <p:spPr bwMode="auto">
            <a:xfrm>
              <a:off x="1652126" y="3354126"/>
              <a:ext cx="220950" cy="190959"/>
            </a:xfrm>
            <a:prstGeom prst="rect">
              <a:avLst/>
            </a:prstGeom>
            <a:noFill/>
            <a:ln w="9525">
              <a:noFill/>
              <a:miter lim="800000"/>
              <a:headEnd/>
              <a:tailEnd/>
            </a:ln>
          </p:spPr>
        </p:pic>
      </p:grpSp>
      <p:grpSp>
        <p:nvGrpSpPr>
          <p:cNvPr id="5" name="Group 6"/>
          <p:cNvGrpSpPr>
            <a:grpSpLocks/>
          </p:cNvGrpSpPr>
          <p:nvPr/>
        </p:nvGrpSpPr>
        <p:grpSpPr bwMode="auto">
          <a:xfrm>
            <a:off x="5003800" y="2330572"/>
            <a:ext cx="534988" cy="394447"/>
            <a:chOff x="5004048" y="3171825"/>
            <a:chExt cx="534878" cy="534878"/>
          </a:xfrm>
        </p:grpSpPr>
        <p:sp>
          <p:nvSpPr>
            <p:cNvPr id="40" name="Oval 39"/>
            <p:cNvSpPr/>
            <p:nvPr/>
          </p:nvSpPr>
          <p:spPr>
            <a:xfrm>
              <a:off x="5004048" y="3171825"/>
              <a:ext cx="534878" cy="534878"/>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20504" name="Picture 5"/>
            <p:cNvPicPr>
              <a:picLocks noChangeAspect="1" noChangeArrowheads="1"/>
            </p:cNvPicPr>
            <p:nvPr/>
          </p:nvPicPr>
          <p:blipFill>
            <a:blip r:embed="rId5" cstate="print">
              <a:grayscl/>
            </a:blip>
            <a:srcRect/>
            <a:stretch>
              <a:fillRect/>
            </a:stretch>
          </p:blipFill>
          <p:spPr bwMode="auto">
            <a:xfrm>
              <a:off x="5173863" y="3375852"/>
              <a:ext cx="195244" cy="147504"/>
            </a:xfrm>
            <a:prstGeom prst="rect">
              <a:avLst/>
            </a:prstGeom>
            <a:noFill/>
            <a:ln w="9525">
              <a:noFill/>
              <a:miter lim="800000"/>
              <a:headEnd/>
              <a:tailEnd/>
            </a:ln>
          </p:spPr>
        </p:pic>
      </p:grpSp>
      <p:sp>
        <p:nvSpPr>
          <p:cNvPr id="58" name="TextBox 57"/>
          <p:cNvSpPr txBox="1">
            <a:spLocks noChangeArrowheads="1"/>
          </p:cNvSpPr>
          <p:nvPr/>
        </p:nvSpPr>
        <p:spPr bwMode="auto">
          <a:xfrm>
            <a:off x="1376364" y="3716693"/>
            <a:ext cx="66516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Signika Negative" pitchFamily="2" charset="0"/>
            </a:endParaRPr>
          </a:p>
        </p:txBody>
      </p:sp>
      <p:grpSp>
        <p:nvGrpSpPr>
          <p:cNvPr id="6" name="Group 5"/>
          <p:cNvGrpSpPr>
            <a:grpSpLocks/>
          </p:cNvGrpSpPr>
          <p:nvPr/>
        </p:nvGrpSpPr>
        <p:grpSpPr bwMode="auto">
          <a:xfrm>
            <a:off x="5003800" y="3020855"/>
            <a:ext cx="534988" cy="393058"/>
            <a:chOff x="5004048" y="4109963"/>
            <a:chExt cx="534878" cy="534878"/>
          </a:xfrm>
        </p:grpSpPr>
        <p:sp>
          <p:nvSpPr>
            <p:cNvPr id="50" name="Oval 49"/>
            <p:cNvSpPr/>
            <p:nvPr/>
          </p:nvSpPr>
          <p:spPr>
            <a:xfrm>
              <a:off x="5004048" y="4109963"/>
              <a:ext cx="534878" cy="534878"/>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20502" name="Picture 7"/>
            <p:cNvPicPr>
              <a:picLocks noChangeAspect="1" noChangeArrowheads="1"/>
            </p:cNvPicPr>
            <p:nvPr/>
          </p:nvPicPr>
          <p:blipFill>
            <a:blip r:embed="rId6" cstate="print"/>
            <a:srcRect/>
            <a:stretch>
              <a:fillRect/>
            </a:stretch>
          </p:blipFill>
          <p:spPr bwMode="auto">
            <a:xfrm>
              <a:off x="5161140" y="4267055"/>
              <a:ext cx="220693" cy="220693"/>
            </a:xfrm>
            <a:prstGeom prst="rect">
              <a:avLst/>
            </a:prstGeom>
            <a:noFill/>
            <a:ln w="9525">
              <a:noFill/>
              <a:miter lim="800000"/>
              <a:headEnd/>
              <a:tailEnd/>
            </a:ln>
          </p:spPr>
        </p:pic>
      </p:grpSp>
      <p:grpSp>
        <p:nvGrpSpPr>
          <p:cNvPr id="7" name="Group 4"/>
          <p:cNvGrpSpPr>
            <a:grpSpLocks/>
          </p:cNvGrpSpPr>
          <p:nvPr/>
        </p:nvGrpSpPr>
        <p:grpSpPr bwMode="auto">
          <a:xfrm>
            <a:off x="1495425" y="3020855"/>
            <a:ext cx="534988" cy="393058"/>
            <a:chOff x="1495163" y="4109963"/>
            <a:chExt cx="534878" cy="534878"/>
          </a:xfrm>
        </p:grpSpPr>
        <p:sp>
          <p:nvSpPr>
            <p:cNvPr id="48" name="Oval 47"/>
            <p:cNvSpPr/>
            <p:nvPr/>
          </p:nvSpPr>
          <p:spPr>
            <a:xfrm>
              <a:off x="1495163" y="4109963"/>
              <a:ext cx="534878" cy="534878"/>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20500" name="Picture 9"/>
            <p:cNvPicPr>
              <a:picLocks noChangeAspect="1" noChangeArrowheads="1"/>
            </p:cNvPicPr>
            <p:nvPr/>
          </p:nvPicPr>
          <p:blipFill>
            <a:blip r:embed="rId7" cstate="print"/>
            <a:srcRect/>
            <a:stretch>
              <a:fillRect/>
            </a:stretch>
          </p:blipFill>
          <p:spPr bwMode="auto">
            <a:xfrm>
              <a:off x="1661780" y="4302869"/>
              <a:ext cx="220693" cy="168112"/>
            </a:xfrm>
            <a:prstGeom prst="rect">
              <a:avLst/>
            </a:prstGeom>
            <a:noFill/>
            <a:ln w="9525">
              <a:noFill/>
              <a:miter lim="800000"/>
              <a:headEnd/>
              <a:tailEnd/>
            </a:ln>
          </p:spPr>
        </p:pic>
      </p:grpSp>
      <p:sp>
        <p:nvSpPr>
          <p:cNvPr id="27" name="Flowchart: Off-page Connector 26"/>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13</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nodeType="afterGroup">
                            <p:stCondLst>
                              <p:cond delay="5000"/>
                            </p:stCondLst>
                            <p:childTnLst>
                              <p:par>
                                <p:cTn id="53" presetID="53" presetClass="entr" presetSubtype="16"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nodeType="afterGroup">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nodeType="afterGroup">
                            <p:stCondLst>
                              <p:cond delay="6000"/>
                            </p:stCondLst>
                            <p:childTnLst>
                              <p:par>
                                <p:cTn id="63" presetID="53" presetClass="entr" presetSubtype="16"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childTnLst>
                          </p:cTn>
                        </p:par>
                        <p:par>
                          <p:cTn id="68" fill="hold" nodeType="afterGroup">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childTnLst>
                          </p:cTn>
                        </p:par>
                        <p:par>
                          <p:cTn id="72" fill="hold" nodeType="afterGroup">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26" grpId="0"/>
      <p:bldP spid="32" grpId="0"/>
      <p:bldP spid="36" grpId="0"/>
      <p:bldP spid="37" grpId="0"/>
      <p:bldP spid="46" grpId="0"/>
      <p:bldP spid="4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Client List Slide</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2" name="Group 1"/>
          <p:cNvGrpSpPr>
            <a:grpSpLocks/>
          </p:cNvGrpSpPr>
          <p:nvPr/>
        </p:nvGrpSpPr>
        <p:grpSpPr bwMode="auto">
          <a:xfrm>
            <a:off x="1692275" y="1620845"/>
            <a:ext cx="5759450" cy="1081951"/>
            <a:chOff x="1691680" y="2276872"/>
            <a:chExt cx="5760640" cy="1474068"/>
          </a:xfrm>
        </p:grpSpPr>
        <p:pic>
          <p:nvPicPr>
            <p:cNvPr id="21517" name="Picture 2"/>
            <p:cNvPicPr>
              <a:picLocks noChangeAspect="1" noChangeArrowheads="1"/>
            </p:cNvPicPr>
            <p:nvPr/>
          </p:nvPicPr>
          <p:blipFill>
            <a:blip r:embed="rId2" cstate="print"/>
            <a:srcRect/>
            <a:stretch>
              <a:fillRect/>
            </a:stretch>
          </p:blipFill>
          <p:spPr bwMode="auto">
            <a:xfrm>
              <a:off x="4821145" y="2864995"/>
              <a:ext cx="1065381" cy="303213"/>
            </a:xfrm>
            <a:prstGeom prst="rect">
              <a:avLst/>
            </a:prstGeom>
            <a:noFill/>
            <a:ln w="9525">
              <a:noFill/>
              <a:miter lim="800000"/>
              <a:headEnd/>
              <a:tailEnd/>
            </a:ln>
          </p:spPr>
        </p:pic>
        <p:pic>
          <p:nvPicPr>
            <p:cNvPr id="21518" name="Picture 3"/>
            <p:cNvPicPr>
              <a:picLocks noChangeAspect="1" noChangeArrowheads="1"/>
            </p:cNvPicPr>
            <p:nvPr/>
          </p:nvPicPr>
          <p:blipFill>
            <a:blip r:embed="rId3" cstate="print"/>
            <a:srcRect/>
            <a:stretch>
              <a:fillRect/>
            </a:stretch>
          </p:blipFill>
          <p:spPr bwMode="auto">
            <a:xfrm>
              <a:off x="6510449" y="2904502"/>
              <a:ext cx="863144" cy="193965"/>
            </a:xfrm>
            <a:prstGeom prst="rect">
              <a:avLst/>
            </a:prstGeom>
            <a:noFill/>
            <a:ln w="9525">
              <a:noFill/>
              <a:miter lim="800000"/>
              <a:headEnd/>
              <a:tailEnd/>
            </a:ln>
          </p:spPr>
        </p:pic>
        <p:pic>
          <p:nvPicPr>
            <p:cNvPr id="21519" name="Picture 4"/>
            <p:cNvPicPr>
              <a:picLocks noChangeAspect="1" noChangeArrowheads="1"/>
            </p:cNvPicPr>
            <p:nvPr/>
          </p:nvPicPr>
          <p:blipFill>
            <a:blip r:embed="rId4" cstate="print"/>
            <a:srcRect/>
            <a:stretch>
              <a:fillRect/>
            </a:stretch>
          </p:blipFill>
          <p:spPr bwMode="auto">
            <a:xfrm>
              <a:off x="3244861" y="3534726"/>
              <a:ext cx="1012612" cy="216214"/>
            </a:xfrm>
            <a:prstGeom prst="rect">
              <a:avLst/>
            </a:prstGeom>
            <a:noFill/>
            <a:ln w="9525">
              <a:noFill/>
              <a:miter lim="800000"/>
              <a:headEnd/>
              <a:tailEnd/>
            </a:ln>
          </p:spPr>
        </p:pic>
        <p:pic>
          <p:nvPicPr>
            <p:cNvPr id="21520" name="Picture 5"/>
            <p:cNvPicPr>
              <a:picLocks noChangeAspect="1" noChangeArrowheads="1"/>
            </p:cNvPicPr>
            <p:nvPr/>
          </p:nvPicPr>
          <p:blipFill>
            <a:blip r:embed="rId5" cstate="print"/>
            <a:srcRect/>
            <a:stretch>
              <a:fillRect/>
            </a:stretch>
          </p:blipFill>
          <p:spPr bwMode="auto">
            <a:xfrm>
              <a:off x="3176912" y="2908495"/>
              <a:ext cx="903649" cy="216214"/>
            </a:xfrm>
            <a:prstGeom prst="rect">
              <a:avLst/>
            </a:prstGeom>
            <a:noFill/>
            <a:ln w="9525">
              <a:noFill/>
              <a:miter lim="800000"/>
              <a:headEnd/>
              <a:tailEnd/>
            </a:ln>
          </p:spPr>
        </p:pic>
        <p:pic>
          <p:nvPicPr>
            <p:cNvPr id="21521" name="Picture 6"/>
            <p:cNvPicPr>
              <a:picLocks noChangeAspect="1" noChangeArrowheads="1"/>
            </p:cNvPicPr>
            <p:nvPr/>
          </p:nvPicPr>
          <p:blipFill>
            <a:blip r:embed="rId6" cstate="print"/>
            <a:srcRect/>
            <a:stretch>
              <a:fillRect/>
            </a:stretch>
          </p:blipFill>
          <p:spPr bwMode="auto">
            <a:xfrm>
              <a:off x="1691680" y="2904502"/>
              <a:ext cx="958129" cy="220207"/>
            </a:xfrm>
            <a:prstGeom prst="rect">
              <a:avLst/>
            </a:prstGeom>
            <a:noFill/>
            <a:ln w="9525">
              <a:noFill/>
              <a:miter lim="800000"/>
              <a:headEnd/>
              <a:tailEnd/>
            </a:ln>
          </p:spPr>
        </p:pic>
        <p:pic>
          <p:nvPicPr>
            <p:cNvPr id="21522" name="Picture 7"/>
            <p:cNvPicPr>
              <a:picLocks noChangeAspect="1" noChangeArrowheads="1"/>
            </p:cNvPicPr>
            <p:nvPr/>
          </p:nvPicPr>
          <p:blipFill>
            <a:blip r:embed="rId7" cstate="print"/>
            <a:srcRect/>
            <a:stretch>
              <a:fillRect/>
            </a:stretch>
          </p:blipFill>
          <p:spPr bwMode="auto">
            <a:xfrm>
              <a:off x="4821145" y="2276872"/>
              <a:ext cx="836903" cy="226483"/>
            </a:xfrm>
            <a:prstGeom prst="rect">
              <a:avLst/>
            </a:prstGeom>
            <a:noFill/>
            <a:ln w="9525">
              <a:noFill/>
              <a:miter lim="800000"/>
              <a:headEnd/>
              <a:tailEnd/>
            </a:ln>
          </p:spPr>
        </p:pic>
        <p:pic>
          <p:nvPicPr>
            <p:cNvPr id="21523" name="Picture 8"/>
            <p:cNvPicPr>
              <a:picLocks noChangeAspect="1" noChangeArrowheads="1"/>
            </p:cNvPicPr>
            <p:nvPr/>
          </p:nvPicPr>
          <p:blipFill>
            <a:blip r:embed="rId8" cstate="print"/>
            <a:srcRect/>
            <a:stretch>
              <a:fillRect/>
            </a:stretch>
          </p:blipFill>
          <p:spPr bwMode="auto">
            <a:xfrm>
              <a:off x="1691680" y="2295271"/>
              <a:ext cx="1024878" cy="246450"/>
            </a:xfrm>
            <a:prstGeom prst="rect">
              <a:avLst/>
            </a:prstGeom>
            <a:noFill/>
            <a:ln w="9525">
              <a:noFill/>
              <a:miter lim="800000"/>
              <a:headEnd/>
              <a:tailEnd/>
            </a:ln>
          </p:spPr>
        </p:pic>
        <p:pic>
          <p:nvPicPr>
            <p:cNvPr id="21524" name="Picture 9"/>
            <p:cNvPicPr>
              <a:picLocks noChangeAspect="1" noChangeArrowheads="1"/>
            </p:cNvPicPr>
            <p:nvPr/>
          </p:nvPicPr>
          <p:blipFill>
            <a:blip r:embed="rId9" cstate="print"/>
            <a:srcRect/>
            <a:stretch>
              <a:fillRect/>
            </a:stretch>
          </p:blipFill>
          <p:spPr bwMode="auto">
            <a:xfrm>
              <a:off x="6510449" y="2300262"/>
              <a:ext cx="941871" cy="236466"/>
            </a:xfrm>
            <a:prstGeom prst="rect">
              <a:avLst/>
            </a:prstGeom>
            <a:noFill/>
            <a:ln w="9525">
              <a:noFill/>
              <a:miter lim="800000"/>
              <a:headEnd/>
              <a:tailEnd/>
            </a:ln>
          </p:spPr>
        </p:pic>
        <p:pic>
          <p:nvPicPr>
            <p:cNvPr id="21525" name="Picture 10"/>
            <p:cNvPicPr>
              <a:picLocks noChangeAspect="1" noChangeArrowheads="1"/>
            </p:cNvPicPr>
            <p:nvPr/>
          </p:nvPicPr>
          <p:blipFill>
            <a:blip r:embed="rId10" cstate="print"/>
            <a:srcRect/>
            <a:stretch>
              <a:fillRect/>
            </a:stretch>
          </p:blipFill>
          <p:spPr bwMode="auto">
            <a:xfrm>
              <a:off x="3244861" y="2333636"/>
              <a:ext cx="729649" cy="169719"/>
            </a:xfrm>
            <a:prstGeom prst="rect">
              <a:avLst/>
            </a:prstGeom>
            <a:noFill/>
            <a:ln w="9525">
              <a:noFill/>
              <a:miter lim="800000"/>
              <a:headEnd/>
              <a:tailEnd/>
            </a:ln>
          </p:spPr>
        </p:pic>
        <p:pic>
          <p:nvPicPr>
            <p:cNvPr id="21526" name="Picture 9"/>
            <p:cNvPicPr>
              <a:picLocks noChangeAspect="1" noChangeArrowheads="1"/>
            </p:cNvPicPr>
            <p:nvPr/>
          </p:nvPicPr>
          <p:blipFill>
            <a:blip r:embed="rId9" cstate="print"/>
            <a:srcRect/>
            <a:stretch>
              <a:fillRect/>
            </a:stretch>
          </p:blipFill>
          <p:spPr bwMode="auto">
            <a:xfrm>
              <a:off x="1691680" y="3514474"/>
              <a:ext cx="941871" cy="236466"/>
            </a:xfrm>
            <a:prstGeom prst="rect">
              <a:avLst/>
            </a:prstGeom>
            <a:noFill/>
            <a:ln w="9525">
              <a:noFill/>
              <a:miter lim="800000"/>
              <a:headEnd/>
              <a:tailEnd/>
            </a:ln>
          </p:spPr>
        </p:pic>
      </p:grpSp>
      <p:sp>
        <p:nvSpPr>
          <p:cNvPr id="14" name="Rectangle 13"/>
          <p:cNvSpPr/>
          <p:nvPr/>
        </p:nvSpPr>
        <p:spPr>
          <a:xfrm>
            <a:off x="0" y="2981966"/>
            <a:ext cx="9144000" cy="722227"/>
          </a:xfrm>
          <a:prstGeom prst="rect">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3" name="Group 2"/>
          <p:cNvGrpSpPr>
            <a:grpSpLocks/>
          </p:cNvGrpSpPr>
          <p:nvPr/>
        </p:nvGrpSpPr>
        <p:grpSpPr bwMode="auto">
          <a:xfrm>
            <a:off x="1328739" y="2950020"/>
            <a:ext cx="6416675" cy="757473"/>
            <a:chOff x="1328950" y="4014589"/>
            <a:chExt cx="6416782" cy="1030500"/>
          </a:xfrm>
        </p:grpSpPr>
        <p:sp>
          <p:nvSpPr>
            <p:cNvPr id="15" name="Subtitle 2"/>
            <p:cNvSpPr txBox="1">
              <a:spLocks/>
            </p:cNvSpPr>
            <p:nvPr/>
          </p:nvSpPr>
          <p:spPr>
            <a:xfrm>
              <a:off x="2054449" y="4171420"/>
              <a:ext cx="5691283" cy="31177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600" b="1">
                  <a:solidFill>
                    <a:schemeClr val="bg1"/>
                  </a:solidFill>
                  <a:latin typeface="+mj-lt"/>
                  <a:ea typeface="Franchise" pitchFamily="49" charset="0"/>
                </a:rPr>
                <a:t>Service to others is the rent you pay for your room here on earth</a:t>
              </a:r>
              <a:endParaRPr lang="en-US" sz="1600" b="1" smtClean="0">
                <a:solidFill>
                  <a:schemeClr val="bg1"/>
                </a:solidFill>
                <a:latin typeface="+mj-lt"/>
                <a:ea typeface="Franchise" pitchFamily="49" charset="0"/>
              </a:endParaRPr>
            </a:p>
          </p:txBody>
        </p:sp>
        <p:sp>
          <p:nvSpPr>
            <p:cNvPr id="21515" name="Subtitle 2"/>
            <p:cNvSpPr txBox="1">
              <a:spLocks/>
            </p:cNvSpPr>
            <p:nvPr/>
          </p:nvSpPr>
          <p:spPr bwMode="auto">
            <a:xfrm>
              <a:off x="1328950" y="4014589"/>
              <a:ext cx="725499" cy="603596"/>
            </a:xfrm>
            <a:prstGeom prst="rect">
              <a:avLst/>
            </a:prstGeom>
            <a:noFill/>
            <a:ln w="9525">
              <a:noFill/>
              <a:miter lim="800000"/>
              <a:headEnd/>
              <a:tailEnd/>
            </a:ln>
          </p:spPr>
          <p:txBody>
            <a:bodyPr/>
            <a:lstStyle/>
            <a:p>
              <a:pPr>
                <a:spcBef>
                  <a:spcPct val="20000"/>
                </a:spcBef>
                <a:buFont typeface="Arial" charset="0"/>
                <a:buNone/>
              </a:pPr>
              <a:r>
                <a:rPr lang="en-US" altLang="zh-CN" sz="11500">
                  <a:solidFill>
                    <a:schemeClr val="bg1"/>
                  </a:solidFill>
                  <a:latin typeface="Signika Negative" pitchFamily="2" charset="0"/>
                </a:rPr>
                <a:t>“</a:t>
              </a:r>
            </a:p>
          </p:txBody>
        </p:sp>
        <p:sp>
          <p:nvSpPr>
            <p:cNvPr id="21516" name="TextBox 26"/>
            <p:cNvSpPr txBox="1">
              <a:spLocks noChangeArrowheads="1"/>
            </p:cNvSpPr>
            <p:nvPr/>
          </p:nvSpPr>
          <p:spPr bwMode="auto">
            <a:xfrm>
              <a:off x="2054410" y="4417019"/>
              <a:ext cx="5392596" cy="628070"/>
            </a:xfrm>
            <a:prstGeom prst="rect">
              <a:avLst/>
            </a:prstGeom>
            <a:noFill/>
            <a:ln w="9525">
              <a:noFill/>
              <a:miter lim="800000"/>
              <a:headEnd/>
              <a:tailEnd/>
            </a:ln>
          </p:spPr>
          <p:txBody>
            <a:bodyPr>
              <a:spAutoFit/>
            </a:bodyPr>
            <a:lstStyle/>
            <a:p>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Signika Negative" pitchFamily="2" charset="0"/>
              </a:endParaRPr>
            </a:p>
          </p:txBody>
        </p:sp>
      </p:grpSp>
      <p:sp>
        <p:nvSpPr>
          <p:cNvPr id="28" name="TextBox 27"/>
          <p:cNvSpPr txBox="1">
            <a:spLocks noChangeArrowheads="1"/>
          </p:cNvSpPr>
          <p:nvPr/>
        </p:nvSpPr>
        <p:spPr bwMode="auto">
          <a:xfrm>
            <a:off x="1376364" y="3844471"/>
            <a:ext cx="66516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Contrary to popular belief It has roots in a piece of classical Latin literature from 45 BC. </a:t>
            </a:r>
            <a:endParaRPr lang="en-US" altLang="zh-CN" sz="1200" b="1">
              <a:solidFill>
                <a:srgbClr val="A6A6A6"/>
              </a:solidFill>
              <a:latin typeface="Signika Negative" pitchFamily="2" charset="0"/>
            </a:endParaRPr>
          </a:p>
        </p:txBody>
      </p:sp>
      <p:sp>
        <p:nvSpPr>
          <p:cNvPr id="29" name="Flowchart: Off-page Connector 2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14</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a:spLocks noChangeArrowheads="1"/>
          </p:cNvSpPr>
          <p:nvPr/>
        </p:nvSpPr>
        <p:spPr bwMode="auto">
          <a:xfrm>
            <a:off x="3132138" y="1937514"/>
            <a:ext cx="4419600" cy="830997"/>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Signika Negative" pitchFamily="2" charset="0"/>
            </a:endParaRPr>
          </a:p>
        </p:txBody>
      </p:sp>
      <p:sp>
        <p:nvSpPr>
          <p:cNvPr id="7" name="Rectangle 6"/>
          <p:cNvSpPr/>
          <p:nvPr/>
        </p:nvSpPr>
        <p:spPr>
          <a:xfrm>
            <a:off x="0" y="2837520"/>
            <a:ext cx="9144000" cy="794450"/>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9" name="Subtitle 2"/>
          <p:cNvSpPr txBox="1">
            <a:spLocks/>
          </p:cNvSpPr>
          <p:nvPr/>
        </p:nvSpPr>
        <p:spPr>
          <a:xfrm>
            <a:off x="1041401" y="488893"/>
            <a:ext cx="6704013"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Testimonial Sample Slide</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2" name="Group 2"/>
          <p:cNvGrpSpPr>
            <a:grpSpLocks/>
          </p:cNvGrpSpPr>
          <p:nvPr/>
        </p:nvGrpSpPr>
        <p:grpSpPr bwMode="auto">
          <a:xfrm>
            <a:off x="1328739" y="2841686"/>
            <a:ext cx="6416675" cy="757473"/>
            <a:chOff x="1328950" y="3866381"/>
            <a:chExt cx="6416782" cy="1030500"/>
          </a:xfrm>
        </p:grpSpPr>
        <p:sp>
          <p:nvSpPr>
            <p:cNvPr id="27" name="Subtitle 2"/>
            <p:cNvSpPr txBox="1">
              <a:spLocks/>
            </p:cNvSpPr>
            <p:nvPr/>
          </p:nvSpPr>
          <p:spPr>
            <a:xfrm>
              <a:off x="2054449" y="4023212"/>
              <a:ext cx="5691283" cy="31177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600" b="1" dirty="0">
                  <a:solidFill>
                    <a:schemeClr val="bg1"/>
                  </a:solidFill>
                  <a:latin typeface="+mj-lt"/>
                  <a:ea typeface="Franchise" pitchFamily="49" charset="0"/>
                </a:rPr>
                <a:t>Service to others is the rent you pay for your room here on earth</a:t>
              </a:r>
              <a:endParaRPr lang="en-US" sz="1600" b="1" dirty="0" smtClean="0">
                <a:solidFill>
                  <a:schemeClr val="bg1"/>
                </a:solidFill>
                <a:latin typeface="+mj-lt"/>
                <a:ea typeface="Franchise" pitchFamily="49" charset="0"/>
              </a:endParaRPr>
            </a:p>
          </p:txBody>
        </p:sp>
        <p:sp>
          <p:nvSpPr>
            <p:cNvPr id="22547" name="Subtitle 2"/>
            <p:cNvSpPr txBox="1">
              <a:spLocks/>
            </p:cNvSpPr>
            <p:nvPr/>
          </p:nvSpPr>
          <p:spPr bwMode="auto">
            <a:xfrm>
              <a:off x="1328950" y="3866381"/>
              <a:ext cx="725499" cy="603596"/>
            </a:xfrm>
            <a:prstGeom prst="rect">
              <a:avLst/>
            </a:prstGeom>
            <a:noFill/>
            <a:ln w="9525">
              <a:noFill/>
              <a:miter lim="800000"/>
              <a:headEnd/>
              <a:tailEnd/>
            </a:ln>
          </p:spPr>
          <p:txBody>
            <a:bodyPr/>
            <a:lstStyle/>
            <a:p>
              <a:pPr>
                <a:spcBef>
                  <a:spcPct val="20000"/>
                </a:spcBef>
                <a:buFont typeface="Arial" charset="0"/>
                <a:buNone/>
              </a:pPr>
              <a:r>
                <a:rPr lang="en-US" altLang="zh-CN" sz="11500">
                  <a:solidFill>
                    <a:schemeClr val="bg1"/>
                  </a:solidFill>
                  <a:latin typeface="Signika Negative" pitchFamily="2" charset="0"/>
                </a:rPr>
                <a:t>“</a:t>
              </a:r>
            </a:p>
          </p:txBody>
        </p:sp>
        <p:sp>
          <p:nvSpPr>
            <p:cNvPr id="22548" name="TextBox 28"/>
            <p:cNvSpPr txBox="1">
              <a:spLocks noChangeArrowheads="1"/>
            </p:cNvSpPr>
            <p:nvPr/>
          </p:nvSpPr>
          <p:spPr bwMode="auto">
            <a:xfrm>
              <a:off x="2054410" y="4268811"/>
              <a:ext cx="5392596" cy="628070"/>
            </a:xfrm>
            <a:prstGeom prst="rect">
              <a:avLst/>
            </a:prstGeom>
            <a:noFill/>
            <a:ln w="9525">
              <a:noFill/>
              <a:miter lim="800000"/>
              <a:headEnd/>
              <a:tailEnd/>
            </a:ln>
          </p:spPr>
          <p:txBody>
            <a:bodyPr>
              <a:spAutoFit/>
            </a:bodyPr>
            <a:lstStyle/>
            <a:p>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Signika Negative" pitchFamily="2" charset="0"/>
              </a:endParaRPr>
            </a:p>
          </p:txBody>
        </p:sp>
      </p:grpSp>
      <p:grpSp>
        <p:nvGrpSpPr>
          <p:cNvPr id="3" name="Group 29"/>
          <p:cNvGrpSpPr>
            <a:grpSpLocks/>
          </p:cNvGrpSpPr>
          <p:nvPr/>
        </p:nvGrpSpPr>
        <p:grpSpPr bwMode="auto">
          <a:xfrm>
            <a:off x="1504950" y="1595845"/>
            <a:ext cx="1411288" cy="1006951"/>
            <a:chOff x="993745" y="2835541"/>
            <a:chExt cx="1877029" cy="1823583"/>
          </a:xfrm>
        </p:grpSpPr>
        <p:sp>
          <p:nvSpPr>
            <p:cNvPr id="31" name="Oval 30"/>
            <p:cNvSpPr/>
            <p:nvPr/>
          </p:nvSpPr>
          <p:spPr>
            <a:xfrm>
              <a:off x="1124651" y="2835541"/>
              <a:ext cx="1729231" cy="1728002"/>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2" name="Diagonal Stripe 8"/>
            <p:cNvSpPr/>
            <p:nvPr/>
          </p:nvSpPr>
          <p:spPr>
            <a:xfrm>
              <a:off x="2062110" y="2868239"/>
              <a:ext cx="808664" cy="752072"/>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3" name="Diagonal Stripe 8"/>
            <p:cNvSpPr/>
            <p:nvPr/>
          </p:nvSpPr>
          <p:spPr>
            <a:xfrm>
              <a:off x="993745" y="3904538"/>
              <a:ext cx="808664" cy="754586"/>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4" name="Oval 33"/>
            <p:cNvSpPr/>
            <p:nvPr/>
          </p:nvSpPr>
          <p:spPr>
            <a:xfrm>
              <a:off x="1187993" y="2895908"/>
              <a:ext cx="1604659" cy="16072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4" name="Group 1"/>
          <p:cNvGrpSpPr>
            <a:grpSpLocks/>
          </p:cNvGrpSpPr>
          <p:nvPr/>
        </p:nvGrpSpPr>
        <p:grpSpPr bwMode="auto">
          <a:xfrm>
            <a:off x="3132138" y="1568068"/>
            <a:ext cx="2519362" cy="411499"/>
            <a:chOff x="3131376" y="2132856"/>
            <a:chExt cx="2520744" cy="562053"/>
          </a:xfrm>
        </p:grpSpPr>
        <p:sp>
          <p:nvSpPr>
            <p:cNvPr id="42" name="TextBox 41"/>
            <p:cNvSpPr txBox="1"/>
            <p:nvPr/>
          </p:nvSpPr>
          <p:spPr>
            <a:xfrm>
              <a:off x="3131376" y="2132856"/>
              <a:ext cx="2520744" cy="462420"/>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Martina Cuyamel</a:t>
              </a:r>
            </a:p>
          </p:txBody>
        </p:sp>
        <p:sp>
          <p:nvSpPr>
            <p:cNvPr id="43" name="TextBox 42"/>
            <p:cNvSpPr txBox="1"/>
            <p:nvPr/>
          </p:nvSpPr>
          <p:spPr>
            <a:xfrm>
              <a:off x="3131376" y="2358604"/>
              <a:ext cx="1666200" cy="336305"/>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PC Magazine Editor</a:t>
              </a:r>
            </a:p>
          </p:txBody>
        </p:sp>
      </p:grpSp>
      <p:sp>
        <p:nvSpPr>
          <p:cNvPr id="93" name="TextBox 92"/>
          <p:cNvSpPr txBox="1">
            <a:spLocks noChangeArrowheads="1"/>
          </p:cNvSpPr>
          <p:nvPr/>
        </p:nvSpPr>
        <p:spPr bwMode="auto">
          <a:xfrm>
            <a:off x="1376363" y="3843083"/>
            <a:ext cx="64357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Signika Negative" pitchFamily="2" charset="0"/>
            </a:endParaRPr>
          </a:p>
        </p:txBody>
      </p:sp>
      <p:sp>
        <p:nvSpPr>
          <p:cNvPr id="19" name="Flowchart: Off-page Connector 1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15</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nodeType="afterGroup">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7" grpId="0" animBg="1"/>
      <p:bldP spid="9" grpId="0"/>
      <p:bldP spid="11"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72336" y="1567551"/>
            <a:ext cx="6420974" cy="3406505"/>
          </a:xfrm>
          <a:prstGeom prst="rect">
            <a:avLst/>
          </a:prstGeom>
          <a:noFill/>
        </p:spPr>
        <p:txBody>
          <a:bodyPr rIns="144000" bIns="36000" numCol="2" spcCol="360000">
            <a:spAutoFit/>
          </a:bodyPr>
          <a:lstStyle/>
          <a:p>
            <a:pPr algn="just" fontAlgn="auto">
              <a:spcBef>
                <a:spcPts val="0"/>
              </a:spcBef>
              <a:spcAft>
                <a:spcPts val="0"/>
              </a:spcAft>
              <a:defRPr/>
            </a:pPr>
            <a:r>
              <a:rPr lang="en-US" sz="1200" dirty="0">
                <a:solidFill>
                  <a:schemeClr val="bg1">
                    <a:lumMod val="65000"/>
                  </a:schemeClr>
                </a:solidFill>
                <a:latin typeface="+mn-lt"/>
                <a:cs typeface="+mn-cs"/>
              </a:rPr>
              <a:t>Contrary to popular belief, Lorem Ipsum is not simply random text. It has roots in a piece of classical Latin literature from 45 BC.</a:t>
            </a:r>
          </a:p>
          <a:p>
            <a:pPr algn="just" fontAlgn="auto">
              <a:spcBef>
                <a:spcPts val="0"/>
              </a:spcBef>
              <a:spcAft>
                <a:spcPts val="0"/>
              </a:spcAft>
              <a:defRPr/>
            </a:pPr>
            <a:endParaRPr lang="en-US" sz="1200" b="1" i="1" dirty="0">
              <a:solidFill>
                <a:schemeClr val="bg1">
                  <a:lumMod val="65000"/>
                </a:schemeClr>
              </a:solidFill>
              <a:latin typeface="+mn-lt"/>
              <a:cs typeface="+mn-cs"/>
            </a:endParaRPr>
          </a:p>
          <a:p>
            <a:pPr algn="just" fontAlgn="auto">
              <a:spcBef>
                <a:spcPts val="0"/>
              </a:spcBef>
              <a:spcAft>
                <a:spcPts val="0"/>
              </a:spcAft>
              <a:defRPr/>
            </a:pPr>
            <a:r>
              <a:rPr lang="en-US" sz="1200" b="1" i="1" dirty="0">
                <a:solidFill>
                  <a:schemeClr val="bg1">
                    <a:lumMod val="65000"/>
                  </a:schemeClr>
                </a:solidFill>
                <a:latin typeface="+mn-lt"/>
                <a:cs typeface="+mn-cs"/>
              </a:rPr>
              <a:t>Contrary to popular belief </a:t>
            </a:r>
            <a:r>
              <a:rPr lang="en-US" sz="1200" dirty="0">
                <a:solidFill>
                  <a:schemeClr val="bg1">
                    <a:lumMod val="65000"/>
                  </a:schemeClr>
                </a:solidFill>
                <a:latin typeface="+mn-lt"/>
                <a:cs typeface="+mn-cs"/>
              </a:rPr>
              <a:t>It has roots in a piece of classical Latin literature from 45 BC. </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If you are going to use a passage of Lorem Ipsum, you need to be sure there isn't anything embarrassing hidden in the middle of text. </a:t>
            </a: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a:t>
            </a:r>
            <a:endParaRPr lang="en-US" sz="1200" b="1" dirty="0">
              <a:solidFill>
                <a:schemeClr val="bg1">
                  <a:lumMod val="65000"/>
                </a:schemeClr>
              </a:solidFill>
              <a:latin typeface="Signika Negative" pitchFamily="2" charset="0"/>
              <a:cs typeface="+mn-cs"/>
            </a:endParaRPr>
          </a:p>
        </p:txBody>
      </p: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2 Columns Sample Slide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sp>
        <p:nvSpPr>
          <p:cNvPr id="7" name="Flowchart: Off-page Connector 6"/>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16</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p:cNvPicPr>
          <p:nvPr/>
        </p:nvPicPr>
        <p:blipFill>
          <a:blip r:embed="rId2" cstate="print"/>
          <a:srcRect/>
          <a:stretch>
            <a:fillRect/>
          </a:stretch>
        </p:blipFill>
        <p:spPr bwMode="auto">
          <a:xfrm>
            <a:off x="0" y="0"/>
            <a:ext cx="9144000" cy="5040313"/>
          </a:xfrm>
          <a:prstGeom prst="rect">
            <a:avLst/>
          </a:prstGeom>
          <a:blipFill dpi="0" rotWithShape="1">
            <a:blip r:embed="rId2" cstate="print"/>
            <a:srcRect/>
            <a:stretch>
              <a:fillRect/>
            </a:stretch>
          </a:blipFill>
          <a:ln w="9525">
            <a:noFill/>
            <a:miter lim="800000"/>
            <a:headEnd/>
            <a:tailEnd/>
          </a:ln>
        </p:spPr>
      </p:pic>
      <p:grpSp>
        <p:nvGrpSpPr>
          <p:cNvPr id="2" name="Group 3"/>
          <p:cNvGrpSpPr>
            <a:grpSpLocks/>
          </p:cNvGrpSpPr>
          <p:nvPr/>
        </p:nvGrpSpPr>
        <p:grpSpPr bwMode="auto">
          <a:xfrm>
            <a:off x="-684213" y="986118"/>
            <a:ext cx="4689476" cy="3226412"/>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4" name="Group 5"/>
          <p:cNvGrpSpPr>
            <a:grpSpLocks/>
          </p:cNvGrpSpPr>
          <p:nvPr/>
        </p:nvGrpSpPr>
        <p:grpSpPr bwMode="auto">
          <a:xfrm>
            <a:off x="-555624" y="1890291"/>
            <a:ext cx="4176713" cy="1592862"/>
            <a:chOff x="-1365030" y="4581128"/>
            <a:chExt cx="7704856" cy="2167814"/>
          </a:xfrm>
        </p:grpSpPr>
        <p:sp>
          <p:nvSpPr>
            <p:cNvPr id="18" name="Subtitle 2"/>
            <p:cNvSpPr txBox="1">
              <a:spLocks/>
            </p:cNvSpPr>
            <p:nvPr/>
          </p:nvSpPr>
          <p:spPr>
            <a:xfrm>
              <a:off x="-1365030" y="4581128"/>
              <a:ext cx="7704856" cy="78633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400" b="1" spc="-150" dirty="0" smtClean="0">
                  <a:solidFill>
                    <a:srgbClr val="F5C24C"/>
                  </a:solidFill>
                  <a:latin typeface="Signika Negative" pitchFamily="2" charset="0"/>
                  <a:ea typeface="Franchise" pitchFamily="49" charset="0"/>
                </a:rPr>
                <a:t>*</a:t>
              </a:r>
              <a:r>
                <a:rPr lang="en-US" sz="4400" b="1" spc="-150" dirty="0" smtClean="0">
                  <a:solidFill>
                    <a:schemeClr val="bg1"/>
                  </a:solidFill>
                  <a:latin typeface="Signika Negative" pitchFamily="2" charset="0"/>
                  <a:ea typeface="Franchise" pitchFamily="49" charset="0"/>
                </a:rPr>
                <a:t>our </a:t>
              </a:r>
              <a:r>
                <a:rPr lang="en-US" sz="4400" b="1" spc="-150" dirty="0" smtClean="0">
                  <a:solidFill>
                    <a:srgbClr val="F5C24C"/>
                  </a:solidFill>
                  <a:latin typeface="Signika Negative" pitchFamily="2" charset="0"/>
                  <a:ea typeface="Franchise" pitchFamily="49" charset="0"/>
                </a:rPr>
                <a:t>vision</a:t>
              </a:r>
            </a:p>
          </p:txBody>
        </p:sp>
        <p:sp>
          <p:nvSpPr>
            <p:cNvPr id="6150" name="TextBox 26"/>
            <p:cNvSpPr txBox="1">
              <a:spLocks noChangeArrowheads="1"/>
            </p:cNvSpPr>
            <p:nvPr/>
          </p:nvSpPr>
          <p:spPr bwMode="auto">
            <a:xfrm>
              <a:off x="584150" y="5366670"/>
              <a:ext cx="4825779" cy="1382272"/>
            </a:xfrm>
            <a:prstGeom prst="rect">
              <a:avLst/>
            </a:prstGeom>
            <a:noFill/>
            <a:ln w="9525">
              <a:noFill/>
              <a:miter lim="800000"/>
              <a:headEnd/>
              <a:tailEnd/>
            </a:ln>
          </p:spPr>
          <p:txBody>
            <a:bodyPr>
              <a:spAutoFit/>
            </a:bodyPr>
            <a:lstStyle/>
            <a:p>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Signika Negative" pitchFamily="2"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1372336" y="1567551"/>
            <a:ext cx="6420974" cy="3591171"/>
          </a:xfrm>
          <a:prstGeom prst="rect">
            <a:avLst/>
          </a:prstGeom>
          <a:noFill/>
        </p:spPr>
        <p:txBody>
          <a:bodyPr rIns="144000" bIns="36000" numCol="3" spcCol="360000">
            <a:spAutoFit/>
          </a:bodyPr>
          <a:lstStyle/>
          <a:p>
            <a:pPr algn="just" fontAlgn="auto">
              <a:spcBef>
                <a:spcPts val="0"/>
              </a:spcBef>
              <a:spcAft>
                <a:spcPts val="0"/>
              </a:spcAft>
              <a:defRPr/>
            </a:pPr>
            <a:r>
              <a:rPr lang="en-US" sz="1200" dirty="0">
                <a:solidFill>
                  <a:schemeClr val="bg1">
                    <a:lumMod val="65000"/>
                  </a:schemeClr>
                </a:solidFill>
                <a:latin typeface="+mn-lt"/>
                <a:cs typeface="+mn-cs"/>
              </a:rPr>
              <a:t>Contrary to popular belief, Lorem Ipsum is not simply random text. It has roots in a piece of classical Latin literature from 45 BC.</a:t>
            </a:r>
          </a:p>
          <a:p>
            <a:pPr algn="just" fontAlgn="auto">
              <a:spcBef>
                <a:spcPts val="0"/>
              </a:spcBef>
              <a:spcAft>
                <a:spcPts val="0"/>
              </a:spcAft>
              <a:defRPr/>
            </a:pPr>
            <a:endParaRPr lang="en-US" sz="1200" b="1" i="1" dirty="0">
              <a:solidFill>
                <a:schemeClr val="bg1">
                  <a:lumMod val="65000"/>
                </a:schemeClr>
              </a:solidFill>
              <a:latin typeface="+mn-lt"/>
              <a:cs typeface="+mn-cs"/>
            </a:endParaRPr>
          </a:p>
          <a:p>
            <a:pPr algn="just" fontAlgn="auto">
              <a:spcBef>
                <a:spcPts val="0"/>
              </a:spcBef>
              <a:spcAft>
                <a:spcPts val="0"/>
              </a:spcAft>
              <a:defRPr/>
            </a:pPr>
            <a:r>
              <a:rPr lang="en-US" sz="1200" b="1" i="1" dirty="0">
                <a:solidFill>
                  <a:schemeClr val="bg1">
                    <a:lumMod val="65000"/>
                  </a:schemeClr>
                </a:solidFill>
                <a:latin typeface="+mn-lt"/>
                <a:cs typeface="+mn-cs"/>
              </a:rPr>
              <a:t>Contrary to popular belief </a:t>
            </a:r>
            <a:r>
              <a:rPr lang="en-US" sz="1200" dirty="0">
                <a:solidFill>
                  <a:schemeClr val="bg1">
                    <a:lumMod val="65000"/>
                  </a:schemeClr>
                </a:solidFill>
                <a:latin typeface="+mn-lt"/>
                <a:cs typeface="+mn-cs"/>
              </a:rPr>
              <a:t>It has roots in a piece of classical Latin literature from 45 BC. </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fontAlgn="auto">
              <a:spcBef>
                <a:spcPts val="0"/>
              </a:spcBef>
              <a:spcAft>
                <a:spcPts val="0"/>
              </a:spcAft>
              <a:defRPr/>
            </a:pPr>
            <a:endParaRPr lang="en-US" sz="1200" dirty="0">
              <a:solidFill>
                <a:schemeClr val="bg1">
                  <a:lumMod val="65000"/>
                </a:schemeClr>
              </a:solidFill>
              <a:latin typeface="+mn-lt"/>
              <a:cs typeface="+mn-cs"/>
            </a:endParaRPr>
          </a:p>
          <a:p>
            <a:pPr algn="just" fontAlgn="auto">
              <a:spcBef>
                <a:spcPts val="0"/>
              </a:spcBef>
              <a:spcAft>
                <a:spcPts val="0"/>
              </a:spcAft>
              <a:defRPr/>
            </a:pPr>
            <a:r>
              <a:rPr lang="en-US" sz="1200" dirty="0">
                <a:solidFill>
                  <a:schemeClr val="bg1">
                    <a:lumMod val="65000"/>
                  </a:schemeClr>
                </a:solidFill>
                <a:latin typeface="+mn-lt"/>
                <a:cs typeface="+mn-cs"/>
              </a:rPr>
              <a:t>If you are going to use a passage of Lorem Ipsum, you need to be sure there isn't anything embarrassing hidden in the middle of text. </a:t>
            </a:r>
          </a:p>
          <a:p>
            <a:pPr algn="just" fontAlgn="auto">
              <a:spcBef>
                <a:spcPts val="0"/>
              </a:spcBef>
              <a:spcAft>
                <a:spcPts val="0"/>
              </a:spcAft>
              <a:defRPr/>
            </a:pPr>
            <a:r>
              <a:rPr lang="en-US" sz="1200" dirty="0">
                <a:solidFill>
                  <a:schemeClr val="bg1">
                    <a:lumMod val="65000"/>
                  </a:schemeClr>
                </a:solidFill>
                <a:latin typeface="+mn-lt"/>
                <a:cs typeface="+mn-cs"/>
              </a:rPr>
              <a:t>There are many variations of passages of Lorem Ipsum available, but the majority have suffered alteration in some form, by injected humor, or randomized words which don't look even slightly believable.</a:t>
            </a:r>
            <a:endParaRPr lang="en-US" sz="1200" b="1" dirty="0">
              <a:solidFill>
                <a:schemeClr val="bg1">
                  <a:lumMod val="65000"/>
                </a:schemeClr>
              </a:solidFill>
              <a:latin typeface="Signika Negative" pitchFamily="2" charset="0"/>
              <a:cs typeface="+mn-cs"/>
            </a:endParaRPr>
          </a:p>
        </p:txBody>
      </p: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3 Columns Sample Slide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sp>
        <p:nvSpPr>
          <p:cNvPr id="7" name="Flowchart: Off-page Connector 6"/>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17</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Portfolio Sample 1</a:t>
            </a:r>
          </a:p>
        </p:txBody>
      </p:sp>
      <p:grpSp>
        <p:nvGrpSpPr>
          <p:cNvPr id="3" name="Group 2"/>
          <p:cNvGrpSpPr>
            <a:grpSpLocks/>
          </p:cNvGrpSpPr>
          <p:nvPr/>
        </p:nvGrpSpPr>
        <p:grpSpPr bwMode="auto">
          <a:xfrm>
            <a:off x="1476375" y="1620845"/>
            <a:ext cx="1784350" cy="2050014"/>
            <a:chOff x="1475656" y="2204864"/>
            <a:chExt cx="1785323" cy="2789152"/>
          </a:xfrm>
        </p:grpSpPr>
        <p:sp>
          <p:nvSpPr>
            <p:cNvPr id="2" name="Rectangle 1"/>
            <p:cNvSpPr/>
            <p:nvPr/>
          </p:nvSpPr>
          <p:spPr>
            <a:xfrm>
              <a:off x="1475656" y="2204864"/>
              <a:ext cx="1785323" cy="26833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9" name="Rectangle 18"/>
            <p:cNvSpPr/>
            <p:nvPr/>
          </p:nvSpPr>
          <p:spPr>
            <a:xfrm>
              <a:off x="1475656" y="4712455"/>
              <a:ext cx="1785323" cy="28156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Logo Design</a:t>
              </a:r>
            </a:p>
          </p:txBody>
        </p:sp>
      </p:grpSp>
      <p:grpSp>
        <p:nvGrpSpPr>
          <p:cNvPr id="4" name="Group 3"/>
          <p:cNvGrpSpPr>
            <a:grpSpLocks/>
          </p:cNvGrpSpPr>
          <p:nvPr/>
        </p:nvGrpSpPr>
        <p:grpSpPr bwMode="auto">
          <a:xfrm>
            <a:off x="3646489" y="1620845"/>
            <a:ext cx="1785937" cy="2050014"/>
            <a:chOff x="3646381" y="2204864"/>
            <a:chExt cx="1785324" cy="2789152"/>
          </a:xfrm>
        </p:grpSpPr>
        <p:sp>
          <p:nvSpPr>
            <p:cNvPr id="17" name="Rectangle 16"/>
            <p:cNvSpPr/>
            <p:nvPr/>
          </p:nvSpPr>
          <p:spPr>
            <a:xfrm>
              <a:off x="3646381" y="2204864"/>
              <a:ext cx="1785324" cy="26833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0" name="Rectangle 19"/>
            <p:cNvSpPr/>
            <p:nvPr/>
          </p:nvSpPr>
          <p:spPr>
            <a:xfrm>
              <a:off x="3646381" y="4712455"/>
              <a:ext cx="1785324" cy="28156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Poster Design</a:t>
              </a:r>
            </a:p>
          </p:txBody>
        </p:sp>
      </p:grpSp>
      <p:grpSp>
        <p:nvGrpSpPr>
          <p:cNvPr id="5" name="Group 4"/>
          <p:cNvGrpSpPr>
            <a:grpSpLocks/>
          </p:cNvGrpSpPr>
          <p:nvPr/>
        </p:nvGrpSpPr>
        <p:grpSpPr bwMode="auto">
          <a:xfrm>
            <a:off x="5810250" y="1620845"/>
            <a:ext cx="1785938" cy="2050014"/>
            <a:chOff x="5811012" y="2204864"/>
            <a:chExt cx="1785324" cy="2789152"/>
          </a:xfrm>
        </p:grpSpPr>
        <p:sp>
          <p:nvSpPr>
            <p:cNvPr id="18" name="Rectangle 17"/>
            <p:cNvSpPr/>
            <p:nvPr/>
          </p:nvSpPr>
          <p:spPr>
            <a:xfrm>
              <a:off x="5811012" y="2204864"/>
              <a:ext cx="1785324" cy="26833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1" name="Rectangle 20"/>
            <p:cNvSpPr/>
            <p:nvPr/>
          </p:nvSpPr>
          <p:spPr>
            <a:xfrm>
              <a:off x="5811012" y="4712455"/>
              <a:ext cx="1785324" cy="28156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Illustration </a:t>
              </a:r>
            </a:p>
          </p:txBody>
        </p:sp>
      </p:grpSp>
      <p:sp>
        <p:nvSpPr>
          <p:cNvPr id="22" name="TextBox 21"/>
          <p:cNvSpPr txBox="1">
            <a:spLocks noChangeArrowheads="1"/>
          </p:cNvSpPr>
          <p:nvPr/>
        </p:nvSpPr>
        <p:spPr bwMode="auto">
          <a:xfrm>
            <a:off x="3646489" y="3737527"/>
            <a:ext cx="1785937" cy="707886"/>
          </a:xfrm>
          <a:prstGeom prst="rect">
            <a:avLst/>
          </a:prstGeom>
          <a:noFill/>
          <a:ln w="9525">
            <a:noFill/>
            <a:miter lim="800000"/>
            <a:headEnd/>
            <a:tailEnd/>
          </a:ln>
        </p:spPr>
        <p:txBody>
          <a:bodyPr>
            <a:spAutoFit/>
          </a:bodyPr>
          <a:lstStyle/>
          <a:p>
            <a:pPr algn="ctr"/>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Signika Negative" pitchFamily="2" charset="0"/>
            </a:endParaRPr>
          </a:p>
        </p:txBody>
      </p:sp>
      <p:sp>
        <p:nvSpPr>
          <p:cNvPr id="24" name="TextBox 23"/>
          <p:cNvSpPr txBox="1">
            <a:spLocks noChangeArrowheads="1"/>
          </p:cNvSpPr>
          <p:nvPr/>
        </p:nvSpPr>
        <p:spPr bwMode="auto">
          <a:xfrm>
            <a:off x="5810250" y="3737527"/>
            <a:ext cx="1785938" cy="707886"/>
          </a:xfrm>
          <a:prstGeom prst="rect">
            <a:avLst/>
          </a:prstGeom>
          <a:noFill/>
          <a:ln w="9525">
            <a:noFill/>
            <a:miter lim="800000"/>
            <a:headEnd/>
            <a:tailEnd/>
          </a:ln>
        </p:spPr>
        <p:txBody>
          <a:bodyPr>
            <a:spAutoFit/>
          </a:bodyPr>
          <a:lstStyle/>
          <a:p>
            <a:pPr algn="ctr"/>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Signika Negative" pitchFamily="2" charset="0"/>
            </a:endParaRPr>
          </a:p>
        </p:txBody>
      </p:sp>
      <p:sp>
        <p:nvSpPr>
          <p:cNvPr id="26" name="TextBox 25"/>
          <p:cNvSpPr txBox="1">
            <a:spLocks noChangeArrowheads="1"/>
          </p:cNvSpPr>
          <p:nvPr/>
        </p:nvSpPr>
        <p:spPr bwMode="auto">
          <a:xfrm>
            <a:off x="1476375" y="3737527"/>
            <a:ext cx="1784350" cy="707886"/>
          </a:xfrm>
          <a:prstGeom prst="rect">
            <a:avLst/>
          </a:prstGeom>
          <a:noFill/>
          <a:ln w="9525">
            <a:noFill/>
            <a:miter lim="800000"/>
            <a:headEnd/>
            <a:tailEnd/>
          </a:ln>
        </p:spPr>
        <p:txBody>
          <a:bodyPr>
            <a:spAutoFit/>
          </a:bodyPr>
          <a:lstStyle/>
          <a:p>
            <a:pPr algn="ctr"/>
            <a:r>
              <a:rPr lang="en-US" altLang="zh-CN" sz="1000">
                <a:solidFill>
                  <a:srgbClr val="A6A6A6"/>
                </a:solidFill>
              </a:rPr>
              <a:t>Contrary to popular belief, Lorem Ipsum is not simply random text. It has roots in a piece of classical.</a:t>
            </a:r>
            <a:endParaRPr lang="en-US" altLang="zh-CN" sz="1000" b="1">
              <a:solidFill>
                <a:srgbClr val="A6A6A6"/>
              </a:solidFill>
              <a:latin typeface="Signika Negative" pitchFamily="2" charset="0"/>
            </a:endParaRPr>
          </a:p>
        </p:txBody>
      </p:sp>
      <p:sp>
        <p:nvSpPr>
          <p:cNvPr id="27" name="TextBox 26"/>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sp>
        <p:nvSpPr>
          <p:cNvPr id="28" name="Flowchart: Off-page Connector 27"/>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18</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Portfolio Single Item</a:t>
            </a:r>
          </a:p>
        </p:txBody>
      </p:sp>
      <p:grpSp>
        <p:nvGrpSpPr>
          <p:cNvPr id="3" name="Group 2"/>
          <p:cNvGrpSpPr>
            <a:grpSpLocks/>
          </p:cNvGrpSpPr>
          <p:nvPr/>
        </p:nvGrpSpPr>
        <p:grpSpPr bwMode="auto">
          <a:xfrm>
            <a:off x="1476375" y="1620845"/>
            <a:ext cx="2519363" cy="2587517"/>
            <a:chOff x="1475656" y="2204864"/>
            <a:chExt cx="2520280" cy="3521257"/>
          </a:xfrm>
        </p:grpSpPr>
        <p:sp>
          <p:nvSpPr>
            <p:cNvPr id="2" name="Rectangle 1"/>
            <p:cNvSpPr/>
            <p:nvPr/>
          </p:nvSpPr>
          <p:spPr>
            <a:xfrm>
              <a:off x="1475656" y="2204864"/>
              <a:ext cx="2520280" cy="345699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9" name="Rectangle 18"/>
            <p:cNvSpPr/>
            <p:nvPr/>
          </p:nvSpPr>
          <p:spPr>
            <a:xfrm>
              <a:off x="1475656" y="5444497"/>
              <a:ext cx="2520280" cy="28162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Poster Design</a:t>
              </a:r>
            </a:p>
          </p:txBody>
        </p:sp>
      </p:grpSp>
      <p:sp>
        <p:nvSpPr>
          <p:cNvPr id="27" name="TextBox 26"/>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4" name="Group 3"/>
          <p:cNvGrpSpPr>
            <a:grpSpLocks/>
          </p:cNvGrpSpPr>
          <p:nvPr/>
        </p:nvGrpSpPr>
        <p:grpSpPr bwMode="auto">
          <a:xfrm>
            <a:off x="4284664" y="1886126"/>
            <a:ext cx="3455987" cy="846211"/>
            <a:chOff x="4283968" y="2564904"/>
            <a:chExt cx="3456384" cy="1153325"/>
          </a:xfrm>
        </p:grpSpPr>
        <p:sp>
          <p:nvSpPr>
            <p:cNvPr id="26635" name="TextBox 14"/>
            <p:cNvSpPr txBox="1">
              <a:spLocks noChangeArrowheads="1"/>
            </p:cNvSpPr>
            <p:nvPr/>
          </p:nvSpPr>
          <p:spPr bwMode="auto">
            <a:xfrm>
              <a:off x="4287143" y="2900248"/>
              <a:ext cx="3453209" cy="817981"/>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  </a:t>
              </a:r>
              <a:r>
                <a:rPr lang="en-US" altLang="zh-CN" sz="1100" b="1" i="1">
                  <a:solidFill>
                    <a:srgbClr val="7F7F7F"/>
                  </a:solidFill>
                </a:rPr>
                <a:t>Contrary to popular belief </a:t>
              </a:r>
              <a:r>
                <a:rPr lang="en-US" altLang="zh-CN" sz="1100">
                  <a:solidFill>
                    <a:srgbClr val="A6A6A6"/>
                  </a:solidFill>
                </a:rPr>
                <a:t>It has roots in a piece of classical Latin literature from 45 BC. </a:t>
              </a:r>
              <a:endParaRPr lang="en-US" altLang="zh-CN" sz="1100" b="1">
                <a:solidFill>
                  <a:srgbClr val="A6A6A6"/>
                </a:solidFill>
                <a:latin typeface="Signika Negative" pitchFamily="2" charset="0"/>
              </a:endParaRPr>
            </a:p>
          </p:txBody>
        </p:sp>
        <p:sp>
          <p:nvSpPr>
            <p:cNvPr id="26636" name="TextBox 15"/>
            <p:cNvSpPr txBox="1">
              <a:spLocks noChangeArrowheads="1"/>
            </p:cNvSpPr>
            <p:nvPr/>
          </p:nvSpPr>
          <p:spPr bwMode="auto">
            <a:xfrm>
              <a:off x="4283968" y="2564904"/>
              <a:ext cx="3168352" cy="503373"/>
            </a:xfrm>
            <a:prstGeom prst="rect">
              <a:avLst/>
            </a:prstGeom>
            <a:noFill/>
            <a:ln w="9525">
              <a:noFill/>
              <a:miter lim="800000"/>
              <a:headEnd/>
              <a:tailEnd/>
            </a:ln>
          </p:spPr>
          <p:txBody>
            <a:bodyPr>
              <a:spAutoFit/>
            </a:bodyPr>
            <a:lstStyle/>
            <a:p>
              <a:r>
                <a:rPr lang="en-US" altLang="zh-CN" b="1">
                  <a:solidFill>
                    <a:srgbClr val="F5C24C"/>
                  </a:solidFill>
                  <a:latin typeface="Signika Negative" pitchFamily="2" charset="0"/>
                </a:rPr>
                <a:t>Project Name</a:t>
              </a:r>
            </a:p>
          </p:txBody>
        </p:sp>
      </p:grpSp>
      <p:grpSp>
        <p:nvGrpSpPr>
          <p:cNvPr id="5" name="Group 4"/>
          <p:cNvGrpSpPr>
            <a:grpSpLocks/>
          </p:cNvGrpSpPr>
          <p:nvPr/>
        </p:nvGrpSpPr>
        <p:grpSpPr bwMode="auto">
          <a:xfrm>
            <a:off x="4284664" y="2679186"/>
            <a:ext cx="3455987" cy="1693830"/>
            <a:chOff x="4283968" y="3645024"/>
            <a:chExt cx="3456384" cy="2304962"/>
          </a:xfrm>
        </p:grpSpPr>
        <p:sp>
          <p:nvSpPr>
            <p:cNvPr id="26633" name="TextBox 22"/>
            <p:cNvSpPr txBox="1">
              <a:spLocks noChangeArrowheads="1"/>
            </p:cNvSpPr>
            <p:nvPr/>
          </p:nvSpPr>
          <p:spPr bwMode="auto">
            <a:xfrm>
              <a:off x="4287143" y="3981522"/>
              <a:ext cx="3453209" cy="1968464"/>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 It has roots in a piece of classical Latin literature from 45 BC. It has roots in a piece of classical Latin literature from 45 BC. </a:t>
              </a:r>
            </a:p>
            <a:p>
              <a:endParaRPr lang="en-US" altLang="zh-CN" sz="1100" b="1">
                <a:solidFill>
                  <a:srgbClr val="A6A6A6"/>
                </a:solidFill>
                <a:latin typeface="Signika Negative" pitchFamily="2" charset="0"/>
              </a:endParaRPr>
            </a:p>
            <a:p>
              <a:r>
                <a:rPr lang="en-US" altLang="zh-CN" sz="1100">
                  <a:solidFill>
                    <a:srgbClr val="A6A6A6"/>
                  </a:solidFill>
                </a:rPr>
                <a:t>Contrary to popular belief, Lorem Ipsum is not simply random text. It has roots in a piece of classical Latin literature from 45 BC. </a:t>
              </a:r>
              <a:endParaRPr lang="en-US" altLang="zh-CN" sz="1100" b="1">
                <a:solidFill>
                  <a:srgbClr val="A6A6A6"/>
                </a:solidFill>
                <a:latin typeface="Signika Negative" pitchFamily="2" charset="0"/>
              </a:endParaRPr>
            </a:p>
          </p:txBody>
        </p:sp>
        <p:sp>
          <p:nvSpPr>
            <p:cNvPr id="28" name="TextBox 27"/>
            <p:cNvSpPr txBox="1"/>
            <p:nvPr/>
          </p:nvSpPr>
          <p:spPr>
            <a:xfrm>
              <a:off x="4283968" y="3645024"/>
              <a:ext cx="2521240" cy="418823"/>
            </a:xfrm>
            <a:prstGeom prst="rect">
              <a:avLst/>
            </a:prstGeom>
            <a:noFill/>
          </p:spPr>
          <p:txBody>
            <a:bodyPr>
              <a:spAutoFit/>
            </a:bodyPr>
            <a:lstStyle/>
            <a:p>
              <a:pPr fontAlgn="auto">
                <a:spcBef>
                  <a:spcPts val="0"/>
                </a:spcBef>
                <a:spcAft>
                  <a:spcPts val="0"/>
                </a:spcAft>
                <a:defRPr/>
              </a:pPr>
              <a:r>
                <a:rPr lang="en-US" sz="1400" b="1" dirty="0">
                  <a:solidFill>
                    <a:schemeClr val="tx1">
                      <a:lumMod val="65000"/>
                      <a:lumOff val="35000"/>
                    </a:schemeClr>
                  </a:solidFill>
                  <a:latin typeface="Signika Negative" pitchFamily="2" charset="0"/>
                  <a:cs typeface="+mn-cs"/>
                </a:rPr>
                <a:t>Small Brief</a:t>
              </a:r>
            </a:p>
          </p:txBody>
        </p:sp>
      </p:grpSp>
      <p:sp>
        <p:nvSpPr>
          <p:cNvPr id="33" name="Flowchart: Off-page Connector 32"/>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19</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p:cNvPicPr>
          <p:nvPr/>
        </p:nvPicPr>
        <p:blipFill>
          <a:blip r:embed="rId2" cstate="print"/>
          <a:srcRect/>
          <a:stretch>
            <a:fillRect/>
          </a:stretch>
        </p:blipFill>
        <p:spPr bwMode="auto">
          <a:xfrm>
            <a:off x="3175" y="4168"/>
            <a:ext cx="9137650" cy="5036146"/>
          </a:xfrm>
          <a:prstGeom prst="rect">
            <a:avLst/>
          </a:prstGeom>
          <a:noFill/>
          <a:ln w="9525">
            <a:noFill/>
            <a:miter lim="800000"/>
            <a:headEnd/>
            <a:tailEnd/>
          </a:ln>
        </p:spPr>
      </p:pic>
      <p:grpSp>
        <p:nvGrpSpPr>
          <p:cNvPr id="2" name="Group 1"/>
          <p:cNvGrpSpPr>
            <a:grpSpLocks/>
          </p:cNvGrpSpPr>
          <p:nvPr/>
        </p:nvGrpSpPr>
        <p:grpSpPr bwMode="auto">
          <a:xfrm>
            <a:off x="-684213" y="986118"/>
            <a:ext cx="4689476" cy="3226412"/>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4" name="Group 5"/>
          <p:cNvGrpSpPr>
            <a:grpSpLocks/>
          </p:cNvGrpSpPr>
          <p:nvPr/>
        </p:nvGrpSpPr>
        <p:grpSpPr bwMode="auto">
          <a:xfrm>
            <a:off x="-252412" y="1890291"/>
            <a:ext cx="4176713" cy="1592862"/>
            <a:chOff x="-806252" y="4581128"/>
            <a:chExt cx="7704856" cy="2167814"/>
          </a:xfrm>
        </p:grpSpPr>
        <p:sp>
          <p:nvSpPr>
            <p:cNvPr id="27653" name="Subtitle 2"/>
            <p:cNvSpPr txBox="1">
              <a:spLocks/>
            </p:cNvSpPr>
            <p:nvPr/>
          </p:nvSpPr>
          <p:spPr bwMode="auto">
            <a:xfrm>
              <a:off x="-806252" y="4581128"/>
              <a:ext cx="7704856" cy="785548"/>
            </a:xfrm>
            <a:prstGeom prst="rect">
              <a:avLst/>
            </a:prstGeom>
            <a:noFill/>
            <a:ln w="9525">
              <a:noFill/>
              <a:miter lim="800000"/>
              <a:headEnd/>
              <a:tailEnd/>
            </a:ln>
          </p:spPr>
          <p:txBody>
            <a:bodyPr/>
            <a:lstStyle/>
            <a:p>
              <a:pPr algn="ctr">
                <a:spcBef>
                  <a:spcPct val="20000"/>
                </a:spcBef>
                <a:buFont typeface="Arial" charset="0"/>
                <a:buNone/>
              </a:pPr>
              <a:r>
                <a:rPr lang="en-US" altLang="zh-CN" sz="4400" b="1">
                  <a:solidFill>
                    <a:srgbClr val="F5C24C"/>
                  </a:solidFill>
                  <a:latin typeface="Signika Negative" pitchFamily="2" charset="0"/>
                </a:rPr>
                <a:t>*</a:t>
              </a:r>
              <a:r>
                <a:rPr lang="en-US" altLang="zh-CN" sz="4400" b="1">
                  <a:solidFill>
                    <a:schemeClr val="bg1"/>
                  </a:solidFill>
                  <a:latin typeface="Signika Negative" pitchFamily="2" charset="0"/>
                </a:rPr>
                <a:t>infographics</a:t>
              </a:r>
              <a:endParaRPr lang="en-US" altLang="zh-CN" sz="4400" b="1">
                <a:solidFill>
                  <a:srgbClr val="F5C24C"/>
                </a:solidFill>
                <a:latin typeface="Signika Negative" pitchFamily="2" charset="0"/>
              </a:endParaRPr>
            </a:p>
          </p:txBody>
        </p:sp>
        <p:sp>
          <p:nvSpPr>
            <p:cNvPr id="27654" name="TextBox 26"/>
            <p:cNvSpPr txBox="1">
              <a:spLocks noChangeArrowheads="1"/>
            </p:cNvSpPr>
            <p:nvPr/>
          </p:nvSpPr>
          <p:spPr bwMode="auto">
            <a:xfrm>
              <a:off x="584150" y="5366670"/>
              <a:ext cx="4825779" cy="1382272"/>
            </a:xfrm>
            <a:prstGeom prst="rect">
              <a:avLst/>
            </a:prstGeom>
            <a:noFill/>
            <a:ln w="9525">
              <a:noFill/>
              <a:miter lim="800000"/>
              <a:headEnd/>
              <a:tailEnd/>
            </a:ln>
          </p:spPr>
          <p:txBody>
            <a:bodyPr>
              <a:spAutoFit/>
            </a:bodyPr>
            <a:lstStyle/>
            <a:p>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Signika Negative" pitchFamily="2"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
            <a:ext cx="9144000" cy="3263911"/>
          </a:xfrm>
          <a:prstGeom prst="rect">
            <a:avLst/>
          </a:prstGeom>
          <a:pattFill prst="pct90">
            <a:fgClr>
              <a:srgbClr val="D1493B"/>
            </a:fgClr>
            <a:bgClr>
              <a:srgbClr val="D55C4F"/>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9" name="Subtitle 2"/>
          <p:cNvSpPr txBox="1">
            <a:spLocks/>
          </p:cNvSpPr>
          <p:nvPr/>
        </p:nvSpPr>
        <p:spPr>
          <a:xfrm>
            <a:off x="1328739"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chemeClr val="bg1"/>
                </a:solidFill>
                <a:latin typeface="Signika Negative" pitchFamily="2" charset="0"/>
                <a:ea typeface="Franchise" pitchFamily="49" charset="0"/>
              </a:rPr>
              <a:t>Timeline Sample</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chemeClr val="bg1"/>
                </a:solidFill>
              </a:rPr>
              <a:t>Contrary to popular belief, </a:t>
            </a:r>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Signika Negative" pitchFamily="2" charset="0"/>
            </a:endParaRPr>
          </a:p>
        </p:txBody>
      </p:sp>
      <p:grpSp>
        <p:nvGrpSpPr>
          <p:cNvPr id="2" name="Group 1"/>
          <p:cNvGrpSpPr>
            <a:grpSpLocks/>
          </p:cNvGrpSpPr>
          <p:nvPr/>
        </p:nvGrpSpPr>
        <p:grpSpPr bwMode="auto">
          <a:xfrm>
            <a:off x="1952625" y="3263912"/>
            <a:ext cx="577850" cy="487193"/>
            <a:chOff x="1952836" y="4442155"/>
            <a:chExt cx="577625" cy="661069"/>
          </a:xfrm>
        </p:grpSpPr>
        <p:cxnSp>
          <p:nvCxnSpPr>
            <p:cNvPr id="3" name="Straight Connector 2"/>
            <p:cNvCxnSpPr/>
            <p:nvPr/>
          </p:nvCxnSpPr>
          <p:spPr>
            <a:xfrm>
              <a:off x="2241649" y="4442155"/>
              <a:ext cx="0" cy="29588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721" name="TextBox 42"/>
            <p:cNvSpPr txBox="1">
              <a:spLocks noChangeArrowheads="1"/>
            </p:cNvSpPr>
            <p:nvPr/>
          </p:nvSpPr>
          <p:spPr bwMode="auto">
            <a:xfrm>
              <a:off x="1952836" y="4769128"/>
              <a:ext cx="577625" cy="334096"/>
            </a:xfrm>
            <a:prstGeom prst="rect">
              <a:avLst/>
            </a:prstGeom>
            <a:noFill/>
            <a:ln w="9525">
              <a:noFill/>
              <a:miter lim="800000"/>
              <a:headEnd/>
              <a:tailEnd/>
            </a:ln>
          </p:spPr>
          <p:txBody>
            <a:bodyPr>
              <a:spAutoFit/>
            </a:bodyPr>
            <a:lstStyle/>
            <a:p>
              <a:pPr algn="ctr"/>
              <a:r>
                <a:rPr lang="en-US" altLang="zh-CN" sz="1000" b="1">
                  <a:solidFill>
                    <a:srgbClr val="7F7F7F"/>
                  </a:solidFill>
                  <a:latin typeface="Signika Negative" pitchFamily="2" charset="0"/>
                </a:rPr>
                <a:t>05’</a:t>
              </a:r>
            </a:p>
          </p:txBody>
        </p:sp>
      </p:grpSp>
      <p:grpSp>
        <p:nvGrpSpPr>
          <p:cNvPr id="4" name="Group 3"/>
          <p:cNvGrpSpPr>
            <a:grpSpLocks/>
          </p:cNvGrpSpPr>
          <p:nvPr/>
        </p:nvGrpSpPr>
        <p:grpSpPr bwMode="auto">
          <a:xfrm>
            <a:off x="1258888" y="2709741"/>
            <a:ext cx="1033462" cy="459725"/>
            <a:chOff x="1259632" y="3688271"/>
            <a:chExt cx="1032034" cy="624310"/>
          </a:xfrm>
        </p:grpSpPr>
        <p:sp>
          <p:nvSpPr>
            <p:cNvPr id="49" name="Rectangular Callout 48"/>
            <p:cNvSpPr/>
            <p:nvPr/>
          </p:nvSpPr>
          <p:spPr>
            <a:xfrm>
              <a:off x="1308776" y="3688271"/>
              <a:ext cx="932160" cy="624310"/>
            </a:xfrm>
            <a:custGeom>
              <a:avLst/>
              <a:gdLst>
                <a:gd name="connsiteX0" fmla="*/ 0 w 644848"/>
                <a:gd name="connsiteY0" fmla="*/ 0 h 432048"/>
                <a:gd name="connsiteX1" fmla="*/ 376161 w 644848"/>
                <a:gd name="connsiteY1" fmla="*/ 0 h 432048"/>
                <a:gd name="connsiteX2" fmla="*/ 376161 w 644848"/>
                <a:gd name="connsiteY2" fmla="*/ 0 h 432048"/>
                <a:gd name="connsiteX3" fmla="*/ 537373 w 644848"/>
                <a:gd name="connsiteY3" fmla="*/ 0 h 432048"/>
                <a:gd name="connsiteX4" fmla="*/ 644848 w 644848"/>
                <a:gd name="connsiteY4" fmla="*/ 0 h 432048"/>
                <a:gd name="connsiteX5" fmla="*/ 644848 w 644848"/>
                <a:gd name="connsiteY5" fmla="*/ 252028 h 432048"/>
                <a:gd name="connsiteX6" fmla="*/ 644848 w 644848"/>
                <a:gd name="connsiteY6" fmla="*/ 252028 h 432048"/>
                <a:gd name="connsiteX7" fmla="*/ 644848 w 644848"/>
                <a:gd name="connsiteY7" fmla="*/ 360040 h 432048"/>
                <a:gd name="connsiteX8" fmla="*/ 644848 w 644848"/>
                <a:gd name="connsiteY8" fmla="*/ 432048 h 432048"/>
                <a:gd name="connsiteX9" fmla="*/ 537373 w 644848"/>
                <a:gd name="connsiteY9" fmla="*/ 432048 h 432048"/>
                <a:gd name="connsiteX10" fmla="*/ 496623 w 644848"/>
                <a:gd name="connsiteY10" fmla="*/ 530935 h 432048"/>
                <a:gd name="connsiteX11" fmla="*/ 376161 w 644848"/>
                <a:gd name="connsiteY11" fmla="*/ 432048 h 432048"/>
                <a:gd name="connsiteX12" fmla="*/ 0 w 644848"/>
                <a:gd name="connsiteY12" fmla="*/ 432048 h 432048"/>
                <a:gd name="connsiteX13" fmla="*/ 0 w 644848"/>
                <a:gd name="connsiteY13" fmla="*/ 360040 h 432048"/>
                <a:gd name="connsiteX14" fmla="*/ 0 w 644848"/>
                <a:gd name="connsiteY14" fmla="*/ 252028 h 432048"/>
                <a:gd name="connsiteX15" fmla="*/ 0 w 644848"/>
                <a:gd name="connsiteY15" fmla="*/ 252028 h 432048"/>
                <a:gd name="connsiteX16" fmla="*/ 0 w 644848"/>
                <a:gd name="connsiteY16" fmla="*/ 0 h 432048"/>
                <a:gd name="connsiteX0" fmla="*/ 0 w 644848"/>
                <a:gd name="connsiteY0" fmla="*/ 0 h 530935"/>
                <a:gd name="connsiteX1" fmla="*/ 376161 w 644848"/>
                <a:gd name="connsiteY1" fmla="*/ 0 h 530935"/>
                <a:gd name="connsiteX2" fmla="*/ 376161 w 644848"/>
                <a:gd name="connsiteY2" fmla="*/ 0 h 530935"/>
                <a:gd name="connsiteX3" fmla="*/ 537373 w 644848"/>
                <a:gd name="connsiteY3" fmla="*/ 0 h 530935"/>
                <a:gd name="connsiteX4" fmla="*/ 644848 w 644848"/>
                <a:gd name="connsiteY4" fmla="*/ 0 h 530935"/>
                <a:gd name="connsiteX5" fmla="*/ 644848 w 644848"/>
                <a:gd name="connsiteY5" fmla="*/ 252028 h 530935"/>
                <a:gd name="connsiteX6" fmla="*/ 644848 w 644848"/>
                <a:gd name="connsiteY6" fmla="*/ 252028 h 530935"/>
                <a:gd name="connsiteX7" fmla="*/ 644848 w 644848"/>
                <a:gd name="connsiteY7" fmla="*/ 360040 h 530935"/>
                <a:gd name="connsiteX8" fmla="*/ 644848 w 644848"/>
                <a:gd name="connsiteY8" fmla="*/ 432048 h 530935"/>
                <a:gd name="connsiteX9" fmla="*/ 644769 w 644848"/>
                <a:gd name="connsiteY9" fmla="*/ 428979 h 530935"/>
                <a:gd name="connsiteX10" fmla="*/ 496623 w 644848"/>
                <a:gd name="connsiteY10" fmla="*/ 530935 h 530935"/>
                <a:gd name="connsiteX11" fmla="*/ 376161 w 644848"/>
                <a:gd name="connsiteY11" fmla="*/ 432048 h 530935"/>
                <a:gd name="connsiteX12" fmla="*/ 0 w 644848"/>
                <a:gd name="connsiteY12" fmla="*/ 432048 h 530935"/>
                <a:gd name="connsiteX13" fmla="*/ 0 w 644848"/>
                <a:gd name="connsiteY13" fmla="*/ 360040 h 530935"/>
                <a:gd name="connsiteX14" fmla="*/ 0 w 644848"/>
                <a:gd name="connsiteY14" fmla="*/ 252028 h 530935"/>
                <a:gd name="connsiteX15" fmla="*/ 0 w 644848"/>
                <a:gd name="connsiteY15" fmla="*/ 252028 h 530935"/>
                <a:gd name="connsiteX16" fmla="*/ 0 w 644848"/>
                <a:gd name="connsiteY16" fmla="*/ 0 h 530935"/>
                <a:gd name="connsiteX0" fmla="*/ 0 w 653114"/>
                <a:gd name="connsiteY0" fmla="*/ 0 h 524798"/>
                <a:gd name="connsiteX1" fmla="*/ 376161 w 653114"/>
                <a:gd name="connsiteY1" fmla="*/ 0 h 524798"/>
                <a:gd name="connsiteX2" fmla="*/ 376161 w 653114"/>
                <a:gd name="connsiteY2" fmla="*/ 0 h 524798"/>
                <a:gd name="connsiteX3" fmla="*/ 537373 w 653114"/>
                <a:gd name="connsiteY3" fmla="*/ 0 h 524798"/>
                <a:gd name="connsiteX4" fmla="*/ 644848 w 653114"/>
                <a:gd name="connsiteY4" fmla="*/ 0 h 524798"/>
                <a:gd name="connsiteX5" fmla="*/ 644848 w 653114"/>
                <a:gd name="connsiteY5" fmla="*/ 252028 h 524798"/>
                <a:gd name="connsiteX6" fmla="*/ 644848 w 653114"/>
                <a:gd name="connsiteY6" fmla="*/ 252028 h 524798"/>
                <a:gd name="connsiteX7" fmla="*/ 644848 w 653114"/>
                <a:gd name="connsiteY7" fmla="*/ 360040 h 524798"/>
                <a:gd name="connsiteX8" fmla="*/ 644848 w 653114"/>
                <a:gd name="connsiteY8" fmla="*/ 432048 h 524798"/>
                <a:gd name="connsiteX9" fmla="*/ 644769 w 653114"/>
                <a:gd name="connsiteY9" fmla="*/ 428979 h 524798"/>
                <a:gd name="connsiteX10" fmla="*/ 653114 w 653114"/>
                <a:gd name="connsiteY10" fmla="*/ 524798 h 524798"/>
                <a:gd name="connsiteX11" fmla="*/ 376161 w 653114"/>
                <a:gd name="connsiteY11" fmla="*/ 432048 h 524798"/>
                <a:gd name="connsiteX12" fmla="*/ 0 w 653114"/>
                <a:gd name="connsiteY12" fmla="*/ 432048 h 524798"/>
                <a:gd name="connsiteX13" fmla="*/ 0 w 653114"/>
                <a:gd name="connsiteY13" fmla="*/ 360040 h 524798"/>
                <a:gd name="connsiteX14" fmla="*/ 0 w 653114"/>
                <a:gd name="connsiteY14" fmla="*/ 252028 h 524798"/>
                <a:gd name="connsiteX15" fmla="*/ 0 w 653114"/>
                <a:gd name="connsiteY15" fmla="*/ 252028 h 524798"/>
                <a:gd name="connsiteX16" fmla="*/ 0 w 653114"/>
                <a:gd name="connsiteY16" fmla="*/ 0 h 524798"/>
                <a:gd name="connsiteX0" fmla="*/ 0 w 653114"/>
                <a:gd name="connsiteY0" fmla="*/ 0 h 524798"/>
                <a:gd name="connsiteX1" fmla="*/ 376161 w 653114"/>
                <a:gd name="connsiteY1" fmla="*/ 0 h 524798"/>
                <a:gd name="connsiteX2" fmla="*/ 376161 w 653114"/>
                <a:gd name="connsiteY2" fmla="*/ 0 h 524798"/>
                <a:gd name="connsiteX3" fmla="*/ 537373 w 653114"/>
                <a:gd name="connsiteY3" fmla="*/ 0 h 524798"/>
                <a:gd name="connsiteX4" fmla="*/ 644848 w 653114"/>
                <a:gd name="connsiteY4" fmla="*/ 0 h 524798"/>
                <a:gd name="connsiteX5" fmla="*/ 644848 w 653114"/>
                <a:gd name="connsiteY5" fmla="*/ 252028 h 524798"/>
                <a:gd name="connsiteX6" fmla="*/ 644848 w 653114"/>
                <a:gd name="connsiteY6" fmla="*/ 252028 h 524798"/>
                <a:gd name="connsiteX7" fmla="*/ 644848 w 653114"/>
                <a:gd name="connsiteY7" fmla="*/ 360040 h 524798"/>
                <a:gd name="connsiteX8" fmla="*/ 644848 w 653114"/>
                <a:gd name="connsiteY8" fmla="*/ 432048 h 524798"/>
                <a:gd name="connsiteX9" fmla="*/ 644769 w 653114"/>
                <a:gd name="connsiteY9" fmla="*/ 428979 h 524798"/>
                <a:gd name="connsiteX10" fmla="*/ 653114 w 653114"/>
                <a:gd name="connsiteY10" fmla="*/ 524798 h 524798"/>
                <a:gd name="connsiteX11" fmla="*/ 594021 w 653114"/>
                <a:gd name="connsiteY11" fmla="*/ 438185 h 524798"/>
                <a:gd name="connsiteX12" fmla="*/ 0 w 653114"/>
                <a:gd name="connsiteY12" fmla="*/ 432048 h 524798"/>
                <a:gd name="connsiteX13" fmla="*/ 0 w 653114"/>
                <a:gd name="connsiteY13" fmla="*/ 360040 h 524798"/>
                <a:gd name="connsiteX14" fmla="*/ 0 w 653114"/>
                <a:gd name="connsiteY14" fmla="*/ 252028 h 524798"/>
                <a:gd name="connsiteX15" fmla="*/ 0 w 653114"/>
                <a:gd name="connsiteY15" fmla="*/ 252028 h 524798"/>
                <a:gd name="connsiteX16" fmla="*/ 0 w 653114"/>
                <a:gd name="connsiteY16" fmla="*/ 0 h 524798"/>
                <a:gd name="connsiteX0" fmla="*/ 0 w 646978"/>
                <a:gd name="connsiteY0" fmla="*/ 0 h 576962"/>
                <a:gd name="connsiteX1" fmla="*/ 376161 w 646978"/>
                <a:gd name="connsiteY1" fmla="*/ 0 h 576962"/>
                <a:gd name="connsiteX2" fmla="*/ 376161 w 646978"/>
                <a:gd name="connsiteY2" fmla="*/ 0 h 576962"/>
                <a:gd name="connsiteX3" fmla="*/ 537373 w 646978"/>
                <a:gd name="connsiteY3" fmla="*/ 0 h 576962"/>
                <a:gd name="connsiteX4" fmla="*/ 644848 w 646978"/>
                <a:gd name="connsiteY4" fmla="*/ 0 h 576962"/>
                <a:gd name="connsiteX5" fmla="*/ 644848 w 646978"/>
                <a:gd name="connsiteY5" fmla="*/ 252028 h 576962"/>
                <a:gd name="connsiteX6" fmla="*/ 644848 w 646978"/>
                <a:gd name="connsiteY6" fmla="*/ 252028 h 576962"/>
                <a:gd name="connsiteX7" fmla="*/ 644848 w 646978"/>
                <a:gd name="connsiteY7" fmla="*/ 360040 h 576962"/>
                <a:gd name="connsiteX8" fmla="*/ 644848 w 646978"/>
                <a:gd name="connsiteY8" fmla="*/ 432048 h 576962"/>
                <a:gd name="connsiteX9" fmla="*/ 644769 w 646978"/>
                <a:gd name="connsiteY9" fmla="*/ 428979 h 576962"/>
                <a:gd name="connsiteX10" fmla="*/ 646978 w 646978"/>
                <a:gd name="connsiteY10" fmla="*/ 576962 h 576962"/>
                <a:gd name="connsiteX11" fmla="*/ 594021 w 646978"/>
                <a:gd name="connsiteY11" fmla="*/ 438185 h 576962"/>
                <a:gd name="connsiteX12" fmla="*/ 0 w 646978"/>
                <a:gd name="connsiteY12" fmla="*/ 432048 h 576962"/>
                <a:gd name="connsiteX13" fmla="*/ 0 w 646978"/>
                <a:gd name="connsiteY13" fmla="*/ 360040 h 576962"/>
                <a:gd name="connsiteX14" fmla="*/ 0 w 646978"/>
                <a:gd name="connsiteY14" fmla="*/ 252028 h 576962"/>
                <a:gd name="connsiteX15" fmla="*/ 0 w 646978"/>
                <a:gd name="connsiteY15" fmla="*/ 252028 h 576962"/>
                <a:gd name="connsiteX16" fmla="*/ 0 w 646978"/>
                <a:gd name="connsiteY16" fmla="*/ 0 h 576962"/>
                <a:gd name="connsiteX0" fmla="*/ 0 w 646978"/>
                <a:gd name="connsiteY0" fmla="*/ 0 h 576962"/>
                <a:gd name="connsiteX1" fmla="*/ 376161 w 646978"/>
                <a:gd name="connsiteY1" fmla="*/ 0 h 576962"/>
                <a:gd name="connsiteX2" fmla="*/ 376161 w 646978"/>
                <a:gd name="connsiteY2" fmla="*/ 0 h 576962"/>
                <a:gd name="connsiteX3" fmla="*/ 537373 w 646978"/>
                <a:gd name="connsiteY3" fmla="*/ 0 h 576962"/>
                <a:gd name="connsiteX4" fmla="*/ 644848 w 646978"/>
                <a:gd name="connsiteY4" fmla="*/ 0 h 576962"/>
                <a:gd name="connsiteX5" fmla="*/ 644848 w 646978"/>
                <a:gd name="connsiteY5" fmla="*/ 252028 h 576962"/>
                <a:gd name="connsiteX6" fmla="*/ 644848 w 646978"/>
                <a:gd name="connsiteY6" fmla="*/ 252028 h 576962"/>
                <a:gd name="connsiteX7" fmla="*/ 644848 w 646978"/>
                <a:gd name="connsiteY7" fmla="*/ 360040 h 576962"/>
                <a:gd name="connsiteX8" fmla="*/ 644848 w 646978"/>
                <a:gd name="connsiteY8" fmla="*/ 432048 h 576962"/>
                <a:gd name="connsiteX9" fmla="*/ 644769 w 646978"/>
                <a:gd name="connsiteY9" fmla="*/ 428979 h 576962"/>
                <a:gd name="connsiteX10" fmla="*/ 646978 w 646978"/>
                <a:gd name="connsiteY10" fmla="*/ 576962 h 576962"/>
                <a:gd name="connsiteX11" fmla="*/ 547994 w 646978"/>
                <a:gd name="connsiteY11" fmla="*/ 432048 h 576962"/>
                <a:gd name="connsiteX12" fmla="*/ 0 w 646978"/>
                <a:gd name="connsiteY12" fmla="*/ 432048 h 576962"/>
                <a:gd name="connsiteX13" fmla="*/ 0 w 646978"/>
                <a:gd name="connsiteY13" fmla="*/ 360040 h 576962"/>
                <a:gd name="connsiteX14" fmla="*/ 0 w 646978"/>
                <a:gd name="connsiteY14" fmla="*/ 252028 h 576962"/>
                <a:gd name="connsiteX15" fmla="*/ 0 w 646978"/>
                <a:gd name="connsiteY15" fmla="*/ 252028 h 576962"/>
                <a:gd name="connsiteX16" fmla="*/ 0 w 646978"/>
                <a:gd name="connsiteY16" fmla="*/ 0 h 576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6978" h="576962">
                  <a:moveTo>
                    <a:pt x="0" y="0"/>
                  </a:moveTo>
                  <a:lnTo>
                    <a:pt x="376161" y="0"/>
                  </a:lnTo>
                  <a:lnTo>
                    <a:pt x="376161" y="0"/>
                  </a:lnTo>
                  <a:lnTo>
                    <a:pt x="537373" y="0"/>
                  </a:lnTo>
                  <a:lnTo>
                    <a:pt x="644848" y="0"/>
                  </a:lnTo>
                  <a:lnTo>
                    <a:pt x="644848" y="252028"/>
                  </a:lnTo>
                  <a:lnTo>
                    <a:pt x="644848" y="252028"/>
                  </a:lnTo>
                  <a:lnTo>
                    <a:pt x="644848" y="360040"/>
                  </a:lnTo>
                  <a:lnTo>
                    <a:pt x="644848" y="432048"/>
                  </a:lnTo>
                  <a:cubicBezTo>
                    <a:pt x="644822" y="431025"/>
                    <a:pt x="644795" y="430002"/>
                    <a:pt x="644769" y="428979"/>
                  </a:cubicBezTo>
                  <a:cubicBezTo>
                    <a:pt x="645505" y="478307"/>
                    <a:pt x="646242" y="527634"/>
                    <a:pt x="646978" y="576962"/>
                  </a:cubicBezTo>
                  <a:lnTo>
                    <a:pt x="547994" y="432048"/>
                  </a:lnTo>
                  <a:lnTo>
                    <a:pt x="0" y="432048"/>
                  </a:lnTo>
                  <a:lnTo>
                    <a:pt x="0" y="360040"/>
                  </a:lnTo>
                  <a:lnTo>
                    <a:pt x="0" y="252028"/>
                  </a:lnTo>
                  <a:lnTo>
                    <a:pt x="0" y="252028"/>
                  </a:lnTo>
                  <a:lnTo>
                    <a:pt x="0" y="0"/>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719" name="TextBox 49"/>
            <p:cNvSpPr txBox="1">
              <a:spLocks noChangeArrowheads="1"/>
            </p:cNvSpPr>
            <p:nvPr/>
          </p:nvSpPr>
          <p:spPr bwMode="auto">
            <a:xfrm>
              <a:off x="1259632" y="3769295"/>
              <a:ext cx="1032034" cy="417963"/>
            </a:xfrm>
            <a:prstGeom prst="rect">
              <a:avLst/>
            </a:prstGeom>
            <a:noFill/>
            <a:ln w="9525">
              <a:noFill/>
              <a:miter lim="800000"/>
              <a:headEnd/>
              <a:tailEnd/>
            </a:ln>
          </p:spPr>
          <p:txBody>
            <a:bodyPr>
              <a:spAutoFit/>
            </a:bodyPr>
            <a:lstStyle/>
            <a:p>
              <a:pPr algn="ctr"/>
              <a:r>
                <a:rPr lang="en-US" altLang="zh-CN" sz="1400" b="1">
                  <a:solidFill>
                    <a:schemeClr val="bg1"/>
                  </a:solidFill>
                  <a:latin typeface="Signika Negative" pitchFamily="2" charset="0"/>
                </a:rPr>
                <a:t>We born</a:t>
              </a:r>
            </a:p>
          </p:txBody>
        </p:sp>
      </p:grpSp>
      <p:grpSp>
        <p:nvGrpSpPr>
          <p:cNvPr id="5" name="Group 9"/>
          <p:cNvGrpSpPr>
            <a:grpSpLocks/>
          </p:cNvGrpSpPr>
          <p:nvPr/>
        </p:nvGrpSpPr>
        <p:grpSpPr bwMode="auto">
          <a:xfrm>
            <a:off x="3049589" y="2329183"/>
            <a:ext cx="1603375" cy="1036971"/>
            <a:chOff x="3050316" y="3169092"/>
            <a:chExt cx="1602754" cy="1411329"/>
          </a:xfrm>
        </p:grpSpPr>
        <p:sp>
          <p:nvSpPr>
            <p:cNvPr id="55" name="TextBox 54"/>
            <p:cNvSpPr txBox="1"/>
            <p:nvPr/>
          </p:nvSpPr>
          <p:spPr>
            <a:xfrm>
              <a:off x="3050316" y="3501786"/>
              <a:ext cx="1602754" cy="1078635"/>
            </a:xfrm>
            <a:prstGeom prst="rect">
              <a:avLst/>
            </a:prstGeom>
            <a:noFill/>
          </p:spPr>
          <p:txBody>
            <a:bodyPr>
              <a:spAutoFit/>
            </a:bodyPr>
            <a:lstStyle/>
            <a:p>
              <a:pPr fontAlgn="auto">
                <a:spcBef>
                  <a:spcPts val="0"/>
                </a:spcBef>
                <a:spcAft>
                  <a:spcPts val="0"/>
                </a:spcAft>
                <a:defRPr/>
              </a:pPr>
              <a:r>
                <a:rPr lang="en-US" sz="1400" b="1" dirty="0">
                  <a:solidFill>
                    <a:srgbClr val="F5C24C"/>
                  </a:solidFill>
                  <a:latin typeface="Signika Negative" pitchFamily="2" charset="0"/>
                  <a:cs typeface="+mn-cs"/>
                </a:rPr>
                <a:t>GROWTH</a:t>
              </a:r>
            </a:p>
            <a:p>
              <a:pPr fontAlgn="auto">
                <a:spcBef>
                  <a:spcPts val="0"/>
                </a:spcBef>
                <a:spcAft>
                  <a:spcPts val="0"/>
                </a:spcAft>
                <a:defRPr/>
              </a:pPr>
              <a:r>
                <a:rPr lang="en-US" sz="1050" b="1" dirty="0">
                  <a:solidFill>
                    <a:schemeClr val="bg1"/>
                  </a:solidFill>
                  <a:latin typeface="+mn-lt"/>
                  <a:cs typeface="+mn-cs"/>
                </a:rPr>
                <a:t>07 new employment opportunities in one year.</a:t>
              </a:r>
            </a:p>
          </p:txBody>
        </p:sp>
        <p:pic>
          <p:nvPicPr>
            <p:cNvPr id="28711" name="Picture 4"/>
            <p:cNvPicPr>
              <a:picLocks noChangeAspect="1" noChangeArrowheads="1"/>
            </p:cNvPicPr>
            <p:nvPr/>
          </p:nvPicPr>
          <p:blipFill>
            <a:blip r:embed="rId2" cstate="print">
              <a:grayscl/>
              <a:biLevel thresh="50000"/>
            </a:blip>
            <a:srcRect/>
            <a:stretch>
              <a:fillRect/>
            </a:stretch>
          </p:blipFill>
          <p:spPr bwMode="auto">
            <a:xfrm>
              <a:off x="3131569" y="3169092"/>
              <a:ext cx="133080" cy="320426"/>
            </a:xfrm>
            <a:prstGeom prst="rect">
              <a:avLst/>
            </a:prstGeom>
            <a:noFill/>
            <a:ln w="9525">
              <a:noFill/>
              <a:miter lim="800000"/>
              <a:headEnd/>
              <a:tailEnd/>
            </a:ln>
          </p:spPr>
        </p:pic>
        <p:pic>
          <p:nvPicPr>
            <p:cNvPr id="28712" name="Picture 4"/>
            <p:cNvPicPr>
              <a:picLocks noChangeAspect="1" noChangeArrowheads="1"/>
            </p:cNvPicPr>
            <p:nvPr/>
          </p:nvPicPr>
          <p:blipFill>
            <a:blip r:embed="rId2" cstate="print">
              <a:grayscl/>
              <a:biLevel thresh="50000"/>
            </a:blip>
            <a:srcRect/>
            <a:stretch>
              <a:fillRect/>
            </a:stretch>
          </p:blipFill>
          <p:spPr bwMode="auto">
            <a:xfrm>
              <a:off x="3263912" y="3169092"/>
              <a:ext cx="133080" cy="320426"/>
            </a:xfrm>
            <a:prstGeom prst="rect">
              <a:avLst/>
            </a:prstGeom>
            <a:noFill/>
            <a:ln w="9525">
              <a:noFill/>
              <a:miter lim="800000"/>
              <a:headEnd/>
              <a:tailEnd/>
            </a:ln>
          </p:spPr>
        </p:pic>
        <p:pic>
          <p:nvPicPr>
            <p:cNvPr id="28713" name="Picture 4"/>
            <p:cNvPicPr>
              <a:picLocks noChangeAspect="1" noChangeArrowheads="1"/>
            </p:cNvPicPr>
            <p:nvPr/>
          </p:nvPicPr>
          <p:blipFill>
            <a:blip r:embed="rId2" cstate="print">
              <a:grayscl/>
              <a:biLevel thresh="50000"/>
            </a:blip>
            <a:srcRect/>
            <a:stretch>
              <a:fillRect/>
            </a:stretch>
          </p:blipFill>
          <p:spPr bwMode="auto">
            <a:xfrm>
              <a:off x="3396255" y="3169092"/>
              <a:ext cx="133080" cy="320426"/>
            </a:xfrm>
            <a:prstGeom prst="rect">
              <a:avLst/>
            </a:prstGeom>
            <a:noFill/>
            <a:ln w="9525">
              <a:noFill/>
              <a:miter lim="800000"/>
              <a:headEnd/>
              <a:tailEnd/>
            </a:ln>
          </p:spPr>
        </p:pic>
        <p:pic>
          <p:nvPicPr>
            <p:cNvPr id="28714" name="Picture 4"/>
            <p:cNvPicPr>
              <a:picLocks noChangeAspect="1" noChangeArrowheads="1"/>
            </p:cNvPicPr>
            <p:nvPr/>
          </p:nvPicPr>
          <p:blipFill>
            <a:blip r:embed="rId2" cstate="print">
              <a:grayscl/>
              <a:biLevel thresh="50000"/>
            </a:blip>
            <a:srcRect/>
            <a:stretch>
              <a:fillRect/>
            </a:stretch>
          </p:blipFill>
          <p:spPr bwMode="auto">
            <a:xfrm>
              <a:off x="3528598" y="3169092"/>
              <a:ext cx="133080" cy="320426"/>
            </a:xfrm>
            <a:prstGeom prst="rect">
              <a:avLst/>
            </a:prstGeom>
            <a:noFill/>
            <a:ln w="9525">
              <a:noFill/>
              <a:miter lim="800000"/>
              <a:headEnd/>
              <a:tailEnd/>
            </a:ln>
          </p:spPr>
        </p:pic>
        <p:pic>
          <p:nvPicPr>
            <p:cNvPr id="28715" name="Picture 4"/>
            <p:cNvPicPr>
              <a:picLocks noChangeAspect="1" noChangeArrowheads="1"/>
            </p:cNvPicPr>
            <p:nvPr/>
          </p:nvPicPr>
          <p:blipFill>
            <a:blip r:embed="rId2" cstate="print">
              <a:grayscl/>
              <a:biLevel thresh="50000"/>
            </a:blip>
            <a:srcRect/>
            <a:stretch>
              <a:fillRect/>
            </a:stretch>
          </p:blipFill>
          <p:spPr bwMode="auto">
            <a:xfrm>
              <a:off x="3660941" y="3169092"/>
              <a:ext cx="133080" cy="320426"/>
            </a:xfrm>
            <a:prstGeom prst="rect">
              <a:avLst/>
            </a:prstGeom>
            <a:noFill/>
            <a:ln w="9525">
              <a:noFill/>
              <a:miter lim="800000"/>
              <a:headEnd/>
              <a:tailEnd/>
            </a:ln>
          </p:spPr>
        </p:pic>
        <p:pic>
          <p:nvPicPr>
            <p:cNvPr id="28716" name="Picture 4"/>
            <p:cNvPicPr>
              <a:picLocks noChangeAspect="1" noChangeArrowheads="1"/>
            </p:cNvPicPr>
            <p:nvPr/>
          </p:nvPicPr>
          <p:blipFill>
            <a:blip r:embed="rId2" cstate="print">
              <a:grayscl/>
              <a:biLevel thresh="50000"/>
            </a:blip>
            <a:srcRect/>
            <a:stretch>
              <a:fillRect/>
            </a:stretch>
          </p:blipFill>
          <p:spPr bwMode="auto">
            <a:xfrm>
              <a:off x="3793283" y="3169092"/>
              <a:ext cx="133080" cy="320426"/>
            </a:xfrm>
            <a:prstGeom prst="rect">
              <a:avLst/>
            </a:prstGeom>
            <a:noFill/>
            <a:ln w="9525">
              <a:noFill/>
              <a:miter lim="800000"/>
              <a:headEnd/>
              <a:tailEnd/>
            </a:ln>
          </p:spPr>
        </p:pic>
        <p:pic>
          <p:nvPicPr>
            <p:cNvPr id="28717" name="Picture 4"/>
            <p:cNvPicPr>
              <a:picLocks noChangeAspect="1" noChangeArrowheads="1"/>
            </p:cNvPicPr>
            <p:nvPr/>
          </p:nvPicPr>
          <p:blipFill>
            <a:blip r:embed="rId2" cstate="print">
              <a:grayscl/>
              <a:biLevel thresh="50000"/>
            </a:blip>
            <a:srcRect/>
            <a:stretch>
              <a:fillRect/>
            </a:stretch>
          </p:blipFill>
          <p:spPr bwMode="auto">
            <a:xfrm>
              <a:off x="3925625" y="3169092"/>
              <a:ext cx="133080" cy="320426"/>
            </a:xfrm>
            <a:prstGeom prst="rect">
              <a:avLst/>
            </a:prstGeom>
            <a:noFill/>
            <a:ln w="9525">
              <a:noFill/>
              <a:miter lim="800000"/>
              <a:headEnd/>
              <a:tailEnd/>
            </a:ln>
          </p:spPr>
        </p:pic>
      </p:grpSp>
      <p:cxnSp>
        <p:nvCxnSpPr>
          <p:cNvPr id="64" name="Straight Connector 63"/>
          <p:cNvCxnSpPr>
            <a:stCxn id="73" idx="2"/>
          </p:cNvCxnSpPr>
          <p:nvPr/>
        </p:nvCxnSpPr>
        <p:spPr>
          <a:xfrm flipH="1">
            <a:off x="4646614" y="2202793"/>
            <a:ext cx="1587" cy="10763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Group 11"/>
          <p:cNvGrpSpPr>
            <a:grpSpLocks/>
          </p:cNvGrpSpPr>
          <p:nvPr/>
        </p:nvGrpSpPr>
        <p:grpSpPr bwMode="auto">
          <a:xfrm>
            <a:off x="4357688" y="3263912"/>
            <a:ext cx="577850" cy="487193"/>
            <a:chOff x="4358281" y="4442155"/>
            <a:chExt cx="577625" cy="661069"/>
          </a:xfrm>
        </p:grpSpPr>
        <p:cxnSp>
          <p:nvCxnSpPr>
            <p:cNvPr id="69" name="Straight Connector 68"/>
            <p:cNvCxnSpPr/>
            <p:nvPr/>
          </p:nvCxnSpPr>
          <p:spPr>
            <a:xfrm>
              <a:off x="4647094" y="4442155"/>
              <a:ext cx="0" cy="29588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709" name="TextBox 71"/>
            <p:cNvSpPr txBox="1">
              <a:spLocks noChangeArrowheads="1"/>
            </p:cNvSpPr>
            <p:nvPr/>
          </p:nvSpPr>
          <p:spPr bwMode="auto">
            <a:xfrm>
              <a:off x="4358281" y="4769128"/>
              <a:ext cx="577625" cy="334096"/>
            </a:xfrm>
            <a:prstGeom prst="rect">
              <a:avLst/>
            </a:prstGeom>
            <a:noFill/>
            <a:ln w="9525">
              <a:noFill/>
              <a:miter lim="800000"/>
              <a:headEnd/>
              <a:tailEnd/>
            </a:ln>
          </p:spPr>
          <p:txBody>
            <a:bodyPr>
              <a:spAutoFit/>
            </a:bodyPr>
            <a:lstStyle/>
            <a:p>
              <a:pPr algn="ctr"/>
              <a:r>
                <a:rPr lang="en-US" altLang="zh-CN" sz="1000" b="1">
                  <a:solidFill>
                    <a:srgbClr val="7F7F7F"/>
                  </a:solidFill>
                  <a:latin typeface="Signika Negative" pitchFamily="2" charset="0"/>
                </a:rPr>
                <a:t>09’</a:t>
              </a:r>
            </a:p>
          </p:txBody>
        </p:sp>
      </p:grpSp>
      <p:grpSp>
        <p:nvGrpSpPr>
          <p:cNvPr id="8" name="Group 12"/>
          <p:cNvGrpSpPr>
            <a:grpSpLocks/>
          </p:cNvGrpSpPr>
          <p:nvPr/>
        </p:nvGrpSpPr>
        <p:grpSpPr bwMode="auto">
          <a:xfrm>
            <a:off x="4373563" y="1544455"/>
            <a:ext cx="546100" cy="401392"/>
            <a:chOff x="4374048" y="2101940"/>
            <a:chExt cx="546094" cy="546094"/>
          </a:xfrm>
        </p:grpSpPr>
        <p:sp>
          <p:nvSpPr>
            <p:cNvPr id="71" name="Teardrop 70"/>
            <p:cNvSpPr/>
            <p:nvPr/>
          </p:nvSpPr>
          <p:spPr>
            <a:xfrm rot="8100000">
              <a:off x="4374048" y="2101940"/>
              <a:ext cx="546094" cy="546094"/>
            </a:xfrm>
            <a:prstGeom prst="teardrop">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707" name="Freeform 14"/>
            <p:cNvSpPr>
              <a:spLocks noEditPoints="1"/>
            </p:cNvSpPr>
            <p:nvPr/>
          </p:nvSpPr>
          <p:spPr bwMode="auto">
            <a:xfrm>
              <a:off x="4549727" y="2269426"/>
              <a:ext cx="194733" cy="223160"/>
            </a:xfrm>
            <a:custGeom>
              <a:avLst/>
              <a:gdLst>
                <a:gd name="T0" fmla="*/ 2147483647 w 126"/>
                <a:gd name="T1" fmla="*/ 0 h 144"/>
                <a:gd name="T2" fmla="*/ 0 w 126"/>
                <a:gd name="T3" fmla="*/ 2147483647 h 144"/>
                <a:gd name="T4" fmla="*/ 0 w 126"/>
                <a:gd name="T5" fmla="*/ 2147483647 h 144"/>
                <a:gd name="T6" fmla="*/ 2147483647 w 126"/>
                <a:gd name="T7" fmla="*/ 2147483647 h 144"/>
                <a:gd name="T8" fmla="*/ 2147483647 w 126"/>
                <a:gd name="T9" fmla="*/ 2147483647 h 144"/>
                <a:gd name="T10" fmla="*/ 2147483647 w 126"/>
                <a:gd name="T11" fmla="*/ 0 h 144"/>
                <a:gd name="T12" fmla="*/ 2147483647 w 126"/>
                <a:gd name="T13" fmla="*/ 0 h 144"/>
                <a:gd name="T14" fmla="*/ 2147483647 w 126"/>
                <a:gd name="T15" fmla="*/ 2147483647 h 144"/>
                <a:gd name="T16" fmla="*/ 2147483647 w 126"/>
                <a:gd name="T17" fmla="*/ 2147483647 h 144"/>
                <a:gd name="T18" fmla="*/ 2147483647 w 126"/>
                <a:gd name="T19" fmla="*/ 2147483647 h 144"/>
                <a:gd name="T20" fmla="*/ 2147483647 w 126"/>
                <a:gd name="T21" fmla="*/ 2147483647 h 144"/>
                <a:gd name="T22" fmla="*/ 2147483647 w 126"/>
                <a:gd name="T23" fmla="*/ 2147483647 h 144"/>
                <a:gd name="T24" fmla="*/ 2147483647 w 126"/>
                <a:gd name="T25" fmla="*/ 2147483647 h 144"/>
                <a:gd name="T26" fmla="*/ 2147483647 w 126"/>
                <a:gd name="T27" fmla="*/ 2147483647 h 144"/>
                <a:gd name="T28" fmla="*/ 2147483647 w 126"/>
                <a:gd name="T29" fmla="*/ 2147483647 h 144"/>
                <a:gd name="T30" fmla="*/ 2147483647 w 126"/>
                <a:gd name="T31" fmla="*/ 2147483647 h 144"/>
                <a:gd name="T32" fmla="*/ 2147483647 w 126"/>
                <a:gd name="T33" fmla="*/ 2147483647 h 1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
                <a:gd name="T52" fmla="*/ 0 h 144"/>
                <a:gd name="T53" fmla="*/ 126 w 126"/>
                <a:gd name="T54" fmla="*/ 144 h 1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rgbClr val="FFFFFF"/>
            </a:solidFill>
            <a:ln w="9525">
              <a:noFill/>
              <a:round/>
              <a:headEnd/>
              <a:tailEnd/>
            </a:ln>
          </p:spPr>
          <p:txBody>
            <a:bodyPr/>
            <a:lstStyle/>
            <a:p>
              <a:endParaRPr lang="zh-CN" altLang="en-US"/>
            </a:p>
          </p:txBody>
        </p:sp>
      </p:grpSp>
      <p:sp>
        <p:nvSpPr>
          <p:cNvPr id="73" name="Rectangle 72"/>
          <p:cNvSpPr/>
          <p:nvPr/>
        </p:nvSpPr>
        <p:spPr>
          <a:xfrm>
            <a:off x="4065589" y="1973626"/>
            <a:ext cx="1165225" cy="229168"/>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50" b="1" dirty="0"/>
              <a:t>64 new clients</a:t>
            </a:r>
          </a:p>
        </p:txBody>
      </p:sp>
      <p:cxnSp>
        <p:nvCxnSpPr>
          <p:cNvPr id="78" name="Straight Connector 77"/>
          <p:cNvCxnSpPr/>
          <p:nvPr/>
        </p:nvCxnSpPr>
        <p:spPr>
          <a:xfrm>
            <a:off x="5834063" y="2709742"/>
            <a:ext cx="0" cy="5694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13"/>
          <p:cNvGrpSpPr>
            <a:grpSpLocks/>
          </p:cNvGrpSpPr>
          <p:nvPr/>
        </p:nvGrpSpPr>
        <p:grpSpPr bwMode="auto">
          <a:xfrm>
            <a:off x="5541963" y="3263912"/>
            <a:ext cx="577850" cy="487193"/>
            <a:chOff x="5541700" y="4442155"/>
            <a:chExt cx="577625" cy="661069"/>
          </a:xfrm>
        </p:grpSpPr>
        <p:cxnSp>
          <p:nvCxnSpPr>
            <p:cNvPr id="83" name="Straight Connector 82"/>
            <p:cNvCxnSpPr/>
            <p:nvPr/>
          </p:nvCxnSpPr>
          <p:spPr>
            <a:xfrm>
              <a:off x="5833686" y="4442155"/>
              <a:ext cx="0" cy="29588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705" name="TextBox 84"/>
            <p:cNvSpPr txBox="1">
              <a:spLocks noChangeArrowheads="1"/>
            </p:cNvSpPr>
            <p:nvPr/>
          </p:nvSpPr>
          <p:spPr bwMode="auto">
            <a:xfrm>
              <a:off x="5541700" y="4769128"/>
              <a:ext cx="577625" cy="334096"/>
            </a:xfrm>
            <a:prstGeom prst="rect">
              <a:avLst/>
            </a:prstGeom>
            <a:noFill/>
            <a:ln w="9525">
              <a:noFill/>
              <a:miter lim="800000"/>
              <a:headEnd/>
              <a:tailEnd/>
            </a:ln>
          </p:spPr>
          <p:txBody>
            <a:bodyPr>
              <a:spAutoFit/>
            </a:bodyPr>
            <a:lstStyle/>
            <a:p>
              <a:pPr algn="ctr"/>
              <a:r>
                <a:rPr lang="en-US" altLang="zh-CN" sz="1000" b="1">
                  <a:solidFill>
                    <a:srgbClr val="7F7F7F"/>
                  </a:solidFill>
                  <a:latin typeface="Signika Negative" pitchFamily="2" charset="0"/>
                </a:rPr>
                <a:t>11’</a:t>
              </a:r>
            </a:p>
          </p:txBody>
        </p:sp>
      </p:grpSp>
      <p:cxnSp>
        <p:nvCxnSpPr>
          <p:cNvPr id="88" name="Straight Connector 87"/>
          <p:cNvCxnSpPr/>
          <p:nvPr/>
        </p:nvCxnSpPr>
        <p:spPr>
          <a:xfrm>
            <a:off x="7040563" y="1870847"/>
            <a:ext cx="0" cy="14083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Group 16"/>
          <p:cNvGrpSpPr>
            <a:grpSpLocks/>
          </p:cNvGrpSpPr>
          <p:nvPr/>
        </p:nvGrpSpPr>
        <p:grpSpPr bwMode="auto">
          <a:xfrm>
            <a:off x="6748463" y="3263912"/>
            <a:ext cx="577850" cy="487193"/>
            <a:chOff x="6748692" y="4442155"/>
            <a:chExt cx="577625" cy="661069"/>
          </a:xfrm>
        </p:grpSpPr>
        <p:cxnSp>
          <p:nvCxnSpPr>
            <p:cNvPr id="89" name="Straight Connector 88"/>
            <p:cNvCxnSpPr/>
            <p:nvPr/>
          </p:nvCxnSpPr>
          <p:spPr>
            <a:xfrm>
              <a:off x="7040678" y="4442155"/>
              <a:ext cx="0" cy="29588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703" name="TextBox 89"/>
            <p:cNvSpPr txBox="1">
              <a:spLocks noChangeArrowheads="1"/>
            </p:cNvSpPr>
            <p:nvPr/>
          </p:nvSpPr>
          <p:spPr bwMode="auto">
            <a:xfrm>
              <a:off x="6748692" y="4769128"/>
              <a:ext cx="577625" cy="334096"/>
            </a:xfrm>
            <a:prstGeom prst="rect">
              <a:avLst/>
            </a:prstGeom>
            <a:noFill/>
            <a:ln w="9525">
              <a:noFill/>
              <a:miter lim="800000"/>
              <a:headEnd/>
              <a:tailEnd/>
            </a:ln>
          </p:spPr>
          <p:txBody>
            <a:bodyPr>
              <a:spAutoFit/>
            </a:bodyPr>
            <a:lstStyle/>
            <a:p>
              <a:pPr algn="ctr"/>
              <a:r>
                <a:rPr lang="en-US" altLang="zh-CN" sz="1000" b="1">
                  <a:solidFill>
                    <a:srgbClr val="7F7F7F"/>
                  </a:solidFill>
                  <a:latin typeface="Signika Negative" pitchFamily="2" charset="0"/>
                </a:rPr>
                <a:t>13’</a:t>
              </a:r>
            </a:p>
          </p:txBody>
        </p:sp>
      </p:grpSp>
      <p:pic>
        <p:nvPicPr>
          <p:cNvPr id="91" name="Picture 5"/>
          <p:cNvPicPr>
            <a:picLocks noChangeAspect="1" noChangeArrowheads="1"/>
          </p:cNvPicPr>
          <p:nvPr/>
        </p:nvPicPr>
        <p:blipFill>
          <a:blip r:embed="rId3" cstate="print">
            <a:grayscl/>
            <a:biLevel thresh="50000"/>
          </a:blip>
          <a:srcRect/>
          <a:stretch>
            <a:fillRect/>
          </a:stretch>
        </p:blipFill>
        <p:spPr bwMode="auto">
          <a:xfrm>
            <a:off x="6350000" y="1476400"/>
            <a:ext cx="1265238" cy="547226"/>
          </a:xfrm>
          <a:prstGeom prst="rect">
            <a:avLst/>
          </a:prstGeom>
          <a:noFill/>
          <a:ln w="9525">
            <a:noFill/>
            <a:miter lim="800000"/>
            <a:headEnd/>
            <a:tailEnd/>
          </a:ln>
        </p:spPr>
      </p:pic>
      <p:sp>
        <p:nvSpPr>
          <p:cNvPr id="92" name="Rectangle 91"/>
          <p:cNvSpPr/>
          <p:nvPr/>
        </p:nvSpPr>
        <p:spPr>
          <a:xfrm>
            <a:off x="6403976" y="2061125"/>
            <a:ext cx="1281113" cy="229169"/>
          </a:xfrm>
          <a:prstGeom prst="rect">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b="1" dirty="0"/>
              <a:t>We turn global</a:t>
            </a:r>
          </a:p>
        </p:txBody>
      </p:sp>
      <p:grpSp>
        <p:nvGrpSpPr>
          <p:cNvPr id="13" name="Group 15"/>
          <p:cNvGrpSpPr>
            <a:grpSpLocks/>
          </p:cNvGrpSpPr>
          <p:nvPr/>
        </p:nvGrpSpPr>
        <p:grpSpPr bwMode="auto">
          <a:xfrm>
            <a:off x="5027614" y="2202791"/>
            <a:ext cx="1603375" cy="587164"/>
            <a:chOff x="5028151" y="2996952"/>
            <a:chExt cx="1602754" cy="800554"/>
          </a:xfrm>
        </p:grpSpPr>
        <p:sp>
          <p:nvSpPr>
            <p:cNvPr id="118" name="5-Point Star 117"/>
            <p:cNvSpPr/>
            <p:nvPr/>
          </p:nvSpPr>
          <p:spPr>
            <a:xfrm>
              <a:off x="5694643" y="2996952"/>
              <a:ext cx="276118" cy="276474"/>
            </a:xfrm>
            <a:prstGeom prst="star5">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700" name="TextBox 118"/>
            <p:cNvSpPr txBox="1">
              <a:spLocks noChangeArrowheads="1"/>
            </p:cNvSpPr>
            <p:nvPr/>
          </p:nvSpPr>
          <p:spPr bwMode="auto">
            <a:xfrm>
              <a:off x="5028151" y="3282529"/>
              <a:ext cx="1602754" cy="419631"/>
            </a:xfrm>
            <a:prstGeom prst="rect">
              <a:avLst/>
            </a:prstGeom>
            <a:noFill/>
            <a:ln w="9525">
              <a:noFill/>
              <a:miter lim="800000"/>
              <a:headEnd/>
              <a:tailEnd/>
            </a:ln>
          </p:spPr>
          <p:txBody>
            <a:bodyPr>
              <a:spAutoFit/>
            </a:bodyPr>
            <a:lstStyle/>
            <a:p>
              <a:pPr algn="ctr"/>
              <a:r>
                <a:rPr lang="en-US" altLang="zh-CN" sz="1400" b="1">
                  <a:solidFill>
                    <a:srgbClr val="F5C24C"/>
                  </a:solidFill>
                  <a:latin typeface="Signika Negative" pitchFamily="2" charset="0"/>
                </a:rPr>
                <a:t>AA AWARDS</a:t>
              </a:r>
            </a:p>
          </p:txBody>
        </p:sp>
        <p:sp>
          <p:nvSpPr>
            <p:cNvPr id="28701" name="TextBox 121"/>
            <p:cNvSpPr txBox="1">
              <a:spLocks noChangeArrowheads="1"/>
            </p:cNvSpPr>
            <p:nvPr/>
          </p:nvSpPr>
          <p:spPr bwMode="auto">
            <a:xfrm>
              <a:off x="5107096" y="3440821"/>
              <a:ext cx="1457050" cy="356685"/>
            </a:xfrm>
            <a:prstGeom prst="rect">
              <a:avLst/>
            </a:prstGeom>
            <a:noFill/>
            <a:ln w="9525">
              <a:noFill/>
              <a:miter lim="800000"/>
              <a:headEnd/>
              <a:tailEnd/>
            </a:ln>
          </p:spPr>
          <p:txBody>
            <a:bodyPr>
              <a:spAutoFit/>
            </a:bodyPr>
            <a:lstStyle/>
            <a:p>
              <a:pPr algn="ctr"/>
              <a:r>
                <a:rPr lang="en-US" altLang="zh-CN" sz="1100" b="1">
                  <a:solidFill>
                    <a:schemeClr val="bg1"/>
                  </a:solidFill>
                </a:rPr>
                <a:t>Agency of the year</a:t>
              </a:r>
            </a:p>
          </p:txBody>
        </p:sp>
      </p:grpSp>
      <p:grpSp>
        <p:nvGrpSpPr>
          <p:cNvPr id="14" name="Group 7"/>
          <p:cNvGrpSpPr>
            <a:grpSpLocks/>
          </p:cNvGrpSpPr>
          <p:nvPr/>
        </p:nvGrpSpPr>
        <p:grpSpPr bwMode="auto">
          <a:xfrm>
            <a:off x="2582864" y="1913902"/>
            <a:ext cx="784225" cy="1837747"/>
            <a:chOff x="2582515" y="2604179"/>
            <a:chExt cx="785259" cy="2499892"/>
          </a:xfrm>
        </p:grpSpPr>
        <p:cxnSp>
          <p:nvCxnSpPr>
            <p:cNvPr id="44" name="Straight Connector 43"/>
            <p:cNvCxnSpPr/>
            <p:nvPr/>
          </p:nvCxnSpPr>
          <p:spPr>
            <a:xfrm>
              <a:off x="2875000" y="2753436"/>
              <a:ext cx="0" cy="170794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Wave 52"/>
            <p:cNvSpPr/>
            <p:nvPr/>
          </p:nvSpPr>
          <p:spPr>
            <a:xfrm>
              <a:off x="2863872" y="2604179"/>
              <a:ext cx="503902" cy="415651"/>
            </a:xfrm>
            <a:prstGeom prst="wav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8697" name="TextBox 53"/>
            <p:cNvSpPr txBox="1">
              <a:spLocks noChangeArrowheads="1"/>
            </p:cNvSpPr>
            <p:nvPr/>
          </p:nvSpPr>
          <p:spPr bwMode="auto">
            <a:xfrm>
              <a:off x="2582515" y="4769136"/>
              <a:ext cx="577022" cy="334935"/>
            </a:xfrm>
            <a:prstGeom prst="rect">
              <a:avLst/>
            </a:prstGeom>
            <a:noFill/>
            <a:ln w="9525">
              <a:noFill/>
              <a:miter lim="800000"/>
              <a:headEnd/>
              <a:tailEnd/>
            </a:ln>
          </p:spPr>
          <p:txBody>
            <a:bodyPr>
              <a:spAutoFit/>
            </a:bodyPr>
            <a:lstStyle/>
            <a:p>
              <a:pPr algn="ctr"/>
              <a:r>
                <a:rPr lang="en-US" altLang="zh-CN" sz="1000" b="1">
                  <a:solidFill>
                    <a:srgbClr val="7F7F7F"/>
                  </a:solidFill>
                  <a:latin typeface="Signika Negative" pitchFamily="2" charset="0"/>
                </a:rPr>
                <a:t>07’</a:t>
              </a:r>
            </a:p>
          </p:txBody>
        </p:sp>
        <p:cxnSp>
          <p:nvCxnSpPr>
            <p:cNvPr id="125" name="Straight Connector 124"/>
            <p:cNvCxnSpPr/>
            <p:nvPr/>
          </p:nvCxnSpPr>
          <p:spPr>
            <a:xfrm>
              <a:off x="2871821" y="4442490"/>
              <a:ext cx="0" cy="2966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9" name="TextBox 128"/>
          <p:cNvSpPr txBox="1">
            <a:spLocks noChangeArrowheads="1"/>
          </p:cNvSpPr>
          <p:nvPr/>
        </p:nvSpPr>
        <p:spPr bwMode="auto">
          <a:xfrm>
            <a:off x="1376363" y="3843083"/>
            <a:ext cx="64357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Signika Negative" pitchFamily="2" charset="0"/>
            </a:endParaRPr>
          </a:p>
        </p:txBody>
      </p:sp>
      <p:sp>
        <p:nvSpPr>
          <p:cNvPr id="41" name="Flowchart: Off-page Connector 40"/>
          <p:cNvSpPr/>
          <p:nvPr/>
        </p:nvSpPr>
        <p:spPr>
          <a:xfrm>
            <a:off x="8518526" y="138890"/>
            <a:ext cx="379413" cy="218057"/>
          </a:xfrm>
          <a:prstGeom prst="flowChartOffpageConnector">
            <a:avLst/>
          </a:prstGeom>
          <a:solidFill>
            <a:schemeClr val="tx1">
              <a:lumMod val="65000"/>
              <a:lumOff val="3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20</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par>
                          <p:cTn id="36" fill="hold" nodeType="afterGroup">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barn(inVertical)">
                                      <p:cBhvr>
                                        <p:cTn id="39" dur="500"/>
                                        <p:tgtEl>
                                          <p:spTgt spid="73"/>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down)">
                                      <p:cBhvr>
                                        <p:cTn id="51" dur="500"/>
                                        <p:tgtEl>
                                          <p:spTgt spid="78"/>
                                        </p:tgtEl>
                                      </p:cBhvr>
                                    </p:animEffect>
                                  </p:childTnLst>
                                </p:cTn>
                              </p:par>
                            </p:childTnLst>
                          </p:cTn>
                        </p:par>
                        <p:par>
                          <p:cTn id="52" fill="hold" nodeType="afterGroup">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inVertical)">
                                      <p:cBhvr>
                                        <p:cTn id="55" dur="500"/>
                                        <p:tgtEl>
                                          <p:spTgt spid="13"/>
                                        </p:tgtEl>
                                      </p:cBhvr>
                                    </p:animEffect>
                                  </p:childTnLst>
                                </p:cTn>
                              </p:par>
                            </p:childTnLst>
                          </p:cTn>
                        </p:par>
                        <p:par>
                          <p:cTn id="56" fill="hold" nodeType="afterGroup">
                            <p:stCondLst>
                              <p:cond delay="6500"/>
                            </p:stCondLst>
                            <p:childTnLst>
                              <p:par>
                                <p:cTn id="57" presetID="22" presetClass="entr" presetSubtype="4"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500"/>
                                        <p:tgtEl>
                                          <p:spTgt spid="12"/>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wipe(down)">
                                      <p:cBhvr>
                                        <p:cTn id="63" dur="500"/>
                                        <p:tgtEl>
                                          <p:spTgt spid="88"/>
                                        </p:tgtEl>
                                      </p:cBhvr>
                                    </p:animEffect>
                                  </p:childTnLst>
                                </p:cTn>
                              </p:par>
                            </p:childTnLst>
                          </p:cTn>
                        </p:par>
                        <p:par>
                          <p:cTn id="64" fill="hold" nodeType="afterGroup">
                            <p:stCondLst>
                              <p:cond delay="7500"/>
                            </p:stCondLst>
                            <p:childTnLst>
                              <p:par>
                                <p:cTn id="65" presetID="53" presetClass="entr" presetSubtype="16" fill="hold" nodeType="afterEffect">
                                  <p:stCondLst>
                                    <p:cond delay="0"/>
                                  </p:stCondLst>
                                  <p:childTnLst>
                                    <p:set>
                                      <p:cBhvr>
                                        <p:cTn id="66" dur="1" fill="hold">
                                          <p:stCondLst>
                                            <p:cond delay="0"/>
                                          </p:stCondLst>
                                        </p:cTn>
                                        <p:tgtEl>
                                          <p:spTgt spid="91"/>
                                        </p:tgtEl>
                                        <p:attrNameLst>
                                          <p:attrName>style.visibility</p:attrName>
                                        </p:attrNameLst>
                                      </p:cBhvr>
                                      <p:to>
                                        <p:strVal val="visible"/>
                                      </p:to>
                                    </p:set>
                                    <p:anim calcmode="lin" valueType="num">
                                      <p:cBhvr>
                                        <p:cTn id="67" dur="500" fill="hold"/>
                                        <p:tgtEl>
                                          <p:spTgt spid="91"/>
                                        </p:tgtEl>
                                        <p:attrNameLst>
                                          <p:attrName>ppt_w</p:attrName>
                                        </p:attrNameLst>
                                      </p:cBhvr>
                                      <p:tavLst>
                                        <p:tav tm="0">
                                          <p:val>
                                            <p:fltVal val="0"/>
                                          </p:val>
                                        </p:tav>
                                        <p:tav tm="100000">
                                          <p:val>
                                            <p:strVal val="#ppt_w"/>
                                          </p:val>
                                        </p:tav>
                                      </p:tavLst>
                                    </p:anim>
                                    <p:anim calcmode="lin" valueType="num">
                                      <p:cBhvr>
                                        <p:cTn id="68" dur="500" fill="hold"/>
                                        <p:tgtEl>
                                          <p:spTgt spid="91"/>
                                        </p:tgtEl>
                                        <p:attrNameLst>
                                          <p:attrName>ppt_h</p:attrName>
                                        </p:attrNameLst>
                                      </p:cBhvr>
                                      <p:tavLst>
                                        <p:tav tm="0">
                                          <p:val>
                                            <p:fltVal val="0"/>
                                          </p:val>
                                        </p:tav>
                                        <p:tav tm="100000">
                                          <p:val>
                                            <p:strVal val="#ppt_h"/>
                                          </p:val>
                                        </p:tav>
                                      </p:tavLst>
                                    </p:anim>
                                    <p:animEffect transition="in" filter="fade">
                                      <p:cBhvr>
                                        <p:cTn id="69" dur="500"/>
                                        <p:tgtEl>
                                          <p:spTgt spid="91"/>
                                        </p:tgtEl>
                                      </p:cBhvr>
                                    </p:animEffect>
                                  </p:childTnLst>
                                </p:cTn>
                              </p:par>
                            </p:childTnLst>
                          </p:cTn>
                        </p:par>
                        <p:par>
                          <p:cTn id="70" fill="hold" nodeType="afterGroup">
                            <p:stCondLst>
                              <p:cond delay="8000"/>
                            </p:stCondLst>
                            <p:childTnLst>
                              <p:par>
                                <p:cTn id="71" presetID="16" presetClass="entr" presetSubtype="21"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Effect transition="in" filter="barn(inVertical)">
                                      <p:cBhvr>
                                        <p:cTn id="73" dur="500"/>
                                        <p:tgtEl>
                                          <p:spTgt spid="92"/>
                                        </p:tgtEl>
                                      </p:cBhvr>
                                    </p:animEffect>
                                  </p:childTnLst>
                                </p:cTn>
                              </p:par>
                            </p:childTnLst>
                          </p:cTn>
                        </p:par>
                        <p:par>
                          <p:cTn id="74" fill="hold" nodeType="afterGroup">
                            <p:stCondLst>
                              <p:cond delay="8500"/>
                            </p:stCondLst>
                            <p:childTnLst>
                              <p:par>
                                <p:cTn id="75" presetID="10" presetClass="entr" presetSubtype="0" fill="hold" grpId="0" nodeType="afterEffect">
                                  <p:stCondLst>
                                    <p:cond delay="0"/>
                                  </p:stCondLst>
                                  <p:childTnLst>
                                    <p:set>
                                      <p:cBhvr>
                                        <p:cTn id="76" dur="1" fill="hold">
                                          <p:stCondLst>
                                            <p:cond delay="0"/>
                                          </p:stCondLst>
                                        </p:cTn>
                                        <p:tgtEl>
                                          <p:spTgt spid="129"/>
                                        </p:tgtEl>
                                        <p:attrNameLst>
                                          <p:attrName>style.visibility</p:attrName>
                                        </p:attrNameLst>
                                      </p:cBhvr>
                                      <p:to>
                                        <p:strVal val="visible"/>
                                      </p:to>
                                    </p:set>
                                    <p:animEffect transition="in" filter="fade">
                                      <p:cBhvr>
                                        <p:cTn id="7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3" grpId="0" animBg="1"/>
      <p:bldP spid="92"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p:nvPr/>
        </p:nvCxnSpPr>
        <p:spPr>
          <a:xfrm>
            <a:off x="7142163" y="2730574"/>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49850" y="2730574"/>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111500" y="2730574"/>
            <a:ext cx="203835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739900" y="2730574"/>
            <a:ext cx="1392238"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Timeline Sample 2</a:t>
            </a:r>
          </a:p>
        </p:txBody>
      </p:sp>
      <p:grpSp>
        <p:nvGrpSpPr>
          <p:cNvPr id="2" name="Group 6"/>
          <p:cNvGrpSpPr>
            <a:grpSpLocks/>
          </p:cNvGrpSpPr>
          <p:nvPr/>
        </p:nvGrpSpPr>
        <p:grpSpPr bwMode="auto">
          <a:xfrm>
            <a:off x="2320926" y="2962520"/>
            <a:ext cx="1603375" cy="1038359"/>
            <a:chOff x="2756479" y="3169092"/>
            <a:chExt cx="1602754" cy="1411128"/>
          </a:xfrm>
        </p:grpSpPr>
        <p:sp>
          <p:nvSpPr>
            <p:cNvPr id="32" name="TextBox 31"/>
            <p:cNvSpPr txBox="1"/>
            <p:nvPr/>
          </p:nvSpPr>
          <p:spPr>
            <a:xfrm>
              <a:off x="2756479" y="3503180"/>
              <a:ext cx="1602754" cy="1077040"/>
            </a:xfrm>
            <a:prstGeom prst="rect">
              <a:avLst/>
            </a:prstGeom>
            <a:noFill/>
          </p:spPr>
          <p:txBody>
            <a:bodyPr>
              <a:spAutoFit/>
            </a:bodyPr>
            <a:lstStyle/>
            <a:p>
              <a:pPr algn="ctr" fontAlgn="auto">
                <a:spcBef>
                  <a:spcPts val="0"/>
                </a:spcBef>
                <a:spcAft>
                  <a:spcPts val="0"/>
                </a:spcAft>
                <a:defRPr/>
              </a:pPr>
              <a:r>
                <a:rPr lang="en-US" sz="1400" b="1" dirty="0">
                  <a:solidFill>
                    <a:srgbClr val="0EBEA9"/>
                  </a:solidFill>
                  <a:latin typeface="Signika Negative" pitchFamily="2" charset="0"/>
                  <a:cs typeface="+mn-cs"/>
                </a:rPr>
                <a:t>GROWTH</a:t>
              </a:r>
            </a:p>
            <a:p>
              <a:pPr algn="ctr" fontAlgn="auto">
                <a:spcBef>
                  <a:spcPts val="0"/>
                </a:spcBef>
                <a:spcAft>
                  <a:spcPts val="0"/>
                </a:spcAft>
                <a:defRPr/>
              </a:pPr>
              <a:r>
                <a:rPr lang="en-US" sz="1050" b="1" dirty="0">
                  <a:solidFill>
                    <a:schemeClr val="tx1">
                      <a:lumMod val="50000"/>
                      <a:lumOff val="50000"/>
                    </a:schemeClr>
                  </a:solidFill>
                  <a:latin typeface="+mn-lt"/>
                  <a:cs typeface="+mn-cs"/>
                </a:rPr>
                <a:t>07 new employment </a:t>
              </a:r>
              <a:r>
                <a:rPr lang="en-US" sz="1050" b="1" dirty="0">
                  <a:solidFill>
                    <a:schemeClr val="bg1">
                      <a:lumMod val="50000"/>
                    </a:schemeClr>
                  </a:solidFill>
                  <a:latin typeface="+mn-lt"/>
                  <a:cs typeface="+mn-cs"/>
                </a:rPr>
                <a:t>opportunities in one year.</a:t>
              </a:r>
            </a:p>
          </p:txBody>
        </p:sp>
        <p:pic>
          <p:nvPicPr>
            <p:cNvPr id="33"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131569" y="3169092"/>
              <a:ext cx="133080" cy="320426"/>
            </a:xfrm>
            <a:prstGeom prst="rect">
              <a:avLst/>
            </a:prstGeom>
            <a:noFill/>
            <a:ln>
              <a:noFill/>
            </a:ln>
            <a:effectLst/>
            <a:extLst/>
          </p:spPr>
        </p:pic>
        <p:pic>
          <p:nvPicPr>
            <p:cNvPr id="34"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263912" y="3169092"/>
              <a:ext cx="133080" cy="320426"/>
            </a:xfrm>
            <a:prstGeom prst="rect">
              <a:avLst/>
            </a:prstGeom>
            <a:noFill/>
            <a:ln>
              <a:noFill/>
            </a:ln>
            <a:effectLst/>
            <a:extLst/>
          </p:spPr>
        </p:pic>
        <p:pic>
          <p:nvPicPr>
            <p:cNvPr id="35"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396255" y="3169092"/>
              <a:ext cx="133080" cy="320426"/>
            </a:xfrm>
            <a:prstGeom prst="rect">
              <a:avLst/>
            </a:prstGeom>
            <a:noFill/>
            <a:ln>
              <a:noFill/>
            </a:ln>
            <a:effectLst/>
            <a:extLst/>
          </p:spPr>
        </p:pic>
        <p:pic>
          <p:nvPicPr>
            <p:cNvPr id="42"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528598" y="3169092"/>
              <a:ext cx="133080" cy="320426"/>
            </a:xfrm>
            <a:prstGeom prst="rect">
              <a:avLst/>
            </a:prstGeom>
            <a:noFill/>
            <a:ln>
              <a:noFill/>
            </a:ln>
            <a:effectLst/>
            <a:extLst/>
          </p:spPr>
        </p:pic>
        <p:pic>
          <p:nvPicPr>
            <p:cNvPr id="45"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660941" y="3169092"/>
              <a:ext cx="133080" cy="320426"/>
            </a:xfrm>
            <a:prstGeom prst="rect">
              <a:avLst/>
            </a:prstGeom>
            <a:noFill/>
            <a:ln>
              <a:noFill/>
            </a:ln>
            <a:effectLst/>
            <a:extLst/>
          </p:spPr>
        </p:pic>
        <p:pic>
          <p:nvPicPr>
            <p:cNvPr id="46"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793283" y="3169092"/>
              <a:ext cx="133080" cy="320426"/>
            </a:xfrm>
            <a:prstGeom prst="rect">
              <a:avLst/>
            </a:prstGeom>
            <a:noFill/>
            <a:ln>
              <a:noFill/>
            </a:ln>
            <a:effectLst/>
            <a:extLst/>
          </p:spPr>
        </p:pic>
        <p:pic>
          <p:nvPicPr>
            <p:cNvPr id="47"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925625" y="3169092"/>
              <a:ext cx="133080" cy="320426"/>
            </a:xfrm>
            <a:prstGeom prst="rect">
              <a:avLst/>
            </a:prstGeom>
            <a:noFill/>
            <a:ln>
              <a:noFill/>
            </a:ln>
            <a:effectLst/>
            <a:extLst/>
          </p:spPr>
        </p:pic>
      </p:grpSp>
      <p:grpSp>
        <p:nvGrpSpPr>
          <p:cNvPr id="3" name="Group 19"/>
          <p:cNvGrpSpPr>
            <a:grpSpLocks/>
          </p:cNvGrpSpPr>
          <p:nvPr/>
        </p:nvGrpSpPr>
        <p:grpSpPr bwMode="auto">
          <a:xfrm>
            <a:off x="4337051" y="1944458"/>
            <a:ext cx="1603375" cy="794832"/>
            <a:chOff x="2781325" y="4357883"/>
            <a:chExt cx="1602754" cy="1083344"/>
          </a:xfrm>
        </p:grpSpPr>
        <p:sp>
          <p:nvSpPr>
            <p:cNvPr id="49" name="Freeform 48"/>
            <p:cNvSpPr>
              <a:spLocks noEditPoints="1"/>
            </p:cNvSpPr>
            <p:nvPr/>
          </p:nvSpPr>
          <p:spPr bwMode="auto">
            <a:xfrm>
              <a:off x="3470033" y="4357883"/>
              <a:ext cx="195187" cy="223380"/>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50" name="TextBox 49"/>
            <p:cNvSpPr txBox="1"/>
            <p:nvPr/>
          </p:nvSpPr>
          <p:spPr>
            <a:xfrm>
              <a:off x="2781325" y="4581263"/>
              <a:ext cx="1602754" cy="859964"/>
            </a:xfrm>
            <a:prstGeom prst="rect">
              <a:avLst/>
            </a:prstGeom>
            <a:noFill/>
          </p:spPr>
          <p:txBody>
            <a:bodyPr>
              <a:spAutoFit/>
            </a:bodyPr>
            <a:lstStyle/>
            <a:p>
              <a:pPr algn="ctr" fontAlgn="auto">
                <a:spcBef>
                  <a:spcPts val="0"/>
                </a:spcBef>
                <a:spcAft>
                  <a:spcPts val="0"/>
                </a:spcAft>
                <a:defRPr/>
              </a:pPr>
              <a:r>
                <a:rPr lang="en-US" sz="1400" b="1" dirty="0">
                  <a:solidFill>
                    <a:srgbClr val="D55C4F"/>
                  </a:solidFill>
                  <a:latin typeface="Signika Negative" pitchFamily="2" charset="0"/>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4" name="Group 1"/>
          <p:cNvGrpSpPr>
            <a:grpSpLocks/>
          </p:cNvGrpSpPr>
          <p:nvPr/>
        </p:nvGrpSpPr>
        <p:grpSpPr bwMode="auto">
          <a:xfrm>
            <a:off x="1085851" y="2238904"/>
            <a:ext cx="1031875" cy="723617"/>
            <a:chOff x="1085653" y="3046388"/>
            <a:chExt cx="1032034" cy="984428"/>
          </a:xfrm>
        </p:grpSpPr>
        <p:sp>
          <p:nvSpPr>
            <p:cNvPr id="31" name="TextBox 30"/>
            <p:cNvSpPr txBox="1"/>
            <p:nvPr/>
          </p:nvSpPr>
          <p:spPr>
            <a:xfrm>
              <a:off x="1085653" y="3046388"/>
              <a:ext cx="1032034" cy="418708"/>
            </a:xfrm>
            <a:prstGeom prst="rect">
              <a:avLst/>
            </a:prstGeom>
            <a:noFill/>
          </p:spPr>
          <p:txBody>
            <a:bodyPr>
              <a:spAutoFit/>
            </a:bodyPr>
            <a:lstStyle/>
            <a:p>
              <a:pPr algn="ctr" fontAlgn="auto">
                <a:spcBef>
                  <a:spcPts val="0"/>
                </a:spcBef>
                <a:spcAft>
                  <a:spcPts val="0"/>
                </a:spcAft>
                <a:defRPr/>
              </a:pPr>
              <a:r>
                <a:rPr lang="en-US" sz="1400" b="1" dirty="0">
                  <a:solidFill>
                    <a:schemeClr val="tx1">
                      <a:lumMod val="65000"/>
                      <a:lumOff val="35000"/>
                    </a:schemeClr>
                  </a:solidFill>
                  <a:latin typeface="Signika Negative" pitchFamily="2" charset="0"/>
                  <a:cs typeface="+mn-cs"/>
                </a:rPr>
                <a:t>We born</a:t>
              </a:r>
            </a:p>
          </p:txBody>
        </p:sp>
        <p:sp>
          <p:nvSpPr>
            <p:cNvPr id="6" name="Oval 5"/>
            <p:cNvSpPr/>
            <p:nvPr/>
          </p:nvSpPr>
          <p:spPr>
            <a:xfrm>
              <a:off x="1260305" y="3346818"/>
              <a:ext cx="682730" cy="683998"/>
            </a:xfrm>
            <a:prstGeom prst="ellips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b="1">
                  <a:solidFill>
                    <a:srgbClr val="FFFFFF"/>
                  </a:solidFill>
                  <a:latin typeface="Signika Negative" pitchFamily="2" charset="0"/>
                  <a:cs typeface="Arial" charset="0"/>
                </a:rPr>
                <a:t>05’</a:t>
              </a:r>
            </a:p>
          </p:txBody>
        </p:sp>
      </p:grpSp>
      <p:grpSp>
        <p:nvGrpSpPr>
          <p:cNvPr id="5" name="Group 3"/>
          <p:cNvGrpSpPr>
            <a:grpSpLocks/>
          </p:cNvGrpSpPr>
          <p:nvPr/>
        </p:nvGrpSpPr>
        <p:grpSpPr bwMode="auto">
          <a:xfrm>
            <a:off x="2952750" y="2529185"/>
            <a:ext cx="388938" cy="300002"/>
            <a:chOff x="2952221" y="3442165"/>
            <a:chExt cx="388860" cy="406776"/>
          </a:xfrm>
        </p:grpSpPr>
        <p:sp>
          <p:nvSpPr>
            <p:cNvPr id="29719" name="TextBox 47"/>
            <p:cNvSpPr txBox="1">
              <a:spLocks noChangeArrowheads="1"/>
            </p:cNvSpPr>
            <p:nvPr/>
          </p:nvSpPr>
          <p:spPr bwMode="auto">
            <a:xfrm>
              <a:off x="2952221" y="3442165"/>
              <a:ext cx="388860" cy="375586"/>
            </a:xfrm>
            <a:prstGeom prst="rect">
              <a:avLst/>
            </a:prstGeom>
            <a:noFill/>
            <a:ln w="9525">
              <a:noFill/>
              <a:miter lim="800000"/>
              <a:headEnd/>
              <a:tailEnd/>
            </a:ln>
          </p:spPr>
          <p:txBody>
            <a:bodyPr>
              <a:spAutoFit/>
            </a:bodyPr>
            <a:lstStyle/>
            <a:p>
              <a:pPr algn="ctr"/>
              <a:r>
                <a:rPr lang="en-US" altLang="zh-CN" sz="1200" b="1">
                  <a:solidFill>
                    <a:srgbClr val="595959"/>
                  </a:solidFill>
                  <a:latin typeface="Signika Negative" pitchFamily="2" charset="0"/>
                </a:rPr>
                <a:t>07’</a:t>
              </a:r>
            </a:p>
          </p:txBody>
        </p:sp>
        <p:sp>
          <p:nvSpPr>
            <p:cNvPr id="11" name="Isosceles Triangle 10"/>
            <p:cNvSpPr/>
            <p:nvPr/>
          </p:nvSpPr>
          <p:spPr>
            <a:xfrm flipV="1">
              <a:off x="3047452" y="3709583"/>
              <a:ext cx="160306" cy="139358"/>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7" name="Group 4"/>
          <p:cNvGrpSpPr>
            <a:grpSpLocks/>
          </p:cNvGrpSpPr>
          <p:nvPr/>
        </p:nvGrpSpPr>
        <p:grpSpPr bwMode="auto">
          <a:xfrm>
            <a:off x="4943475" y="2631965"/>
            <a:ext cx="388938" cy="374984"/>
            <a:chOff x="4944213" y="3580664"/>
            <a:chExt cx="388860" cy="511523"/>
          </a:xfrm>
        </p:grpSpPr>
        <p:sp>
          <p:nvSpPr>
            <p:cNvPr id="29717" name="TextBox 53"/>
            <p:cNvSpPr txBox="1">
              <a:spLocks noChangeArrowheads="1"/>
            </p:cNvSpPr>
            <p:nvPr/>
          </p:nvSpPr>
          <p:spPr bwMode="auto">
            <a:xfrm>
              <a:off x="4944213" y="3714327"/>
              <a:ext cx="388860" cy="377860"/>
            </a:xfrm>
            <a:prstGeom prst="rect">
              <a:avLst/>
            </a:prstGeom>
            <a:noFill/>
            <a:ln w="9525">
              <a:noFill/>
              <a:miter lim="800000"/>
              <a:headEnd/>
              <a:tailEnd/>
            </a:ln>
          </p:spPr>
          <p:txBody>
            <a:bodyPr>
              <a:spAutoFit/>
            </a:bodyPr>
            <a:lstStyle/>
            <a:p>
              <a:pPr algn="ctr"/>
              <a:r>
                <a:rPr lang="en-US" altLang="zh-CN" sz="1200" b="1">
                  <a:solidFill>
                    <a:srgbClr val="595959"/>
                  </a:solidFill>
                  <a:latin typeface="Signika Negative" pitchFamily="2" charset="0"/>
                </a:rPr>
                <a:t>08’</a:t>
              </a:r>
            </a:p>
          </p:txBody>
        </p:sp>
        <p:sp>
          <p:nvSpPr>
            <p:cNvPr id="55" name="Isosceles Triangle 54"/>
            <p:cNvSpPr/>
            <p:nvPr/>
          </p:nvSpPr>
          <p:spPr>
            <a:xfrm flipH="1">
              <a:off x="5039444" y="3580664"/>
              <a:ext cx="160306" cy="140202"/>
            </a:xfrm>
            <a:prstGeom prst="triangle">
              <a:avLst/>
            </a:prstGeom>
            <a:solidFill>
              <a:srgbClr val="D55C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59" name="TextBox 58"/>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8" name="Group 8"/>
          <p:cNvGrpSpPr>
            <a:grpSpLocks/>
          </p:cNvGrpSpPr>
          <p:nvPr/>
        </p:nvGrpSpPr>
        <p:grpSpPr bwMode="auto">
          <a:xfrm>
            <a:off x="6353176" y="2995855"/>
            <a:ext cx="1603375" cy="680472"/>
            <a:chOff x="6353622" y="4077072"/>
            <a:chExt cx="1602754" cy="924918"/>
          </a:xfrm>
        </p:grpSpPr>
        <p:sp>
          <p:nvSpPr>
            <p:cNvPr id="67" name="TextBox 66"/>
            <p:cNvSpPr txBox="1"/>
            <p:nvPr/>
          </p:nvSpPr>
          <p:spPr>
            <a:xfrm>
              <a:off x="6353622" y="4364023"/>
              <a:ext cx="1602754" cy="637967"/>
            </a:xfrm>
            <a:prstGeom prst="rect">
              <a:avLst/>
            </a:prstGeom>
            <a:noFill/>
          </p:spPr>
          <p:txBody>
            <a:bodyPr>
              <a:spAutoFit/>
            </a:bodyPr>
            <a:lstStyle/>
            <a:p>
              <a:pPr algn="ctr" fontAlgn="auto">
                <a:spcBef>
                  <a:spcPts val="0"/>
                </a:spcBef>
                <a:spcAft>
                  <a:spcPts val="0"/>
                </a:spcAft>
                <a:defRPr/>
              </a:pPr>
              <a:r>
                <a:rPr lang="en-US" sz="1400" b="1" dirty="0">
                  <a:solidFill>
                    <a:srgbClr val="F5C24C"/>
                  </a:solidFill>
                  <a:latin typeface="Signika Negative" pitchFamily="2" charset="0"/>
                  <a:cs typeface="+mn-cs"/>
                </a:rPr>
                <a:t>AA AWARDS</a:t>
              </a:r>
            </a:p>
            <a:p>
              <a:pPr algn="ctr" fontAlgn="auto">
                <a:spcBef>
                  <a:spcPts val="0"/>
                </a:spcBef>
                <a:spcAft>
                  <a:spcPts val="0"/>
                </a:spcAft>
                <a:defRPr/>
              </a:pPr>
              <a:r>
                <a:rPr lang="en-US" sz="1050" b="1" dirty="0">
                  <a:solidFill>
                    <a:schemeClr val="tx1">
                      <a:lumMod val="50000"/>
                      <a:lumOff val="50000"/>
                    </a:schemeClr>
                  </a:solidFill>
                  <a:latin typeface="+mn-lt"/>
                  <a:cs typeface="+mn-cs"/>
                </a:rPr>
                <a:t>Agency of the year</a:t>
              </a:r>
              <a:endParaRPr lang="en-US" sz="1050" b="1" dirty="0">
                <a:solidFill>
                  <a:schemeClr val="bg1">
                    <a:lumMod val="50000"/>
                  </a:schemeClr>
                </a:solidFill>
                <a:latin typeface="+mn-lt"/>
                <a:cs typeface="+mn-cs"/>
              </a:endParaRPr>
            </a:p>
          </p:txBody>
        </p:sp>
        <p:sp>
          <p:nvSpPr>
            <p:cNvPr id="60" name="5-Point Star 59"/>
            <p:cNvSpPr/>
            <p:nvPr/>
          </p:nvSpPr>
          <p:spPr>
            <a:xfrm>
              <a:off x="6997897" y="4077072"/>
              <a:ext cx="276118" cy="275624"/>
            </a:xfrm>
            <a:prstGeom prst="star5">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9" name="Group 7"/>
          <p:cNvGrpSpPr>
            <a:grpSpLocks/>
          </p:cNvGrpSpPr>
          <p:nvPr/>
        </p:nvGrpSpPr>
        <p:grpSpPr bwMode="auto">
          <a:xfrm>
            <a:off x="6946900" y="2529185"/>
            <a:ext cx="388938" cy="300002"/>
            <a:chOff x="6947393" y="3442165"/>
            <a:chExt cx="388860" cy="406776"/>
          </a:xfrm>
        </p:grpSpPr>
        <p:sp>
          <p:nvSpPr>
            <p:cNvPr id="29713" name="TextBox 60"/>
            <p:cNvSpPr txBox="1">
              <a:spLocks noChangeArrowheads="1"/>
            </p:cNvSpPr>
            <p:nvPr/>
          </p:nvSpPr>
          <p:spPr bwMode="auto">
            <a:xfrm>
              <a:off x="6947393" y="3442165"/>
              <a:ext cx="388860" cy="375586"/>
            </a:xfrm>
            <a:prstGeom prst="rect">
              <a:avLst/>
            </a:prstGeom>
            <a:noFill/>
            <a:ln w="9525">
              <a:noFill/>
              <a:miter lim="800000"/>
              <a:headEnd/>
              <a:tailEnd/>
            </a:ln>
          </p:spPr>
          <p:txBody>
            <a:bodyPr>
              <a:spAutoFit/>
            </a:bodyPr>
            <a:lstStyle/>
            <a:p>
              <a:pPr algn="ctr"/>
              <a:r>
                <a:rPr lang="en-US" altLang="zh-CN" sz="1200" b="1">
                  <a:solidFill>
                    <a:srgbClr val="595959"/>
                  </a:solidFill>
                  <a:latin typeface="Signika Negative" pitchFamily="2" charset="0"/>
                </a:rPr>
                <a:t>09’</a:t>
              </a:r>
            </a:p>
          </p:txBody>
        </p:sp>
        <p:sp>
          <p:nvSpPr>
            <p:cNvPr id="62" name="Isosceles Triangle 61"/>
            <p:cNvSpPr/>
            <p:nvPr/>
          </p:nvSpPr>
          <p:spPr>
            <a:xfrm flipV="1">
              <a:off x="7042624" y="3709583"/>
              <a:ext cx="160306" cy="139358"/>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75" name="Flowchart: Off-page Connector 74"/>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21</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left)">
                                      <p:cBhvr>
                                        <p:cTn id="21" dur="500"/>
                                        <p:tgtEl>
                                          <p:spTgt spid="57"/>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par>
                          <p:cTn id="26" fill="hold" nodeType="afterGroup">
                            <p:stCondLst>
                              <p:cond delay="25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nodeType="afterGroup">
                            <p:stCondLst>
                              <p:cond delay="3500"/>
                            </p:stCondLst>
                            <p:childTnLst>
                              <p:par>
                                <p:cTn id="35" presetID="16" presetClass="entr" presetSubtype="2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par>
                          <p:cTn id="38" fill="hold" nodeType="afterGroup">
                            <p:stCondLst>
                              <p:cond delay="4000"/>
                            </p:stCondLst>
                            <p:childTnLst>
                              <p:par>
                                <p:cTn id="39" presetID="10"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inVertical)">
                                      <p:cBhvr>
                                        <p:cTn id="49" dur="500"/>
                                        <p:tgtEl>
                                          <p:spTgt spid="9"/>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par>
                          <p:cTn id="54" fill="hold" nodeType="afterGroup">
                            <p:stCondLst>
                              <p:cond delay="6000"/>
                            </p:stCondLst>
                            <p:childTnLst>
                              <p:par>
                                <p:cTn id="55" presetID="22" presetClass="entr" presetSubtype="8"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left)">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5508626" y="2730574"/>
            <a:ext cx="149066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708400" y="2730574"/>
            <a:ext cx="18034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51051" y="2730574"/>
            <a:ext cx="1641475"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763" y="2730574"/>
            <a:ext cx="198437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Group 6"/>
          <p:cNvGrpSpPr>
            <a:grpSpLocks/>
          </p:cNvGrpSpPr>
          <p:nvPr/>
        </p:nvGrpSpPr>
        <p:grpSpPr bwMode="auto">
          <a:xfrm>
            <a:off x="2911476" y="2962520"/>
            <a:ext cx="1603375" cy="1038359"/>
            <a:chOff x="2756479" y="3169092"/>
            <a:chExt cx="1602754" cy="1411128"/>
          </a:xfrm>
        </p:grpSpPr>
        <p:sp>
          <p:nvSpPr>
            <p:cNvPr id="32" name="TextBox 31"/>
            <p:cNvSpPr txBox="1"/>
            <p:nvPr/>
          </p:nvSpPr>
          <p:spPr>
            <a:xfrm>
              <a:off x="2756479" y="3503180"/>
              <a:ext cx="1602754" cy="1077040"/>
            </a:xfrm>
            <a:prstGeom prst="rect">
              <a:avLst/>
            </a:prstGeom>
            <a:noFill/>
          </p:spPr>
          <p:txBody>
            <a:bodyPr>
              <a:spAutoFit/>
            </a:bodyPr>
            <a:lstStyle/>
            <a:p>
              <a:pPr algn="ctr" fontAlgn="auto">
                <a:spcBef>
                  <a:spcPts val="0"/>
                </a:spcBef>
                <a:spcAft>
                  <a:spcPts val="0"/>
                </a:spcAft>
                <a:defRPr/>
              </a:pPr>
              <a:r>
                <a:rPr lang="en-US" sz="1400" b="1" dirty="0">
                  <a:solidFill>
                    <a:srgbClr val="0EBEA9"/>
                  </a:solidFill>
                  <a:latin typeface="Signika Negative" pitchFamily="2" charset="0"/>
                  <a:cs typeface="+mn-cs"/>
                </a:rPr>
                <a:t>GROWTH</a:t>
              </a:r>
            </a:p>
            <a:p>
              <a:pPr algn="ctr" fontAlgn="auto">
                <a:spcBef>
                  <a:spcPts val="0"/>
                </a:spcBef>
                <a:spcAft>
                  <a:spcPts val="0"/>
                </a:spcAft>
                <a:defRPr/>
              </a:pPr>
              <a:r>
                <a:rPr lang="en-US" sz="1050" b="1" dirty="0">
                  <a:solidFill>
                    <a:schemeClr val="tx1">
                      <a:lumMod val="50000"/>
                      <a:lumOff val="50000"/>
                    </a:schemeClr>
                  </a:solidFill>
                  <a:latin typeface="+mn-lt"/>
                  <a:cs typeface="+mn-cs"/>
                </a:rPr>
                <a:t>07 new employment </a:t>
              </a:r>
              <a:r>
                <a:rPr lang="en-US" sz="1050" b="1" dirty="0">
                  <a:solidFill>
                    <a:schemeClr val="bg1">
                      <a:lumMod val="50000"/>
                    </a:schemeClr>
                  </a:solidFill>
                  <a:latin typeface="+mn-lt"/>
                  <a:cs typeface="+mn-cs"/>
                </a:rPr>
                <a:t>opportunities in one year.</a:t>
              </a:r>
            </a:p>
          </p:txBody>
        </p:sp>
        <p:pic>
          <p:nvPicPr>
            <p:cNvPr id="33"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131569" y="3169092"/>
              <a:ext cx="133080" cy="320426"/>
            </a:xfrm>
            <a:prstGeom prst="rect">
              <a:avLst/>
            </a:prstGeom>
            <a:noFill/>
            <a:ln>
              <a:noFill/>
            </a:ln>
            <a:effectLst/>
            <a:extLst/>
          </p:spPr>
        </p:pic>
        <p:pic>
          <p:nvPicPr>
            <p:cNvPr id="34"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263912" y="3169092"/>
              <a:ext cx="133080" cy="320426"/>
            </a:xfrm>
            <a:prstGeom prst="rect">
              <a:avLst/>
            </a:prstGeom>
            <a:noFill/>
            <a:ln>
              <a:noFill/>
            </a:ln>
            <a:effectLst/>
            <a:extLst/>
          </p:spPr>
        </p:pic>
        <p:pic>
          <p:nvPicPr>
            <p:cNvPr id="35"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396255" y="3169092"/>
              <a:ext cx="133080" cy="320426"/>
            </a:xfrm>
            <a:prstGeom prst="rect">
              <a:avLst/>
            </a:prstGeom>
            <a:noFill/>
            <a:ln>
              <a:noFill/>
            </a:ln>
            <a:effectLst/>
            <a:extLst/>
          </p:spPr>
        </p:pic>
        <p:pic>
          <p:nvPicPr>
            <p:cNvPr id="42"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528598" y="3169092"/>
              <a:ext cx="133080" cy="320426"/>
            </a:xfrm>
            <a:prstGeom prst="rect">
              <a:avLst/>
            </a:prstGeom>
            <a:noFill/>
            <a:ln>
              <a:noFill/>
            </a:ln>
            <a:effectLst/>
            <a:extLst/>
          </p:spPr>
        </p:pic>
        <p:pic>
          <p:nvPicPr>
            <p:cNvPr id="45"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660941" y="3169092"/>
              <a:ext cx="133080" cy="320426"/>
            </a:xfrm>
            <a:prstGeom prst="rect">
              <a:avLst/>
            </a:prstGeom>
            <a:noFill/>
            <a:ln>
              <a:noFill/>
            </a:ln>
            <a:effectLst/>
            <a:extLst/>
          </p:spPr>
        </p:pic>
        <p:pic>
          <p:nvPicPr>
            <p:cNvPr id="46"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793283" y="3169092"/>
              <a:ext cx="133080" cy="320426"/>
            </a:xfrm>
            <a:prstGeom prst="rect">
              <a:avLst/>
            </a:prstGeom>
            <a:noFill/>
            <a:ln>
              <a:noFill/>
            </a:ln>
            <a:effectLst/>
            <a:extLst/>
          </p:spPr>
        </p:pic>
        <p:pic>
          <p:nvPicPr>
            <p:cNvPr id="47" name="Picture 4"/>
            <p:cNvPicPr>
              <a:picLocks noChangeAspect="1" noChangeArrowheads="1"/>
            </p:cNvPicPr>
            <p:nvPr/>
          </p:nvPicPr>
          <p:blipFill>
            <a:blip r:embed="rId2" cstate="print">
              <a:duotone>
                <a:prstClr val="black"/>
                <a:schemeClr val="bg1">
                  <a:lumMod val="95000"/>
                  <a:tint val="45000"/>
                  <a:satMod val="400000"/>
                </a:schemeClr>
              </a:duotone>
              <a:extLst/>
            </a:blip>
            <a:srcRect/>
            <a:stretch>
              <a:fillRect/>
            </a:stretch>
          </p:blipFill>
          <p:spPr bwMode="auto">
            <a:xfrm>
              <a:off x="3925625" y="3169092"/>
              <a:ext cx="133080" cy="320426"/>
            </a:xfrm>
            <a:prstGeom prst="rect">
              <a:avLst/>
            </a:prstGeom>
            <a:noFill/>
            <a:ln>
              <a:noFill/>
            </a:ln>
            <a:effectLst/>
            <a:extLst/>
          </p:spPr>
        </p:pic>
      </p:grpSp>
      <p:grpSp>
        <p:nvGrpSpPr>
          <p:cNvPr id="3" name="Group 19"/>
          <p:cNvGrpSpPr>
            <a:grpSpLocks/>
          </p:cNvGrpSpPr>
          <p:nvPr/>
        </p:nvGrpSpPr>
        <p:grpSpPr bwMode="auto">
          <a:xfrm>
            <a:off x="1258889" y="1944458"/>
            <a:ext cx="1603375" cy="794832"/>
            <a:chOff x="2781325" y="4357883"/>
            <a:chExt cx="1602754" cy="1083344"/>
          </a:xfrm>
        </p:grpSpPr>
        <p:sp>
          <p:nvSpPr>
            <p:cNvPr id="49" name="Freeform 48"/>
            <p:cNvSpPr>
              <a:spLocks noEditPoints="1"/>
            </p:cNvSpPr>
            <p:nvPr/>
          </p:nvSpPr>
          <p:spPr bwMode="auto">
            <a:xfrm>
              <a:off x="3470033" y="4357883"/>
              <a:ext cx="195186" cy="223380"/>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50" name="TextBox 49"/>
            <p:cNvSpPr txBox="1"/>
            <p:nvPr/>
          </p:nvSpPr>
          <p:spPr>
            <a:xfrm>
              <a:off x="2781325" y="4581263"/>
              <a:ext cx="1602754" cy="859964"/>
            </a:xfrm>
            <a:prstGeom prst="rect">
              <a:avLst/>
            </a:prstGeom>
            <a:noFill/>
          </p:spPr>
          <p:txBody>
            <a:bodyPr>
              <a:spAutoFit/>
            </a:bodyPr>
            <a:lstStyle/>
            <a:p>
              <a:pPr algn="ctr" fontAlgn="auto">
                <a:spcBef>
                  <a:spcPts val="0"/>
                </a:spcBef>
                <a:spcAft>
                  <a:spcPts val="0"/>
                </a:spcAft>
                <a:defRPr/>
              </a:pPr>
              <a:r>
                <a:rPr lang="en-US" sz="1400" b="1" dirty="0">
                  <a:solidFill>
                    <a:srgbClr val="D1493B"/>
                  </a:solidFill>
                  <a:latin typeface="Signika Negative" pitchFamily="2" charset="0"/>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4" name="Group 4"/>
          <p:cNvGrpSpPr>
            <a:grpSpLocks/>
          </p:cNvGrpSpPr>
          <p:nvPr/>
        </p:nvGrpSpPr>
        <p:grpSpPr bwMode="auto">
          <a:xfrm>
            <a:off x="6635751" y="2148627"/>
            <a:ext cx="1249363" cy="813895"/>
            <a:chOff x="6635607" y="2924944"/>
            <a:chExt cx="1248761" cy="1105872"/>
          </a:xfrm>
        </p:grpSpPr>
        <p:sp>
          <p:nvSpPr>
            <p:cNvPr id="31" name="TextBox 30"/>
            <p:cNvSpPr txBox="1"/>
            <p:nvPr/>
          </p:nvSpPr>
          <p:spPr>
            <a:xfrm>
              <a:off x="6635607" y="2924944"/>
              <a:ext cx="1248761" cy="418189"/>
            </a:xfrm>
            <a:prstGeom prst="rect">
              <a:avLst/>
            </a:prstGeom>
            <a:noFill/>
          </p:spPr>
          <p:txBody>
            <a:bodyPr>
              <a:spAutoFit/>
            </a:bodyPr>
            <a:lstStyle/>
            <a:p>
              <a:pPr algn="ctr" fontAlgn="auto">
                <a:spcBef>
                  <a:spcPts val="0"/>
                </a:spcBef>
                <a:spcAft>
                  <a:spcPts val="0"/>
                </a:spcAft>
                <a:defRPr/>
              </a:pPr>
              <a:r>
                <a:rPr lang="en-US" sz="1400" b="1" dirty="0">
                  <a:solidFill>
                    <a:schemeClr val="tx1">
                      <a:lumMod val="65000"/>
                      <a:lumOff val="35000"/>
                    </a:schemeClr>
                  </a:solidFill>
                  <a:latin typeface="Signika Negative" pitchFamily="2" charset="0"/>
                  <a:cs typeface="+mn-cs"/>
                </a:rPr>
                <a:t>We are here</a:t>
              </a:r>
            </a:p>
          </p:txBody>
        </p:sp>
        <p:sp>
          <p:nvSpPr>
            <p:cNvPr id="6" name="Oval 5"/>
            <p:cNvSpPr/>
            <p:nvPr/>
          </p:nvSpPr>
          <p:spPr>
            <a:xfrm>
              <a:off x="6851403" y="3347666"/>
              <a:ext cx="683883" cy="683150"/>
            </a:xfrm>
            <a:prstGeom prst="ellips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b="1">
                  <a:solidFill>
                    <a:srgbClr val="FFFFFF"/>
                  </a:solidFill>
                  <a:latin typeface="Signika Negative" pitchFamily="2" charset="0"/>
                  <a:cs typeface="Arial" charset="0"/>
                </a:rPr>
                <a:t>13’</a:t>
              </a:r>
            </a:p>
          </p:txBody>
        </p:sp>
      </p:grpSp>
      <p:grpSp>
        <p:nvGrpSpPr>
          <p:cNvPr id="5" name="Group 2"/>
          <p:cNvGrpSpPr>
            <a:grpSpLocks/>
          </p:cNvGrpSpPr>
          <p:nvPr/>
        </p:nvGrpSpPr>
        <p:grpSpPr bwMode="auto">
          <a:xfrm>
            <a:off x="3543300" y="2529185"/>
            <a:ext cx="388938" cy="300002"/>
            <a:chOff x="3543143" y="3442165"/>
            <a:chExt cx="388860" cy="406776"/>
          </a:xfrm>
        </p:grpSpPr>
        <p:sp>
          <p:nvSpPr>
            <p:cNvPr id="30741" name="TextBox 47"/>
            <p:cNvSpPr txBox="1">
              <a:spLocks noChangeArrowheads="1"/>
            </p:cNvSpPr>
            <p:nvPr/>
          </p:nvSpPr>
          <p:spPr bwMode="auto">
            <a:xfrm>
              <a:off x="3543143" y="3442165"/>
              <a:ext cx="388860" cy="375586"/>
            </a:xfrm>
            <a:prstGeom prst="rect">
              <a:avLst/>
            </a:prstGeom>
            <a:noFill/>
            <a:ln w="9525">
              <a:noFill/>
              <a:miter lim="800000"/>
              <a:headEnd/>
              <a:tailEnd/>
            </a:ln>
          </p:spPr>
          <p:txBody>
            <a:bodyPr>
              <a:spAutoFit/>
            </a:bodyPr>
            <a:lstStyle/>
            <a:p>
              <a:pPr algn="ctr"/>
              <a:r>
                <a:rPr lang="en-US" altLang="zh-CN" sz="1200" b="1">
                  <a:solidFill>
                    <a:srgbClr val="595959"/>
                  </a:solidFill>
                  <a:latin typeface="Signika Negative" pitchFamily="2" charset="0"/>
                </a:rPr>
                <a:t>11’</a:t>
              </a:r>
            </a:p>
          </p:txBody>
        </p:sp>
        <p:sp>
          <p:nvSpPr>
            <p:cNvPr id="11" name="Isosceles Triangle 10"/>
            <p:cNvSpPr/>
            <p:nvPr/>
          </p:nvSpPr>
          <p:spPr>
            <a:xfrm flipV="1">
              <a:off x="3638374" y="3709583"/>
              <a:ext cx="160306" cy="139358"/>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7" name="Group 1"/>
          <p:cNvGrpSpPr>
            <a:grpSpLocks/>
          </p:cNvGrpSpPr>
          <p:nvPr/>
        </p:nvGrpSpPr>
        <p:grpSpPr bwMode="auto">
          <a:xfrm>
            <a:off x="1866900" y="2631965"/>
            <a:ext cx="388938" cy="374984"/>
            <a:chOff x="1866447" y="3580664"/>
            <a:chExt cx="388860" cy="511523"/>
          </a:xfrm>
        </p:grpSpPr>
        <p:sp>
          <p:nvSpPr>
            <p:cNvPr id="30739" name="TextBox 53"/>
            <p:cNvSpPr txBox="1">
              <a:spLocks noChangeArrowheads="1"/>
            </p:cNvSpPr>
            <p:nvPr/>
          </p:nvSpPr>
          <p:spPr bwMode="auto">
            <a:xfrm>
              <a:off x="1866447" y="3714327"/>
              <a:ext cx="388860" cy="377860"/>
            </a:xfrm>
            <a:prstGeom prst="rect">
              <a:avLst/>
            </a:prstGeom>
            <a:noFill/>
            <a:ln w="9525">
              <a:noFill/>
              <a:miter lim="800000"/>
              <a:headEnd/>
              <a:tailEnd/>
            </a:ln>
          </p:spPr>
          <p:txBody>
            <a:bodyPr>
              <a:spAutoFit/>
            </a:bodyPr>
            <a:lstStyle/>
            <a:p>
              <a:pPr algn="ctr"/>
              <a:r>
                <a:rPr lang="en-US" altLang="zh-CN" sz="1200" b="1">
                  <a:solidFill>
                    <a:srgbClr val="595959"/>
                  </a:solidFill>
                  <a:latin typeface="Signika Negative" pitchFamily="2" charset="0"/>
                </a:rPr>
                <a:t>10’</a:t>
              </a:r>
            </a:p>
          </p:txBody>
        </p:sp>
        <p:sp>
          <p:nvSpPr>
            <p:cNvPr id="55" name="Isosceles Triangle 54"/>
            <p:cNvSpPr/>
            <p:nvPr/>
          </p:nvSpPr>
          <p:spPr>
            <a:xfrm flipH="1">
              <a:off x="1961678" y="3580664"/>
              <a:ext cx="160306" cy="1402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8" name="Group 28"/>
          <p:cNvGrpSpPr>
            <a:grpSpLocks/>
          </p:cNvGrpSpPr>
          <p:nvPr/>
        </p:nvGrpSpPr>
        <p:grpSpPr bwMode="auto">
          <a:xfrm>
            <a:off x="4716464" y="1944458"/>
            <a:ext cx="1601787" cy="794832"/>
            <a:chOff x="2781325" y="4357883"/>
            <a:chExt cx="1602754" cy="1083344"/>
          </a:xfrm>
        </p:grpSpPr>
        <p:sp>
          <p:nvSpPr>
            <p:cNvPr id="30" name="Freeform 29"/>
            <p:cNvSpPr>
              <a:spLocks noEditPoints="1"/>
            </p:cNvSpPr>
            <p:nvPr/>
          </p:nvSpPr>
          <p:spPr bwMode="auto">
            <a:xfrm>
              <a:off x="3469127" y="4357883"/>
              <a:ext cx="195381" cy="223380"/>
            </a:xfrm>
            <a:custGeom>
              <a:avLst/>
              <a:gdLst>
                <a:gd name="T0" fmla="*/ 18 w 126"/>
                <a:gd name="T1" fmla="*/ 0 h 144"/>
                <a:gd name="T2" fmla="*/ 0 w 126"/>
                <a:gd name="T3" fmla="*/ 18 h 144"/>
                <a:gd name="T4" fmla="*/ 0 w 126"/>
                <a:gd name="T5" fmla="*/ 126 h 144"/>
                <a:gd name="T6" fmla="*/ 18 w 126"/>
                <a:gd name="T7" fmla="*/ 144 h 144"/>
                <a:gd name="T8" fmla="*/ 126 w 126"/>
                <a:gd name="T9" fmla="*/ 144 h 144"/>
                <a:gd name="T10" fmla="*/ 126 w 126"/>
                <a:gd name="T11" fmla="*/ 0 h 144"/>
                <a:gd name="T12" fmla="*/ 18 w 126"/>
                <a:gd name="T13" fmla="*/ 0 h 144"/>
                <a:gd name="T14" fmla="*/ 108 w 126"/>
                <a:gd name="T15" fmla="*/ 126 h 144"/>
                <a:gd name="T16" fmla="*/ 36 w 126"/>
                <a:gd name="T17" fmla="*/ 126 h 144"/>
                <a:gd name="T18" fmla="*/ 36 w 126"/>
                <a:gd name="T19" fmla="*/ 18 h 144"/>
                <a:gd name="T20" fmla="*/ 54 w 126"/>
                <a:gd name="T21" fmla="*/ 18 h 144"/>
                <a:gd name="T22" fmla="*/ 54 w 126"/>
                <a:gd name="T23" fmla="*/ 54 h 144"/>
                <a:gd name="T24" fmla="*/ 72 w 126"/>
                <a:gd name="T25" fmla="*/ 36 h 144"/>
                <a:gd name="T26" fmla="*/ 90 w 126"/>
                <a:gd name="T27" fmla="*/ 54 h 144"/>
                <a:gd name="T28" fmla="*/ 90 w 126"/>
                <a:gd name="T29" fmla="*/ 18 h 144"/>
                <a:gd name="T30" fmla="*/ 108 w 126"/>
                <a:gd name="T31" fmla="*/ 18 h 144"/>
                <a:gd name="T32" fmla="*/ 108 w 126"/>
                <a:gd name="T33" fmla="*/ 1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4">
                  <a:moveTo>
                    <a:pt x="18" y="0"/>
                  </a:moveTo>
                  <a:cubicBezTo>
                    <a:pt x="8" y="0"/>
                    <a:pt x="0" y="8"/>
                    <a:pt x="0" y="18"/>
                  </a:cubicBezTo>
                  <a:cubicBezTo>
                    <a:pt x="0" y="126"/>
                    <a:pt x="0" y="126"/>
                    <a:pt x="0" y="126"/>
                  </a:cubicBezTo>
                  <a:cubicBezTo>
                    <a:pt x="0" y="136"/>
                    <a:pt x="8" y="144"/>
                    <a:pt x="18" y="144"/>
                  </a:cubicBezTo>
                  <a:cubicBezTo>
                    <a:pt x="126" y="144"/>
                    <a:pt x="126" y="144"/>
                    <a:pt x="126" y="144"/>
                  </a:cubicBezTo>
                  <a:cubicBezTo>
                    <a:pt x="126" y="0"/>
                    <a:pt x="126" y="0"/>
                    <a:pt x="126" y="0"/>
                  </a:cubicBezTo>
                  <a:lnTo>
                    <a:pt x="18" y="0"/>
                  </a:lnTo>
                  <a:close/>
                  <a:moveTo>
                    <a:pt x="108" y="126"/>
                  </a:moveTo>
                  <a:cubicBezTo>
                    <a:pt x="36" y="126"/>
                    <a:pt x="36" y="126"/>
                    <a:pt x="36" y="126"/>
                  </a:cubicBezTo>
                  <a:cubicBezTo>
                    <a:pt x="36" y="18"/>
                    <a:pt x="36" y="18"/>
                    <a:pt x="36" y="18"/>
                  </a:cubicBezTo>
                  <a:cubicBezTo>
                    <a:pt x="54" y="18"/>
                    <a:pt x="54" y="18"/>
                    <a:pt x="54" y="18"/>
                  </a:cubicBezTo>
                  <a:cubicBezTo>
                    <a:pt x="54" y="54"/>
                    <a:pt x="54" y="54"/>
                    <a:pt x="54" y="54"/>
                  </a:cubicBezTo>
                  <a:cubicBezTo>
                    <a:pt x="72" y="36"/>
                    <a:pt x="72" y="36"/>
                    <a:pt x="72" y="36"/>
                  </a:cubicBezTo>
                  <a:cubicBezTo>
                    <a:pt x="90" y="54"/>
                    <a:pt x="90" y="54"/>
                    <a:pt x="90" y="54"/>
                  </a:cubicBezTo>
                  <a:cubicBezTo>
                    <a:pt x="90" y="18"/>
                    <a:pt x="90" y="18"/>
                    <a:pt x="90" y="18"/>
                  </a:cubicBezTo>
                  <a:cubicBezTo>
                    <a:pt x="108" y="18"/>
                    <a:pt x="108" y="18"/>
                    <a:pt x="108" y="18"/>
                  </a:cubicBezTo>
                  <a:lnTo>
                    <a:pt x="108" y="126"/>
                  </a:lnTo>
                  <a:close/>
                </a:path>
              </a:pathLst>
            </a:custGeom>
            <a:solidFill>
              <a:schemeClr val="bg1">
                <a:lumMod val="65000"/>
              </a:schemeClr>
            </a:solidFill>
            <a:ln>
              <a:noFill/>
            </a:ln>
            <a:extLst/>
          </p:spPr>
          <p:txBody>
            <a:bodyPr/>
            <a:lstStyle/>
            <a:p>
              <a:pPr fontAlgn="auto">
                <a:spcBef>
                  <a:spcPts val="0"/>
                </a:spcBef>
                <a:spcAft>
                  <a:spcPts val="0"/>
                </a:spcAft>
                <a:defRPr/>
              </a:pPr>
              <a:endParaRPr lang="en-US">
                <a:latin typeface="+mn-lt"/>
                <a:cs typeface="+mn-cs"/>
              </a:endParaRPr>
            </a:p>
          </p:txBody>
        </p:sp>
        <p:sp>
          <p:nvSpPr>
            <p:cNvPr id="36" name="TextBox 35"/>
            <p:cNvSpPr txBox="1"/>
            <p:nvPr/>
          </p:nvSpPr>
          <p:spPr>
            <a:xfrm>
              <a:off x="2781325" y="4581263"/>
              <a:ext cx="1602754" cy="859964"/>
            </a:xfrm>
            <a:prstGeom prst="rect">
              <a:avLst/>
            </a:prstGeom>
            <a:noFill/>
          </p:spPr>
          <p:txBody>
            <a:bodyPr>
              <a:spAutoFit/>
            </a:bodyPr>
            <a:lstStyle/>
            <a:p>
              <a:pPr algn="ctr" fontAlgn="auto">
                <a:spcBef>
                  <a:spcPts val="0"/>
                </a:spcBef>
                <a:spcAft>
                  <a:spcPts val="0"/>
                </a:spcAft>
                <a:defRPr/>
              </a:pPr>
              <a:r>
                <a:rPr lang="en-US" sz="1400" b="1" dirty="0">
                  <a:solidFill>
                    <a:srgbClr val="F5C24C"/>
                  </a:solidFill>
                  <a:latin typeface="Signika Negative" pitchFamily="2" charset="0"/>
                  <a:cs typeface="+mn-cs"/>
                </a:rPr>
                <a:t>PORTFOLIO</a:t>
              </a:r>
            </a:p>
            <a:p>
              <a:pPr algn="ctr" fontAlgn="auto">
                <a:spcBef>
                  <a:spcPts val="0"/>
                </a:spcBef>
                <a:spcAft>
                  <a:spcPts val="0"/>
                </a:spcAft>
                <a:defRPr/>
              </a:pPr>
              <a:r>
                <a:rPr lang="en-US" sz="1050" b="1" dirty="0">
                  <a:solidFill>
                    <a:schemeClr val="tx1">
                      <a:lumMod val="50000"/>
                      <a:lumOff val="50000"/>
                    </a:schemeClr>
                  </a:solidFill>
                  <a:latin typeface="+mn-lt"/>
                  <a:cs typeface="+mn-cs"/>
                </a:rPr>
                <a:t>64 new clients added to our portfolio.</a:t>
              </a:r>
              <a:endParaRPr lang="en-US" sz="1050" b="1" dirty="0">
                <a:solidFill>
                  <a:schemeClr val="bg1">
                    <a:lumMod val="50000"/>
                  </a:schemeClr>
                </a:solidFill>
                <a:latin typeface="+mn-lt"/>
                <a:cs typeface="+mn-cs"/>
              </a:endParaRPr>
            </a:p>
          </p:txBody>
        </p:sp>
      </p:grpSp>
      <p:grpSp>
        <p:nvGrpSpPr>
          <p:cNvPr id="9" name="Group 3"/>
          <p:cNvGrpSpPr>
            <a:grpSpLocks/>
          </p:cNvGrpSpPr>
          <p:nvPr/>
        </p:nvGrpSpPr>
        <p:grpSpPr bwMode="auto">
          <a:xfrm>
            <a:off x="5322889" y="2631965"/>
            <a:ext cx="388937" cy="374984"/>
            <a:chOff x="5322831" y="3580664"/>
            <a:chExt cx="388860" cy="511523"/>
          </a:xfrm>
        </p:grpSpPr>
        <p:sp>
          <p:nvSpPr>
            <p:cNvPr id="30735" name="TextBox 36"/>
            <p:cNvSpPr txBox="1">
              <a:spLocks noChangeArrowheads="1"/>
            </p:cNvSpPr>
            <p:nvPr/>
          </p:nvSpPr>
          <p:spPr bwMode="auto">
            <a:xfrm>
              <a:off x="5322831" y="3714327"/>
              <a:ext cx="388860" cy="377860"/>
            </a:xfrm>
            <a:prstGeom prst="rect">
              <a:avLst/>
            </a:prstGeom>
            <a:noFill/>
            <a:ln w="9525">
              <a:noFill/>
              <a:miter lim="800000"/>
              <a:headEnd/>
              <a:tailEnd/>
            </a:ln>
          </p:spPr>
          <p:txBody>
            <a:bodyPr>
              <a:spAutoFit/>
            </a:bodyPr>
            <a:lstStyle/>
            <a:p>
              <a:pPr algn="ctr"/>
              <a:r>
                <a:rPr lang="en-US" altLang="zh-CN" sz="1200" b="1">
                  <a:solidFill>
                    <a:srgbClr val="595959"/>
                  </a:solidFill>
                  <a:latin typeface="Signika Negative" pitchFamily="2" charset="0"/>
                </a:rPr>
                <a:t>12’</a:t>
              </a:r>
            </a:p>
          </p:txBody>
        </p:sp>
        <p:sp>
          <p:nvSpPr>
            <p:cNvPr id="38" name="Isosceles Triangle 37"/>
            <p:cNvSpPr/>
            <p:nvPr/>
          </p:nvSpPr>
          <p:spPr>
            <a:xfrm flipH="1">
              <a:off x="5418062" y="3580664"/>
              <a:ext cx="160305" cy="140202"/>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39" name="Flowchart: Off-page Connector 3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22</a:t>
            </a:r>
            <a:endParaRPr lang="en-US" altLang="zh-CN" sz="1200" b="1">
              <a:solidFill>
                <a:srgbClr val="FFFFFF"/>
              </a:solidFill>
              <a:cs typeface="Arial"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nodeType="afterGroup">
                            <p:stCondLst>
                              <p:cond delay="4500"/>
                            </p:stCondLst>
                            <p:childTnLst>
                              <p:par>
                                <p:cTn id="41" presetID="22" presetClass="entr" presetSubtype="8"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childTnLst>
                          </p:cTn>
                        </p:par>
                        <p:par>
                          <p:cTn id="44" fill="hold" nodeType="afterGroup">
                            <p:stCondLst>
                              <p:cond delay="5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Steps to Success Sample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pic>
        <p:nvPicPr>
          <p:cNvPr id="36" name="Picture 35"/>
          <p:cNvPicPr>
            <a:picLocks noChangeAspect="1"/>
          </p:cNvPicPr>
          <p:nvPr/>
        </p:nvPicPr>
        <p:blipFill>
          <a:blip r:embed="rId2" cstate="print"/>
          <a:srcRect/>
          <a:stretch>
            <a:fillRect/>
          </a:stretch>
        </p:blipFill>
        <p:spPr bwMode="auto">
          <a:xfrm>
            <a:off x="2244725" y="1651401"/>
            <a:ext cx="1017588" cy="934728"/>
          </a:xfrm>
          <a:prstGeom prst="rect">
            <a:avLst/>
          </a:prstGeom>
          <a:noFill/>
          <a:ln w="9525">
            <a:noFill/>
            <a:miter lim="800000"/>
            <a:headEnd/>
            <a:tailEnd/>
          </a:ln>
        </p:spPr>
      </p:pic>
      <p:sp>
        <p:nvSpPr>
          <p:cNvPr id="13" name="Cube 12"/>
          <p:cNvSpPr/>
          <p:nvPr/>
        </p:nvSpPr>
        <p:spPr>
          <a:xfrm>
            <a:off x="1382714" y="2554185"/>
            <a:ext cx="1450975" cy="629171"/>
          </a:xfrm>
          <a:prstGeom prst="cube">
            <a:avLst>
              <a:gd name="adj" fmla="val 11989"/>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1" name="Cube 50"/>
          <p:cNvSpPr/>
          <p:nvPr/>
        </p:nvSpPr>
        <p:spPr>
          <a:xfrm>
            <a:off x="2722564" y="2341683"/>
            <a:ext cx="1690687" cy="848617"/>
          </a:xfrm>
          <a:prstGeom prst="cube">
            <a:avLst>
              <a:gd name="adj" fmla="val 876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2" name="Cube 51"/>
          <p:cNvSpPr/>
          <p:nvPr/>
        </p:nvSpPr>
        <p:spPr>
          <a:xfrm>
            <a:off x="4310063" y="2091682"/>
            <a:ext cx="1689100" cy="1098619"/>
          </a:xfrm>
          <a:prstGeom prst="cube">
            <a:avLst>
              <a:gd name="adj" fmla="val 4408"/>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3" name="Cube 52"/>
          <p:cNvSpPr/>
          <p:nvPr/>
        </p:nvSpPr>
        <p:spPr>
          <a:xfrm>
            <a:off x="5913439" y="1831958"/>
            <a:ext cx="1690687" cy="1358343"/>
          </a:xfrm>
          <a:prstGeom prst="cube">
            <a:avLst>
              <a:gd name="adj" fmla="val 4408"/>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2" name="Group 3"/>
          <p:cNvGrpSpPr>
            <a:grpSpLocks/>
          </p:cNvGrpSpPr>
          <p:nvPr/>
        </p:nvGrpSpPr>
        <p:grpSpPr bwMode="auto">
          <a:xfrm>
            <a:off x="1271589" y="3300023"/>
            <a:ext cx="1450975" cy="872722"/>
            <a:chOff x="1271767" y="4489375"/>
            <a:chExt cx="1451295" cy="1187698"/>
          </a:xfrm>
        </p:grpSpPr>
        <p:sp>
          <p:nvSpPr>
            <p:cNvPr id="31765" name="TextBox 17"/>
            <p:cNvSpPr txBox="1">
              <a:spLocks noChangeArrowheads="1"/>
            </p:cNvSpPr>
            <p:nvPr/>
          </p:nvSpPr>
          <p:spPr bwMode="auto">
            <a:xfrm>
              <a:off x="1271767" y="4489375"/>
              <a:ext cx="852675" cy="41885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CREATE</a:t>
              </a:r>
              <a:endParaRPr lang="en-CA" altLang="zh-CN" sz="1400" b="1">
                <a:solidFill>
                  <a:srgbClr val="595959"/>
                </a:solidFill>
                <a:latin typeface="Signika Negative" pitchFamily="2" charset="0"/>
              </a:endParaRPr>
            </a:p>
          </p:txBody>
        </p:sp>
        <p:sp>
          <p:nvSpPr>
            <p:cNvPr id="19" name="TextBox 18"/>
            <p:cNvSpPr txBox="1"/>
            <p:nvPr/>
          </p:nvSpPr>
          <p:spPr>
            <a:xfrm>
              <a:off x="1271767" y="4797473"/>
              <a:ext cx="1451295" cy="879600"/>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3" name="Group 4"/>
          <p:cNvGrpSpPr>
            <a:grpSpLocks/>
          </p:cNvGrpSpPr>
          <p:nvPr/>
        </p:nvGrpSpPr>
        <p:grpSpPr bwMode="auto">
          <a:xfrm>
            <a:off x="2857501" y="3300023"/>
            <a:ext cx="1452563" cy="872722"/>
            <a:chOff x="2858270" y="4489375"/>
            <a:chExt cx="1451295" cy="1187698"/>
          </a:xfrm>
        </p:grpSpPr>
        <p:sp>
          <p:nvSpPr>
            <p:cNvPr id="31763" name="TextBox 21"/>
            <p:cNvSpPr txBox="1">
              <a:spLocks noChangeArrowheads="1"/>
            </p:cNvSpPr>
            <p:nvPr/>
          </p:nvSpPr>
          <p:spPr bwMode="auto">
            <a:xfrm>
              <a:off x="2858270" y="4489375"/>
              <a:ext cx="851744" cy="41885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BUILD</a:t>
              </a:r>
              <a:endParaRPr lang="en-CA" altLang="zh-CN" sz="1400" b="1">
                <a:solidFill>
                  <a:srgbClr val="595959"/>
                </a:solidFill>
                <a:latin typeface="Signika Negative" pitchFamily="2" charset="0"/>
              </a:endParaRPr>
            </a:p>
          </p:txBody>
        </p:sp>
        <p:sp>
          <p:nvSpPr>
            <p:cNvPr id="23" name="TextBox 22"/>
            <p:cNvSpPr txBox="1"/>
            <p:nvPr/>
          </p:nvSpPr>
          <p:spPr>
            <a:xfrm>
              <a:off x="2858270" y="4797473"/>
              <a:ext cx="1451295" cy="879600"/>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4" name="Group 5"/>
          <p:cNvGrpSpPr>
            <a:grpSpLocks/>
          </p:cNvGrpSpPr>
          <p:nvPr/>
        </p:nvGrpSpPr>
        <p:grpSpPr bwMode="auto">
          <a:xfrm>
            <a:off x="4467226" y="3300023"/>
            <a:ext cx="1450975" cy="872722"/>
            <a:chOff x="4466735" y="4489375"/>
            <a:chExt cx="1451295" cy="1187698"/>
          </a:xfrm>
        </p:grpSpPr>
        <p:sp>
          <p:nvSpPr>
            <p:cNvPr id="31761" name="TextBox 23"/>
            <p:cNvSpPr txBox="1">
              <a:spLocks noChangeArrowheads="1"/>
            </p:cNvSpPr>
            <p:nvPr/>
          </p:nvSpPr>
          <p:spPr bwMode="auto">
            <a:xfrm>
              <a:off x="4466735" y="4489375"/>
              <a:ext cx="852676" cy="41885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MEET</a:t>
              </a:r>
              <a:endParaRPr lang="en-CA" altLang="zh-CN" sz="1400" b="1">
                <a:solidFill>
                  <a:srgbClr val="595959"/>
                </a:solidFill>
                <a:latin typeface="Signika Negative" pitchFamily="2" charset="0"/>
              </a:endParaRPr>
            </a:p>
          </p:txBody>
        </p:sp>
        <p:sp>
          <p:nvSpPr>
            <p:cNvPr id="27" name="TextBox 26"/>
            <p:cNvSpPr txBox="1"/>
            <p:nvPr/>
          </p:nvSpPr>
          <p:spPr>
            <a:xfrm>
              <a:off x="4466735" y="4797473"/>
              <a:ext cx="1451295" cy="879600"/>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grpSp>
        <p:nvGrpSpPr>
          <p:cNvPr id="5" name="Group 6"/>
          <p:cNvGrpSpPr>
            <a:grpSpLocks/>
          </p:cNvGrpSpPr>
          <p:nvPr/>
        </p:nvGrpSpPr>
        <p:grpSpPr bwMode="auto">
          <a:xfrm>
            <a:off x="6084889" y="3300023"/>
            <a:ext cx="1450975" cy="872722"/>
            <a:chOff x="6084168" y="4489375"/>
            <a:chExt cx="1451295" cy="1187698"/>
          </a:xfrm>
        </p:grpSpPr>
        <p:sp>
          <p:nvSpPr>
            <p:cNvPr id="31759" name="TextBox 27"/>
            <p:cNvSpPr txBox="1">
              <a:spLocks noChangeArrowheads="1"/>
            </p:cNvSpPr>
            <p:nvPr/>
          </p:nvSpPr>
          <p:spPr bwMode="auto">
            <a:xfrm>
              <a:off x="6084168" y="4489375"/>
              <a:ext cx="1368727" cy="41885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IMPROVE</a:t>
              </a:r>
              <a:endParaRPr lang="en-CA" altLang="zh-CN" sz="1400" b="1">
                <a:solidFill>
                  <a:srgbClr val="595959"/>
                </a:solidFill>
                <a:latin typeface="Signika Negative" pitchFamily="2" charset="0"/>
              </a:endParaRPr>
            </a:p>
          </p:txBody>
        </p:sp>
        <p:sp>
          <p:nvSpPr>
            <p:cNvPr id="29" name="TextBox 28"/>
            <p:cNvSpPr txBox="1"/>
            <p:nvPr/>
          </p:nvSpPr>
          <p:spPr>
            <a:xfrm>
              <a:off x="6084168" y="4797473"/>
              <a:ext cx="1451295" cy="879600"/>
            </a:xfrm>
            <a:prstGeom prst="rect">
              <a:avLst/>
            </a:prstGeom>
            <a:noFill/>
          </p:spPr>
          <p:txBody>
            <a:bodyPr>
              <a:spAutoFit/>
            </a:bodyPr>
            <a:lstStyle/>
            <a:p>
              <a:pPr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a:t>
              </a:r>
            </a:p>
          </p:txBody>
        </p:sp>
      </p:grpSp>
      <p:sp>
        <p:nvSpPr>
          <p:cNvPr id="26" name="Flowchart: Off-page Connector 25"/>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23</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down)">
                                      <p:cBhvr>
                                        <p:cTn id="31" dur="500"/>
                                        <p:tgtEl>
                                          <p:spTgt spid="52"/>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down)">
                                      <p:cBhvr>
                                        <p:cTn id="39" dur="500"/>
                                        <p:tgtEl>
                                          <p:spTgt spid="53"/>
                                        </p:tgtEl>
                                      </p:cBhvr>
                                    </p:animEffect>
                                  </p:childTnLst>
                                </p:cTn>
                              </p:par>
                            </p:childTnLst>
                          </p:cTn>
                        </p:par>
                        <p:par>
                          <p:cTn id="40" fill="hold" nodeType="afterGroup">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13" grpId="0" animBg="1"/>
      <p:bldP spid="51" grpId="0" animBg="1"/>
      <p:bldP spid="52" grpId="0" animBg="1"/>
      <p:bldP spid="5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p:cNvPicPr>
            <a:picLocks noChangeAspect="1"/>
          </p:cNvPicPr>
          <p:nvPr/>
        </p:nvPicPr>
        <p:blipFill>
          <a:blip r:embed="rId2" cstate="print"/>
          <a:srcRect/>
          <a:stretch>
            <a:fillRect/>
          </a:stretch>
        </p:blipFill>
        <p:spPr bwMode="auto">
          <a:xfrm>
            <a:off x="0" y="-4167"/>
            <a:ext cx="9144000" cy="5040313"/>
          </a:xfrm>
          <a:prstGeom prst="rect">
            <a:avLst/>
          </a:prstGeom>
          <a:noFill/>
          <a:ln w="9525">
            <a:noFill/>
            <a:miter lim="800000"/>
            <a:headEnd/>
            <a:tailEnd/>
          </a:ln>
        </p:spPr>
      </p:pic>
      <p:grpSp>
        <p:nvGrpSpPr>
          <p:cNvPr id="2" name="Group 2"/>
          <p:cNvGrpSpPr>
            <a:grpSpLocks/>
          </p:cNvGrpSpPr>
          <p:nvPr/>
        </p:nvGrpSpPr>
        <p:grpSpPr bwMode="auto">
          <a:xfrm>
            <a:off x="5148264" y="3105578"/>
            <a:ext cx="4103687" cy="1426399"/>
            <a:chOff x="3347864" y="3937548"/>
            <a:chExt cx="4104456" cy="1939724"/>
          </a:xfrm>
        </p:grpSpPr>
        <p:sp>
          <p:nvSpPr>
            <p:cNvPr id="18" name="Subtitle 2"/>
            <p:cNvSpPr txBox="1">
              <a:spLocks/>
            </p:cNvSpPr>
            <p:nvPr/>
          </p:nvSpPr>
          <p:spPr>
            <a:xfrm>
              <a:off x="3851195" y="3937548"/>
              <a:ext cx="3442345" cy="7857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chemeClr val="tx1">
                      <a:lumMod val="75000"/>
                      <a:lumOff val="25000"/>
                    </a:schemeClr>
                  </a:solidFill>
                  <a:latin typeface="Signika Negative" pitchFamily="2" charset="0"/>
                  <a:ea typeface="Franchise" pitchFamily="49" charset="0"/>
                </a:rPr>
                <a:t> the social</a:t>
              </a:r>
            </a:p>
          </p:txBody>
        </p:sp>
        <p:sp>
          <p:nvSpPr>
            <p:cNvPr id="32773" name="Subtitle 2"/>
            <p:cNvSpPr txBox="1">
              <a:spLocks/>
            </p:cNvSpPr>
            <p:nvPr/>
          </p:nvSpPr>
          <p:spPr bwMode="auto">
            <a:xfrm>
              <a:off x="3347864" y="4008979"/>
              <a:ext cx="482690" cy="785731"/>
            </a:xfrm>
            <a:prstGeom prst="rect">
              <a:avLst/>
            </a:prstGeom>
            <a:noFill/>
            <a:ln w="9525">
              <a:noFill/>
              <a:miter lim="800000"/>
              <a:headEnd/>
              <a:tailEnd/>
            </a:ln>
          </p:spPr>
          <p:txBody>
            <a:bodyPr/>
            <a:lstStyle/>
            <a:p>
              <a:pPr algn="ctr">
                <a:spcBef>
                  <a:spcPct val="20000"/>
                </a:spcBef>
                <a:buFont typeface="Arial" charset="0"/>
                <a:buNone/>
              </a:pPr>
              <a:r>
                <a:rPr lang="en-US" altLang="zh-CN" sz="7200" b="1">
                  <a:solidFill>
                    <a:srgbClr val="F5C24C"/>
                  </a:solidFill>
                  <a:latin typeface="Signika Negative" pitchFamily="2" charset="0"/>
                </a:rPr>
                <a:t>*</a:t>
              </a:r>
            </a:p>
          </p:txBody>
        </p:sp>
        <p:sp>
          <p:nvSpPr>
            <p:cNvPr id="7" name="Subtitle 2"/>
            <p:cNvSpPr txBox="1">
              <a:spLocks/>
            </p:cNvSpPr>
            <p:nvPr/>
          </p:nvSpPr>
          <p:spPr>
            <a:xfrm>
              <a:off x="4011563" y="4496611"/>
              <a:ext cx="3440757" cy="7857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Signika Negative" pitchFamily="2" charset="0"/>
                  <a:ea typeface="Franchise" pitchFamily="49" charset="0"/>
                </a:rPr>
                <a:t>network</a:t>
              </a:r>
            </a:p>
          </p:txBody>
        </p:sp>
        <p:sp>
          <p:nvSpPr>
            <p:cNvPr id="8" name="Subtitle 2"/>
            <p:cNvSpPr txBox="1">
              <a:spLocks/>
            </p:cNvSpPr>
            <p:nvPr/>
          </p:nvSpPr>
          <p:spPr>
            <a:xfrm>
              <a:off x="4011563" y="5091561"/>
              <a:ext cx="3440757" cy="7857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Signika Negative" pitchFamily="2" charset="0"/>
                  <a:ea typeface="Franchise" pitchFamily="49" charset="0"/>
                </a:rPr>
                <a:t>world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4330700" y="1726401"/>
            <a:ext cx="4813300" cy="9041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9" name="Subtitle 2"/>
          <p:cNvSpPr txBox="1">
            <a:spLocks/>
          </p:cNvSpPr>
          <p:nvPr/>
        </p:nvSpPr>
        <p:spPr>
          <a:xfrm>
            <a:off x="1041400" y="488893"/>
            <a:ext cx="66992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Facebook Social Advertising</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2" name="Group 2"/>
          <p:cNvGrpSpPr>
            <a:grpSpLocks/>
          </p:cNvGrpSpPr>
          <p:nvPr/>
        </p:nvGrpSpPr>
        <p:grpSpPr bwMode="auto">
          <a:xfrm>
            <a:off x="4622800" y="1831958"/>
            <a:ext cx="3117850" cy="834556"/>
            <a:chOff x="4622713" y="2492875"/>
            <a:chExt cx="3117638" cy="1135794"/>
          </a:xfrm>
        </p:grpSpPr>
        <p:sp>
          <p:nvSpPr>
            <p:cNvPr id="43" name="Subtitle 2"/>
            <p:cNvSpPr txBox="1">
              <a:spLocks/>
            </p:cNvSpPr>
            <p:nvPr/>
          </p:nvSpPr>
          <p:spPr>
            <a:xfrm>
              <a:off x="4622713" y="2492875"/>
              <a:ext cx="1442940" cy="43097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Signika Negative" pitchFamily="2" charset="0"/>
                  <a:ea typeface="Franchise" pitchFamily="49" charset="0"/>
                </a:rPr>
                <a:t>Facebook</a:t>
              </a:r>
            </a:p>
          </p:txBody>
        </p:sp>
        <p:sp>
          <p:nvSpPr>
            <p:cNvPr id="44" name="TextBox 43"/>
            <p:cNvSpPr txBox="1"/>
            <p:nvPr/>
          </p:nvSpPr>
          <p:spPr>
            <a:xfrm>
              <a:off x="4637000" y="2874702"/>
              <a:ext cx="3103351" cy="753967"/>
            </a:xfrm>
            <a:prstGeom prst="rect">
              <a:avLst/>
            </a:prstGeom>
            <a:noFill/>
          </p:spPr>
          <p:txBody>
            <a:bodyPr>
              <a:spAutoFit/>
            </a:bodyPr>
            <a:lstStyle/>
            <a:p>
              <a:pPr fontAlgn="auto">
                <a:spcBef>
                  <a:spcPts val="0"/>
                </a:spcBef>
                <a:spcAft>
                  <a:spcPts val="0"/>
                </a:spcAft>
                <a:defRPr/>
              </a:pPr>
              <a:r>
                <a:rPr lang="en-US" sz="1000" b="1" dirty="0">
                  <a:solidFill>
                    <a:schemeClr val="bg1">
                      <a:lumMod val="95000"/>
                    </a:schemeClr>
                  </a:solidFill>
                  <a:latin typeface="+mn-lt"/>
                  <a:cs typeface="+mn-cs"/>
                </a:rPr>
                <a:t>Lorem Ipsum </a:t>
              </a:r>
              <a:r>
                <a:rPr lang="en-US" sz="1000" dirty="0">
                  <a:solidFill>
                    <a:schemeClr val="bg1">
                      <a:lumMod val="95000"/>
                    </a:schemeClr>
                  </a:solidFill>
                  <a:latin typeface="+mn-lt"/>
                  <a:cs typeface="+mn-cs"/>
                </a:rPr>
                <a:t>has been the industry's standard dummy text ever since the 1500s, when an unknown printer took a galley of type.</a:t>
              </a:r>
            </a:p>
          </p:txBody>
        </p:sp>
      </p:grpSp>
      <p:grpSp>
        <p:nvGrpSpPr>
          <p:cNvPr id="3" name="Group 1"/>
          <p:cNvGrpSpPr>
            <a:grpSpLocks/>
          </p:cNvGrpSpPr>
          <p:nvPr/>
        </p:nvGrpSpPr>
        <p:grpSpPr bwMode="auto">
          <a:xfrm>
            <a:off x="0" y="1726401"/>
            <a:ext cx="4330700" cy="904172"/>
            <a:chOff x="0" y="2348879"/>
            <a:chExt cx="4331300" cy="1231688"/>
          </a:xfrm>
        </p:grpSpPr>
        <p:sp>
          <p:nvSpPr>
            <p:cNvPr id="46" name="Rectangle 45"/>
            <p:cNvSpPr/>
            <p:nvPr/>
          </p:nvSpPr>
          <p:spPr>
            <a:xfrm>
              <a:off x="1474992" y="2348879"/>
              <a:ext cx="1232071" cy="12316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7" name="Rectangle 46"/>
            <p:cNvSpPr/>
            <p:nvPr/>
          </p:nvSpPr>
          <p:spPr>
            <a:xfrm>
              <a:off x="2707063" y="2795390"/>
              <a:ext cx="784334" cy="78517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8" name="Rectangle 47"/>
            <p:cNvSpPr/>
            <p:nvPr/>
          </p:nvSpPr>
          <p:spPr>
            <a:xfrm>
              <a:off x="3491397" y="2348879"/>
              <a:ext cx="839903" cy="84004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9" name="Rectangle 48"/>
            <p:cNvSpPr/>
            <p:nvPr/>
          </p:nvSpPr>
          <p:spPr>
            <a:xfrm>
              <a:off x="2707063" y="2348879"/>
              <a:ext cx="784334" cy="446511"/>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0" name="Rectangle 49"/>
            <p:cNvSpPr/>
            <p:nvPr/>
          </p:nvSpPr>
          <p:spPr>
            <a:xfrm>
              <a:off x="3491397" y="3188925"/>
              <a:ext cx="839903" cy="391642"/>
            </a:xfrm>
            <a:prstGeom prst="rect">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1" name="Rectangle 50"/>
            <p:cNvSpPr/>
            <p:nvPr/>
          </p:nvSpPr>
          <p:spPr>
            <a:xfrm>
              <a:off x="0" y="2348879"/>
              <a:ext cx="1474992" cy="1231688"/>
            </a:xfrm>
            <a:prstGeom prst="rect">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23" name="TextBox 22"/>
          <p:cNvSpPr txBox="1"/>
          <p:nvPr/>
        </p:nvSpPr>
        <p:spPr>
          <a:xfrm>
            <a:off x="1403350" y="3438913"/>
            <a:ext cx="2927350" cy="1015663"/>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 name="Group 3"/>
          <p:cNvGrpSpPr>
            <a:grpSpLocks/>
          </p:cNvGrpSpPr>
          <p:nvPr/>
        </p:nvGrpSpPr>
        <p:grpSpPr bwMode="auto">
          <a:xfrm>
            <a:off x="1476376" y="2926410"/>
            <a:ext cx="2898775" cy="447225"/>
            <a:chOff x="1475656" y="3981450"/>
            <a:chExt cx="2899776" cy="608941"/>
          </a:xfrm>
        </p:grpSpPr>
        <p:pic>
          <p:nvPicPr>
            <p:cNvPr id="33808" name="Picture 3"/>
            <p:cNvPicPr>
              <a:picLocks noChangeAspect="1" noChangeArrowheads="1"/>
            </p:cNvPicPr>
            <p:nvPr/>
          </p:nvPicPr>
          <p:blipFill>
            <a:blip r:embed="rId2" cstate="print">
              <a:lum bright="20000" contrast="-40000"/>
            </a:blip>
            <a:srcRect/>
            <a:stretch>
              <a:fillRect/>
            </a:stretch>
          </p:blipFill>
          <p:spPr bwMode="auto">
            <a:xfrm>
              <a:off x="1475656" y="4077072"/>
              <a:ext cx="484187" cy="449263"/>
            </a:xfrm>
            <a:prstGeom prst="rect">
              <a:avLst/>
            </a:prstGeom>
            <a:noFill/>
            <a:ln w="9525">
              <a:noFill/>
              <a:miter lim="800000"/>
              <a:headEnd/>
              <a:tailEnd/>
            </a:ln>
          </p:spPr>
        </p:pic>
        <p:sp>
          <p:nvSpPr>
            <p:cNvPr id="24" name="Subtitle 2"/>
            <p:cNvSpPr txBox="1">
              <a:spLocks/>
            </p:cNvSpPr>
            <p:nvPr/>
          </p:nvSpPr>
          <p:spPr>
            <a:xfrm>
              <a:off x="1985420" y="3981450"/>
              <a:ext cx="1443535" cy="43117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rial Black" pitchFamily="34" charset="0"/>
                  <a:ea typeface="Franchise" pitchFamily="49" charset="0"/>
                </a:rPr>
                <a:t>38%</a:t>
              </a:r>
            </a:p>
          </p:txBody>
        </p:sp>
        <p:sp>
          <p:nvSpPr>
            <p:cNvPr id="25" name="Subtitle 2"/>
            <p:cNvSpPr txBox="1">
              <a:spLocks/>
            </p:cNvSpPr>
            <p:nvPr/>
          </p:nvSpPr>
          <p:spPr>
            <a:xfrm>
              <a:off x="2006064" y="4272683"/>
              <a:ext cx="2369368" cy="31770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400" b="1" dirty="0" smtClean="0">
                  <a:solidFill>
                    <a:schemeClr val="tx1">
                      <a:lumMod val="50000"/>
                      <a:lumOff val="50000"/>
                    </a:schemeClr>
                  </a:solidFill>
                  <a:latin typeface="Signika Negative" pitchFamily="2" charset="0"/>
                  <a:ea typeface="Franchise" pitchFamily="49" charset="0"/>
                </a:rPr>
                <a:t>Visits via computers</a:t>
              </a:r>
            </a:p>
          </p:txBody>
        </p:sp>
      </p:grpSp>
      <p:sp>
        <p:nvSpPr>
          <p:cNvPr id="26" name="TextBox 25"/>
          <p:cNvSpPr txBox="1"/>
          <p:nvPr/>
        </p:nvSpPr>
        <p:spPr>
          <a:xfrm>
            <a:off x="4622800" y="3438913"/>
            <a:ext cx="2927350" cy="1015663"/>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 name="Group 4"/>
          <p:cNvGrpSpPr>
            <a:grpSpLocks/>
          </p:cNvGrpSpPr>
          <p:nvPr/>
        </p:nvGrpSpPr>
        <p:grpSpPr bwMode="auto">
          <a:xfrm>
            <a:off x="4716463" y="2926410"/>
            <a:ext cx="2786062" cy="447225"/>
            <a:chOff x="4716016" y="3981450"/>
            <a:chExt cx="2786420" cy="608941"/>
          </a:xfrm>
        </p:grpSpPr>
        <p:pic>
          <p:nvPicPr>
            <p:cNvPr id="33805" name="Picture 4"/>
            <p:cNvPicPr>
              <a:picLocks noChangeAspect="1" noChangeArrowheads="1"/>
            </p:cNvPicPr>
            <p:nvPr/>
          </p:nvPicPr>
          <p:blipFill>
            <a:blip r:embed="rId3" cstate="print">
              <a:lum bright="20000" contrast="-20000"/>
            </a:blip>
            <a:srcRect/>
            <a:stretch>
              <a:fillRect/>
            </a:stretch>
          </p:blipFill>
          <p:spPr bwMode="auto">
            <a:xfrm>
              <a:off x="4716016" y="4059609"/>
              <a:ext cx="325437" cy="484187"/>
            </a:xfrm>
            <a:prstGeom prst="rect">
              <a:avLst/>
            </a:prstGeom>
            <a:noFill/>
            <a:ln w="9525">
              <a:noFill/>
              <a:miter lim="800000"/>
              <a:headEnd/>
              <a:tailEnd/>
            </a:ln>
          </p:spPr>
        </p:pic>
        <p:sp>
          <p:nvSpPr>
            <p:cNvPr id="27" name="Subtitle 2"/>
            <p:cNvSpPr txBox="1">
              <a:spLocks/>
            </p:cNvSpPr>
            <p:nvPr/>
          </p:nvSpPr>
          <p:spPr>
            <a:xfrm>
              <a:off x="5112942" y="3981450"/>
              <a:ext cx="1443222" cy="43117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rgbClr val="F5C24C"/>
                  </a:solidFill>
                  <a:latin typeface="Arial Black" pitchFamily="34" charset="0"/>
                  <a:ea typeface="Franchise" pitchFamily="49" charset="0"/>
                </a:rPr>
                <a:t>62%</a:t>
              </a:r>
            </a:p>
          </p:txBody>
        </p:sp>
        <p:sp>
          <p:nvSpPr>
            <p:cNvPr id="28" name="Subtitle 2"/>
            <p:cNvSpPr txBox="1">
              <a:spLocks/>
            </p:cNvSpPr>
            <p:nvPr/>
          </p:nvSpPr>
          <p:spPr>
            <a:xfrm>
              <a:off x="5133582" y="4272683"/>
              <a:ext cx="2368854" cy="31770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400" b="1" dirty="0" smtClean="0">
                  <a:solidFill>
                    <a:schemeClr val="tx1">
                      <a:lumMod val="50000"/>
                      <a:lumOff val="50000"/>
                    </a:schemeClr>
                  </a:solidFill>
                  <a:latin typeface="Signika Negative" pitchFamily="2" charset="0"/>
                  <a:ea typeface="Franchise" pitchFamily="49" charset="0"/>
                </a:rPr>
                <a:t>Visits via tablet/phone</a:t>
              </a:r>
            </a:p>
          </p:txBody>
        </p:sp>
      </p:grpSp>
      <p:sp>
        <p:nvSpPr>
          <p:cNvPr id="31" name="Flowchart: Off-page Connector 30"/>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24</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nodeType="afterGroup">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right)">
                                      <p:cBhvr>
                                        <p:cTn id="19" dur="500"/>
                                        <p:tgtEl>
                                          <p:spTgt spid="53"/>
                                        </p:tgtEl>
                                      </p:cBhvr>
                                    </p:animEffect>
                                  </p:childTnLst>
                                </p:cTn>
                              </p:par>
                            </p:childTnLst>
                          </p:cTn>
                        </p:par>
                        <p:par>
                          <p:cTn id="20" fill="hold" nodeType="afterGroup">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9" grpId="0"/>
      <p:bldP spid="11" grpId="0"/>
      <p:bldP spid="23"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376364" y="3716693"/>
            <a:ext cx="6651625" cy="1015663"/>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 of classical Latin literature from 45 BC. Contrary to popular belief It has roots in a piece of classical Latin literature from 45 BC. Contrary to popular belief It has roots in a piece of classical Latin literature from 45 BC. </a:t>
            </a:r>
          </a:p>
          <a:p>
            <a:endParaRPr lang="en-US" altLang="zh-CN" sz="1000">
              <a:solidFill>
                <a:srgbClr val="A6A6A6"/>
              </a:solidFill>
            </a:endParaRPr>
          </a:p>
          <a:p>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Signika Negative" pitchFamily="2" charset="0"/>
            </a:endParaRPr>
          </a:p>
        </p:txBody>
      </p:sp>
      <p:grpSp>
        <p:nvGrpSpPr>
          <p:cNvPr id="2" name="Group 2"/>
          <p:cNvGrpSpPr>
            <a:grpSpLocks/>
          </p:cNvGrpSpPr>
          <p:nvPr/>
        </p:nvGrpSpPr>
        <p:grpSpPr bwMode="auto">
          <a:xfrm>
            <a:off x="1187450" y="3208353"/>
            <a:ext cx="2781300" cy="496222"/>
            <a:chOff x="1187624" y="4365104"/>
            <a:chExt cx="2780820" cy="675898"/>
          </a:xfrm>
        </p:grpSpPr>
        <p:sp>
          <p:nvSpPr>
            <p:cNvPr id="11" name="TextBox 10"/>
            <p:cNvSpPr txBox="1"/>
            <p:nvPr/>
          </p:nvSpPr>
          <p:spPr>
            <a:xfrm>
              <a:off x="1376504" y="4365104"/>
              <a:ext cx="2591940" cy="628828"/>
            </a:xfrm>
            <a:prstGeom prst="rect">
              <a:avLst/>
            </a:prstGeom>
            <a:noFill/>
          </p:spPr>
          <p:txBody>
            <a:bodyPr>
              <a:spAutoFit/>
            </a:bodyPr>
            <a:lstStyle/>
            <a:p>
              <a:pPr fontAlgn="auto">
                <a:spcBef>
                  <a:spcPts val="0"/>
                </a:spcBef>
                <a:spcAft>
                  <a:spcPts val="0"/>
                </a:spcAft>
                <a:defRPr/>
              </a:pPr>
              <a:r>
                <a:rPr lang="en-US" sz="2400" b="1" dirty="0">
                  <a:solidFill>
                    <a:schemeClr val="tx1">
                      <a:lumMod val="65000"/>
                      <a:lumOff val="35000"/>
                    </a:schemeClr>
                  </a:solidFill>
                  <a:latin typeface="Signika Negative" pitchFamily="2" charset="0"/>
                  <a:cs typeface="+mn-cs"/>
                </a:rPr>
                <a:t>ABOUT US</a:t>
              </a:r>
            </a:p>
          </p:txBody>
        </p:sp>
        <p:sp>
          <p:nvSpPr>
            <p:cNvPr id="12" name="TextBox 11"/>
            <p:cNvSpPr txBox="1"/>
            <p:nvPr/>
          </p:nvSpPr>
          <p:spPr>
            <a:xfrm>
              <a:off x="1384440" y="4705628"/>
              <a:ext cx="1666587" cy="335374"/>
            </a:xfrm>
            <a:prstGeom prst="rect">
              <a:avLst/>
            </a:prstGeom>
            <a:noFill/>
          </p:spPr>
          <p:txBody>
            <a:bodyPr>
              <a:spAutoFit/>
            </a:bodyPr>
            <a:lstStyle/>
            <a:p>
              <a:pPr fontAlgn="auto">
                <a:spcBef>
                  <a:spcPts val="0"/>
                </a:spcBef>
                <a:spcAft>
                  <a:spcPts val="0"/>
                </a:spcAft>
                <a:defRPr/>
              </a:pPr>
              <a:r>
                <a:rPr lang="en-US" sz="1000">
                  <a:solidFill>
                    <a:schemeClr val="bg1">
                      <a:lumMod val="65000"/>
                    </a:schemeClr>
                  </a:solidFill>
                  <a:latin typeface="Signika Negative" pitchFamily="2" charset="0"/>
                  <a:cs typeface="+mn-cs"/>
                </a:rPr>
                <a:t>Insert second line here</a:t>
              </a:r>
            </a:p>
          </p:txBody>
        </p:sp>
        <p:sp>
          <p:nvSpPr>
            <p:cNvPr id="17" name="Rectangle 16"/>
            <p:cNvSpPr/>
            <p:nvPr/>
          </p:nvSpPr>
          <p:spPr>
            <a:xfrm>
              <a:off x="1187624" y="4429425"/>
              <a:ext cx="152374" cy="522136"/>
            </a:xfrm>
            <a:prstGeom prst="rect">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27" name="Rectangle 26"/>
          <p:cNvSpPr/>
          <p:nvPr/>
        </p:nvSpPr>
        <p:spPr>
          <a:xfrm>
            <a:off x="0" y="0"/>
            <a:ext cx="9144000" cy="2938909"/>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0" name="Flowchart: Off-page Connector 9"/>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01</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
            <a:ext cx="9144000" cy="3263911"/>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9" name="Subtitle 2"/>
          <p:cNvSpPr txBox="1">
            <a:spLocks/>
          </p:cNvSpPr>
          <p:nvPr/>
        </p:nvSpPr>
        <p:spPr>
          <a:xfrm>
            <a:off x="1328738" y="488893"/>
            <a:ext cx="64833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chemeClr val="bg1"/>
                </a:solidFill>
                <a:latin typeface="Signika Negative" pitchFamily="2" charset="0"/>
                <a:ea typeface="Franchise" pitchFamily="49" charset="0"/>
              </a:rPr>
              <a:t>Social Infographic Sample</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chemeClr val="bg1"/>
                </a:solidFill>
              </a:rPr>
              <a:t>Contrary to popular belief, </a:t>
            </a:r>
            <a:r>
              <a:rPr lang="en-US" altLang="zh-CN" sz="1200">
                <a:solidFill>
                  <a:schemeClr val="bg1"/>
                </a:solidFill>
              </a:rPr>
              <a:t>Lorem Ipsum is not simply random text. It has roots in a piece of classical Latin literature from 45 BC.</a:t>
            </a:r>
            <a:endParaRPr lang="en-US" altLang="zh-CN" sz="1200" b="1">
              <a:solidFill>
                <a:schemeClr val="bg1"/>
              </a:solidFill>
              <a:latin typeface="Signika Negative" pitchFamily="2" charset="0"/>
            </a:endParaRPr>
          </a:p>
        </p:txBody>
      </p:sp>
      <p:pic>
        <p:nvPicPr>
          <p:cNvPr id="1027" name="Picture 3"/>
          <p:cNvPicPr>
            <a:picLocks noChangeAspect="1" noChangeArrowheads="1"/>
          </p:cNvPicPr>
          <p:nvPr/>
        </p:nvPicPr>
        <p:blipFill>
          <a:blip r:embed="rId2" cstate="print"/>
          <a:srcRect t="-2" b="165"/>
          <a:stretch>
            <a:fillRect/>
          </a:stretch>
        </p:blipFill>
        <p:spPr bwMode="auto">
          <a:xfrm>
            <a:off x="1476376" y="1779180"/>
            <a:ext cx="1414463" cy="1045840"/>
          </a:xfrm>
          <a:prstGeom prst="rect">
            <a:avLst/>
          </a:prstGeom>
          <a:noFill/>
          <a:ln w="9525">
            <a:noFill/>
            <a:miter lim="800000"/>
            <a:headEnd/>
            <a:tailEnd/>
          </a:ln>
        </p:spPr>
      </p:pic>
      <p:grpSp>
        <p:nvGrpSpPr>
          <p:cNvPr id="2" name="Group 1"/>
          <p:cNvGrpSpPr>
            <a:grpSpLocks/>
          </p:cNvGrpSpPr>
          <p:nvPr/>
        </p:nvGrpSpPr>
        <p:grpSpPr bwMode="auto">
          <a:xfrm>
            <a:off x="3729038" y="1594456"/>
            <a:ext cx="2211387" cy="514501"/>
            <a:chOff x="3728291" y="2169028"/>
            <a:chExt cx="2211861" cy="701888"/>
          </a:xfrm>
        </p:grpSpPr>
        <p:sp>
          <p:nvSpPr>
            <p:cNvPr id="34861" name="TextBox 44"/>
            <p:cNvSpPr txBox="1">
              <a:spLocks noChangeArrowheads="1"/>
            </p:cNvSpPr>
            <p:nvPr/>
          </p:nvSpPr>
          <p:spPr bwMode="auto">
            <a:xfrm>
              <a:off x="3728291" y="2169028"/>
              <a:ext cx="2211861" cy="629808"/>
            </a:xfrm>
            <a:prstGeom prst="rect">
              <a:avLst/>
            </a:prstGeom>
            <a:noFill/>
            <a:ln w="9525">
              <a:noFill/>
              <a:miter lim="800000"/>
              <a:headEnd/>
              <a:tailEnd/>
            </a:ln>
          </p:spPr>
          <p:txBody>
            <a:bodyPr>
              <a:spAutoFit/>
            </a:bodyPr>
            <a:lstStyle/>
            <a:p>
              <a:r>
                <a:rPr lang="en-US" altLang="zh-CN" sz="2400" b="1">
                  <a:solidFill>
                    <a:schemeClr val="bg1"/>
                  </a:solidFill>
                </a:rPr>
                <a:t>800,000,000</a:t>
              </a:r>
              <a:endParaRPr lang="en-US" altLang="zh-CN" sz="2400" b="1">
                <a:solidFill>
                  <a:schemeClr val="bg1"/>
                </a:solidFill>
                <a:latin typeface="Signika Negative" pitchFamily="2" charset="0"/>
              </a:endParaRPr>
            </a:p>
          </p:txBody>
        </p:sp>
        <p:sp>
          <p:nvSpPr>
            <p:cNvPr id="46" name="TextBox 45"/>
            <p:cNvSpPr txBox="1"/>
            <p:nvPr/>
          </p:nvSpPr>
          <p:spPr>
            <a:xfrm>
              <a:off x="3728291" y="2493031"/>
              <a:ext cx="719291" cy="377885"/>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USERS</a:t>
              </a:r>
            </a:p>
          </p:txBody>
        </p:sp>
      </p:grpSp>
      <p:grpSp>
        <p:nvGrpSpPr>
          <p:cNvPr id="3" name="Group 2"/>
          <p:cNvGrpSpPr>
            <a:grpSpLocks/>
          </p:cNvGrpSpPr>
          <p:nvPr/>
        </p:nvGrpSpPr>
        <p:grpSpPr bwMode="auto">
          <a:xfrm>
            <a:off x="3729038" y="2066682"/>
            <a:ext cx="2211387" cy="514501"/>
            <a:chOff x="3728290" y="2810757"/>
            <a:chExt cx="2211862" cy="699859"/>
          </a:xfrm>
        </p:grpSpPr>
        <p:sp>
          <p:nvSpPr>
            <p:cNvPr id="34859" name="TextBox 46"/>
            <p:cNvSpPr txBox="1">
              <a:spLocks noChangeArrowheads="1"/>
            </p:cNvSpPr>
            <p:nvPr/>
          </p:nvSpPr>
          <p:spPr bwMode="auto">
            <a:xfrm>
              <a:off x="3728291" y="2810757"/>
              <a:ext cx="2211861" cy="627988"/>
            </a:xfrm>
            <a:prstGeom prst="rect">
              <a:avLst/>
            </a:prstGeom>
            <a:noFill/>
            <a:ln w="9525">
              <a:noFill/>
              <a:miter lim="800000"/>
              <a:headEnd/>
              <a:tailEnd/>
            </a:ln>
          </p:spPr>
          <p:txBody>
            <a:bodyPr>
              <a:spAutoFit/>
            </a:bodyPr>
            <a:lstStyle/>
            <a:p>
              <a:r>
                <a:rPr lang="en-US" altLang="zh-CN" sz="2400" b="1">
                  <a:solidFill>
                    <a:schemeClr val="bg1"/>
                  </a:solidFill>
                </a:rPr>
                <a:t>70</a:t>
              </a:r>
              <a:endParaRPr lang="en-US" altLang="zh-CN" sz="2400" b="1">
                <a:solidFill>
                  <a:schemeClr val="bg1"/>
                </a:solidFill>
                <a:latin typeface="Signika Negative" pitchFamily="2" charset="0"/>
              </a:endParaRPr>
            </a:p>
          </p:txBody>
        </p:sp>
        <p:sp>
          <p:nvSpPr>
            <p:cNvPr id="48" name="TextBox 47"/>
            <p:cNvSpPr txBox="1"/>
            <p:nvPr/>
          </p:nvSpPr>
          <p:spPr>
            <a:xfrm>
              <a:off x="3728290" y="3133823"/>
              <a:ext cx="1292503" cy="376793"/>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LANGUAGES</a:t>
              </a:r>
            </a:p>
          </p:txBody>
        </p:sp>
      </p:grpSp>
      <p:grpSp>
        <p:nvGrpSpPr>
          <p:cNvPr id="4" name="Group 3"/>
          <p:cNvGrpSpPr>
            <a:grpSpLocks/>
          </p:cNvGrpSpPr>
          <p:nvPr/>
        </p:nvGrpSpPr>
        <p:grpSpPr bwMode="auto">
          <a:xfrm>
            <a:off x="3729038" y="2555575"/>
            <a:ext cx="2211387" cy="514501"/>
            <a:chOff x="3728290" y="3476908"/>
            <a:chExt cx="2211862" cy="699859"/>
          </a:xfrm>
        </p:grpSpPr>
        <p:sp>
          <p:nvSpPr>
            <p:cNvPr id="34857" name="TextBox 50"/>
            <p:cNvSpPr txBox="1">
              <a:spLocks noChangeArrowheads="1"/>
            </p:cNvSpPr>
            <p:nvPr/>
          </p:nvSpPr>
          <p:spPr bwMode="auto">
            <a:xfrm>
              <a:off x="3728291" y="3476908"/>
              <a:ext cx="2211861" cy="627988"/>
            </a:xfrm>
            <a:prstGeom prst="rect">
              <a:avLst/>
            </a:prstGeom>
            <a:noFill/>
            <a:ln w="9525">
              <a:noFill/>
              <a:miter lim="800000"/>
              <a:headEnd/>
              <a:tailEnd/>
            </a:ln>
          </p:spPr>
          <p:txBody>
            <a:bodyPr>
              <a:spAutoFit/>
            </a:bodyPr>
            <a:lstStyle/>
            <a:p>
              <a:r>
                <a:rPr lang="en-US" altLang="zh-CN" sz="2400" b="1">
                  <a:solidFill>
                    <a:schemeClr val="bg1"/>
                  </a:solidFill>
                </a:rPr>
                <a:t>2004</a:t>
              </a:r>
              <a:endParaRPr lang="en-US" altLang="zh-CN" sz="2400" b="1">
                <a:solidFill>
                  <a:schemeClr val="bg1"/>
                </a:solidFill>
                <a:latin typeface="Signika Negative" pitchFamily="2" charset="0"/>
              </a:endParaRPr>
            </a:p>
          </p:txBody>
        </p:sp>
        <p:sp>
          <p:nvSpPr>
            <p:cNvPr id="52" name="TextBox 51"/>
            <p:cNvSpPr txBox="1"/>
            <p:nvPr/>
          </p:nvSpPr>
          <p:spPr>
            <a:xfrm>
              <a:off x="3728290" y="3799974"/>
              <a:ext cx="1292503" cy="376793"/>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LAUNCHED</a:t>
              </a:r>
            </a:p>
          </p:txBody>
        </p:sp>
      </p:grpSp>
      <p:cxnSp>
        <p:nvCxnSpPr>
          <p:cNvPr id="60" name="Straight Arrow Connector 59"/>
          <p:cNvCxnSpPr/>
          <p:nvPr/>
        </p:nvCxnSpPr>
        <p:spPr>
          <a:xfrm flipV="1">
            <a:off x="5727700" y="1631956"/>
            <a:ext cx="0" cy="1311120"/>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398838" y="1631956"/>
            <a:ext cx="0" cy="1311120"/>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5" name="Group 4"/>
          <p:cNvGrpSpPr>
            <a:grpSpLocks/>
          </p:cNvGrpSpPr>
          <p:nvPr/>
        </p:nvGrpSpPr>
        <p:grpSpPr bwMode="auto">
          <a:xfrm>
            <a:off x="6084889" y="1594456"/>
            <a:ext cx="2211387" cy="514501"/>
            <a:chOff x="6084168" y="2169028"/>
            <a:chExt cx="2211861" cy="701888"/>
          </a:xfrm>
        </p:grpSpPr>
        <p:sp>
          <p:nvSpPr>
            <p:cNvPr id="34855" name="TextBox 65"/>
            <p:cNvSpPr txBox="1">
              <a:spLocks noChangeArrowheads="1"/>
            </p:cNvSpPr>
            <p:nvPr/>
          </p:nvSpPr>
          <p:spPr bwMode="auto">
            <a:xfrm>
              <a:off x="6084168" y="2169028"/>
              <a:ext cx="2211861" cy="629808"/>
            </a:xfrm>
            <a:prstGeom prst="rect">
              <a:avLst/>
            </a:prstGeom>
            <a:noFill/>
            <a:ln w="9525">
              <a:noFill/>
              <a:miter lim="800000"/>
              <a:headEnd/>
              <a:tailEnd/>
            </a:ln>
          </p:spPr>
          <p:txBody>
            <a:bodyPr>
              <a:spAutoFit/>
            </a:bodyPr>
            <a:lstStyle/>
            <a:p>
              <a:r>
                <a:rPr lang="en-US" altLang="zh-CN" sz="2400" b="1">
                  <a:solidFill>
                    <a:schemeClr val="bg1"/>
                  </a:solidFill>
                </a:rPr>
                <a:t>156,800,000</a:t>
              </a:r>
              <a:endParaRPr lang="en-US" altLang="zh-CN" sz="2400" b="1">
                <a:solidFill>
                  <a:schemeClr val="bg1"/>
                </a:solidFill>
                <a:latin typeface="Signika Negative" pitchFamily="2" charset="0"/>
              </a:endParaRPr>
            </a:p>
          </p:txBody>
        </p:sp>
        <p:sp>
          <p:nvSpPr>
            <p:cNvPr id="67" name="TextBox 66"/>
            <p:cNvSpPr txBox="1"/>
            <p:nvPr/>
          </p:nvSpPr>
          <p:spPr>
            <a:xfrm>
              <a:off x="6084168" y="2493031"/>
              <a:ext cx="719291" cy="377885"/>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USA</a:t>
              </a:r>
            </a:p>
          </p:txBody>
        </p:sp>
      </p:grpSp>
      <p:grpSp>
        <p:nvGrpSpPr>
          <p:cNvPr id="6" name="Group 5"/>
          <p:cNvGrpSpPr>
            <a:grpSpLocks/>
          </p:cNvGrpSpPr>
          <p:nvPr/>
        </p:nvGrpSpPr>
        <p:grpSpPr bwMode="auto">
          <a:xfrm>
            <a:off x="6084889" y="2066682"/>
            <a:ext cx="2211387" cy="514501"/>
            <a:chOff x="6084168" y="2810983"/>
            <a:chExt cx="2211861" cy="699859"/>
          </a:xfrm>
        </p:grpSpPr>
        <p:sp>
          <p:nvSpPr>
            <p:cNvPr id="34853" name="TextBox 67"/>
            <p:cNvSpPr txBox="1">
              <a:spLocks noChangeArrowheads="1"/>
            </p:cNvSpPr>
            <p:nvPr/>
          </p:nvSpPr>
          <p:spPr bwMode="auto">
            <a:xfrm>
              <a:off x="6084168" y="2810983"/>
              <a:ext cx="2211861" cy="627988"/>
            </a:xfrm>
            <a:prstGeom prst="rect">
              <a:avLst/>
            </a:prstGeom>
            <a:noFill/>
            <a:ln w="9525">
              <a:noFill/>
              <a:miter lim="800000"/>
              <a:headEnd/>
              <a:tailEnd/>
            </a:ln>
          </p:spPr>
          <p:txBody>
            <a:bodyPr>
              <a:spAutoFit/>
            </a:bodyPr>
            <a:lstStyle/>
            <a:p>
              <a:r>
                <a:rPr lang="en-US" altLang="zh-CN" sz="2400" b="1">
                  <a:solidFill>
                    <a:schemeClr val="bg1"/>
                  </a:solidFill>
                </a:rPr>
                <a:t>48,000,000</a:t>
              </a:r>
              <a:endParaRPr lang="en-US" altLang="zh-CN" sz="2400" b="1">
                <a:solidFill>
                  <a:schemeClr val="bg1"/>
                </a:solidFill>
                <a:latin typeface="Signika Negative" pitchFamily="2" charset="0"/>
              </a:endParaRPr>
            </a:p>
          </p:txBody>
        </p:sp>
        <p:sp>
          <p:nvSpPr>
            <p:cNvPr id="70" name="TextBox 69"/>
            <p:cNvSpPr txBox="1"/>
            <p:nvPr/>
          </p:nvSpPr>
          <p:spPr>
            <a:xfrm>
              <a:off x="6084168" y="3134049"/>
              <a:ext cx="719291" cy="376793"/>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BRAZIL</a:t>
              </a:r>
            </a:p>
          </p:txBody>
        </p:sp>
      </p:grpSp>
      <p:grpSp>
        <p:nvGrpSpPr>
          <p:cNvPr id="8" name="Group 7"/>
          <p:cNvGrpSpPr>
            <a:grpSpLocks/>
          </p:cNvGrpSpPr>
          <p:nvPr/>
        </p:nvGrpSpPr>
        <p:grpSpPr bwMode="auto">
          <a:xfrm>
            <a:off x="6084889" y="2555575"/>
            <a:ext cx="2211387" cy="514501"/>
            <a:chOff x="6084168" y="3476908"/>
            <a:chExt cx="2211861" cy="699859"/>
          </a:xfrm>
        </p:grpSpPr>
        <p:sp>
          <p:nvSpPr>
            <p:cNvPr id="34851" name="TextBox 73"/>
            <p:cNvSpPr txBox="1">
              <a:spLocks noChangeArrowheads="1"/>
            </p:cNvSpPr>
            <p:nvPr/>
          </p:nvSpPr>
          <p:spPr bwMode="auto">
            <a:xfrm>
              <a:off x="6084168" y="3476908"/>
              <a:ext cx="2211861" cy="627988"/>
            </a:xfrm>
            <a:prstGeom prst="rect">
              <a:avLst/>
            </a:prstGeom>
            <a:noFill/>
            <a:ln w="9525">
              <a:noFill/>
              <a:miter lim="800000"/>
              <a:headEnd/>
              <a:tailEnd/>
            </a:ln>
          </p:spPr>
          <p:txBody>
            <a:bodyPr>
              <a:spAutoFit/>
            </a:bodyPr>
            <a:lstStyle/>
            <a:p>
              <a:r>
                <a:rPr lang="en-US" altLang="zh-CN" sz="2400" b="1">
                  <a:solidFill>
                    <a:schemeClr val="bg1"/>
                  </a:solidFill>
                </a:rPr>
                <a:t>46,300,000</a:t>
              </a:r>
              <a:endParaRPr lang="en-US" altLang="zh-CN" sz="2400" b="1">
                <a:solidFill>
                  <a:schemeClr val="bg1"/>
                </a:solidFill>
                <a:latin typeface="Signika Negative" pitchFamily="2" charset="0"/>
              </a:endParaRPr>
            </a:p>
          </p:txBody>
        </p:sp>
        <p:sp>
          <p:nvSpPr>
            <p:cNvPr id="75" name="TextBox 74"/>
            <p:cNvSpPr txBox="1"/>
            <p:nvPr/>
          </p:nvSpPr>
          <p:spPr>
            <a:xfrm>
              <a:off x="6084168" y="3799974"/>
              <a:ext cx="719291" cy="376793"/>
            </a:xfrm>
            <a:prstGeom prst="rect">
              <a:avLst/>
            </a:prstGeom>
            <a:noFill/>
          </p:spPr>
          <p:txBody>
            <a:bodyPr>
              <a:spAutoFit/>
            </a:bodyPr>
            <a:lstStyle/>
            <a:p>
              <a:pP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INDIA</a:t>
              </a:r>
            </a:p>
          </p:txBody>
        </p:sp>
      </p:grpSp>
      <p:sp>
        <p:nvSpPr>
          <p:cNvPr id="79" name="TextBox 78"/>
          <p:cNvSpPr txBox="1"/>
          <p:nvPr/>
        </p:nvSpPr>
        <p:spPr>
          <a:xfrm>
            <a:off x="1343025" y="3873638"/>
            <a:ext cx="3041650" cy="507831"/>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0" name="Group 9"/>
          <p:cNvGrpSpPr>
            <a:grpSpLocks/>
          </p:cNvGrpSpPr>
          <p:nvPr/>
        </p:nvGrpSpPr>
        <p:grpSpPr bwMode="auto">
          <a:xfrm>
            <a:off x="1435100" y="3486135"/>
            <a:ext cx="3136900" cy="545417"/>
            <a:chOff x="1434717" y="4742804"/>
            <a:chExt cx="3137283" cy="742563"/>
          </a:xfrm>
        </p:grpSpPr>
        <p:sp>
          <p:nvSpPr>
            <p:cNvPr id="34844" name="TextBox 76"/>
            <p:cNvSpPr txBox="1">
              <a:spLocks noChangeArrowheads="1"/>
            </p:cNvSpPr>
            <p:nvPr/>
          </p:nvSpPr>
          <p:spPr bwMode="auto">
            <a:xfrm>
              <a:off x="1847517" y="4795288"/>
              <a:ext cx="2724483" cy="419026"/>
            </a:xfrm>
            <a:prstGeom prst="rect">
              <a:avLst/>
            </a:prstGeom>
            <a:noFill/>
            <a:ln w="9525">
              <a:noFill/>
              <a:miter lim="800000"/>
              <a:headEnd/>
              <a:tailEnd/>
            </a:ln>
          </p:spPr>
          <p:txBody>
            <a:bodyPr>
              <a:spAutoFit/>
            </a:bodyPr>
            <a:lstStyle/>
            <a:p>
              <a:r>
                <a:rPr lang="en-US" altLang="zh-CN" sz="1400" b="1">
                  <a:solidFill>
                    <a:srgbClr val="7F7F7F"/>
                  </a:solidFill>
                  <a:latin typeface="Signika Negative" pitchFamily="2" charset="0"/>
                </a:rPr>
                <a:t>Observation Tittle</a:t>
              </a:r>
              <a:endParaRPr lang="en-CA" altLang="zh-CN" sz="1400" b="1">
                <a:solidFill>
                  <a:srgbClr val="7F7F7F"/>
                </a:solidFill>
                <a:latin typeface="Signika Negative" pitchFamily="2" charset="0"/>
              </a:endParaRPr>
            </a:p>
          </p:txBody>
        </p:sp>
        <p:grpSp>
          <p:nvGrpSpPr>
            <p:cNvPr id="34845" name="Group 79"/>
            <p:cNvGrpSpPr>
              <a:grpSpLocks/>
            </p:cNvGrpSpPr>
            <p:nvPr/>
          </p:nvGrpSpPr>
          <p:grpSpPr bwMode="auto">
            <a:xfrm>
              <a:off x="1958109" y="4795423"/>
              <a:ext cx="2302367" cy="306372"/>
              <a:chOff x="1646183" y="4437112"/>
              <a:chExt cx="5016054" cy="278520"/>
            </a:xfrm>
          </p:grpSpPr>
          <p:cxnSp>
            <p:nvCxnSpPr>
              <p:cNvPr id="86" name="Straight Connector 85"/>
              <p:cNvCxnSpPr/>
              <p:nvPr/>
            </p:nvCxnSpPr>
            <p:spPr>
              <a:xfrm>
                <a:off x="1647375" y="4437408"/>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647375" y="4715890"/>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4846" name="Group 80"/>
            <p:cNvGrpSpPr>
              <a:grpSpLocks/>
            </p:cNvGrpSpPr>
            <p:nvPr/>
          </p:nvGrpSpPr>
          <p:grpSpPr bwMode="auto">
            <a:xfrm>
              <a:off x="1434717" y="4742804"/>
              <a:ext cx="419151" cy="742563"/>
              <a:chOff x="2339752" y="3031456"/>
              <a:chExt cx="381046" cy="675056"/>
            </a:xfrm>
          </p:grpSpPr>
          <p:sp>
            <p:nvSpPr>
              <p:cNvPr id="82" name="Oval 81"/>
              <p:cNvSpPr/>
              <p:nvPr/>
            </p:nvSpPr>
            <p:spPr>
              <a:xfrm>
                <a:off x="2339752" y="3031456"/>
                <a:ext cx="381046" cy="379905"/>
              </a:xfrm>
              <a:prstGeom prst="ellipse">
                <a:avLst/>
              </a:prstGeom>
              <a:solidFill>
                <a:srgbClr val="0EBEA9"/>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34848" name="Rectangle 83"/>
              <p:cNvSpPr>
                <a:spLocks noChangeArrowheads="1"/>
              </p:cNvSpPr>
              <p:nvPr/>
            </p:nvSpPr>
            <p:spPr bwMode="auto">
              <a:xfrm>
                <a:off x="2390349" y="3058929"/>
                <a:ext cx="252430" cy="647583"/>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sp>
        <p:nvSpPr>
          <p:cNvPr id="95" name="TextBox 94"/>
          <p:cNvSpPr txBox="1"/>
          <p:nvPr/>
        </p:nvSpPr>
        <p:spPr>
          <a:xfrm>
            <a:off x="4727575" y="3873638"/>
            <a:ext cx="3041650" cy="507831"/>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4" name="Group 12"/>
          <p:cNvGrpSpPr>
            <a:grpSpLocks/>
          </p:cNvGrpSpPr>
          <p:nvPr/>
        </p:nvGrpSpPr>
        <p:grpSpPr bwMode="auto">
          <a:xfrm>
            <a:off x="4819650" y="3486135"/>
            <a:ext cx="3136900" cy="545417"/>
            <a:chOff x="4819093" y="4742804"/>
            <a:chExt cx="3137283" cy="742563"/>
          </a:xfrm>
        </p:grpSpPr>
        <p:grpSp>
          <p:nvGrpSpPr>
            <p:cNvPr id="34836" name="Group 95"/>
            <p:cNvGrpSpPr>
              <a:grpSpLocks/>
            </p:cNvGrpSpPr>
            <p:nvPr/>
          </p:nvGrpSpPr>
          <p:grpSpPr bwMode="auto">
            <a:xfrm>
              <a:off x="5342485" y="4795423"/>
              <a:ext cx="2302367" cy="306372"/>
              <a:chOff x="1646183" y="4437112"/>
              <a:chExt cx="5016054" cy="278520"/>
            </a:xfrm>
          </p:grpSpPr>
          <p:cxnSp>
            <p:nvCxnSpPr>
              <p:cNvPr id="100" name="Straight Connector 99"/>
              <p:cNvCxnSpPr/>
              <p:nvPr/>
            </p:nvCxnSpPr>
            <p:spPr>
              <a:xfrm>
                <a:off x="1647375" y="4437408"/>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647375" y="4715890"/>
                <a:ext cx="501559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4837" name="Group 11"/>
            <p:cNvGrpSpPr>
              <a:grpSpLocks/>
            </p:cNvGrpSpPr>
            <p:nvPr/>
          </p:nvGrpSpPr>
          <p:grpSpPr bwMode="auto">
            <a:xfrm>
              <a:off x="4819093" y="4742804"/>
              <a:ext cx="3137283" cy="742563"/>
              <a:chOff x="4819093" y="4742804"/>
              <a:chExt cx="3137283" cy="742563"/>
            </a:xfrm>
          </p:grpSpPr>
          <p:sp>
            <p:nvSpPr>
              <p:cNvPr id="34838" name="TextBox 93"/>
              <p:cNvSpPr txBox="1">
                <a:spLocks noChangeArrowheads="1"/>
              </p:cNvSpPr>
              <p:nvPr/>
            </p:nvSpPr>
            <p:spPr bwMode="auto">
              <a:xfrm>
                <a:off x="5231893" y="4795288"/>
                <a:ext cx="2724483" cy="419026"/>
              </a:xfrm>
              <a:prstGeom prst="rect">
                <a:avLst/>
              </a:prstGeom>
              <a:noFill/>
              <a:ln w="9525">
                <a:noFill/>
                <a:miter lim="800000"/>
                <a:headEnd/>
                <a:tailEnd/>
              </a:ln>
            </p:spPr>
            <p:txBody>
              <a:bodyPr>
                <a:spAutoFit/>
              </a:bodyPr>
              <a:lstStyle/>
              <a:p>
                <a:r>
                  <a:rPr lang="en-US" altLang="zh-CN" sz="1400" b="1">
                    <a:solidFill>
                      <a:srgbClr val="7F7F7F"/>
                    </a:solidFill>
                    <a:latin typeface="Signika Negative" pitchFamily="2" charset="0"/>
                  </a:rPr>
                  <a:t>Observation Tittle</a:t>
                </a:r>
                <a:endParaRPr lang="en-CA" altLang="zh-CN" sz="1400" b="1">
                  <a:solidFill>
                    <a:srgbClr val="7F7F7F"/>
                  </a:solidFill>
                  <a:latin typeface="Signika Negative" pitchFamily="2" charset="0"/>
                </a:endParaRPr>
              </a:p>
            </p:txBody>
          </p:sp>
          <p:grpSp>
            <p:nvGrpSpPr>
              <p:cNvPr id="34839" name="Group 96"/>
              <p:cNvGrpSpPr>
                <a:grpSpLocks/>
              </p:cNvGrpSpPr>
              <p:nvPr/>
            </p:nvGrpSpPr>
            <p:grpSpPr bwMode="auto">
              <a:xfrm>
                <a:off x="4819093" y="4742804"/>
                <a:ext cx="419151" cy="742563"/>
                <a:chOff x="2339752" y="3031456"/>
                <a:chExt cx="381046" cy="675056"/>
              </a:xfrm>
            </p:grpSpPr>
            <p:sp>
              <p:nvSpPr>
                <p:cNvPr id="98" name="Oval 97"/>
                <p:cNvSpPr/>
                <p:nvPr/>
              </p:nvSpPr>
              <p:spPr>
                <a:xfrm>
                  <a:off x="2339752" y="3031456"/>
                  <a:ext cx="381046" cy="379905"/>
                </a:xfrm>
                <a:prstGeom prst="ellipse">
                  <a:avLst/>
                </a:prstGeom>
                <a:solidFill>
                  <a:srgbClr val="D1493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34841" name="Rectangle 98"/>
                <p:cNvSpPr>
                  <a:spLocks noChangeArrowheads="1"/>
                </p:cNvSpPr>
                <p:nvPr/>
              </p:nvSpPr>
              <p:spPr bwMode="auto">
                <a:xfrm>
                  <a:off x="2390349" y="3058929"/>
                  <a:ext cx="252430" cy="647583"/>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grpSp>
      <p:sp>
        <p:nvSpPr>
          <p:cNvPr id="40" name="Flowchart: Off-page Connector 39"/>
          <p:cNvSpPr/>
          <p:nvPr/>
        </p:nvSpPr>
        <p:spPr>
          <a:xfrm>
            <a:off x="8518526" y="138890"/>
            <a:ext cx="379413" cy="218057"/>
          </a:xfrm>
          <a:prstGeom prst="flowChartOffpageConnector">
            <a:avLst/>
          </a:prstGeom>
          <a:solidFill>
            <a:schemeClr val="tx1">
              <a:lumMod val="65000"/>
              <a:lumOff val="3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25</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p:cTn id="15" dur="500" fill="hold"/>
                                        <p:tgtEl>
                                          <p:spTgt spid="1027"/>
                                        </p:tgtEl>
                                        <p:attrNameLst>
                                          <p:attrName>ppt_w</p:attrName>
                                        </p:attrNameLst>
                                      </p:cBhvr>
                                      <p:tavLst>
                                        <p:tav tm="0">
                                          <p:val>
                                            <p:fltVal val="0"/>
                                          </p:val>
                                        </p:tav>
                                        <p:tav tm="100000">
                                          <p:val>
                                            <p:strVal val="#ppt_w"/>
                                          </p:val>
                                        </p:tav>
                                      </p:tavLst>
                                    </p:anim>
                                    <p:anim calcmode="lin" valueType="num">
                                      <p:cBhvr>
                                        <p:cTn id="16" dur="500" fill="hold"/>
                                        <p:tgtEl>
                                          <p:spTgt spid="1027"/>
                                        </p:tgtEl>
                                        <p:attrNameLst>
                                          <p:attrName>ppt_h</p:attrName>
                                        </p:attrNameLst>
                                      </p:cBhvr>
                                      <p:tavLst>
                                        <p:tav tm="0">
                                          <p:val>
                                            <p:fltVal val="0"/>
                                          </p:val>
                                        </p:tav>
                                        <p:tav tm="100000">
                                          <p:val>
                                            <p:strVal val="#ppt_h"/>
                                          </p:val>
                                        </p:tav>
                                      </p:tavLst>
                                    </p:anim>
                                    <p:animEffect transition="in" filter="fade">
                                      <p:cBhvr>
                                        <p:cTn id="17" dur="500"/>
                                        <p:tgtEl>
                                          <p:spTgt spid="1027"/>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nodeType="afterGroup">
                            <p:stCondLst>
                              <p:cond delay="2500"/>
                            </p:stCondLst>
                            <p:childTnLst>
                              <p:par>
                                <p:cTn id="27" presetID="16" presetClass="entr" presetSubtype="21"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childTnLst>
                          </p:cTn>
                        </p:par>
                        <p:par>
                          <p:cTn id="38" fill="hold" nodeType="afterGroup">
                            <p:stCondLst>
                              <p:cond delay="4000"/>
                            </p:stCondLst>
                            <p:childTnLst>
                              <p:par>
                                <p:cTn id="39" presetID="16" presetClass="entr" presetSubtype="2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inVertical)">
                                      <p:cBhvr>
                                        <p:cTn id="41" dur="500"/>
                                        <p:tgtEl>
                                          <p:spTgt spid="5"/>
                                        </p:tgtEl>
                                      </p:cBhvr>
                                    </p:animEffect>
                                  </p:childTnLst>
                                </p:cTn>
                              </p:par>
                            </p:childTnLst>
                          </p:cTn>
                        </p:par>
                        <p:par>
                          <p:cTn id="42" fill="hold" nodeType="afterGroup">
                            <p:stCondLst>
                              <p:cond delay="4500"/>
                            </p:stCondLst>
                            <p:childTnLst>
                              <p:par>
                                <p:cTn id="43" presetID="16" presetClass="entr" presetSubtype="21"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arn(inVertical)">
                                      <p:cBhvr>
                                        <p:cTn id="45" dur="500"/>
                                        <p:tgtEl>
                                          <p:spTgt spid="6"/>
                                        </p:tgtEl>
                                      </p:cBhvr>
                                    </p:animEffect>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arn(inVertical)">
                                      <p:cBhvr>
                                        <p:cTn id="49" dur="500"/>
                                        <p:tgtEl>
                                          <p:spTgt spid="8"/>
                                        </p:tgtEl>
                                      </p:cBhvr>
                                    </p:animEffect>
                                  </p:childTnLst>
                                </p:cTn>
                              </p:par>
                            </p:childTnLst>
                          </p:cTn>
                        </p:par>
                        <p:par>
                          <p:cTn id="50" fill="hold" nodeType="afterGroup">
                            <p:stCondLst>
                              <p:cond delay="5500"/>
                            </p:stCondLst>
                            <p:childTnLst>
                              <p:par>
                                <p:cTn id="51" presetID="16" presetClass="entr" presetSubtype="21"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arn(inVertical)">
                                      <p:cBhvr>
                                        <p:cTn id="53" dur="500"/>
                                        <p:tgtEl>
                                          <p:spTgt spid="10"/>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par>
                          <p:cTn id="58" fill="hold" nodeType="afterGroup">
                            <p:stCondLst>
                              <p:cond delay="6500"/>
                            </p:stCondLst>
                            <p:childTnLst>
                              <p:par>
                                <p:cTn id="59" presetID="16" presetClass="entr" presetSubtype="21"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barn(inVertical)">
                                      <p:cBhvr>
                                        <p:cTn id="61" dur="500"/>
                                        <p:tgtEl>
                                          <p:spTgt spid="14"/>
                                        </p:tgtEl>
                                      </p:cBhvr>
                                    </p:animEffect>
                                  </p:childTnLst>
                                </p:cTn>
                              </p:par>
                            </p:childTnLst>
                          </p:cTn>
                        </p:par>
                        <p:par>
                          <p:cTn id="62" fill="hold" nodeType="afterGroup">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95"/>
                                        </p:tgtEl>
                                        <p:attrNameLst>
                                          <p:attrName>style.visibility</p:attrName>
                                        </p:attrNameLst>
                                      </p:cBhvr>
                                      <p:to>
                                        <p:strVal val="visible"/>
                                      </p:to>
                                    </p:set>
                                    <p:animEffect transition="in" filter="fade">
                                      <p:cBhvr>
                                        <p:cTn id="65"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9" grpId="0"/>
      <p:bldP spid="9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4384676" y="1673623"/>
            <a:ext cx="1800225" cy="1322231"/>
            <a:chOff x="4385107" y="2276872"/>
            <a:chExt cx="1800200" cy="1800200"/>
          </a:xfrm>
        </p:grpSpPr>
        <p:sp>
          <p:nvSpPr>
            <p:cNvPr id="21" name="Oval 20"/>
            <p:cNvSpPr/>
            <p:nvPr/>
          </p:nvSpPr>
          <p:spPr>
            <a:xfrm>
              <a:off x="4385107" y="2276872"/>
              <a:ext cx="1800200" cy="1800200"/>
            </a:xfrm>
            <a:prstGeom prst="ellipse">
              <a:avLst/>
            </a:prstGeom>
            <a:solidFill>
              <a:srgbClr val="0EBEA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35870" name="Picture 4"/>
            <p:cNvPicPr>
              <a:picLocks noChangeAspect="1" noChangeArrowheads="1"/>
            </p:cNvPicPr>
            <p:nvPr/>
          </p:nvPicPr>
          <p:blipFill>
            <a:blip r:embed="rId2" cstate="print"/>
            <a:srcRect/>
            <a:stretch>
              <a:fillRect/>
            </a:stretch>
          </p:blipFill>
          <p:spPr bwMode="auto">
            <a:xfrm>
              <a:off x="5075945" y="3018878"/>
              <a:ext cx="418523" cy="316187"/>
            </a:xfrm>
            <a:prstGeom prst="rect">
              <a:avLst/>
            </a:prstGeom>
            <a:noFill/>
            <a:ln w="9525">
              <a:noFill/>
              <a:miter lim="800000"/>
              <a:headEnd/>
              <a:tailEnd/>
            </a:ln>
          </p:spPr>
        </p:pic>
      </p:grpSp>
      <p:grpSp>
        <p:nvGrpSpPr>
          <p:cNvPr id="3" name="Group 2"/>
          <p:cNvGrpSpPr>
            <a:grpSpLocks/>
          </p:cNvGrpSpPr>
          <p:nvPr/>
        </p:nvGrpSpPr>
        <p:grpSpPr bwMode="auto">
          <a:xfrm>
            <a:off x="2916239" y="1673623"/>
            <a:ext cx="1800225" cy="1322231"/>
            <a:chOff x="2915816" y="2276872"/>
            <a:chExt cx="1800200" cy="1800200"/>
          </a:xfrm>
        </p:grpSpPr>
        <p:sp>
          <p:nvSpPr>
            <p:cNvPr id="20" name="Oval 19"/>
            <p:cNvSpPr/>
            <p:nvPr/>
          </p:nvSpPr>
          <p:spPr>
            <a:xfrm>
              <a:off x="2915816" y="2276872"/>
              <a:ext cx="1800200" cy="1800200"/>
            </a:xfrm>
            <a:prstGeom prst="ellipse">
              <a:avLst/>
            </a:prstGeom>
            <a:solidFill>
              <a:srgbClr val="F5C2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35868" name="Picture 3"/>
            <p:cNvPicPr>
              <a:picLocks noChangeAspect="1" noChangeArrowheads="1"/>
            </p:cNvPicPr>
            <p:nvPr/>
          </p:nvPicPr>
          <p:blipFill>
            <a:blip r:embed="rId3" cstate="print"/>
            <a:srcRect/>
            <a:stretch>
              <a:fillRect/>
            </a:stretch>
          </p:blipFill>
          <p:spPr bwMode="auto">
            <a:xfrm>
              <a:off x="3568266" y="2929321"/>
              <a:ext cx="495300" cy="495300"/>
            </a:xfrm>
            <a:prstGeom prst="rect">
              <a:avLst/>
            </a:prstGeom>
            <a:noFill/>
            <a:ln w="9525">
              <a:noFill/>
              <a:miter lim="800000"/>
              <a:headEnd/>
              <a:tailEnd/>
            </a:ln>
          </p:spPr>
        </p:pic>
      </p:grpSp>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Support Channels</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5" name="Group 1"/>
          <p:cNvGrpSpPr>
            <a:grpSpLocks/>
          </p:cNvGrpSpPr>
          <p:nvPr/>
        </p:nvGrpSpPr>
        <p:grpSpPr bwMode="auto">
          <a:xfrm>
            <a:off x="1417638" y="1673623"/>
            <a:ext cx="1800225" cy="1322231"/>
            <a:chOff x="1417394" y="2276872"/>
            <a:chExt cx="1800200" cy="1800200"/>
          </a:xfrm>
        </p:grpSpPr>
        <p:sp>
          <p:nvSpPr>
            <p:cNvPr id="4" name="Oval 3"/>
            <p:cNvSpPr/>
            <p:nvPr/>
          </p:nvSpPr>
          <p:spPr>
            <a:xfrm>
              <a:off x="1417394" y="2276872"/>
              <a:ext cx="1800200" cy="1800200"/>
            </a:xfrm>
            <a:prstGeom prst="ellipse">
              <a:avLst/>
            </a:prstGeom>
            <a:solidFill>
              <a:srgbClr val="D149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35866" name="Picture 2"/>
            <p:cNvPicPr>
              <a:picLocks noChangeAspect="1" noChangeArrowheads="1"/>
            </p:cNvPicPr>
            <p:nvPr/>
          </p:nvPicPr>
          <p:blipFill>
            <a:blip r:embed="rId4" cstate="print"/>
            <a:srcRect/>
            <a:stretch>
              <a:fillRect/>
            </a:stretch>
          </p:blipFill>
          <p:spPr bwMode="auto">
            <a:xfrm>
              <a:off x="2053175" y="2963453"/>
              <a:ext cx="528637" cy="427037"/>
            </a:xfrm>
            <a:prstGeom prst="rect">
              <a:avLst/>
            </a:prstGeom>
            <a:noFill/>
            <a:ln w="9525">
              <a:noFill/>
              <a:miter lim="800000"/>
              <a:headEnd/>
              <a:tailEnd/>
            </a:ln>
          </p:spPr>
        </p:pic>
      </p:grpSp>
      <p:grpSp>
        <p:nvGrpSpPr>
          <p:cNvPr id="6" name="Group 5"/>
          <p:cNvGrpSpPr>
            <a:grpSpLocks/>
          </p:cNvGrpSpPr>
          <p:nvPr/>
        </p:nvGrpSpPr>
        <p:grpSpPr bwMode="auto">
          <a:xfrm>
            <a:off x="5824539" y="1673623"/>
            <a:ext cx="1800225" cy="1322231"/>
            <a:chOff x="5825267" y="2276872"/>
            <a:chExt cx="1800200" cy="1800200"/>
          </a:xfrm>
        </p:grpSpPr>
        <p:sp>
          <p:nvSpPr>
            <p:cNvPr id="22" name="Oval 21"/>
            <p:cNvSpPr/>
            <p:nvPr/>
          </p:nvSpPr>
          <p:spPr>
            <a:xfrm>
              <a:off x="5825267" y="2276872"/>
              <a:ext cx="1800200" cy="1800200"/>
            </a:xfrm>
            <a:prstGeom prst="ellipse">
              <a:avLst/>
            </a:prstGeom>
            <a:solidFill>
              <a:srgbClr val="4BACC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35864" name="Picture 5"/>
            <p:cNvPicPr>
              <a:picLocks noChangeAspect="1" noChangeArrowheads="1"/>
            </p:cNvPicPr>
            <p:nvPr/>
          </p:nvPicPr>
          <p:blipFill>
            <a:blip r:embed="rId5" cstate="print"/>
            <a:srcRect/>
            <a:stretch>
              <a:fillRect/>
            </a:stretch>
          </p:blipFill>
          <p:spPr bwMode="auto">
            <a:xfrm>
              <a:off x="6495265" y="2946869"/>
              <a:ext cx="460204" cy="460204"/>
            </a:xfrm>
            <a:prstGeom prst="rect">
              <a:avLst/>
            </a:prstGeom>
            <a:noFill/>
            <a:ln w="9525">
              <a:noFill/>
              <a:miter lim="800000"/>
              <a:headEnd/>
              <a:tailEnd/>
            </a:ln>
          </p:spPr>
        </p:pic>
      </p:grpSp>
      <p:sp>
        <p:nvSpPr>
          <p:cNvPr id="14" name="Flowchart: Off-page Connector 13"/>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26</a:t>
            </a:r>
            <a:endParaRPr lang="en-US" altLang="zh-CN" sz="1200" b="1">
              <a:solidFill>
                <a:srgbClr val="FFFFFF"/>
              </a:solidFill>
              <a:cs typeface="Arial" charset="0"/>
            </a:endParaRPr>
          </a:p>
        </p:txBody>
      </p:sp>
      <p:grpSp>
        <p:nvGrpSpPr>
          <p:cNvPr id="7" name="Group 15"/>
          <p:cNvGrpSpPr>
            <a:grpSpLocks/>
          </p:cNvGrpSpPr>
          <p:nvPr/>
        </p:nvGrpSpPr>
        <p:grpSpPr bwMode="auto">
          <a:xfrm>
            <a:off x="1547813" y="3137522"/>
            <a:ext cx="1439862" cy="514500"/>
            <a:chOff x="3728292" y="2169028"/>
            <a:chExt cx="1638348" cy="699858"/>
          </a:xfrm>
        </p:grpSpPr>
        <p:sp>
          <p:nvSpPr>
            <p:cNvPr id="35861" name="TextBox 16"/>
            <p:cNvSpPr txBox="1">
              <a:spLocks noChangeArrowheads="1"/>
            </p:cNvSpPr>
            <p:nvPr/>
          </p:nvSpPr>
          <p:spPr bwMode="auto">
            <a:xfrm>
              <a:off x="3728292" y="2169028"/>
              <a:ext cx="1638348" cy="502390"/>
            </a:xfrm>
            <a:prstGeom prst="rect">
              <a:avLst/>
            </a:prstGeom>
            <a:noFill/>
            <a:ln w="9525">
              <a:noFill/>
              <a:miter lim="800000"/>
              <a:headEnd/>
              <a:tailEnd/>
            </a:ln>
          </p:spPr>
          <p:txBody>
            <a:bodyPr>
              <a:spAutoFit/>
            </a:bodyPr>
            <a:lstStyle/>
            <a:p>
              <a:pPr algn="ctr"/>
              <a:r>
                <a:rPr lang="en-US" altLang="zh-CN" b="1">
                  <a:solidFill>
                    <a:srgbClr val="F5C24C"/>
                  </a:solidFill>
                </a:rPr>
                <a:t>123,456</a:t>
              </a:r>
              <a:endParaRPr lang="en-US" altLang="zh-CN" b="1">
                <a:solidFill>
                  <a:srgbClr val="F5C24C"/>
                </a:solidFill>
                <a:latin typeface="Signika Negative" pitchFamily="2" charset="0"/>
              </a:endParaRPr>
            </a:p>
          </p:txBody>
        </p:sp>
        <p:sp>
          <p:nvSpPr>
            <p:cNvPr id="18" name="TextBox 17"/>
            <p:cNvSpPr txBox="1"/>
            <p:nvPr/>
          </p:nvSpPr>
          <p:spPr>
            <a:xfrm>
              <a:off x="4100398" y="2492093"/>
              <a:ext cx="894137" cy="376793"/>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Request</a:t>
              </a:r>
            </a:p>
          </p:txBody>
        </p:sp>
      </p:grpSp>
      <p:grpSp>
        <p:nvGrpSpPr>
          <p:cNvPr id="8" name="Group 18"/>
          <p:cNvGrpSpPr>
            <a:grpSpLocks/>
          </p:cNvGrpSpPr>
          <p:nvPr/>
        </p:nvGrpSpPr>
        <p:grpSpPr bwMode="auto">
          <a:xfrm>
            <a:off x="3095626" y="3137522"/>
            <a:ext cx="1439863" cy="514500"/>
            <a:chOff x="3728292" y="2169028"/>
            <a:chExt cx="1638348" cy="699858"/>
          </a:xfrm>
        </p:grpSpPr>
        <p:sp>
          <p:nvSpPr>
            <p:cNvPr id="35859" name="TextBox 22"/>
            <p:cNvSpPr txBox="1">
              <a:spLocks noChangeArrowheads="1"/>
            </p:cNvSpPr>
            <p:nvPr/>
          </p:nvSpPr>
          <p:spPr bwMode="auto">
            <a:xfrm>
              <a:off x="3728292" y="2169028"/>
              <a:ext cx="1638348" cy="502390"/>
            </a:xfrm>
            <a:prstGeom prst="rect">
              <a:avLst/>
            </a:prstGeom>
            <a:noFill/>
            <a:ln w="9525">
              <a:noFill/>
              <a:miter lim="800000"/>
              <a:headEnd/>
              <a:tailEnd/>
            </a:ln>
          </p:spPr>
          <p:txBody>
            <a:bodyPr>
              <a:spAutoFit/>
            </a:bodyPr>
            <a:lstStyle/>
            <a:p>
              <a:pPr algn="ctr"/>
              <a:r>
                <a:rPr lang="en-US" altLang="zh-CN" b="1">
                  <a:solidFill>
                    <a:srgbClr val="F5C24C"/>
                  </a:solidFill>
                </a:rPr>
                <a:t>94,348</a:t>
              </a:r>
              <a:endParaRPr lang="en-US" altLang="zh-CN" b="1">
                <a:solidFill>
                  <a:srgbClr val="F5C24C"/>
                </a:solidFill>
                <a:latin typeface="Signika Negative" pitchFamily="2" charset="0"/>
              </a:endParaRPr>
            </a:p>
          </p:txBody>
        </p:sp>
        <p:sp>
          <p:nvSpPr>
            <p:cNvPr id="24" name="TextBox 23"/>
            <p:cNvSpPr txBox="1"/>
            <p:nvPr/>
          </p:nvSpPr>
          <p:spPr>
            <a:xfrm>
              <a:off x="4100397" y="2492093"/>
              <a:ext cx="894137" cy="376793"/>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Request</a:t>
              </a:r>
            </a:p>
          </p:txBody>
        </p:sp>
      </p:grpSp>
      <p:grpSp>
        <p:nvGrpSpPr>
          <p:cNvPr id="9" name="Group 25"/>
          <p:cNvGrpSpPr>
            <a:grpSpLocks/>
          </p:cNvGrpSpPr>
          <p:nvPr/>
        </p:nvGrpSpPr>
        <p:grpSpPr bwMode="auto">
          <a:xfrm>
            <a:off x="4565651" y="3137522"/>
            <a:ext cx="1439863" cy="514500"/>
            <a:chOff x="3728292" y="2169028"/>
            <a:chExt cx="1638348" cy="699858"/>
          </a:xfrm>
        </p:grpSpPr>
        <p:sp>
          <p:nvSpPr>
            <p:cNvPr id="35857" name="TextBox 26"/>
            <p:cNvSpPr txBox="1">
              <a:spLocks noChangeArrowheads="1"/>
            </p:cNvSpPr>
            <p:nvPr/>
          </p:nvSpPr>
          <p:spPr bwMode="auto">
            <a:xfrm>
              <a:off x="3728292" y="2169028"/>
              <a:ext cx="1638348" cy="502390"/>
            </a:xfrm>
            <a:prstGeom prst="rect">
              <a:avLst/>
            </a:prstGeom>
            <a:noFill/>
            <a:ln w="9525">
              <a:noFill/>
              <a:miter lim="800000"/>
              <a:headEnd/>
              <a:tailEnd/>
            </a:ln>
          </p:spPr>
          <p:txBody>
            <a:bodyPr>
              <a:spAutoFit/>
            </a:bodyPr>
            <a:lstStyle/>
            <a:p>
              <a:pPr algn="ctr"/>
              <a:r>
                <a:rPr lang="en-US" altLang="zh-CN" b="1">
                  <a:solidFill>
                    <a:srgbClr val="F5C24C"/>
                  </a:solidFill>
                </a:rPr>
                <a:t>285,325</a:t>
              </a:r>
              <a:endParaRPr lang="en-US" altLang="zh-CN" b="1">
                <a:solidFill>
                  <a:srgbClr val="F5C24C"/>
                </a:solidFill>
                <a:latin typeface="Signika Negative" pitchFamily="2" charset="0"/>
              </a:endParaRPr>
            </a:p>
          </p:txBody>
        </p:sp>
        <p:sp>
          <p:nvSpPr>
            <p:cNvPr id="28" name="TextBox 27"/>
            <p:cNvSpPr txBox="1"/>
            <p:nvPr/>
          </p:nvSpPr>
          <p:spPr>
            <a:xfrm>
              <a:off x="4100397" y="2492093"/>
              <a:ext cx="894137" cy="376793"/>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Request</a:t>
              </a:r>
            </a:p>
          </p:txBody>
        </p:sp>
      </p:grpSp>
      <p:grpSp>
        <p:nvGrpSpPr>
          <p:cNvPr id="10" name="Group 28"/>
          <p:cNvGrpSpPr>
            <a:grpSpLocks/>
          </p:cNvGrpSpPr>
          <p:nvPr/>
        </p:nvGrpSpPr>
        <p:grpSpPr bwMode="auto">
          <a:xfrm>
            <a:off x="6011863" y="3137522"/>
            <a:ext cx="1439862" cy="514500"/>
            <a:chOff x="3728292" y="2169028"/>
            <a:chExt cx="1638348" cy="699858"/>
          </a:xfrm>
        </p:grpSpPr>
        <p:sp>
          <p:nvSpPr>
            <p:cNvPr id="35855" name="TextBox 29"/>
            <p:cNvSpPr txBox="1">
              <a:spLocks noChangeArrowheads="1"/>
            </p:cNvSpPr>
            <p:nvPr/>
          </p:nvSpPr>
          <p:spPr bwMode="auto">
            <a:xfrm>
              <a:off x="3728292" y="2169028"/>
              <a:ext cx="1638348" cy="502390"/>
            </a:xfrm>
            <a:prstGeom prst="rect">
              <a:avLst/>
            </a:prstGeom>
            <a:noFill/>
            <a:ln w="9525">
              <a:noFill/>
              <a:miter lim="800000"/>
              <a:headEnd/>
              <a:tailEnd/>
            </a:ln>
          </p:spPr>
          <p:txBody>
            <a:bodyPr>
              <a:spAutoFit/>
            </a:bodyPr>
            <a:lstStyle/>
            <a:p>
              <a:pPr algn="ctr"/>
              <a:r>
                <a:rPr lang="en-US" altLang="zh-CN" b="1">
                  <a:solidFill>
                    <a:srgbClr val="F5C24C"/>
                  </a:solidFill>
                </a:rPr>
                <a:t>450,000</a:t>
              </a:r>
              <a:endParaRPr lang="en-US" altLang="zh-CN" b="1">
                <a:solidFill>
                  <a:srgbClr val="F5C24C"/>
                </a:solidFill>
                <a:latin typeface="Signika Negative" pitchFamily="2" charset="0"/>
              </a:endParaRPr>
            </a:p>
          </p:txBody>
        </p:sp>
        <p:sp>
          <p:nvSpPr>
            <p:cNvPr id="31" name="TextBox 30"/>
            <p:cNvSpPr txBox="1"/>
            <p:nvPr/>
          </p:nvSpPr>
          <p:spPr>
            <a:xfrm>
              <a:off x="4100398" y="2492093"/>
              <a:ext cx="894137" cy="376793"/>
            </a:xfrm>
            <a:prstGeom prst="rect">
              <a:avLst/>
            </a:prstGeom>
            <a:noFill/>
          </p:spPr>
          <p:txBody>
            <a:bodyPr>
              <a:spAutoFit/>
            </a:bodyPr>
            <a:lstStyle/>
            <a:p>
              <a:pPr algn="ctr" fontAlgn="auto">
                <a:spcBef>
                  <a:spcPts val="0"/>
                </a:spcBef>
                <a:spcAft>
                  <a:spcPts val="0"/>
                </a:spcAft>
                <a:defRPr/>
              </a:pPr>
              <a:r>
                <a:rPr lang="en-US" sz="1200" b="1" dirty="0">
                  <a:solidFill>
                    <a:schemeClr val="tx1">
                      <a:lumMod val="75000"/>
                      <a:lumOff val="25000"/>
                    </a:schemeClr>
                  </a:solidFill>
                  <a:latin typeface="Signika Negative" pitchFamily="2" charset="0"/>
                  <a:cs typeface="+mn-cs"/>
                </a:rPr>
                <a:t>Request</a:t>
              </a:r>
            </a:p>
          </p:txBody>
        </p:sp>
      </p:grpSp>
      <p:sp>
        <p:nvSpPr>
          <p:cNvPr id="32" name="TextBox 31"/>
          <p:cNvSpPr txBox="1">
            <a:spLocks noChangeArrowheads="1"/>
          </p:cNvSpPr>
          <p:nvPr/>
        </p:nvSpPr>
        <p:spPr bwMode="auto">
          <a:xfrm>
            <a:off x="1376363" y="3843083"/>
            <a:ext cx="6435725"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200">
              <a:solidFill>
                <a:srgbClr val="A6A6A6"/>
              </a:solidFill>
              <a:latin typeface="Signika Negative" pitchFamily="2"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500"/>
                            </p:stCondLst>
                            <p:childTnLst>
                              <p:par>
                                <p:cTn id="29" presetID="16" presetClass="entr" presetSubtype="2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par>
                          <p:cTn id="38" fill="hold" nodeType="afterGroup">
                            <p:stCondLst>
                              <p:cond delay="3500"/>
                            </p:stCondLst>
                            <p:childTnLst>
                              <p:par>
                                <p:cTn id="39" presetID="16" presetClass="entr" presetSubtype="21"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childTnLst>
                          </p:cTn>
                        </p:par>
                        <p:par>
                          <p:cTn id="48" fill="hold" nodeType="afterGroup">
                            <p:stCondLst>
                              <p:cond delay="4500"/>
                            </p:stCondLst>
                            <p:childTnLst>
                              <p:par>
                                <p:cTn id="49" presetID="16" presetClass="entr" presetSubtype="21"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a:grpSpLocks/>
          </p:cNvGrpSpPr>
          <p:nvPr/>
        </p:nvGrpSpPr>
        <p:grpSpPr bwMode="auto">
          <a:xfrm flipH="1" flipV="1">
            <a:off x="1722438" y="2311128"/>
            <a:ext cx="2062162" cy="1209731"/>
            <a:chOff x="5786681" y="1665912"/>
            <a:chExt cx="2061913" cy="1646520"/>
          </a:xfrm>
        </p:grpSpPr>
        <p:sp>
          <p:nvSpPr>
            <p:cNvPr id="22" name="Isosceles Triangle 42"/>
            <p:cNvSpPr/>
            <p:nvPr/>
          </p:nvSpPr>
          <p:spPr>
            <a:xfrm rot="13258884">
              <a:off x="5786681" y="1665912"/>
              <a:ext cx="368256"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6370810" y="1747199"/>
              <a:ext cx="1477784" cy="55766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3" name="Group 26"/>
          <p:cNvGrpSpPr>
            <a:grpSpLocks/>
          </p:cNvGrpSpPr>
          <p:nvPr/>
        </p:nvGrpSpPr>
        <p:grpSpPr bwMode="auto">
          <a:xfrm flipV="1">
            <a:off x="5219701" y="2315294"/>
            <a:ext cx="2062163" cy="1211119"/>
            <a:chOff x="5786681" y="1665912"/>
            <a:chExt cx="2061913" cy="1646520"/>
          </a:xfrm>
        </p:grpSpPr>
        <p:sp>
          <p:nvSpPr>
            <p:cNvPr id="28" name="Isosceles Triangle 42"/>
            <p:cNvSpPr/>
            <p:nvPr/>
          </p:nvSpPr>
          <p:spPr>
            <a:xfrm rot="13258884">
              <a:off x="5786681" y="1665912"/>
              <a:ext cx="368255"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Rectangle 28"/>
            <p:cNvSpPr/>
            <p:nvPr/>
          </p:nvSpPr>
          <p:spPr>
            <a:xfrm>
              <a:off x="6370810" y="1747106"/>
              <a:ext cx="1477784" cy="5589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4" name="Group 38"/>
          <p:cNvGrpSpPr>
            <a:grpSpLocks/>
          </p:cNvGrpSpPr>
          <p:nvPr/>
        </p:nvGrpSpPr>
        <p:grpSpPr bwMode="auto">
          <a:xfrm flipH="1">
            <a:off x="1722438" y="1283343"/>
            <a:ext cx="2062162" cy="1209731"/>
            <a:chOff x="5786681" y="1665912"/>
            <a:chExt cx="2061913" cy="1646520"/>
          </a:xfrm>
        </p:grpSpPr>
        <p:sp>
          <p:nvSpPr>
            <p:cNvPr id="44" name="Isosceles Triangle 42"/>
            <p:cNvSpPr/>
            <p:nvPr/>
          </p:nvSpPr>
          <p:spPr>
            <a:xfrm rot="13258884">
              <a:off x="5786681" y="1665912"/>
              <a:ext cx="368256"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4"/>
            <p:cNvSpPr/>
            <p:nvPr/>
          </p:nvSpPr>
          <p:spPr>
            <a:xfrm>
              <a:off x="6370810" y="1747199"/>
              <a:ext cx="1477784" cy="55766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5" name="Group 46"/>
          <p:cNvGrpSpPr>
            <a:grpSpLocks/>
          </p:cNvGrpSpPr>
          <p:nvPr/>
        </p:nvGrpSpPr>
        <p:grpSpPr bwMode="auto">
          <a:xfrm>
            <a:off x="5219701" y="1287510"/>
            <a:ext cx="2062163" cy="1211119"/>
            <a:chOff x="5786681" y="1665912"/>
            <a:chExt cx="2061913" cy="1646520"/>
          </a:xfrm>
        </p:grpSpPr>
        <p:sp>
          <p:nvSpPr>
            <p:cNvPr id="52" name="Isosceles Triangle 42"/>
            <p:cNvSpPr/>
            <p:nvPr/>
          </p:nvSpPr>
          <p:spPr>
            <a:xfrm rot="13258884">
              <a:off x="5786681" y="1665912"/>
              <a:ext cx="368255" cy="1646520"/>
            </a:xfrm>
            <a:custGeom>
              <a:avLst/>
              <a:gdLst>
                <a:gd name="connsiteX0" fmla="*/ 0 w 648072"/>
                <a:gd name="connsiteY0" fmla="*/ 1232847 h 1232847"/>
                <a:gd name="connsiteX1" fmla="*/ 324036 w 648072"/>
                <a:gd name="connsiteY1" fmla="*/ 0 h 1232847"/>
                <a:gd name="connsiteX2" fmla="*/ 648072 w 648072"/>
                <a:gd name="connsiteY2" fmla="*/ 1232847 h 1232847"/>
                <a:gd name="connsiteX3" fmla="*/ 0 w 648072"/>
                <a:gd name="connsiteY3" fmla="*/ 1232847 h 1232847"/>
                <a:gd name="connsiteX0" fmla="*/ 0 w 375993"/>
                <a:gd name="connsiteY0" fmla="*/ 1232847 h 1645847"/>
                <a:gd name="connsiteX1" fmla="*/ 324036 w 375993"/>
                <a:gd name="connsiteY1" fmla="*/ 0 h 1645847"/>
                <a:gd name="connsiteX2" fmla="*/ 375993 w 375993"/>
                <a:gd name="connsiteY2" fmla="*/ 1645847 h 1645847"/>
                <a:gd name="connsiteX3" fmla="*/ 0 w 375993"/>
                <a:gd name="connsiteY3" fmla="*/ 1232847 h 1645847"/>
                <a:gd name="connsiteX0" fmla="*/ 0 w 386277"/>
                <a:gd name="connsiteY0" fmla="*/ 1232847 h 1646520"/>
                <a:gd name="connsiteX1" fmla="*/ 324036 w 386277"/>
                <a:gd name="connsiteY1" fmla="*/ 0 h 1646520"/>
                <a:gd name="connsiteX2" fmla="*/ 386277 w 386277"/>
                <a:gd name="connsiteY2" fmla="*/ 1646520 h 1646520"/>
                <a:gd name="connsiteX3" fmla="*/ 0 w 386277"/>
                <a:gd name="connsiteY3" fmla="*/ 1232847 h 1646520"/>
                <a:gd name="connsiteX0" fmla="*/ 0 w 390697"/>
                <a:gd name="connsiteY0" fmla="*/ 1222919 h 1646520"/>
                <a:gd name="connsiteX1" fmla="*/ 328456 w 390697"/>
                <a:gd name="connsiteY1" fmla="*/ 0 h 1646520"/>
                <a:gd name="connsiteX2" fmla="*/ 390697 w 390697"/>
                <a:gd name="connsiteY2" fmla="*/ 1646520 h 1646520"/>
                <a:gd name="connsiteX3" fmla="*/ 0 w 390697"/>
                <a:gd name="connsiteY3" fmla="*/ 1222919 h 1646520"/>
                <a:gd name="connsiteX0" fmla="*/ 0 w 385916"/>
                <a:gd name="connsiteY0" fmla="*/ 1228050 h 1646520"/>
                <a:gd name="connsiteX1" fmla="*/ 323675 w 385916"/>
                <a:gd name="connsiteY1" fmla="*/ 0 h 1646520"/>
                <a:gd name="connsiteX2" fmla="*/ 385916 w 385916"/>
                <a:gd name="connsiteY2" fmla="*/ 1646520 h 1646520"/>
                <a:gd name="connsiteX3" fmla="*/ 0 w 385916"/>
                <a:gd name="connsiteY3" fmla="*/ 1228050 h 1646520"/>
                <a:gd name="connsiteX0" fmla="*/ 0 w 388630"/>
                <a:gd name="connsiteY0" fmla="*/ 1176755 h 1646520"/>
                <a:gd name="connsiteX1" fmla="*/ 326389 w 388630"/>
                <a:gd name="connsiteY1" fmla="*/ 0 h 1646520"/>
                <a:gd name="connsiteX2" fmla="*/ 388630 w 388630"/>
                <a:gd name="connsiteY2" fmla="*/ 1646520 h 1646520"/>
                <a:gd name="connsiteX3" fmla="*/ 0 w 388630"/>
                <a:gd name="connsiteY3" fmla="*/ 1176755 h 1646520"/>
                <a:gd name="connsiteX0" fmla="*/ 0 w 394951"/>
                <a:gd name="connsiteY0" fmla="*/ 1231548 h 1646520"/>
                <a:gd name="connsiteX1" fmla="*/ 332710 w 394951"/>
                <a:gd name="connsiteY1" fmla="*/ 0 h 1646520"/>
                <a:gd name="connsiteX2" fmla="*/ 394951 w 394951"/>
                <a:gd name="connsiteY2" fmla="*/ 1646520 h 1646520"/>
                <a:gd name="connsiteX3" fmla="*/ 0 w 394951"/>
                <a:gd name="connsiteY3" fmla="*/ 1231548 h 1646520"/>
              </a:gdLst>
              <a:ahLst/>
              <a:cxnLst>
                <a:cxn ang="0">
                  <a:pos x="connsiteX0" y="connsiteY0"/>
                </a:cxn>
                <a:cxn ang="0">
                  <a:pos x="connsiteX1" y="connsiteY1"/>
                </a:cxn>
                <a:cxn ang="0">
                  <a:pos x="connsiteX2" y="connsiteY2"/>
                </a:cxn>
                <a:cxn ang="0">
                  <a:pos x="connsiteX3" y="connsiteY3"/>
                </a:cxn>
              </a:cxnLst>
              <a:rect l="l" t="t" r="r" b="b"/>
              <a:pathLst>
                <a:path w="394951" h="1646520">
                  <a:moveTo>
                    <a:pt x="0" y="1231548"/>
                  </a:moveTo>
                  <a:lnTo>
                    <a:pt x="332710" y="0"/>
                  </a:lnTo>
                  <a:lnTo>
                    <a:pt x="394951" y="1646520"/>
                  </a:lnTo>
                  <a:lnTo>
                    <a:pt x="0" y="1231548"/>
                  </a:ln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ectangle 52"/>
            <p:cNvSpPr/>
            <p:nvPr/>
          </p:nvSpPr>
          <p:spPr>
            <a:xfrm>
              <a:off x="6370810" y="1747104"/>
              <a:ext cx="1477784" cy="5589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24" name="TextBox 23"/>
          <p:cNvSpPr txBox="1"/>
          <p:nvPr/>
        </p:nvSpPr>
        <p:spPr>
          <a:xfrm>
            <a:off x="1722439" y="3525025"/>
            <a:ext cx="1539875" cy="600164"/>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15 years innovating in customer care</a:t>
            </a:r>
          </a:p>
        </p:txBody>
      </p:sp>
      <p:grpSp>
        <p:nvGrpSpPr>
          <p:cNvPr id="6" name="Group 4"/>
          <p:cNvGrpSpPr>
            <a:grpSpLocks/>
          </p:cNvGrpSpPr>
          <p:nvPr/>
        </p:nvGrpSpPr>
        <p:grpSpPr bwMode="auto">
          <a:xfrm>
            <a:off x="1746251" y="3102796"/>
            <a:ext cx="1211689" cy="397521"/>
            <a:chOff x="1746667" y="4221088"/>
            <a:chExt cx="1210955" cy="541515"/>
          </a:xfrm>
        </p:grpSpPr>
        <p:sp>
          <p:nvSpPr>
            <p:cNvPr id="36890" name="TextBox 27"/>
            <p:cNvSpPr txBox="1">
              <a:spLocks noChangeArrowheads="1"/>
            </p:cNvSpPr>
            <p:nvPr/>
          </p:nvSpPr>
          <p:spPr bwMode="auto">
            <a:xfrm>
              <a:off x="1746667" y="4221088"/>
              <a:ext cx="945520" cy="419263"/>
            </a:xfrm>
            <a:prstGeom prst="rect">
              <a:avLst/>
            </a:prstGeom>
            <a:noFill/>
            <a:ln w="9525">
              <a:noFill/>
              <a:miter lim="800000"/>
              <a:headEnd/>
              <a:tailEnd/>
            </a:ln>
          </p:spPr>
          <p:txBody>
            <a:bodyPr wrap="none">
              <a:spAutoFit/>
            </a:bodyPr>
            <a:lstStyle/>
            <a:p>
              <a:r>
                <a:rPr lang="es-HN" altLang="zh-CN" sz="1400" b="1">
                  <a:solidFill>
                    <a:srgbClr val="F5C24C"/>
                  </a:solidFill>
                  <a:latin typeface="Signika Negative" pitchFamily="2" charset="0"/>
                </a:rPr>
                <a:t>CREDIBILITY</a:t>
              </a:r>
              <a:endParaRPr lang="es-HN" altLang="zh-CN" sz="1000" b="1" i="1">
                <a:solidFill>
                  <a:srgbClr val="F5C24C"/>
                </a:solidFill>
                <a:latin typeface="Signika Negative" pitchFamily="2" charset="0"/>
              </a:endParaRPr>
            </a:p>
          </p:txBody>
        </p:sp>
        <p:sp>
          <p:nvSpPr>
            <p:cNvPr id="36891" name="TextBox 27"/>
            <p:cNvSpPr txBox="1">
              <a:spLocks noChangeArrowheads="1"/>
            </p:cNvSpPr>
            <p:nvPr/>
          </p:nvSpPr>
          <p:spPr bwMode="auto">
            <a:xfrm>
              <a:off x="1748472" y="4385267"/>
              <a:ext cx="1209150" cy="377336"/>
            </a:xfrm>
            <a:prstGeom prst="rect">
              <a:avLst/>
            </a:prstGeom>
            <a:noFill/>
            <a:ln w="9525">
              <a:noFill/>
              <a:miter lim="800000"/>
              <a:headEnd/>
              <a:tailEnd/>
            </a:ln>
          </p:spPr>
          <p:txBody>
            <a:bodyPr wrap="none">
              <a:spAutoFit/>
            </a:bodyPr>
            <a:lstStyle/>
            <a:p>
              <a:r>
                <a:rPr lang="es-HN" altLang="zh-CN" sz="1200" b="1" i="1">
                  <a:solidFill>
                    <a:schemeClr val="bg1"/>
                  </a:solidFill>
                </a:rPr>
                <a:t>Social Networks</a:t>
              </a:r>
            </a:p>
          </p:txBody>
        </p:sp>
      </p:grpSp>
      <p:sp>
        <p:nvSpPr>
          <p:cNvPr id="30" name="TextBox 29"/>
          <p:cNvSpPr txBox="1"/>
          <p:nvPr/>
        </p:nvSpPr>
        <p:spPr>
          <a:xfrm>
            <a:off x="5868989" y="3527802"/>
            <a:ext cx="1398587" cy="600164"/>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12 years successfully selling to big brands</a:t>
            </a:r>
          </a:p>
        </p:txBody>
      </p:sp>
      <p:grpSp>
        <p:nvGrpSpPr>
          <p:cNvPr id="7" name="Group 5"/>
          <p:cNvGrpSpPr>
            <a:grpSpLocks/>
          </p:cNvGrpSpPr>
          <p:nvPr/>
        </p:nvGrpSpPr>
        <p:grpSpPr bwMode="auto">
          <a:xfrm>
            <a:off x="5868990" y="3106967"/>
            <a:ext cx="1167314" cy="397231"/>
            <a:chOff x="5869066" y="4226756"/>
            <a:chExt cx="1168018" cy="542425"/>
          </a:xfrm>
        </p:grpSpPr>
        <p:sp>
          <p:nvSpPr>
            <p:cNvPr id="36888" name="TextBox 27"/>
            <p:cNvSpPr txBox="1">
              <a:spLocks noChangeArrowheads="1"/>
            </p:cNvSpPr>
            <p:nvPr/>
          </p:nvSpPr>
          <p:spPr bwMode="auto">
            <a:xfrm>
              <a:off x="5869066" y="4226756"/>
              <a:ext cx="1022049" cy="420274"/>
            </a:xfrm>
            <a:prstGeom prst="rect">
              <a:avLst/>
            </a:prstGeom>
            <a:noFill/>
            <a:ln w="9525">
              <a:noFill/>
              <a:miter lim="800000"/>
              <a:headEnd/>
              <a:tailEnd/>
            </a:ln>
          </p:spPr>
          <p:txBody>
            <a:bodyPr wrap="none">
              <a:spAutoFit/>
            </a:bodyPr>
            <a:lstStyle/>
            <a:p>
              <a:r>
                <a:rPr lang="es-HN" altLang="zh-CN" sz="1400" b="1">
                  <a:solidFill>
                    <a:srgbClr val="F5C24C"/>
                  </a:solidFill>
                  <a:latin typeface="Signika Negative" pitchFamily="2" charset="0"/>
                </a:rPr>
                <a:t>COMPROMISE</a:t>
              </a:r>
              <a:endParaRPr lang="es-HN" altLang="zh-CN" sz="1000" b="1" i="1">
                <a:solidFill>
                  <a:srgbClr val="F5C24C"/>
                </a:solidFill>
                <a:latin typeface="Signika Negative" pitchFamily="2" charset="0"/>
              </a:endParaRPr>
            </a:p>
          </p:txBody>
        </p:sp>
        <p:sp>
          <p:nvSpPr>
            <p:cNvPr id="36889" name="TextBox 27"/>
            <p:cNvSpPr txBox="1">
              <a:spLocks noChangeArrowheads="1"/>
            </p:cNvSpPr>
            <p:nvPr/>
          </p:nvSpPr>
          <p:spPr bwMode="auto">
            <a:xfrm>
              <a:off x="5870869" y="4390935"/>
              <a:ext cx="1166215" cy="378246"/>
            </a:xfrm>
            <a:prstGeom prst="rect">
              <a:avLst/>
            </a:prstGeom>
            <a:noFill/>
            <a:ln w="9525">
              <a:noFill/>
              <a:miter lim="800000"/>
              <a:headEnd/>
              <a:tailEnd/>
            </a:ln>
          </p:spPr>
          <p:txBody>
            <a:bodyPr wrap="none">
              <a:spAutoFit/>
            </a:bodyPr>
            <a:lstStyle/>
            <a:p>
              <a:r>
                <a:rPr lang="es-HN" altLang="zh-CN" sz="1200" b="1" i="1">
                  <a:solidFill>
                    <a:schemeClr val="bg1"/>
                  </a:solidFill>
                </a:rPr>
                <a:t>Important data</a:t>
              </a:r>
            </a:p>
          </p:txBody>
        </p:sp>
      </p:grpSp>
      <p:sp>
        <p:nvSpPr>
          <p:cNvPr id="40" name="TextBox 39"/>
          <p:cNvSpPr txBox="1"/>
          <p:nvPr/>
        </p:nvSpPr>
        <p:spPr>
          <a:xfrm>
            <a:off x="1722439" y="1812513"/>
            <a:ext cx="1539875" cy="600164"/>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15 years innovating in customer care</a:t>
            </a:r>
          </a:p>
        </p:txBody>
      </p:sp>
      <p:grpSp>
        <p:nvGrpSpPr>
          <p:cNvPr id="8" name="Group 2"/>
          <p:cNvGrpSpPr>
            <a:grpSpLocks/>
          </p:cNvGrpSpPr>
          <p:nvPr/>
        </p:nvGrpSpPr>
        <p:grpSpPr bwMode="auto">
          <a:xfrm>
            <a:off x="1746251" y="1390288"/>
            <a:ext cx="1211689" cy="397983"/>
            <a:chOff x="1746667" y="1892509"/>
            <a:chExt cx="1210955" cy="540076"/>
          </a:xfrm>
        </p:grpSpPr>
        <p:sp>
          <p:nvSpPr>
            <p:cNvPr id="36886" name="TextBox 27"/>
            <p:cNvSpPr txBox="1">
              <a:spLocks noChangeArrowheads="1"/>
            </p:cNvSpPr>
            <p:nvPr/>
          </p:nvSpPr>
          <p:spPr bwMode="auto">
            <a:xfrm>
              <a:off x="1746667" y="1892509"/>
              <a:ext cx="775705" cy="417663"/>
            </a:xfrm>
            <a:prstGeom prst="rect">
              <a:avLst/>
            </a:prstGeom>
            <a:noFill/>
            <a:ln w="9525">
              <a:noFill/>
              <a:miter lim="800000"/>
              <a:headEnd/>
              <a:tailEnd/>
            </a:ln>
          </p:spPr>
          <p:txBody>
            <a:bodyPr wrap="none">
              <a:spAutoFit/>
            </a:bodyPr>
            <a:lstStyle/>
            <a:p>
              <a:r>
                <a:rPr lang="es-HN" altLang="zh-CN" sz="1400" b="1">
                  <a:solidFill>
                    <a:srgbClr val="F5C24C"/>
                  </a:solidFill>
                  <a:latin typeface="Signika Negative" pitchFamily="2" charset="0"/>
                </a:rPr>
                <a:t>SECURITY</a:t>
              </a:r>
              <a:endParaRPr lang="es-HN" altLang="zh-CN" sz="1000" b="1" i="1">
                <a:solidFill>
                  <a:srgbClr val="F5C24C"/>
                </a:solidFill>
                <a:latin typeface="Signika Negative" pitchFamily="2" charset="0"/>
              </a:endParaRPr>
            </a:p>
          </p:txBody>
        </p:sp>
        <p:sp>
          <p:nvSpPr>
            <p:cNvPr id="36887" name="TextBox 27"/>
            <p:cNvSpPr txBox="1">
              <a:spLocks noChangeArrowheads="1"/>
            </p:cNvSpPr>
            <p:nvPr/>
          </p:nvSpPr>
          <p:spPr bwMode="auto">
            <a:xfrm>
              <a:off x="1748472" y="2056688"/>
              <a:ext cx="1209150" cy="375897"/>
            </a:xfrm>
            <a:prstGeom prst="rect">
              <a:avLst/>
            </a:prstGeom>
            <a:noFill/>
            <a:ln w="9525">
              <a:noFill/>
              <a:miter lim="800000"/>
              <a:headEnd/>
              <a:tailEnd/>
            </a:ln>
          </p:spPr>
          <p:txBody>
            <a:bodyPr wrap="none">
              <a:spAutoFit/>
            </a:bodyPr>
            <a:lstStyle/>
            <a:p>
              <a:r>
                <a:rPr lang="es-HN" altLang="zh-CN" sz="1200" b="1" i="1">
                  <a:solidFill>
                    <a:schemeClr val="bg1"/>
                  </a:solidFill>
                </a:rPr>
                <a:t>Social Networks</a:t>
              </a:r>
            </a:p>
          </p:txBody>
        </p:sp>
      </p:grpSp>
      <p:sp>
        <p:nvSpPr>
          <p:cNvPr id="48" name="TextBox 47"/>
          <p:cNvSpPr txBox="1"/>
          <p:nvPr/>
        </p:nvSpPr>
        <p:spPr>
          <a:xfrm>
            <a:off x="5868989" y="1816679"/>
            <a:ext cx="1398587" cy="600164"/>
          </a:xfrm>
          <a:prstGeom prst="rect">
            <a:avLst/>
          </a:prstGeom>
          <a:noFill/>
        </p:spPr>
        <p:txBody>
          <a:bodyPr>
            <a:spAutoFit/>
          </a:bodyPr>
          <a:lstStyle/>
          <a:p>
            <a:pPr fontAlgn="auto">
              <a:spcBef>
                <a:spcPts val="0"/>
              </a:spcBef>
              <a:spcAft>
                <a:spcPts val="0"/>
              </a:spcAft>
              <a:defRPr/>
            </a:pPr>
            <a:r>
              <a:rPr lang="en-US" sz="1100" b="1" dirty="0">
                <a:solidFill>
                  <a:schemeClr val="tx1">
                    <a:lumMod val="65000"/>
                    <a:lumOff val="35000"/>
                  </a:schemeClr>
                </a:solidFill>
                <a:latin typeface="+mn-lt"/>
                <a:cs typeface="+mn-cs"/>
              </a:rPr>
              <a:t>Subtitle in this line</a:t>
            </a:r>
          </a:p>
          <a:p>
            <a:pPr fontAlgn="auto">
              <a:spcBef>
                <a:spcPts val="0"/>
              </a:spcBef>
              <a:spcAft>
                <a:spcPts val="0"/>
              </a:spcAft>
              <a:defRPr/>
            </a:pPr>
            <a:r>
              <a:rPr lang="en-US" sz="1100" dirty="0">
                <a:solidFill>
                  <a:schemeClr val="bg1">
                    <a:lumMod val="65000"/>
                  </a:schemeClr>
                </a:solidFill>
                <a:latin typeface="+mn-lt"/>
                <a:cs typeface="+mn-cs"/>
              </a:rPr>
              <a:t>12 years successfully selling to big brands</a:t>
            </a:r>
          </a:p>
        </p:txBody>
      </p:sp>
      <p:grpSp>
        <p:nvGrpSpPr>
          <p:cNvPr id="9" name="Group 3"/>
          <p:cNvGrpSpPr>
            <a:grpSpLocks/>
          </p:cNvGrpSpPr>
          <p:nvPr/>
        </p:nvGrpSpPr>
        <p:grpSpPr bwMode="auto">
          <a:xfrm>
            <a:off x="5868990" y="1395844"/>
            <a:ext cx="1167316" cy="397521"/>
            <a:chOff x="5869066" y="1898177"/>
            <a:chExt cx="1168325" cy="541516"/>
          </a:xfrm>
        </p:grpSpPr>
        <p:sp>
          <p:nvSpPr>
            <p:cNvPr id="36884" name="TextBox 27"/>
            <p:cNvSpPr txBox="1">
              <a:spLocks noChangeArrowheads="1"/>
            </p:cNvSpPr>
            <p:nvPr/>
          </p:nvSpPr>
          <p:spPr bwMode="auto">
            <a:xfrm>
              <a:off x="5869066" y="1898177"/>
              <a:ext cx="714274" cy="419264"/>
            </a:xfrm>
            <a:prstGeom prst="rect">
              <a:avLst/>
            </a:prstGeom>
            <a:noFill/>
            <a:ln w="9525">
              <a:noFill/>
              <a:miter lim="800000"/>
              <a:headEnd/>
              <a:tailEnd/>
            </a:ln>
          </p:spPr>
          <p:txBody>
            <a:bodyPr wrap="none">
              <a:spAutoFit/>
            </a:bodyPr>
            <a:lstStyle/>
            <a:p>
              <a:r>
                <a:rPr lang="es-HN" altLang="zh-CN" sz="1400" b="1">
                  <a:solidFill>
                    <a:srgbClr val="F5C24C"/>
                  </a:solidFill>
                  <a:latin typeface="Signika Negative" pitchFamily="2" charset="0"/>
                </a:rPr>
                <a:t>PRIVACY</a:t>
              </a:r>
              <a:endParaRPr lang="es-HN" altLang="zh-CN" sz="1000" b="1" i="1">
                <a:solidFill>
                  <a:srgbClr val="F5C24C"/>
                </a:solidFill>
                <a:latin typeface="Signika Negative" pitchFamily="2" charset="0"/>
              </a:endParaRPr>
            </a:p>
          </p:txBody>
        </p:sp>
        <p:sp>
          <p:nvSpPr>
            <p:cNvPr id="36885" name="TextBox 27"/>
            <p:cNvSpPr txBox="1">
              <a:spLocks noChangeArrowheads="1"/>
            </p:cNvSpPr>
            <p:nvPr/>
          </p:nvSpPr>
          <p:spPr bwMode="auto">
            <a:xfrm>
              <a:off x="5870871" y="2062356"/>
              <a:ext cx="1166520" cy="377337"/>
            </a:xfrm>
            <a:prstGeom prst="rect">
              <a:avLst/>
            </a:prstGeom>
            <a:noFill/>
            <a:ln w="9525">
              <a:noFill/>
              <a:miter lim="800000"/>
              <a:headEnd/>
              <a:tailEnd/>
            </a:ln>
          </p:spPr>
          <p:txBody>
            <a:bodyPr wrap="none">
              <a:spAutoFit/>
            </a:bodyPr>
            <a:lstStyle/>
            <a:p>
              <a:r>
                <a:rPr lang="es-HN" altLang="zh-CN" sz="1200" b="1" i="1">
                  <a:solidFill>
                    <a:schemeClr val="bg1"/>
                  </a:solidFill>
                </a:rPr>
                <a:t>Important data</a:t>
              </a:r>
            </a:p>
          </p:txBody>
        </p:sp>
      </p:grpSp>
      <p:sp>
        <p:nvSpPr>
          <p:cNvPr id="61" name="Subtitle 2"/>
          <p:cNvSpPr txBox="1">
            <a:spLocks/>
          </p:cNvSpPr>
          <p:nvPr/>
        </p:nvSpPr>
        <p:spPr bwMode="auto">
          <a:xfrm>
            <a:off x="1041400" y="488893"/>
            <a:ext cx="6338888" cy="443059"/>
          </a:xfrm>
          <a:prstGeom prst="rect">
            <a:avLst/>
          </a:prstGeom>
          <a:noFill/>
          <a:ln w="9525">
            <a:noFill/>
            <a:miter lim="800000"/>
            <a:headEnd/>
            <a:tailEnd/>
          </a:ln>
        </p:spPr>
        <p:txBody>
          <a:bodyPr/>
          <a:lstStyle/>
          <a:p>
            <a:pPr>
              <a:spcBef>
                <a:spcPct val="20000"/>
              </a:spcBef>
              <a:buFont typeface="Arial" charset="0"/>
              <a:buNone/>
            </a:pPr>
            <a:r>
              <a:rPr lang="en-US" altLang="zh-CN" sz="4000" b="1">
                <a:solidFill>
                  <a:srgbClr val="F5C24C"/>
                </a:solidFill>
                <a:latin typeface="Signika Negative" pitchFamily="2" charset="0"/>
              </a:rPr>
              <a:t>*</a:t>
            </a:r>
            <a:r>
              <a:rPr lang="en-US" altLang="zh-CN" sz="4000" b="1">
                <a:solidFill>
                  <a:srgbClr val="595959"/>
                </a:solidFill>
                <a:latin typeface="Signika Negative" pitchFamily="2" charset="0"/>
              </a:rPr>
              <a:t> People are searching for…</a:t>
            </a:r>
          </a:p>
        </p:txBody>
      </p:sp>
      <p:sp>
        <p:nvSpPr>
          <p:cNvPr id="33" name="Flowchart: Off-page Connector 32"/>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27</a:t>
            </a:r>
            <a:endParaRPr lang="en-US" altLang="zh-CN" sz="1200" b="1">
              <a:solidFill>
                <a:srgbClr val="FFFFFF"/>
              </a:solidFill>
              <a:cs typeface="Arial" charset="0"/>
            </a:endParaRPr>
          </a:p>
        </p:txBody>
      </p:sp>
      <p:grpSp>
        <p:nvGrpSpPr>
          <p:cNvPr id="10" name="Group 53"/>
          <p:cNvGrpSpPr>
            <a:grpSpLocks/>
          </p:cNvGrpSpPr>
          <p:nvPr/>
        </p:nvGrpSpPr>
        <p:grpSpPr bwMode="auto">
          <a:xfrm>
            <a:off x="3921125" y="2243071"/>
            <a:ext cx="1144588" cy="696545"/>
            <a:chOff x="218603" y="2408888"/>
            <a:chExt cx="1144541" cy="947266"/>
          </a:xfrm>
        </p:grpSpPr>
        <p:sp>
          <p:nvSpPr>
            <p:cNvPr id="55" name="Oval 54"/>
            <p:cNvSpPr/>
            <p:nvPr/>
          </p:nvSpPr>
          <p:spPr>
            <a:xfrm>
              <a:off x="323374" y="2408888"/>
              <a:ext cx="922300" cy="921749"/>
            </a:xfrm>
            <a:prstGeom prst="ellips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6883" name="TextBox 55"/>
            <p:cNvSpPr txBox="1">
              <a:spLocks noChangeArrowheads="1"/>
            </p:cNvSpPr>
            <p:nvPr/>
          </p:nvSpPr>
          <p:spPr bwMode="auto">
            <a:xfrm>
              <a:off x="218603" y="2602745"/>
              <a:ext cx="1144541" cy="753409"/>
            </a:xfrm>
            <a:prstGeom prst="rect">
              <a:avLst/>
            </a:prstGeom>
            <a:noFill/>
            <a:ln w="9525">
              <a:noFill/>
              <a:miter lim="800000"/>
              <a:headEnd/>
              <a:tailEnd/>
            </a:ln>
          </p:spPr>
          <p:txBody>
            <a:bodyPr>
              <a:spAutoFit/>
            </a:bodyPr>
            <a:lstStyle/>
            <a:p>
              <a:pPr algn="ctr">
                <a:lnSpc>
                  <a:spcPts val="1200"/>
                </a:lnSpc>
              </a:pPr>
              <a:r>
                <a:rPr lang="en-US" altLang="zh-CN" sz="1200" b="1">
                  <a:solidFill>
                    <a:schemeClr val="bg1"/>
                  </a:solidFill>
                  <a:latin typeface="Signika Negative" pitchFamily="2" charset="0"/>
                </a:rPr>
                <a:t>Yes,</a:t>
              </a:r>
            </a:p>
            <a:p>
              <a:pPr algn="ctr">
                <a:lnSpc>
                  <a:spcPts val="1200"/>
                </a:lnSpc>
              </a:pPr>
              <a:r>
                <a:rPr lang="en-US" altLang="zh-CN" sz="1200" b="1">
                  <a:solidFill>
                    <a:srgbClr val="F5C24C"/>
                  </a:solidFill>
                  <a:latin typeface="Signika Negative" pitchFamily="2" charset="0"/>
                </a:rPr>
                <a:t>WE HAVE</a:t>
              </a:r>
              <a:br>
                <a:rPr lang="en-US" altLang="zh-CN" sz="1200" b="1">
                  <a:solidFill>
                    <a:srgbClr val="F5C24C"/>
                  </a:solidFill>
                  <a:latin typeface="Signika Negative" pitchFamily="2" charset="0"/>
                </a:rPr>
              </a:br>
              <a:r>
                <a:rPr lang="en-US" altLang="zh-CN" sz="1200" b="1">
                  <a:solidFill>
                    <a:srgbClr val="F5C24C"/>
                  </a:solidFill>
                  <a:latin typeface="Signika Negative" pitchFamily="2" charset="0"/>
                </a:rPr>
                <a:t>IT ALL</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right)">
                                      <p:cBhvr>
                                        <p:cTn id="35" dur="500"/>
                                        <p:tgtEl>
                                          <p:spTgt spid="2"/>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childTnLst>
                          </p:cTn>
                        </p:par>
                        <p:par>
                          <p:cTn id="48" fill="hold" nodeType="afterGroup">
                            <p:stCondLst>
                              <p:cond delay="5500"/>
                            </p:stCondLst>
                            <p:childTnLst>
                              <p:par>
                                <p:cTn id="49" presetID="10"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nodeType="afterGroup">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40" grpId="0"/>
      <p:bldP spid="48" grpId="0"/>
      <p:bldP spid="6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86"/>
          <p:cNvPicPr>
            <a:picLocks noChangeAspect="1"/>
          </p:cNvPicPr>
          <p:nvPr/>
        </p:nvPicPr>
        <p:blipFill>
          <a:blip r:embed="rId2" cstate="print">
            <a:grayscl/>
          </a:blip>
          <a:srcRect/>
          <a:stretch>
            <a:fillRect/>
          </a:stretch>
        </p:blipFill>
        <p:spPr bwMode="auto">
          <a:xfrm>
            <a:off x="0" y="1601401"/>
            <a:ext cx="9144000" cy="1501399"/>
          </a:xfrm>
          <a:prstGeom prst="rect">
            <a:avLst/>
          </a:prstGeom>
          <a:noFill/>
          <a:ln w="9525">
            <a:noFill/>
            <a:miter lim="800000"/>
            <a:headEnd/>
            <a:tailEnd/>
          </a:ln>
        </p:spPr>
      </p:pic>
      <p:cxnSp>
        <p:nvCxnSpPr>
          <p:cNvPr id="37" name="Straight Arrow Connector 36"/>
          <p:cNvCxnSpPr/>
          <p:nvPr/>
        </p:nvCxnSpPr>
        <p:spPr>
          <a:xfrm>
            <a:off x="3409950" y="3577803"/>
            <a:ext cx="0" cy="847228"/>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3 Keys for sales Growth </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aphicFrame>
        <p:nvGraphicFramePr>
          <p:cNvPr id="2" name="Diagram 1"/>
          <p:cNvGraphicFramePr/>
          <p:nvPr/>
        </p:nvGraphicFramePr>
        <p:xfrm>
          <a:off x="1470323" y="3102305"/>
          <a:ext cx="6096000" cy="3704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 name="TextBox 39"/>
          <p:cNvSpPr txBox="1"/>
          <p:nvPr/>
        </p:nvSpPr>
        <p:spPr>
          <a:xfrm>
            <a:off x="1476375" y="3626414"/>
            <a:ext cx="1971675" cy="1015663"/>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42" name="TextBox 41"/>
          <p:cNvSpPr txBox="1"/>
          <p:nvPr/>
        </p:nvSpPr>
        <p:spPr>
          <a:xfrm>
            <a:off x="3482976" y="3626414"/>
            <a:ext cx="1971675" cy="1015663"/>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43" name="TextBox 42"/>
          <p:cNvSpPr txBox="1"/>
          <p:nvPr/>
        </p:nvSpPr>
        <p:spPr>
          <a:xfrm>
            <a:off x="5491164" y="3626414"/>
            <a:ext cx="1971675" cy="1015663"/>
          </a:xfrm>
          <a:prstGeom prst="rect">
            <a:avLst/>
          </a:prstGeom>
          <a:noFill/>
        </p:spPr>
        <p:txBody>
          <a:bodyPr>
            <a:spAutoFit/>
          </a:bodyPr>
          <a:lstStyle/>
          <a:p>
            <a:pPr fontAlgn="auto">
              <a:spcBef>
                <a:spcPts val="0"/>
              </a:spcBef>
              <a:spcAft>
                <a:spcPts val="0"/>
              </a:spcAft>
              <a:defRPr/>
            </a:pPr>
            <a:r>
              <a:rPr lang="en-US" sz="1000" b="1" dirty="0">
                <a:solidFill>
                  <a:schemeClr val="bg1">
                    <a:lumMod val="65000"/>
                  </a:schemeClr>
                </a:solidFill>
                <a:latin typeface="+mn-lt"/>
                <a:cs typeface="+mn-cs"/>
              </a:rPr>
              <a:t>Lorem Ipsum </a:t>
            </a:r>
            <a:r>
              <a:rPr lang="en-US" sz="10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cxnSp>
        <p:nvCxnSpPr>
          <p:cNvPr id="59" name="Straight Arrow Connector 58"/>
          <p:cNvCxnSpPr/>
          <p:nvPr/>
        </p:nvCxnSpPr>
        <p:spPr>
          <a:xfrm>
            <a:off x="5419725" y="3577803"/>
            <a:ext cx="0" cy="847228"/>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 name="Group 4"/>
          <p:cNvGrpSpPr>
            <a:grpSpLocks/>
          </p:cNvGrpSpPr>
          <p:nvPr/>
        </p:nvGrpSpPr>
        <p:grpSpPr bwMode="auto">
          <a:xfrm>
            <a:off x="1336675" y="1602789"/>
            <a:ext cx="5972175" cy="1129175"/>
            <a:chOff x="1336802" y="2180481"/>
            <a:chExt cx="5971502" cy="1536551"/>
          </a:xfrm>
        </p:grpSpPr>
        <p:cxnSp>
          <p:nvCxnSpPr>
            <p:cNvPr id="20" name="Straight Connector 19"/>
            <p:cNvCxnSpPr/>
            <p:nvPr/>
          </p:nvCxnSpPr>
          <p:spPr>
            <a:xfrm flipV="1">
              <a:off x="1547916" y="2996951"/>
              <a:ext cx="1223824" cy="720081"/>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771740" y="2996951"/>
              <a:ext cx="711120" cy="359095"/>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482860" y="3027190"/>
              <a:ext cx="733342" cy="328856"/>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216202" y="2781493"/>
              <a:ext cx="1652402" cy="245697"/>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868604" y="2781493"/>
              <a:ext cx="431751" cy="574553"/>
            </a:xfrm>
            <a:prstGeom prst="line">
              <a:avLst/>
            </a:prstGeom>
            <a:ln w="38100">
              <a:solidFill>
                <a:srgbClr val="F5C24C"/>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6300356" y="2276870"/>
              <a:ext cx="1007948" cy="1079176"/>
            </a:xfrm>
            <a:prstGeom prst="line">
              <a:avLst/>
            </a:prstGeom>
            <a:ln w="38100">
              <a:solidFill>
                <a:srgbClr val="F5C24C"/>
              </a:solidFill>
              <a:tailEnd type="triangle"/>
            </a:ln>
          </p:spPr>
          <p:style>
            <a:lnRef idx="1">
              <a:schemeClr val="accent1"/>
            </a:lnRef>
            <a:fillRef idx="0">
              <a:schemeClr val="accent1"/>
            </a:fillRef>
            <a:effectRef idx="0">
              <a:schemeClr val="accent1"/>
            </a:effectRef>
            <a:fontRef idx="minor">
              <a:schemeClr val="tx1"/>
            </a:fontRef>
          </p:style>
        </p:cxnSp>
        <p:grpSp>
          <p:nvGrpSpPr>
            <p:cNvPr id="37908" name="Group 62"/>
            <p:cNvGrpSpPr>
              <a:grpSpLocks/>
            </p:cNvGrpSpPr>
            <p:nvPr/>
          </p:nvGrpSpPr>
          <p:grpSpPr bwMode="auto">
            <a:xfrm>
              <a:off x="1336802" y="3116020"/>
              <a:ext cx="561377" cy="385528"/>
              <a:chOff x="582985" y="2860113"/>
              <a:chExt cx="561377" cy="385528"/>
            </a:xfrm>
          </p:grpSpPr>
          <p:sp>
            <p:nvSpPr>
              <p:cNvPr id="68" name="Rectangular Callout 67"/>
              <p:cNvSpPr/>
              <p:nvPr/>
            </p:nvSpPr>
            <p:spPr>
              <a:xfrm>
                <a:off x="689336" y="2860113"/>
                <a:ext cx="352385" cy="315626"/>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925" name="TextBox 68"/>
              <p:cNvSpPr txBox="1">
                <a:spLocks noChangeArrowheads="1"/>
              </p:cNvSpPr>
              <p:nvPr/>
            </p:nvSpPr>
            <p:spPr bwMode="auto">
              <a:xfrm>
                <a:off x="582985" y="2868708"/>
                <a:ext cx="561377" cy="376933"/>
              </a:xfrm>
              <a:prstGeom prst="rect">
                <a:avLst/>
              </a:prstGeom>
              <a:noFill/>
              <a:ln w="9525">
                <a:noFill/>
                <a:miter lim="800000"/>
                <a:headEnd/>
                <a:tailEnd/>
              </a:ln>
            </p:spPr>
            <p:txBody>
              <a:bodyPr>
                <a:spAutoFit/>
              </a:bodyPr>
              <a:lstStyle/>
              <a:p>
                <a:pPr algn="ctr"/>
                <a:r>
                  <a:rPr lang="en-US" altLang="zh-CN" sz="1200" b="1">
                    <a:solidFill>
                      <a:schemeClr val="bg1"/>
                    </a:solidFill>
                    <a:latin typeface="Signika Negative" pitchFamily="2" charset="0"/>
                  </a:rPr>
                  <a:t>17K</a:t>
                </a:r>
              </a:p>
            </p:txBody>
          </p:sp>
        </p:grpSp>
        <p:grpSp>
          <p:nvGrpSpPr>
            <p:cNvPr id="37909" name="Group 72"/>
            <p:cNvGrpSpPr>
              <a:grpSpLocks/>
            </p:cNvGrpSpPr>
            <p:nvPr/>
          </p:nvGrpSpPr>
          <p:grpSpPr bwMode="auto">
            <a:xfrm>
              <a:off x="2566207" y="2392159"/>
              <a:ext cx="561377" cy="384571"/>
              <a:chOff x="582985" y="2861072"/>
              <a:chExt cx="561377" cy="384571"/>
            </a:xfrm>
          </p:grpSpPr>
          <p:sp>
            <p:nvSpPr>
              <p:cNvPr id="74" name="Rectangular Callout 73"/>
              <p:cNvSpPr/>
              <p:nvPr/>
            </p:nvSpPr>
            <p:spPr>
              <a:xfrm>
                <a:off x="690104" y="2861072"/>
                <a:ext cx="350799" cy="315626"/>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923" name="TextBox 74"/>
              <p:cNvSpPr txBox="1">
                <a:spLocks noChangeArrowheads="1"/>
              </p:cNvSpPr>
              <p:nvPr/>
            </p:nvSpPr>
            <p:spPr bwMode="auto">
              <a:xfrm>
                <a:off x="582985" y="2868710"/>
                <a:ext cx="561377" cy="376933"/>
              </a:xfrm>
              <a:prstGeom prst="rect">
                <a:avLst/>
              </a:prstGeom>
              <a:noFill/>
              <a:ln w="9525">
                <a:noFill/>
                <a:miter lim="800000"/>
                <a:headEnd/>
                <a:tailEnd/>
              </a:ln>
            </p:spPr>
            <p:txBody>
              <a:bodyPr>
                <a:spAutoFit/>
              </a:bodyPr>
              <a:lstStyle/>
              <a:p>
                <a:pPr algn="ctr"/>
                <a:r>
                  <a:rPr lang="en-US" altLang="zh-CN" sz="1200" b="1">
                    <a:solidFill>
                      <a:schemeClr val="bg1"/>
                    </a:solidFill>
                    <a:latin typeface="Signika Negative" pitchFamily="2" charset="0"/>
                  </a:rPr>
                  <a:t>35K</a:t>
                </a:r>
              </a:p>
            </p:txBody>
          </p:sp>
        </p:grpSp>
        <p:grpSp>
          <p:nvGrpSpPr>
            <p:cNvPr id="37910" name="Group 75"/>
            <p:cNvGrpSpPr>
              <a:grpSpLocks/>
            </p:cNvGrpSpPr>
            <p:nvPr/>
          </p:nvGrpSpPr>
          <p:grpSpPr bwMode="auto">
            <a:xfrm>
              <a:off x="3272244" y="2743694"/>
              <a:ext cx="561377" cy="384412"/>
              <a:chOff x="582985" y="2861231"/>
              <a:chExt cx="561377" cy="384412"/>
            </a:xfrm>
          </p:grpSpPr>
          <p:sp>
            <p:nvSpPr>
              <p:cNvPr id="77" name="Rectangular Callout 76"/>
              <p:cNvSpPr/>
              <p:nvPr/>
            </p:nvSpPr>
            <p:spPr>
              <a:xfrm>
                <a:off x="688838" y="2861231"/>
                <a:ext cx="352385" cy="315627"/>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921" name="TextBox 77"/>
              <p:cNvSpPr txBox="1">
                <a:spLocks noChangeArrowheads="1"/>
              </p:cNvSpPr>
              <p:nvPr/>
            </p:nvSpPr>
            <p:spPr bwMode="auto">
              <a:xfrm>
                <a:off x="582985" y="2868710"/>
                <a:ext cx="561377" cy="376933"/>
              </a:xfrm>
              <a:prstGeom prst="rect">
                <a:avLst/>
              </a:prstGeom>
              <a:noFill/>
              <a:ln w="9525">
                <a:noFill/>
                <a:miter lim="800000"/>
                <a:headEnd/>
                <a:tailEnd/>
              </a:ln>
            </p:spPr>
            <p:txBody>
              <a:bodyPr>
                <a:spAutoFit/>
              </a:bodyPr>
              <a:lstStyle/>
              <a:p>
                <a:pPr algn="ctr"/>
                <a:r>
                  <a:rPr lang="en-US" altLang="zh-CN" sz="1200" b="1">
                    <a:solidFill>
                      <a:schemeClr val="bg1"/>
                    </a:solidFill>
                    <a:latin typeface="Signika Negative" pitchFamily="2" charset="0"/>
                  </a:rPr>
                  <a:t>24K</a:t>
                </a:r>
              </a:p>
            </p:txBody>
          </p:sp>
        </p:grpSp>
        <p:grpSp>
          <p:nvGrpSpPr>
            <p:cNvPr id="37911" name="Group 78"/>
            <p:cNvGrpSpPr>
              <a:grpSpLocks/>
            </p:cNvGrpSpPr>
            <p:nvPr/>
          </p:nvGrpSpPr>
          <p:grpSpPr bwMode="auto">
            <a:xfrm>
              <a:off x="4018403" y="2409169"/>
              <a:ext cx="561377" cy="383768"/>
              <a:chOff x="582985" y="2861874"/>
              <a:chExt cx="561377" cy="383768"/>
            </a:xfrm>
          </p:grpSpPr>
          <p:sp>
            <p:nvSpPr>
              <p:cNvPr id="80" name="Rectangular Callout 79"/>
              <p:cNvSpPr/>
              <p:nvPr/>
            </p:nvSpPr>
            <p:spPr>
              <a:xfrm>
                <a:off x="688720" y="2861874"/>
                <a:ext cx="352385" cy="313736"/>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919" name="TextBox 80"/>
              <p:cNvSpPr txBox="1">
                <a:spLocks noChangeArrowheads="1"/>
              </p:cNvSpPr>
              <p:nvPr/>
            </p:nvSpPr>
            <p:spPr bwMode="auto">
              <a:xfrm>
                <a:off x="582985" y="2868709"/>
                <a:ext cx="561377" cy="376933"/>
              </a:xfrm>
              <a:prstGeom prst="rect">
                <a:avLst/>
              </a:prstGeom>
              <a:noFill/>
              <a:ln w="9525">
                <a:noFill/>
                <a:miter lim="800000"/>
                <a:headEnd/>
                <a:tailEnd/>
              </a:ln>
            </p:spPr>
            <p:txBody>
              <a:bodyPr>
                <a:spAutoFit/>
              </a:bodyPr>
              <a:lstStyle/>
              <a:p>
                <a:pPr algn="ctr"/>
                <a:r>
                  <a:rPr lang="en-US" altLang="zh-CN" sz="1200" b="1">
                    <a:solidFill>
                      <a:schemeClr val="bg1"/>
                    </a:solidFill>
                    <a:latin typeface="Signika Negative" pitchFamily="2" charset="0"/>
                  </a:rPr>
                  <a:t>33K</a:t>
                </a:r>
              </a:p>
            </p:txBody>
          </p:sp>
        </p:grpSp>
        <p:grpSp>
          <p:nvGrpSpPr>
            <p:cNvPr id="37912" name="Group 87"/>
            <p:cNvGrpSpPr>
              <a:grpSpLocks/>
            </p:cNvGrpSpPr>
            <p:nvPr/>
          </p:nvGrpSpPr>
          <p:grpSpPr bwMode="auto">
            <a:xfrm>
              <a:off x="5661645" y="2180481"/>
              <a:ext cx="561377" cy="384415"/>
              <a:chOff x="582985" y="2861226"/>
              <a:chExt cx="561377" cy="384415"/>
            </a:xfrm>
          </p:grpSpPr>
          <p:sp>
            <p:nvSpPr>
              <p:cNvPr id="89" name="Rectangular Callout 88"/>
              <p:cNvSpPr/>
              <p:nvPr/>
            </p:nvSpPr>
            <p:spPr>
              <a:xfrm>
                <a:off x="689943" y="2861226"/>
                <a:ext cx="350799" cy="317516"/>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917" name="TextBox 89"/>
              <p:cNvSpPr txBox="1">
                <a:spLocks noChangeArrowheads="1"/>
              </p:cNvSpPr>
              <p:nvPr/>
            </p:nvSpPr>
            <p:spPr bwMode="auto">
              <a:xfrm>
                <a:off x="582985" y="2868709"/>
                <a:ext cx="561377" cy="376932"/>
              </a:xfrm>
              <a:prstGeom prst="rect">
                <a:avLst/>
              </a:prstGeom>
              <a:noFill/>
              <a:ln w="9525">
                <a:noFill/>
                <a:miter lim="800000"/>
                <a:headEnd/>
                <a:tailEnd/>
              </a:ln>
            </p:spPr>
            <p:txBody>
              <a:bodyPr>
                <a:spAutoFit/>
              </a:bodyPr>
              <a:lstStyle/>
              <a:p>
                <a:pPr algn="ctr"/>
                <a:r>
                  <a:rPr lang="en-US" altLang="zh-CN" sz="1200" b="1">
                    <a:solidFill>
                      <a:schemeClr val="bg1"/>
                    </a:solidFill>
                    <a:latin typeface="Signika Negative" pitchFamily="2" charset="0"/>
                  </a:rPr>
                  <a:t>44K</a:t>
                </a:r>
              </a:p>
            </p:txBody>
          </p:sp>
        </p:grpSp>
        <p:grpSp>
          <p:nvGrpSpPr>
            <p:cNvPr id="37913" name="Group 92"/>
            <p:cNvGrpSpPr>
              <a:grpSpLocks/>
            </p:cNvGrpSpPr>
            <p:nvPr/>
          </p:nvGrpSpPr>
          <p:grpSpPr bwMode="auto">
            <a:xfrm>
              <a:off x="6084168" y="2681325"/>
              <a:ext cx="561377" cy="383436"/>
              <a:chOff x="582985" y="2862206"/>
              <a:chExt cx="561377" cy="383436"/>
            </a:xfrm>
          </p:grpSpPr>
          <p:sp>
            <p:nvSpPr>
              <p:cNvPr id="94" name="Rectangular Callout 93"/>
              <p:cNvSpPr/>
              <p:nvPr/>
            </p:nvSpPr>
            <p:spPr>
              <a:xfrm>
                <a:off x="689647" y="2862206"/>
                <a:ext cx="350799" cy="313736"/>
              </a:xfrm>
              <a:prstGeom prst="wedgeRectCallout">
                <a:avLst>
                  <a:gd name="adj1" fmla="val -22763"/>
                  <a:gd name="adj2" fmla="val 1165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915" name="TextBox 94"/>
              <p:cNvSpPr txBox="1">
                <a:spLocks noChangeArrowheads="1"/>
              </p:cNvSpPr>
              <p:nvPr/>
            </p:nvSpPr>
            <p:spPr bwMode="auto">
              <a:xfrm>
                <a:off x="582985" y="2868709"/>
                <a:ext cx="561377" cy="376933"/>
              </a:xfrm>
              <a:prstGeom prst="rect">
                <a:avLst/>
              </a:prstGeom>
              <a:noFill/>
              <a:ln w="9525">
                <a:noFill/>
                <a:miter lim="800000"/>
                <a:headEnd/>
                <a:tailEnd/>
              </a:ln>
            </p:spPr>
            <p:txBody>
              <a:bodyPr>
                <a:spAutoFit/>
              </a:bodyPr>
              <a:lstStyle/>
              <a:p>
                <a:pPr algn="ctr"/>
                <a:r>
                  <a:rPr lang="en-US" altLang="zh-CN" sz="1200" b="1">
                    <a:solidFill>
                      <a:schemeClr val="bg1"/>
                    </a:solidFill>
                    <a:latin typeface="Signika Negative" pitchFamily="2" charset="0"/>
                  </a:rPr>
                  <a:t>22K</a:t>
                </a:r>
              </a:p>
            </p:txBody>
          </p:sp>
        </p:grpSp>
      </p:grpSp>
      <p:sp>
        <p:nvSpPr>
          <p:cNvPr id="38" name="Flowchart: Off-page Connector 37"/>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28</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2000"/>
                                        <p:tgtEl>
                                          <p:spTgt spid="87"/>
                                        </p:tgtEl>
                                      </p:cBhvr>
                                    </p:animEffect>
                                  </p:childTnLst>
                                </p:cTn>
                              </p:par>
                              <p:par>
                                <p:cTn id="16" presetID="22" presetClass="entr" presetSubtype="8"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3000"/>
                                        <p:tgtEl>
                                          <p:spTgt spid="3"/>
                                        </p:tgtEl>
                                      </p:cBhvr>
                                    </p:animEffect>
                                  </p:childTnLst>
                                </p:cTn>
                              </p:par>
                            </p:childTnLst>
                          </p:cTn>
                        </p:par>
                        <p:par>
                          <p:cTn id="19" fill="hold" nodeType="afterGroup">
                            <p:stCondLst>
                              <p:cond delay="400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nodeType="afterGroup">
                            <p:stCondLst>
                              <p:cond delay="4500"/>
                            </p:stCondLst>
                            <p:childTnLst>
                              <p:par>
                                <p:cTn id="24" presetID="22" presetClass="entr" presetSubtype="4"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childTnLst>
                          </p:cTn>
                        </p:par>
                        <p:par>
                          <p:cTn id="27" fill="hold" nodeType="afterGroup">
                            <p:stCondLst>
                              <p:cond delay="50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par>
                          <p:cTn id="31" fill="hold" nodeType="afterGroup">
                            <p:stCondLst>
                              <p:cond delay="5500"/>
                            </p:stCondLst>
                            <p:childTnLst>
                              <p:par>
                                <p:cTn id="32" presetID="22" presetClass="entr" presetSubtype="4"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childTnLst>
                          </p:cTn>
                        </p:par>
                        <p:par>
                          <p:cTn id="35" fill="hold" nodeType="afterGroup">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40"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488893"/>
            <a:ext cx="69151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World Map Infographic</a:t>
            </a:r>
          </a:p>
        </p:txBody>
      </p:sp>
      <p:pic>
        <p:nvPicPr>
          <p:cNvPr id="27" name="Picture 5"/>
          <p:cNvPicPr>
            <a:picLocks noChangeAspect="1" noChangeArrowheads="1"/>
          </p:cNvPicPr>
          <p:nvPr/>
        </p:nvPicPr>
        <p:blipFill>
          <a:blip r:embed="rId2" cstate="print">
            <a:duotone>
              <a:schemeClr val="bg2">
                <a:shade val="45000"/>
                <a:satMod val="135000"/>
              </a:schemeClr>
              <a:prstClr val="white"/>
            </a:duotone>
            <a:lum contrast="-20000"/>
            <a:extLst/>
          </a:blip>
          <a:srcRect/>
          <a:stretch>
            <a:fillRect/>
          </a:stretch>
        </p:blipFill>
        <p:spPr bwMode="auto">
          <a:xfrm>
            <a:off x="971600" y="1355896"/>
            <a:ext cx="7105390" cy="2830004"/>
          </a:xfrm>
          <a:prstGeom prst="rect">
            <a:avLst/>
          </a:prstGeom>
          <a:noFill/>
          <a:ln>
            <a:noFill/>
          </a:ln>
          <a:effectLst/>
          <a:extLst/>
        </p:spPr>
      </p:pic>
      <p:grpSp>
        <p:nvGrpSpPr>
          <p:cNvPr id="2" name="Group 12"/>
          <p:cNvGrpSpPr>
            <a:grpSpLocks/>
          </p:cNvGrpSpPr>
          <p:nvPr/>
        </p:nvGrpSpPr>
        <p:grpSpPr bwMode="auto">
          <a:xfrm>
            <a:off x="1785939" y="2144459"/>
            <a:ext cx="561975" cy="716664"/>
            <a:chOff x="1855149" y="2810905"/>
            <a:chExt cx="561378" cy="977064"/>
          </a:xfrm>
        </p:grpSpPr>
        <p:grpSp>
          <p:nvGrpSpPr>
            <p:cNvPr id="38943" name="Group 9"/>
            <p:cNvGrpSpPr>
              <a:grpSpLocks/>
            </p:cNvGrpSpPr>
            <p:nvPr/>
          </p:nvGrpSpPr>
          <p:grpSpPr bwMode="auto">
            <a:xfrm>
              <a:off x="2145043" y="2810905"/>
              <a:ext cx="217825" cy="217825"/>
              <a:chOff x="6528159" y="4437112"/>
              <a:chExt cx="360040" cy="360040"/>
            </a:xfrm>
          </p:grpSpPr>
          <p:sp>
            <p:nvSpPr>
              <p:cNvPr id="9" name="Oval 8"/>
              <p:cNvSpPr/>
              <p:nvPr/>
            </p:nvSpPr>
            <p:spPr>
              <a:xfrm>
                <a:off x="6528671" y="4437112"/>
                <a:ext cx="359101" cy="35993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9" name="Oval 38"/>
              <p:cNvSpPr/>
              <p:nvPr/>
            </p:nvSpPr>
            <p:spPr>
              <a:xfrm>
                <a:off x="6609928" y="4518488"/>
                <a:ext cx="196587" cy="197180"/>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11" name="Rectangular Callout 10"/>
            <p:cNvSpPr/>
            <p:nvPr/>
          </p:nvSpPr>
          <p:spPr>
            <a:xfrm rot="10800000">
              <a:off x="1855149" y="3238848"/>
              <a:ext cx="561378" cy="503686"/>
            </a:xfrm>
            <a:prstGeom prst="wedgeRectCallout">
              <a:avLst>
                <a:gd name="adj1" fmla="val -22763"/>
                <a:gd name="adj2" fmla="val 116536"/>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8945" name="TextBox 11"/>
            <p:cNvSpPr txBox="1">
              <a:spLocks noChangeArrowheads="1"/>
            </p:cNvSpPr>
            <p:nvPr/>
          </p:nvSpPr>
          <p:spPr bwMode="auto">
            <a:xfrm>
              <a:off x="1855149" y="3326401"/>
              <a:ext cx="561377" cy="461568"/>
            </a:xfrm>
            <a:prstGeom prst="rect">
              <a:avLst/>
            </a:prstGeom>
            <a:noFill/>
            <a:ln w="9525">
              <a:noFill/>
              <a:miter lim="800000"/>
              <a:headEnd/>
              <a:tailEnd/>
            </a:ln>
          </p:spPr>
          <p:txBody>
            <a:bodyPr>
              <a:spAutoFit/>
            </a:bodyPr>
            <a:lstStyle/>
            <a:p>
              <a:pPr algn="ctr"/>
              <a:r>
                <a:rPr lang="en-US" altLang="zh-CN" sz="1600" b="1">
                  <a:solidFill>
                    <a:schemeClr val="bg1"/>
                  </a:solidFill>
                  <a:latin typeface="Signika Negative" pitchFamily="2" charset="0"/>
                </a:rPr>
                <a:t>45K</a:t>
              </a:r>
            </a:p>
          </p:txBody>
        </p:sp>
      </p:grpSp>
      <p:grpSp>
        <p:nvGrpSpPr>
          <p:cNvPr id="4" name="Group 41"/>
          <p:cNvGrpSpPr>
            <a:grpSpLocks/>
          </p:cNvGrpSpPr>
          <p:nvPr/>
        </p:nvGrpSpPr>
        <p:grpSpPr bwMode="auto">
          <a:xfrm>
            <a:off x="3960814" y="3000021"/>
            <a:ext cx="561975" cy="717432"/>
            <a:chOff x="1855149" y="2810905"/>
            <a:chExt cx="561378" cy="976127"/>
          </a:xfrm>
        </p:grpSpPr>
        <p:grpSp>
          <p:nvGrpSpPr>
            <p:cNvPr id="38938" name="Group 44"/>
            <p:cNvGrpSpPr>
              <a:grpSpLocks/>
            </p:cNvGrpSpPr>
            <p:nvPr/>
          </p:nvGrpSpPr>
          <p:grpSpPr bwMode="auto">
            <a:xfrm>
              <a:off x="2145043" y="2810905"/>
              <a:ext cx="217825" cy="217825"/>
              <a:chOff x="6528159" y="4437112"/>
              <a:chExt cx="360040" cy="360040"/>
            </a:xfrm>
          </p:grpSpPr>
          <p:sp>
            <p:nvSpPr>
              <p:cNvPr id="52" name="Oval 51"/>
              <p:cNvSpPr/>
              <p:nvPr/>
            </p:nvSpPr>
            <p:spPr>
              <a:xfrm>
                <a:off x="6528671" y="4437112"/>
                <a:ext cx="359101" cy="3592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3" name="Oval 52"/>
              <p:cNvSpPr/>
              <p:nvPr/>
            </p:nvSpPr>
            <p:spPr>
              <a:xfrm>
                <a:off x="6609928" y="4518323"/>
                <a:ext cx="196587" cy="19678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49" name="Rectangular Callout 48"/>
            <p:cNvSpPr/>
            <p:nvPr/>
          </p:nvSpPr>
          <p:spPr>
            <a:xfrm rot="10800000">
              <a:off x="1855149" y="3237980"/>
              <a:ext cx="561378" cy="504554"/>
            </a:xfrm>
            <a:prstGeom prst="wedgeRectCallout">
              <a:avLst>
                <a:gd name="adj1" fmla="val -22763"/>
                <a:gd name="adj2" fmla="val 11653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8940" name="TextBox 50"/>
            <p:cNvSpPr txBox="1">
              <a:spLocks noChangeArrowheads="1"/>
            </p:cNvSpPr>
            <p:nvPr/>
          </p:nvSpPr>
          <p:spPr bwMode="auto">
            <a:xfrm>
              <a:off x="1855149" y="3326401"/>
              <a:ext cx="561377" cy="460631"/>
            </a:xfrm>
            <a:prstGeom prst="rect">
              <a:avLst/>
            </a:prstGeom>
            <a:noFill/>
            <a:ln w="9525">
              <a:noFill/>
              <a:miter lim="800000"/>
              <a:headEnd/>
              <a:tailEnd/>
            </a:ln>
          </p:spPr>
          <p:txBody>
            <a:bodyPr>
              <a:spAutoFit/>
            </a:bodyPr>
            <a:lstStyle/>
            <a:p>
              <a:pPr algn="ctr"/>
              <a:r>
                <a:rPr lang="en-US" altLang="zh-CN" sz="1600" b="1">
                  <a:solidFill>
                    <a:schemeClr val="bg1"/>
                  </a:solidFill>
                  <a:latin typeface="Signika Negative" pitchFamily="2" charset="0"/>
                </a:rPr>
                <a:t>17K</a:t>
              </a:r>
            </a:p>
          </p:txBody>
        </p:sp>
      </p:grpSp>
      <p:grpSp>
        <p:nvGrpSpPr>
          <p:cNvPr id="6" name="Group 13"/>
          <p:cNvGrpSpPr>
            <a:grpSpLocks/>
          </p:cNvGrpSpPr>
          <p:nvPr/>
        </p:nvGrpSpPr>
        <p:grpSpPr bwMode="auto">
          <a:xfrm>
            <a:off x="5913439" y="1355565"/>
            <a:ext cx="560387" cy="680560"/>
            <a:chOff x="6189848" y="2113400"/>
            <a:chExt cx="561378" cy="925435"/>
          </a:xfrm>
        </p:grpSpPr>
        <p:grpSp>
          <p:nvGrpSpPr>
            <p:cNvPr id="38933" name="Group 54"/>
            <p:cNvGrpSpPr>
              <a:grpSpLocks/>
            </p:cNvGrpSpPr>
            <p:nvPr/>
          </p:nvGrpSpPr>
          <p:grpSpPr bwMode="auto">
            <a:xfrm>
              <a:off x="6230046" y="2821010"/>
              <a:ext cx="217825" cy="217825"/>
              <a:chOff x="6528159" y="4437112"/>
              <a:chExt cx="360040" cy="360040"/>
            </a:xfrm>
          </p:grpSpPr>
          <p:sp>
            <p:nvSpPr>
              <p:cNvPr id="59" name="Oval 58"/>
              <p:cNvSpPr/>
              <p:nvPr/>
            </p:nvSpPr>
            <p:spPr>
              <a:xfrm>
                <a:off x="6527430" y="4438156"/>
                <a:ext cx="360119" cy="358996"/>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0" name="Oval 59"/>
              <p:cNvSpPr/>
              <p:nvPr/>
            </p:nvSpPr>
            <p:spPr>
              <a:xfrm>
                <a:off x="6608918" y="4519321"/>
                <a:ext cx="197144" cy="196667"/>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56" name="Rectangular Callout 55"/>
            <p:cNvSpPr/>
            <p:nvPr/>
          </p:nvSpPr>
          <p:spPr>
            <a:xfrm>
              <a:off x="6189848" y="2113400"/>
              <a:ext cx="561378" cy="504268"/>
            </a:xfrm>
            <a:prstGeom prst="wedgeRectCallout">
              <a:avLst>
                <a:gd name="adj1" fmla="val -22763"/>
                <a:gd name="adj2" fmla="val 116536"/>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8935" name="TextBox 56"/>
            <p:cNvSpPr txBox="1">
              <a:spLocks noChangeArrowheads="1"/>
            </p:cNvSpPr>
            <p:nvPr/>
          </p:nvSpPr>
          <p:spPr bwMode="auto">
            <a:xfrm>
              <a:off x="6189848" y="2201323"/>
              <a:ext cx="561377" cy="460370"/>
            </a:xfrm>
            <a:prstGeom prst="rect">
              <a:avLst/>
            </a:prstGeom>
            <a:noFill/>
            <a:ln w="9525">
              <a:noFill/>
              <a:miter lim="800000"/>
              <a:headEnd/>
              <a:tailEnd/>
            </a:ln>
          </p:spPr>
          <p:txBody>
            <a:bodyPr>
              <a:spAutoFit/>
            </a:bodyPr>
            <a:lstStyle/>
            <a:p>
              <a:pPr algn="ctr"/>
              <a:r>
                <a:rPr lang="en-US" altLang="zh-CN" sz="1600" b="1">
                  <a:solidFill>
                    <a:schemeClr val="bg1"/>
                  </a:solidFill>
                  <a:latin typeface="Signika Negative" pitchFamily="2" charset="0"/>
                </a:rPr>
                <a:t>17K</a:t>
              </a:r>
            </a:p>
          </p:txBody>
        </p:sp>
      </p:grpSp>
      <p:grpSp>
        <p:nvGrpSpPr>
          <p:cNvPr id="8" name="Group 60"/>
          <p:cNvGrpSpPr>
            <a:grpSpLocks/>
          </p:cNvGrpSpPr>
          <p:nvPr/>
        </p:nvGrpSpPr>
        <p:grpSpPr bwMode="auto">
          <a:xfrm rot="10800000">
            <a:off x="4251326" y="1655568"/>
            <a:ext cx="581025" cy="687505"/>
            <a:chOff x="1835696" y="2810905"/>
            <a:chExt cx="580830" cy="934117"/>
          </a:xfrm>
        </p:grpSpPr>
        <p:grpSp>
          <p:nvGrpSpPr>
            <p:cNvPr id="38928" name="Group 61"/>
            <p:cNvGrpSpPr>
              <a:grpSpLocks/>
            </p:cNvGrpSpPr>
            <p:nvPr/>
          </p:nvGrpSpPr>
          <p:grpSpPr bwMode="auto">
            <a:xfrm>
              <a:off x="2145043" y="2810905"/>
              <a:ext cx="217825" cy="217825"/>
              <a:chOff x="6528159" y="4437112"/>
              <a:chExt cx="360040" cy="360040"/>
            </a:xfrm>
          </p:grpSpPr>
          <p:sp>
            <p:nvSpPr>
              <p:cNvPr id="65" name="Oval 64"/>
              <p:cNvSpPr/>
              <p:nvPr/>
            </p:nvSpPr>
            <p:spPr>
              <a:xfrm>
                <a:off x="6544081" y="4446471"/>
                <a:ext cx="359363" cy="358704"/>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6" name="Oval 65"/>
              <p:cNvSpPr/>
              <p:nvPr/>
            </p:nvSpPr>
            <p:spPr>
              <a:xfrm>
                <a:off x="6625397" y="4527569"/>
                <a:ext cx="196730" cy="196507"/>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63" name="Rectangular Callout 62"/>
            <p:cNvSpPr/>
            <p:nvPr/>
          </p:nvSpPr>
          <p:spPr>
            <a:xfrm rot="10800000">
              <a:off x="1835696" y="3241165"/>
              <a:ext cx="561786" cy="503857"/>
            </a:xfrm>
            <a:prstGeom prst="wedgeRectCallout">
              <a:avLst>
                <a:gd name="adj1" fmla="val -22763"/>
                <a:gd name="adj2" fmla="val 116536"/>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8930" name="TextBox 63"/>
            <p:cNvSpPr txBox="1">
              <a:spLocks noChangeArrowheads="1"/>
            </p:cNvSpPr>
            <p:nvPr/>
          </p:nvSpPr>
          <p:spPr bwMode="auto">
            <a:xfrm rot="10800000">
              <a:off x="1855149" y="3204961"/>
              <a:ext cx="561377" cy="459995"/>
            </a:xfrm>
            <a:prstGeom prst="rect">
              <a:avLst/>
            </a:prstGeom>
            <a:noFill/>
            <a:ln w="9525">
              <a:noFill/>
              <a:miter lim="800000"/>
              <a:headEnd/>
              <a:tailEnd/>
            </a:ln>
          </p:spPr>
          <p:txBody>
            <a:bodyPr>
              <a:spAutoFit/>
            </a:bodyPr>
            <a:lstStyle/>
            <a:p>
              <a:pPr algn="ctr"/>
              <a:r>
                <a:rPr lang="en-US" altLang="zh-CN" sz="1600" b="1">
                  <a:solidFill>
                    <a:schemeClr val="bg1"/>
                  </a:solidFill>
                  <a:latin typeface="Signika Negative" pitchFamily="2" charset="0"/>
                </a:rPr>
                <a:t>12K</a:t>
              </a:r>
            </a:p>
          </p:txBody>
        </p:sp>
      </p:grpSp>
      <p:grpSp>
        <p:nvGrpSpPr>
          <p:cNvPr id="12" name="Group 66"/>
          <p:cNvGrpSpPr>
            <a:grpSpLocks/>
          </p:cNvGrpSpPr>
          <p:nvPr/>
        </p:nvGrpSpPr>
        <p:grpSpPr bwMode="auto">
          <a:xfrm>
            <a:off x="7454901" y="2973633"/>
            <a:ext cx="561975" cy="680560"/>
            <a:chOff x="6189848" y="2113400"/>
            <a:chExt cx="561378" cy="925435"/>
          </a:xfrm>
        </p:grpSpPr>
        <p:grpSp>
          <p:nvGrpSpPr>
            <p:cNvPr id="38923" name="Group 67"/>
            <p:cNvGrpSpPr>
              <a:grpSpLocks/>
            </p:cNvGrpSpPr>
            <p:nvPr/>
          </p:nvGrpSpPr>
          <p:grpSpPr bwMode="auto">
            <a:xfrm>
              <a:off x="6230046" y="2821010"/>
              <a:ext cx="217825" cy="217825"/>
              <a:chOff x="6528159" y="4437112"/>
              <a:chExt cx="360040" cy="360040"/>
            </a:xfrm>
          </p:grpSpPr>
          <p:sp>
            <p:nvSpPr>
              <p:cNvPr id="71" name="Oval 70"/>
              <p:cNvSpPr/>
              <p:nvPr/>
            </p:nvSpPr>
            <p:spPr>
              <a:xfrm>
                <a:off x="6527246" y="4438154"/>
                <a:ext cx="361721" cy="358998"/>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72" name="Oval 71"/>
              <p:cNvSpPr/>
              <p:nvPr/>
            </p:nvSpPr>
            <p:spPr>
              <a:xfrm>
                <a:off x="6608501" y="4519319"/>
                <a:ext cx="199209" cy="196669"/>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69" name="Rectangular Callout 68"/>
            <p:cNvSpPr/>
            <p:nvPr/>
          </p:nvSpPr>
          <p:spPr>
            <a:xfrm>
              <a:off x="6189848" y="2113400"/>
              <a:ext cx="561378" cy="504267"/>
            </a:xfrm>
            <a:prstGeom prst="wedgeRectCallout">
              <a:avLst>
                <a:gd name="adj1" fmla="val -22763"/>
                <a:gd name="adj2" fmla="val 116536"/>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8925" name="TextBox 69"/>
            <p:cNvSpPr txBox="1">
              <a:spLocks noChangeArrowheads="1"/>
            </p:cNvSpPr>
            <p:nvPr/>
          </p:nvSpPr>
          <p:spPr bwMode="auto">
            <a:xfrm>
              <a:off x="6189848" y="2201324"/>
              <a:ext cx="561377" cy="460370"/>
            </a:xfrm>
            <a:prstGeom prst="rect">
              <a:avLst/>
            </a:prstGeom>
            <a:noFill/>
            <a:ln w="9525">
              <a:noFill/>
              <a:miter lim="800000"/>
              <a:headEnd/>
              <a:tailEnd/>
            </a:ln>
          </p:spPr>
          <p:txBody>
            <a:bodyPr>
              <a:spAutoFit/>
            </a:bodyPr>
            <a:lstStyle/>
            <a:p>
              <a:pPr algn="ctr"/>
              <a:r>
                <a:rPr lang="en-US" altLang="zh-CN" sz="1600" b="1">
                  <a:solidFill>
                    <a:schemeClr val="bg1"/>
                  </a:solidFill>
                  <a:latin typeface="Signika Negative" pitchFamily="2" charset="0"/>
                </a:rPr>
                <a:t>32K</a:t>
              </a:r>
            </a:p>
          </p:txBody>
        </p:sp>
      </p:grpSp>
      <p:sp>
        <p:nvSpPr>
          <p:cNvPr id="36" name="Flowchart: Off-page Connector 35"/>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29</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Isosceles Triangle 40"/>
          <p:cNvSpPr/>
          <p:nvPr/>
        </p:nvSpPr>
        <p:spPr>
          <a:xfrm>
            <a:off x="6845301" y="2563907"/>
            <a:ext cx="944563" cy="770839"/>
          </a:xfrm>
          <a:prstGeom prst="triangl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8" name="Subtitle 2"/>
          <p:cNvSpPr txBox="1">
            <a:spLocks/>
          </p:cNvSpPr>
          <p:nvPr/>
        </p:nvSpPr>
        <p:spPr>
          <a:xfrm>
            <a:off x="1041400" y="488893"/>
            <a:ext cx="6843713"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Versus Infographic Sample</a:t>
            </a:r>
          </a:p>
        </p:txBody>
      </p:sp>
      <p:sp>
        <p:nvSpPr>
          <p:cNvPr id="9" name="TextBox 8"/>
          <p:cNvSpPr txBox="1">
            <a:spLocks noChangeArrowheads="1"/>
          </p:cNvSpPr>
          <p:nvPr/>
        </p:nvSpPr>
        <p:spPr bwMode="auto">
          <a:xfrm>
            <a:off x="1376364" y="1050008"/>
            <a:ext cx="6651625" cy="523220"/>
          </a:xfrm>
          <a:prstGeom prst="rect">
            <a:avLst/>
          </a:prstGeom>
          <a:noFill/>
          <a:ln w="9525">
            <a:noFill/>
            <a:miter lim="800000"/>
            <a:headEnd/>
            <a:tailEnd/>
          </a:ln>
        </p:spPr>
        <p:txBody>
          <a:bodyPr>
            <a:spAutoFit/>
          </a:bodyPr>
          <a:lstStyle/>
          <a:p>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Signika Negative" pitchFamily="2" charset="0"/>
            </a:endParaRPr>
          </a:p>
        </p:txBody>
      </p:sp>
      <p:pic>
        <p:nvPicPr>
          <p:cNvPr id="64" name="Picture 5"/>
          <p:cNvPicPr>
            <a:picLocks noChangeAspect="1" noChangeArrowheads="1"/>
          </p:cNvPicPr>
          <p:nvPr/>
        </p:nvPicPr>
        <p:blipFill>
          <a:blip r:embed="rId2" cstate="print">
            <a:duotone>
              <a:schemeClr val="bg2">
                <a:shade val="45000"/>
                <a:satMod val="135000"/>
              </a:schemeClr>
              <a:prstClr val="white"/>
            </a:duotone>
            <a:lum contrast="-20000"/>
            <a:extLst/>
          </a:blip>
          <a:srcRect/>
          <a:stretch>
            <a:fillRect/>
          </a:stretch>
        </p:blipFill>
        <p:spPr bwMode="auto">
          <a:xfrm>
            <a:off x="1187626" y="1726318"/>
            <a:ext cx="3665567" cy="1587677"/>
          </a:xfrm>
          <a:prstGeom prst="rect">
            <a:avLst/>
          </a:prstGeom>
          <a:noFill/>
          <a:ln>
            <a:noFill/>
          </a:ln>
          <a:effectLst/>
          <a:extLst/>
        </p:spPr>
      </p:pic>
      <p:grpSp>
        <p:nvGrpSpPr>
          <p:cNvPr id="2" name="Group 9"/>
          <p:cNvGrpSpPr>
            <a:grpSpLocks/>
          </p:cNvGrpSpPr>
          <p:nvPr/>
        </p:nvGrpSpPr>
        <p:grpSpPr bwMode="auto">
          <a:xfrm>
            <a:off x="1411288" y="3537525"/>
            <a:ext cx="2030412" cy="842128"/>
            <a:chOff x="6072190" y="2107462"/>
            <a:chExt cx="2029348" cy="1146860"/>
          </a:xfrm>
        </p:grpSpPr>
        <p:pic>
          <p:nvPicPr>
            <p:cNvPr id="39961" name="Picture 3"/>
            <p:cNvPicPr>
              <a:picLocks noChangeAspect="1" noChangeArrowheads="1"/>
            </p:cNvPicPr>
            <p:nvPr/>
          </p:nvPicPr>
          <p:blipFill>
            <a:blip r:embed="rId3" cstate="print">
              <a:grayscl/>
            </a:blip>
            <a:srcRect/>
            <a:stretch>
              <a:fillRect/>
            </a:stretch>
          </p:blipFill>
          <p:spPr bwMode="auto">
            <a:xfrm>
              <a:off x="6236947" y="2586781"/>
              <a:ext cx="207260" cy="446477"/>
            </a:xfrm>
            <a:prstGeom prst="rect">
              <a:avLst/>
            </a:prstGeom>
            <a:noFill/>
            <a:ln w="9525">
              <a:noFill/>
              <a:miter lim="800000"/>
              <a:headEnd/>
              <a:tailEnd/>
            </a:ln>
          </p:spPr>
        </p:pic>
        <p:sp>
          <p:nvSpPr>
            <p:cNvPr id="39962" name="Title 1"/>
            <p:cNvSpPr txBox="1">
              <a:spLocks/>
            </p:cNvSpPr>
            <p:nvPr/>
          </p:nvSpPr>
          <p:spPr bwMode="auto">
            <a:xfrm>
              <a:off x="6072190" y="2107462"/>
              <a:ext cx="1359774" cy="416529"/>
            </a:xfrm>
            <a:prstGeom prst="rect">
              <a:avLst/>
            </a:prstGeom>
            <a:noFill/>
            <a:ln w="9525">
              <a:noFill/>
              <a:miter lim="800000"/>
              <a:headEnd/>
              <a:tailEnd/>
            </a:ln>
          </p:spPr>
          <p:txBody>
            <a:bodyPr anchor="ctr"/>
            <a:lstStyle/>
            <a:p>
              <a:pPr algn="ctr"/>
              <a:r>
                <a:rPr lang="es-HN" altLang="zh-CN" sz="4000">
                  <a:solidFill>
                    <a:srgbClr val="F5C24C"/>
                  </a:solidFill>
                  <a:latin typeface="Arial Black" pitchFamily="34" charset="0"/>
                </a:rPr>
                <a:t>45</a:t>
              </a:r>
              <a:r>
                <a:rPr lang="es-HN" altLang="zh-CN" sz="4000">
                  <a:solidFill>
                    <a:srgbClr val="595959"/>
                  </a:solidFill>
                  <a:latin typeface="Arial Black" pitchFamily="34" charset="0"/>
                </a:rPr>
                <a:t>%</a:t>
              </a:r>
              <a:endParaRPr lang="es-HN" altLang="zh-CN">
                <a:solidFill>
                  <a:srgbClr val="595959"/>
                </a:solidFill>
                <a:latin typeface="Arial Black" pitchFamily="34" charset="0"/>
              </a:endParaRPr>
            </a:p>
          </p:txBody>
        </p:sp>
        <p:sp>
          <p:nvSpPr>
            <p:cNvPr id="39963" name="TextBox 14"/>
            <p:cNvSpPr txBox="1">
              <a:spLocks noChangeArrowheads="1"/>
            </p:cNvSpPr>
            <p:nvPr/>
          </p:nvSpPr>
          <p:spPr bwMode="auto">
            <a:xfrm>
              <a:off x="6438710" y="2520812"/>
              <a:ext cx="1662828" cy="733510"/>
            </a:xfrm>
            <a:prstGeom prst="rect">
              <a:avLst/>
            </a:prstGeom>
            <a:noFill/>
            <a:ln w="9525">
              <a:noFill/>
              <a:miter lim="800000"/>
              <a:headEnd/>
              <a:tailEnd/>
            </a:ln>
          </p:spPr>
          <p:txBody>
            <a:bodyPr>
              <a:spAutoFit/>
            </a:bodyPr>
            <a:lstStyle/>
            <a:p>
              <a:r>
                <a:rPr lang="en-US" altLang="zh-CN" sz="1100" b="1">
                  <a:solidFill>
                    <a:srgbClr val="D1493B"/>
                  </a:solidFill>
                  <a:latin typeface="Signika Negative" pitchFamily="2" charset="0"/>
                </a:rPr>
                <a:t>Female Users</a:t>
              </a:r>
            </a:p>
            <a:p>
              <a:r>
                <a:rPr lang="en-US" altLang="zh-CN" sz="900">
                  <a:solidFill>
                    <a:srgbClr val="A6A6A6"/>
                  </a:solidFill>
                </a:rPr>
                <a:t>Lorem Ipsum is simply dummy text of the and.</a:t>
              </a:r>
              <a:endParaRPr lang="es-HN" altLang="zh-CN" sz="900">
                <a:solidFill>
                  <a:srgbClr val="A6A6A6"/>
                </a:solidFill>
              </a:endParaRPr>
            </a:p>
          </p:txBody>
        </p:sp>
      </p:grpSp>
      <p:grpSp>
        <p:nvGrpSpPr>
          <p:cNvPr id="3" name="Group 15"/>
          <p:cNvGrpSpPr>
            <a:grpSpLocks/>
          </p:cNvGrpSpPr>
          <p:nvPr/>
        </p:nvGrpSpPr>
        <p:grpSpPr bwMode="auto">
          <a:xfrm>
            <a:off x="3255964" y="3529191"/>
            <a:ext cx="1963737" cy="850364"/>
            <a:chOff x="6481277" y="3490920"/>
            <a:chExt cx="1963539" cy="1156152"/>
          </a:xfrm>
        </p:grpSpPr>
        <p:pic>
          <p:nvPicPr>
            <p:cNvPr id="39958" name="Picture 4"/>
            <p:cNvPicPr>
              <a:picLocks noChangeAspect="1" noChangeArrowheads="1"/>
            </p:cNvPicPr>
            <p:nvPr/>
          </p:nvPicPr>
          <p:blipFill>
            <a:blip r:embed="rId4" cstate="print">
              <a:lum bright="-20000"/>
              <a:grayscl/>
            </a:blip>
            <a:srcRect/>
            <a:stretch>
              <a:fillRect/>
            </a:stretch>
          </p:blipFill>
          <p:spPr bwMode="auto">
            <a:xfrm>
              <a:off x="6687531" y="3979967"/>
              <a:ext cx="185432" cy="446477"/>
            </a:xfrm>
            <a:prstGeom prst="rect">
              <a:avLst/>
            </a:prstGeom>
            <a:noFill/>
            <a:ln w="9525">
              <a:noFill/>
              <a:miter lim="800000"/>
              <a:headEnd/>
              <a:tailEnd/>
            </a:ln>
          </p:spPr>
        </p:pic>
        <p:sp>
          <p:nvSpPr>
            <p:cNvPr id="39959" name="Title 1"/>
            <p:cNvSpPr txBox="1">
              <a:spLocks/>
            </p:cNvSpPr>
            <p:nvPr/>
          </p:nvSpPr>
          <p:spPr bwMode="auto">
            <a:xfrm>
              <a:off x="6481277" y="3490920"/>
              <a:ext cx="1360350" cy="415924"/>
            </a:xfrm>
            <a:prstGeom prst="rect">
              <a:avLst/>
            </a:prstGeom>
            <a:noFill/>
            <a:ln w="9525">
              <a:noFill/>
              <a:miter lim="800000"/>
              <a:headEnd/>
              <a:tailEnd/>
            </a:ln>
          </p:spPr>
          <p:txBody>
            <a:bodyPr anchor="ctr"/>
            <a:lstStyle/>
            <a:p>
              <a:pPr algn="ctr"/>
              <a:r>
                <a:rPr lang="es-HN" altLang="zh-CN" sz="4000">
                  <a:solidFill>
                    <a:srgbClr val="F5C24C"/>
                  </a:solidFill>
                  <a:latin typeface="Arial Black" pitchFamily="34" charset="0"/>
                </a:rPr>
                <a:t>55</a:t>
              </a:r>
              <a:r>
                <a:rPr lang="es-HN" altLang="zh-CN" sz="4000">
                  <a:solidFill>
                    <a:srgbClr val="595959"/>
                  </a:solidFill>
                  <a:latin typeface="Arial Black" pitchFamily="34" charset="0"/>
                </a:rPr>
                <a:t>%</a:t>
              </a:r>
              <a:endParaRPr lang="es-HN" altLang="zh-CN">
                <a:solidFill>
                  <a:srgbClr val="595959"/>
                </a:solidFill>
                <a:latin typeface="Arial Black" pitchFamily="34" charset="0"/>
              </a:endParaRPr>
            </a:p>
          </p:txBody>
        </p:sp>
        <p:sp>
          <p:nvSpPr>
            <p:cNvPr id="39960" name="TextBox 18"/>
            <p:cNvSpPr txBox="1">
              <a:spLocks noChangeArrowheads="1"/>
            </p:cNvSpPr>
            <p:nvPr/>
          </p:nvSpPr>
          <p:spPr bwMode="auto">
            <a:xfrm>
              <a:off x="6870175" y="3914781"/>
              <a:ext cx="1574641" cy="732291"/>
            </a:xfrm>
            <a:prstGeom prst="rect">
              <a:avLst/>
            </a:prstGeom>
            <a:noFill/>
            <a:ln w="9525">
              <a:noFill/>
              <a:miter lim="800000"/>
              <a:headEnd/>
              <a:tailEnd/>
            </a:ln>
          </p:spPr>
          <p:txBody>
            <a:bodyPr>
              <a:spAutoFit/>
            </a:bodyPr>
            <a:lstStyle/>
            <a:p>
              <a:r>
                <a:rPr lang="en-US" altLang="zh-CN" sz="1100" b="1">
                  <a:solidFill>
                    <a:srgbClr val="0EBEA9"/>
                  </a:solidFill>
                  <a:latin typeface="Signika Negative" pitchFamily="2" charset="0"/>
                </a:rPr>
                <a:t>Male Users</a:t>
              </a:r>
            </a:p>
            <a:p>
              <a:r>
                <a:rPr lang="en-US" altLang="zh-CN" sz="900">
                  <a:solidFill>
                    <a:srgbClr val="A6A6A6"/>
                  </a:solidFill>
                </a:rPr>
                <a:t>Lorem Ipsum is simply dummy text of the and.</a:t>
              </a:r>
              <a:endParaRPr lang="es-HN" altLang="zh-CN" sz="900">
                <a:solidFill>
                  <a:srgbClr val="A6A6A6"/>
                </a:solidFill>
              </a:endParaRPr>
            </a:p>
          </p:txBody>
        </p:sp>
      </p:grpSp>
      <p:cxnSp>
        <p:nvCxnSpPr>
          <p:cNvPr id="20" name="Straight Arrow Connector 19"/>
          <p:cNvCxnSpPr/>
          <p:nvPr/>
        </p:nvCxnSpPr>
        <p:spPr>
          <a:xfrm flipV="1">
            <a:off x="5435600" y="1623623"/>
            <a:ext cx="0" cy="2588907"/>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 name="Group 29"/>
          <p:cNvGrpSpPr>
            <a:grpSpLocks/>
          </p:cNvGrpSpPr>
          <p:nvPr/>
        </p:nvGrpSpPr>
        <p:grpSpPr bwMode="auto">
          <a:xfrm>
            <a:off x="5667375" y="3494468"/>
            <a:ext cx="3200400" cy="932113"/>
            <a:chOff x="5667770" y="2193475"/>
            <a:chExt cx="3200621" cy="1266641"/>
          </a:xfrm>
        </p:grpSpPr>
        <p:sp>
          <p:nvSpPr>
            <p:cNvPr id="39950" name="TextBox 30"/>
            <p:cNvSpPr txBox="1">
              <a:spLocks noChangeArrowheads="1"/>
            </p:cNvSpPr>
            <p:nvPr/>
          </p:nvSpPr>
          <p:spPr bwMode="auto">
            <a:xfrm>
              <a:off x="6144053" y="2245827"/>
              <a:ext cx="2724338" cy="418236"/>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sp>
          <p:nvSpPr>
            <p:cNvPr id="32" name="TextBox 31"/>
            <p:cNvSpPr txBox="1"/>
            <p:nvPr/>
          </p:nvSpPr>
          <p:spPr>
            <a:xfrm>
              <a:off x="5667770" y="2644558"/>
              <a:ext cx="2360776" cy="815558"/>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mn-lt"/>
                  <a:cs typeface="+mn-cs"/>
                </a:rPr>
                <a:t>Lorem Ipsum </a:t>
              </a:r>
              <a:r>
                <a:rPr lang="en-US" sz="1100" dirty="0">
                  <a:solidFill>
                    <a:schemeClr val="bg1">
                      <a:lumMod val="65000"/>
                    </a:schemeClr>
                  </a:solidFill>
                  <a:latin typeface="+mn-lt"/>
                  <a:cs typeface="+mn-cs"/>
                </a:rPr>
                <a:t>has been the industry's standard dummy text ever since the 1500s.</a:t>
              </a:r>
            </a:p>
          </p:txBody>
        </p:sp>
        <p:grpSp>
          <p:nvGrpSpPr>
            <p:cNvPr id="39952" name="Group 32"/>
            <p:cNvGrpSpPr>
              <a:grpSpLocks/>
            </p:cNvGrpSpPr>
            <p:nvPr/>
          </p:nvGrpSpPr>
          <p:grpSpPr bwMode="auto">
            <a:xfrm>
              <a:off x="6254501" y="2246098"/>
              <a:ext cx="1485852" cy="306372"/>
              <a:chOff x="1646183" y="4437112"/>
              <a:chExt cx="5016054" cy="278520"/>
            </a:xfrm>
          </p:grpSpPr>
          <p:cxnSp>
            <p:nvCxnSpPr>
              <p:cNvPr id="37" name="Straight Connector 36"/>
              <p:cNvCxnSpPr/>
              <p:nvPr/>
            </p:nvCxnSpPr>
            <p:spPr>
              <a:xfrm>
                <a:off x="1648496" y="4437316"/>
                <a:ext cx="501120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648496" y="4715273"/>
                <a:ext cx="501120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9953" name="Group 33"/>
            <p:cNvGrpSpPr>
              <a:grpSpLocks/>
            </p:cNvGrpSpPr>
            <p:nvPr/>
          </p:nvGrpSpPr>
          <p:grpSpPr bwMode="auto">
            <a:xfrm>
              <a:off x="5731274" y="2193475"/>
              <a:ext cx="417542" cy="741141"/>
              <a:chOff x="2339901" y="3031456"/>
              <a:chExt cx="379583" cy="673764"/>
            </a:xfrm>
          </p:grpSpPr>
          <p:sp>
            <p:nvSpPr>
              <p:cNvPr id="35" name="Oval 34"/>
              <p:cNvSpPr/>
              <p:nvPr/>
            </p:nvSpPr>
            <p:spPr>
              <a:xfrm>
                <a:off x="2339901" y="3031456"/>
                <a:ext cx="379583" cy="380904"/>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39955" name="Rectangle 35"/>
              <p:cNvSpPr>
                <a:spLocks noChangeArrowheads="1"/>
              </p:cNvSpPr>
              <p:nvPr/>
            </p:nvSpPr>
            <p:spPr bwMode="auto">
              <a:xfrm>
                <a:off x="2390496" y="3058857"/>
                <a:ext cx="252417" cy="646363"/>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sp>
        <p:nvSpPr>
          <p:cNvPr id="40" name="Isosceles Triangle 39"/>
          <p:cNvSpPr/>
          <p:nvPr/>
        </p:nvSpPr>
        <p:spPr>
          <a:xfrm>
            <a:off x="6242050" y="1726402"/>
            <a:ext cx="1085850" cy="1608344"/>
          </a:xfrm>
          <a:prstGeom prst="triangle">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9" name="Isosceles Triangle 38"/>
          <p:cNvSpPr/>
          <p:nvPr/>
        </p:nvSpPr>
        <p:spPr>
          <a:xfrm>
            <a:off x="5735639" y="2086126"/>
            <a:ext cx="1012825" cy="1248620"/>
          </a:xfrm>
          <a:prstGeom prst="triangle">
            <a:avLst/>
          </a:prstGeom>
          <a:solidFill>
            <a:srgbClr val="D149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9" name="Flowchart: Off-page Connector 2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30</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inVertical)">
                                      <p:cBhvr>
                                        <p:cTn id="15" dur="500"/>
                                        <p:tgtEl>
                                          <p:spTgt spid="64"/>
                                        </p:tgtEl>
                                      </p:cBhvr>
                                    </p:animEffect>
                                  </p:childTnLst>
                                </p:cTn>
                              </p:par>
                            </p:childTnLst>
                          </p:cTn>
                        </p:par>
                        <p:par>
                          <p:cTn id="16" fill="hold" nodeType="afterGroup">
                            <p:stCondLst>
                              <p:cond delay="15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0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childTnLst>
                          </p:cTn>
                        </p:par>
                        <p:par>
                          <p:cTn id="36" fill="hold" nodeType="afterGroup">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childTnLst>
                          </p:cTn>
                        </p:par>
                        <p:par>
                          <p:cTn id="40" fill="hold" nodeType="afterGroup">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00"/>
                                        <p:tgtEl>
                                          <p:spTgt spid="41"/>
                                        </p:tgtEl>
                                      </p:cBhvr>
                                    </p:animEffect>
                                  </p:childTnLst>
                                </p:cTn>
                              </p:par>
                            </p:childTnLst>
                          </p:cTn>
                        </p:par>
                        <p:par>
                          <p:cTn id="44" fill="hold" nodeType="afterGroup">
                            <p:stCondLst>
                              <p:cond delay="4500"/>
                            </p:stCondLst>
                            <p:childTnLst>
                              <p:par>
                                <p:cTn id="45" presetID="16" presetClass="entr" presetSubtype="21"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8" grpId="0"/>
      <p:bldP spid="9" grpId="0"/>
      <p:bldP spid="40" grpId="0" animBg="1"/>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osceles Triangle 17"/>
          <p:cNvSpPr/>
          <p:nvPr/>
        </p:nvSpPr>
        <p:spPr>
          <a:xfrm flipH="1">
            <a:off x="4316414" y="1698623"/>
            <a:ext cx="1766887" cy="822228"/>
          </a:xfrm>
          <a:prstGeom prst="triangle">
            <a:avLst/>
          </a:prstGeom>
          <a:solidFill>
            <a:srgbClr val="4BACC6">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0" name="Isosceles Triangle 19"/>
          <p:cNvSpPr/>
          <p:nvPr/>
        </p:nvSpPr>
        <p:spPr>
          <a:xfrm flipH="1">
            <a:off x="3308351" y="1462511"/>
            <a:ext cx="1890713" cy="1058341"/>
          </a:xfrm>
          <a:prstGeom prst="triangle">
            <a:avLst/>
          </a:prstGeom>
          <a:solidFill>
            <a:srgbClr val="0EBEA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1" name="Isosceles Triangle 20"/>
          <p:cNvSpPr/>
          <p:nvPr/>
        </p:nvSpPr>
        <p:spPr>
          <a:xfrm flipH="1">
            <a:off x="2503488" y="2012515"/>
            <a:ext cx="1644650" cy="508337"/>
          </a:xfrm>
          <a:prstGeom prst="triangle">
            <a:avLst/>
          </a:prstGeom>
          <a:solidFill>
            <a:srgbClr val="F5C24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2" name="Isosceles Triangle 21"/>
          <p:cNvSpPr/>
          <p:nvPr/>
        </p:nvSpPr>
        <p:spPr>
          <a:xfrm flipH="1">
            <a:off x="1492250" y="2109737"/>
            <a:ext cx="1709738" cy="411114"/>
          </a:xfrm>
          <a:prstGeom prst="triangle">
            <a:avLst/>
          </a:prstGeom>
          <a:solidFill>
            <a:srgbClr val="D1493B">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9" name="Isosceles Triangle 18"/>
          <p:cNvSpPr/>
          <p:nvPr/>
        </p:nvSpPr>
        <p:spPr>
          <a:xfrm flipH="1">
            <a:off x="5091113" y="2012515"/>
            <a:ext cx="1708150" cy="508337"/>
          </a:xfrm>
          <a:prstGeom prst="triangle">
            <a:avLst/>
          </a:prstGeom>
          <a:solidFill>
            <a:srgbClr val="D1493B">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5" name="Isosceles Triangle 14"/>
          <p:cNvSpPr/>
          <p:nvPr/>
        </p:nvSpPr>
        <p:spPr>
          <a:xfrm flipH="1">
            <a:off x="6030914" y="2109737"/>
            <a:ext cx="1709737" cy="411114"/>
          </a:xfrm>
          <a:prstGeom prst="triangle">
            <a:avLst/>
          </a:prstGeom>
          <a:solidFill>
            <a:srgbClr val="F5C24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8"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Viral Content Sample</a:t>
            </a:r>
          </a:p>
        </p:txBody>
      </p:sp>
      <p:sp>
        <p:nvSpPr>
          <p:cNvPr id="9" name="TextBox 8"/>
          <p:cNvSpPr txBox="1">
            <a:spLocks noChangeArrowheads="1"/>
          </p:cNvSpPr>
          <p:nvPr/>
        </p:nvSpPr>
        <p:spPr bwMode="auto">
          <a:xfrm>
            <a:off x="1376364" y="1050008"/>
            <a:ext cx="6651625" cy="523220"/>
          </a:xfrm>
          <a:prstGeom prst="rect">
            <a:avLst/>
          </a:prstGeom>
          <a:noFill/>
          <a:ln w="9525">
            <a:noFill/>
            <a:miter lim="800000"/>
            <a:headEnd/>
            <a:tailEnd/>
          </a:ln>
        </p:spPr>
        <p:txBody>
          <a:bodyPr>
            <a:spAutoFit/>
          </a:bodyPr>
          <a:lstStyle/>
          <a:p>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Signika Negative" pitchFamily="2" charset="0"/>
            </a:endParaRPr>
          </a:p>
        </p:txBody>
      </p:sp>
      <p:sp>
        <p:nvSpPr>
          <p:cNvPr id="13" name="Rectangle 12"/>
          <p:cNvSpPr/>
          <p:nvPr/>
        </p:nvSpPr>
        <p:spPr>
          <a:xfrm>
            <a:off x="0" y="2506962"/>
            <a:ext cx="9144000" cy="543059"/>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4" name="TextBox 13"/>
          <p:cNvSpPr txBox="1">
            <a:spLocks noChangeArrowheads="1"/>
          </p:cNvSpPr>
          <p:nvPr/>
        </p:nvSpPr>
        <p:spPr bwMode="auto">
          <a:xfrm>
            <a:off x="1376363" y="2604185"/>
            <a:ext cx="6435725" cy="461665"/>
          </a:xfrm>
          <a:prstGeom prst="rect">
            <a:avLst/>
          </a:prstGeom>
          <a:noFill/>
          <a:ln w="9525">
            <a:noFill/>
            <a:miter lim="800000"/>
            <a:headEnd/>
            <a:tailEnd/>
          </a:ln>
        </p:spPr>
        <p:txBody>
          <a:bodyPr>
            <a:spAutoFit/>
          </a:bodyPr>
          <a:lstStyle/>
          <a:p>
            <a:r>
              <a:rPr lang="en-US" altLang="zh-CN" sz="1200" b="1">
                <a:solidFill>
                  <a:schemeClr val="bg1"/>
                </a:solidFill>
              </a:rPr>
              <a:t>Contrary to popular belief</a:t>
            </a:r>
            <a:r>
              <a:rPr lang="en-US" altLang="zh-CN" sz="1200">
                <a:solidFill>
                  <a:schemeClr val="bg1"/>
                </a:solidFill>
              </a:rPr>
              <a:t>, Lorem Ipsum is not simply random text. It has roots in a piece of classical Latin literature from 45 BC. Contrary to popular belief It has roots in a piece of classical.</a:t>
            </a:r>
            <a:endParaRPr lang="en-US" altLang="zh-CN" sz="1200">
              <a:solidFill>
                <a:schemeClr val="bg1"/>
              </a:solidFill>
              <a:latin typeface="Signika Negative" pitchFamily="2" charset="0"/>
            </a:endParaRPr>
          </a:p>
        </p:txBody>
      </p:sp>
      <p:sp>
        <p:nvSpPr>
          <p:cNvPr id="34" name="TextBox 33"/>
          <p:cNvSpPr txBox="1"/>
          <p:nvPr/>
        </p:nvSpPr>
        <p:spPr>
          <a:xfrm>
            <a:off x="4932364" y="3718082"/>
            <a:ext cx="2765425" cy="646331"/>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2" name="Group 4"/>
          <p:cNvGrpSpPr>
            <a:grpSpLocks/>
          </p:cNvGrpSpPr>
          <p:nvPr/>
        </p:nvGrpSpPr>
        <p:grpSpPr bwMode="auto">
          <a:xfrm>
            <a:off x="5014914" y="3366688"/>
            <a:ext cx="2852737" cy="524384"/>
            <a:chOff x="5015040" y="4579419"/>
            <a:chExt cx="2852075" cy="715855"/>
          </a:xfrm>
        </p:grpSpPr>
        <p:sp>
          <p:nvSpPr>
            <p:cNvPr id="40986" name="TextBox 32"/>
            <p:cNvSpPr txBox="1">
              <a:spLocks noChangeArrowheads="1"/>
            </p:cNvSpPr>
            <p:nvPr/>
          </p:nvSpPr>
          <p:spPr bwMode="auto">
            <a:xfrm>
              <a:off x="5391190" y="4627140"/>
              <a:ext cx="2475925" cy="42015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grpSp>
          <p:nvGrpSpPr>
            <p:cNvPr id="40987" name="Group 34"/>
            <p:cNvGrpSpPr>
              <a:grpSpLocks/>
            </p:cNvGrpSpPr>
            <p:nvPr/>
          </p:nvGrpSpPr>
          <p:grpSpPr bwMode="auto">
            <a:xfrm>
              <a:off x="5490851" y="4627258"/>
              <a:ext cx="2093061" cy="278520"/>
              <a:chOff x="1646183" y="4437112"/>
              <a:chExt cx="5016054" cy="278520"/>
            </a:xfrm>
          </p:grpSpPr>
          <p:cxnSp>
            <p:nvCxnSpPr>
              <p:cNvPr id="39" name="Straight Connector 38"/>
              <p:cNvCxnSpPr/>
              <p:nvPr/>
            </p:nvCxnSpPr>
            <p:spPr>
              <a:xfrm>
                <a:off x="1646971" y="4436675"/>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1646971" y="4715391"/>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0988" name="Group 35"/>
            <p:cNvGrpSpPr>
              <a:grpSpLocks/>
            </p:cNvGrpSpPr>
            <p:nvPr/>
          </p:nvGrpSpPr>
          <p:grpSpPr bwMode="auto">
            <a:xfrm>
              <a:off x="5015040" y="4579419"/>
              <a:ext cx="380912" cy="715855"/>
              <a:chOff x="2339752" y="3031456"/>
              <a:chExt cx="380912" cy="715855"/>
            </a:xfrm>
          </p:grpSpPr>
          <p:sp>
            <p:nvSpPr>
              <p:cNvPr id="37" name="Oval 36"/>
              <p:cNvSpPr/>
              <p:nvPr/>
            </p:nvSpPr>
            <p:spPr>
              <a:xfrm>
                <a:off x="2339752" y="3031456"/>
                <a:ext cx="380912" cy="381103"/>
              </a:xfrm>
              <a:prstGeom prst="ellipse">
                <a:avLst/>
              </a:prstGeom>
              <a:solidFill>
                <a:srgbClr val="D1493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40990" name="Rectangle 37"/>
              <p:cNvSpPr>
                <a:spLocks noChangeArrowheads="1"/>
              </p:cNvSpPr>
              <p:nvPr/>
            </p:nvSpPr>
            <p:spPr bwMode="auto">
              <a:xfrm>
                <a:off x="2377929" y="3033046"/>
                <a:ext cx="277576" cy="714265"/>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sp>
        <p:nvSpPr>
          <p:cNvPr id="41" name="Flowchart: Off-page Connector 40"/>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31</a:t>
            </a:r>
            <a:endParaRPr lang="en-US" altLang="zh-CN" sz="1200" b="1">
              <a:solidFill>
                <a:srgbClr val="FFFFFF"/>
              </a:solidFill>
              <a:cs typeface="Arial" charset="0"/>
            </a:endParaRPr>
          </a:p>
        </p:txBody>
      </p:sp>
      <p:sp>
        <p:nvSpPr>
          <p:cNvPr id="25" name="TextBox 24"/>
          <p:cNvSpPr txBox="1"/>
          <p:nvPr/>
        </p:nvSpPr>
        <p:spPr>
          <a:xfrm>
            <a:off x="1376363" y="3718082"/>
            <a:ext cx="2765425" cy="646331"/>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5" name="Group 2"/>
          <p:cNvGrpSpPr>
            <a:grpSpLocks/>
          </p:cNvGrpSpPr>
          <p:nvPr/>
        </p:nvGrpSpPr>
        <p:grpSpPr bwMode="auto">
          <a:xfrm>
            <a:off x="1458913" y="3366688"/>
            <a:ext cx="2852737" cy="524384"/>
            <a:chOff x="1459156" y="4579419"/>
            <a:chExt cx="2852075" cy="715855"/>
          </a:xfrm>
        </p:grpSpPr>
        <p:sp>
          <p:nvSpPr>
            <p:cNvPr id="40978" name="TextBox 23"/>
            <p:cNvSpPr txBox="1">
              <a:spLocks noChangeArrowheads="1"/>
            </p:cNvSpPr>
            <p:nvPr/>
          </p:nvSpPr>
          <p:spPr bwMode="auto">
            <a:xfrm>
              <a:off x="1835306" y="4627140"/>
              <a:ext cx="2475925" cy="42015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grpSp>
          <p:nvGrpSpPr>
            <p:cNvPr id="40979" name="Group 1"/>
            <p:cNvGrpSpPr>
              <a:grpSpLocks/>
            </p:cNvGrpSpPr>
            <p:nvPr/>
          </p:nvGrpSpPr>
          <p:grpSpPr bwMode="auto">
            <a:xfrm>
              <a:off x="1459156" y="4579419"/>
              <a:ext cx="2568872" cy="715855"/>
              <a:chOff x="1459156" y="4579419"/>
              <a:chExt cx="2568872" cy="715855"/>
            </a:xfrm>
          </p:grpSpPr>
          <p:grpSp>
            <p:nvGrpSpPr>
              <p:cNvPr id="40980" name="Group 25"/>
              <p:cNvGrpSpPr>
                <a:grpSpLocks/>
              </p:cNvGrpSpPr>
              <p:nvPr/>
            </p:nvGrpSpPr>
            <p:grpSpPr bwMode="auto">
              <a:xfrm>
                <a:off x="1934967" y="4627258"/>
                <a:ext cx="2093061" cy="278520"/>
                <a:chOff x="1646183" y="4437112"/>
                <a:chExt cx="5016054" cy="278520"/>
              </a:xfrm>
            </p:grpSpPr>
            <p:cxnSp>
              <p:nvCxnSpPr>
                <p:cNvPr id="30" name="Straight Connector 29"/>
                <p:cNvCxnSpPr/>
                <p:nvPr/>
              </p:nvCxnSpPr>
              <p:spPr>
                <a:xfrm>
                  <a:off x="1646971" y="4436675"/>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646971" y="4715391"/>
                  <a:ext cx="50169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0981" name="Group 26"/>
              <p:cNvGrpSpPr>
                <a:grpSpLocks/>
              </p:cNvGrpSpPr>
              <p:nvPr/>
            </p:nvGrpSpPr>
            <p:grpSpPr bwMode="auto">
              <a:xfrm>
                <a:off x="1459156" y="4579419"/>
                <a:ext cx="380912" cy="715855"/>
                <a:chOff x="2339752" y="3031456"/>
                <a:chExt cx="380912" cy="715855"/>
              </a:xfrm>
            </p:grpSpPr>
            <p:sp>
              <p:nvSpPr>
                <p:cNvPr id="28" name="Oval 27"/>
                <p:cNvSpPr/>
                <p:nvPr/>
              </p:nvSpPr>
              <p:spPr>
                <a:xfrm>
                  <a:off x="2339752" y="3031456"/>
                  <a:ext cx="380912" cy="381103"/>
                </a:xfrm>
                <a:prstGeom prst="ellipse">
                  <a:avLst/>
                </a:prstGeom>
                <a:solidFill>
                  <a:srgbClr val="0EBEA9"/>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40983" name="Rectangle 28"/>
                <p:cNvSpPr>
                  <a:spLocks noChangeArrowheads="1"/>
                </p:cNvSpPr>
                <p:nvPr/>
              </p:nvSpPr>
              <p:spPr bwMode="auto">
                <a:xfrm>
                  <a:off x="2377929" y="3033046"/>
                  <a:ext cx="277576" cy="714265"/>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nodeType="afterGroup">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par>
                          <p:cTn id="44" fill="hold" nodeType="afterGroup">
                            <p:stCondLst>
                              <p:cond delay="5000"/>
                            </p:stCondLst>
                            <p:childTnLst>
                              <p:par>
                                <p:cTn id="45" presetID="16" presetClass="entr" presetSubtype="2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nodeType="afterGroup">
                            <p:stCondLst>
                              <p:cond delay="6000"/>
                            </p:stCondLst>
                            <p:childTnLst>
                              <p:par>
                                <p:cTn id="53" presetID="16" presetClass="entr" presetSubtype="21"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barn(inVertical)">
                                      <p:cBhvr>
                                        <p:cTn id="55" dur="500"/>
                                        <p:tgtEl>
                                          <p:spTgt spid="2"/>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19" grpId="0" animBg="1"/>
      <p:bldP spid="15" grpId="0" animBg="1"/>
      <p:bldP spid="8" grpId="0"/>
      <p:bldP spid="9" grpId="0"/>
      <p:bldP spid="13" grpId="0" animBg="1"/>
      <p:bldP spid="14" grpId="0"/>
      <p:bldP spid="3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Arrow Connector 72"/>
          <p:cNvCxnSpPr>
            <a:endCxn id="33" idx="1"/>
          </p:cNvCxnSpPr>
          <p:nvPr/>
        </p:nvCxnSpPr>
        <p:spPr>
          <a:xfrm flipV="1">
            <a:off x="3108326" y="1497233"/>
            <a:ext cx="1247775" cy="516670"/>
          </a:xfrm>
          <a:prstGeom prst="straightConnector1">
            <a:avLst/>
          </a:prstGeom>
          <a:ln>
            <a:solidFill>
              <a:schemeClr val="tx1">
                <a:lumMod val="50000"/>
                <a:lumOff val="50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 name="Group 5"/>
          <p:cNvGrpSpPr>
            <a:grpSpLocks/>
          </p:cNvGrpSpPr>
          <p:nvPr/>
        </p:nvGrpSpPr>
        <p:grpSpPr bwMode="auto">
          <a:xfrm>
            <a:off x="1389064" y="1637512"/>
            <a:ext cx="1558925" cy="1145841"/>
            <a:chOff x="5499844" y="2085507"/>
            <a:chExt cx="1559517" cy="1559517"/>
          </a:xfrm>
        </p:grpSpPr>
        <p:sp>
          <p:nvSpPr>
            <p:cNvPr id="49" name="Oval 48"/>
            <p:cNvSpPr/>
            <p:nvPr/>
          </p:nvSpPr>
          <p:spPr>
            <a:xfrm>
              <a:off x="5499844" y="2085507"/>
              <a:ext cx="1559517" cy="1559517"/>
            </a:xfrm>
            <a:prstGeom prst="ellipse">
              <a:avLst/>
            </a:prstGeom>
            <a:solidFill>
              <a:srgbClr val="D1493B"/>
            </a:solidFill>
            <a:ln w="28575">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600">
                <a:solidFill>
                  <a:srgbClr val="FFFFFF"/>
                </a:solidFill>
                <a:cs typeface="Arial" charset="0"/>
              </a:endParaRPr>
            </a:p>
          </p:txBody>
        </p:sp>
        <p:sp>
          <p:nvSpPr>
            <p:cNvPr id="42017" name="TextBox 49"/>
            <p:cNvSpPr txBox="1">
              <a:spLocks noChangeArrowheads="1"/>
            </p:cNvSpPr>
            <p:nvPr/>
          </p:nvSpPr>
          <p:spPr bwMode="auto">
            <a:xfrm>
              <a:off x="5827302" y="2230025"/>
              <a:ext cx="559982" cy="1047228"/>
            </a:xfrm>
            <a:prstGeom prst="rect">
              <a:avLst/>
            </a:prstGeom>
            <a:noFill/>
            <a:ln w="9525">
              <a:noFill/>
              <a:miter lim="800000"/>
              <a:headEnd/>
              <a:tailEnd/>
            </a:ln>
          </p:spPr>
          <p:txBody>
            <a:bodyPr wrap="none">
              <a:spAutoFit/>
            </a:bodyPr>
            <a:lstStyle/>
            <a:p>
              <a:pPr algn="ctr"/>
              <a:r>
                <a:rPr lang="es-HN" altLang="zh-CN" sz="4400" b="1">
                  <a:solidFill>
                    <a:srgbClr val="F5C24C"/>
                  </a:solidFill>
                  <a:latin typeface="Signika Negative" pitchFamily="2" charset="0"/>
                </a:rPr>
                <a:t>+5</a:t>
              </a:r>
              <a:endParaRPr lang="en-US" altLang="zh-CN" sz="4400" b="1">
                <a:solidFill>
                  <a:srgbClr val="F5C24C"/>
                </a:solidFill>
                <a:latin typeface="Signika Negative" pitchFamily="2" charset="0"/>
              </a:endParaRPr>
            </a:p>
          </p:txBody>
        </p:sp>
        <p:sp>
          <p:nvSpPr>
            <p:cNvPr id="42018" name="Rectangle 50"/>
            <p:cNvSpPr>
              <a:spLocks noChangeArrowheads="1"/>
            </p:cNvSpPr>
            <p:nvPr/>
          </p:nvSpPr>
          <p:spPr bwMode="auto">
            <a:xfrm>
              <a:off x="5613236" y="2573712"/>
              <a:ext cx="1338301" cy="879672"/>
            </a:xfrm>
            <a:prstGeom prst="rect">
              <a:avLst/>
            </a:prstGeom>
            <a:noFill/>
            <a:ln w="9525">
              <a:noFill/>
              <a:miter lim="800000"/>
              <a:headEnd/>
              <a:tailEnd/>
            </a:ln>
          </p:spPr>
          <p:txBody>
            <a:bodyPr anchor="b">
              <a:spAutoFit/>
            </a:bodyPr>
            <a:lstStyle/>
            <a:p>
              <a:pPr algn="ctr"/>
              <a:r>
                <a:rPr lang="en-US" altLang="zh-CN" sz="1200" b="1">
                  <a:solidFill>
                    <a:schemeClr val="bg1"/>
                  </a:solidFill>
                </a:rPr>
                <a:t>Gain for each happy</a:t>
              </a:r>
            </a:p>
            <a:p>
              <a:pPr algn="ctr"/>
              <a:r>
                <a:rPr lang="en-US" altLang="zh-CN" sz="1200" b="1">
                  <a:solidFill>
                    <a:schemeClr val="bg1"/>
                  </a:solidFill>
                </a:rPr>
                <a:t>customer</a:t>
              </a:r>
              <a:endParaRPr lang="en-US" altLang="zh-CN" sz="1200" i="1">
                <a:solidFill>
                  <a:schemeClr val="bg1"/>
                </a:solidFill>
              </a:endParaRPr>
            </a:p>
          </p:txBody>
        </p:sp>
        <p:pic>
          <p:nvPicPr>
            <p:cNvPr id="42019" name="Picture 4"/>
            <p:cNvPicPr>
              <a:picLocks noChangeAspect="1" noChangeArrowheads="1"/>
            </p:cNvPicPr>
            <p:nvPr/>
          </p:nvPicPr>
          <p:blipFill>
            <a:blip r:embed="rId2" cstate="print">
              <a:grayscl/>
              <a:biLevel thresh="50000"/>
            </a:blip>
            <a:srcRect/>
            <a:stretch>
              <a:fillRect/>
            </a:stretch>
          </p:blipFill>
          <p:spPr bwMode="auto">
            <a:xfrm>
              <a:off x="6421842" y="2372603"/>
              <a:ext cx="185432" cy="446477"/>
            </a:xfrm>
            <a:prstGeom prst="rect">
              <a:avLst/>
            </a:prstGeom>
            <a:noFill/>
            <a:ln w="9525">
              <a:noFill/>
              <a:miter lim="800000"/>
              <a:headEnd/>
              <a:tailEnd/>
            </a:ln>
          </p:spPr>
        </p:pic>
      </p:grpSp>
      <p:sp>
        <p:nvSpPr>
          <p:cNvPr id="7" name="Subtitle 2"/>
          <p:cNvSpPr txBox="1">
            <a:spLocks/>
          </p:cNvSpPr>
          <p:nvPr/>
        </p:nvSpPr>
        <p:spPr>
          <a:xfrm>
            <a:off x="1041400" y="488893"/>
            <a:ext cx="66992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Service Infographic Sample</a:t>
            </a:r>
          </a:p>
        </p:txBody>
      </p:sp>
      <p:sp>
        <p:nvSpPr>
          <p:cNvPr id="8" name="TextBox 7"/>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sp>
        <p:nvSpPr>
          <p:cNvPr id="33" name="Subtitle 2"/>
          <p:cNvSpPr txBox="1">
            <a:spLocks/>
          </p:cNvSpPr>
          <p:nvPr/>
        </p:nvSpPr>
        <p:spPr>
          <a:xfrm>
            <a:off x="4356100" y="1365288"/>
            <a:ext cx="2808288" cy="26527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400" b="1" spc="-150" dirty="0" smtClean="0">
                <a:solidFill>
                  <a:schemeClr val="tx1">
                    <a:lumMod val="65000"/>
                    <a:lumOff val="35000"/>
                  </a:schemeClr>
                </a:solidFill>
                <a:latin typeface="Signika Negative" pitchFamily="2" charset="0"/>
                <a:ea typeface="Franchise" pitchFamily="49" charset="0"/>
              </a:rPr>
              <a:t>What customers want</a:t>
            </a:r>
          </a:p>
        </p:txBody>
      </p:sp>
      <p:sp>
        <p:nvSpPr>
          <p:cNvPr id="34" name="Rectangle 33"/>
          <p:cNvSpPr/>
          <p:nvPr/>
        </p:nvSpPr>
        <p:spPr>
          <a:xfrm>
            <a:off x="-1588" y="3759749"/>
            <a:ext cx="9144001" cy="543059"/>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3" name="Group 1"/>
          <p:cNvGrpSpPr>
            <a:grpSpLocks/>
          </p:cNvGrpSpPr>
          <p:nvPr/>
        </p:nvGrpSpPr>
        <p:grpSpPr bwMode="auto">
          <a:xfrm>
            <a:off x="1754143" y="3794472"/>
            <a:ext cx="6200821" cy="646331"/>
            <a:chOff x="1753581" y="5162921"/>
            <a:chExt cx="6201207" cy="880011"/>
          </a:xfrm>
        </p:grpSpPr>
        <p:sp>
          <p:nvSpPr>
            <p:cNvPr id="42013" name="TextBox 35"/>
            <p:cNvSpPr txBox="1">
              <a:spLocks noChangeArrowheads="1"/>
            </p:cNvSpPr>
            <p:nvPr/>
          </p:nvSpPr>
          <p:spPr bwMode="auto">
            <a:xfrm>
              <a:off x="1753581" y="5162921"/>
              <a:ext cx="776223" cy="880011"/>
            </a:xfrm>
            <a:prstGeom prst="rect">
              <a:avLst/>
            </a:prstGeom>
            <a:noFill/>
            <a:ln w="9525">
              <a:noFill/>
              <a:miter lim="800000"/>
              <a:headEnd/>
              <a:tailEnd/>
            </a:ln>
          </p:spPr>
          <p:txBody>
            <a:bodyPr wrap="none">
              <a:spAutoFit/>
            </a:bodyPr>
            <a:lstStyle/>
            <a:p>
              <a:pPr algn="ctr"/>
              <a:r>
                <a:rPr lang="es-HN" altLang="zh-CN" sz="3600" b="1">
                  <a:solidFill>
                    <a:schemeClr val="bg1"/>
                  </a:solidFill>
                  <a:latin typeface="Signika Negative" pitchFamily="2" charset="0"/>
                </a:rPr>
                <a:t>86%</a:t>
              </a:r>
              <a:endParaRPr lang="en-US" altLang="zh-CN" sz="3600" b="1">
                <a:solidFill>
                  <a:schemeClr val="bg1"/>
                </a:solidFill>
                <a:latin typeface="Signika Negative" pitchFamily="2" charset="0"/>
              </a:endParaRPr>
            </a:p>
          </p:txBody>
        </p:sp>
        <p:sp>
          <p:nvSpPr>
            <p:cNvPr id="42014" name="TextBox 36"/>
            <p:cNvSpPr txBox="1">
              <a:spLocks noChangeArrowheads="1"/>
            </p:cNvSpPr>
            <p:nvPr/>
          </p:nvSpPr>
          <p:spPr bwMode="auto">
            <a:xfrm>
              <a:off x="2892284" y="5245729"/>
              <a:ext cx="5062504" cy="628579"/>
            </a:xfrm>
            <a:prstGeom prst="rect">
              <a:avLst/>
            </a:prstGeom>
            <a:noFill/>
            <a:ln w="9525">
              <a:noFill/>
              <a:miter lim="800000"/>
              <a:headEnd/>
              <a:tailEnd/>
            </a:ln>
          </p:spPr>
          <p:txBody>
            <a:bodyPr>
              <a:spAutoFit/>
            </a:bodyPr>
            <a:lstStyle/>
            <a:p>
              <a:r>
                <a:rPr lang="en-US" altLang="zh-CN" sz="1200">
                  <a:solidFill>
                    <a:schemeClr val="bg1"/>
                  </a:solidFill>
                </a:rPr>
                <a:t>Of consumers have quit doing business with a company because of a bad customer experience, that’s up from 59% 4 years ago.</a:t>
              </a:r>
              <a:endParaRPr lang="en-US" altLang="zh-CN" sz="1200">
                <a:solidFill>
                  <a:schemeClr val="bg1"/>
                </a:solidFill>
                <a:latin typeface="Signika Negative" pitchFamily="2" charset="0"/>
              </a:endParaRPr>
            </a:p>
          </p:txBody>
        </p:sp>
        <p:cxnSp>
          <p:nvCxnSpPr>
            <p:cNvPr id="38" name="Straight Arrow Connector 37"/>
            <p:cNvCxnSpPr/>
            <p:nvPr/>
          </p:nvCxnSpPr>
          <p:spPr>
            <a:xfrm flipV="1">
              <a:off x="2807793" y="5316097"/>
              <a:ext cx="0" cy="338498"/>
            </a:xfrm>
            <a:prstGeom prst="straightConnector1">
              <a:avLst/>
            </a:prstGeom>
            <a:ln>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grpSp>
        <p:nvGrpSpPr>
          <p:cNvPr id="4" name="Group 11"/>
          <p:cNvGrpSpPr>
            <a:grpSpLocks/>
          </p:cNvGrpSpPr>
          <p:nvPr/>
        </p:nvGrpSpPr>
        <p:grpSpPr bwMode="auto">
          <a:xfrm>
            <a:off x="4367214" y="1812513"/>
            <a:ext cx="3228975" cy="885611"/>
            <a:chOff x="4799801" y="3265697"/>
            <a:chExt cx="3228583" cy="1203287"/>
          </a:xfrm>
        </p:grpSpPr>
        <p:grpSp>
          <p:nvGrpSpPr>
            <p:cNvPr id="42005" name="Group 10"/>
            <p:cNvGrpSpPr>
              <a:grpSpLocks/>
            </p:cNvGrpSpPr>
            <p:nvPr/>
          </p:nvGrpSpPr>
          <p:grpSpPr bwMode="auto">
            <a:xfrm>
              <a:off x="4878754" y="3265697"/>
              <a:ext cx="425461" cy="425461"/>
              <a:chOff x="5183212" y="3344747"/>
              <a:chExt cx="425461" cy="425461"/>
            </a:xfrm>
          </p:grpSpPr>
          <p:sp>
            <p:nvSpPr>
              <p:cNvPr id="9" name="Oval 8"/>
              <p:cNvSpPr/>
              <p:nvPr/>
            </p:nvSpPr>
            <p:spPr>
              <a:xfrm>
                <a:off x="5183624" y="3344747"/>
                <a:ext cx="425398" cy="424599"/>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42012" name="Picture 3"/>
              <p:cNvPicPr>
                <a:picLocks noChangeAspect="1" noChangeArrowheads="1"/>
              </p:cNvPicPr>
              <p:nvPr/>
            </p:nvPicPr>
            <p:blipFill>
              <a:blip r:embed="rId3" cstate="print"/>
              <a:srcRect/>
              <a:stretch>
                <a:fillRect/>
              </a:stretch>
            </p:blipFill>
            <p:spPr bwMode="auto">
              <a:xfrm>
                <a:off x="5311407" y="3463417"/>
                <a:ext cx="188121" cy="188121"/>
              </a:xfrm>
              <a:prstGeom prst="rect">
                <a:avLst/>
              </a:prstGeom>
              <a:noFill/>
              <a:ln w="9525">
                <a:noFill/>
                <a:miter lim="800000"/>
                <a:headEnd/>
                <a:tailEnd/>
              </a:ln>
            </p:spPr>
          </p:pic>
        </p:grpSp>
        <p:sp>
          <p:nvSpPr>
            <p:cNvPr id="42006" name="TextBox 58"/>
            <p:cNvSpPr txBox="1">
              <a:spLocks noChangeArrowheads="1"/>
            </p:cNvSpPr>
            <p:nvPr/>
          </p:nvSpPr>
          <p:spPr bwMode="auto">
            <a:xfrm>
              <a:off x="5304565" y="3303792"/>
              <a:ext cx="2723819" cy="418179"/>
            </a:xfrm>
            <a:prstGeom prst="rect">
              <a:avLst/>
            </a:prstGeom>
            <a:noFill/>
            <a:ln w="9525">
              <a:noFill/>
              <a:miter lim="800000"/>
              <a:headEnd/>
              <a:tailEnd/>
            </a:ln>
          </p:spPr>
          <p:txBody>
            <a:bodyPr>
              <a:spAutoFit/>
            </a:bodyPr>
            <a:lstStyle/>
            <a:p>
              <a:r>
                <a:rPr lang="en-US" altLang="zh-CN" sz="1400" b="1">
                  <a:solidFill>
                    <a:srgbClr val="7F7F7F"/>
                  </a:solidFill>
                  <a:latin typeface="Signika Negative" pitchFamily="2" charset="0"/>
                </a:rPr>
                <a:t>Immediate Service</a:t>
              </a:r>
              <a:endParaRPr lang="en-CA" altLang="zh-CN" sz="1400" b="1">
                <a:solidFill>
                  <a:srgbClr val="7F7F7F"/>
                </a:solidFill>
                <a:latin typeface="Signika Negative" pitchFamily="2" charset="0"/>
              </a:endParaRPr>
            </a:p>
          </p:txBody>
        </p:sp>
        <p:sp>
          <p:nvSpPr>
            <p:cNvPr id="66" name="TextBox 65"/>
            <p:cNvSpPr txBox="1"/>
            <p:nvPr/>
          </p:nvSpPr>
          <p:spPr>
            <a:xfrm>
              <a:off x="4799801" y="3778990"/>
              <a:ext cx="3041281" cy="689994"/>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2008" name="Group 66"/>
            <p:cNvGrpSpPr>
              <a:grpSpLocks/>
            </p:cNvGrpSpPr>
            <p:nvPr/>
          </p:nvGrpSpPr>
          <p:grpSpPr bwMode="auto">
            <a:xfrm>
              <a:off x="5414493" y="3303309"/>
              <a:ext cx="2302367" cy="306372"/>
              <a:chOff x="1646183" y="4437112"/>
              <a:chExt cx="5016054" cy="278520"/>
            </a:xfrm>
          </p:grpSpPr>
          <p:cxnSp>
            <p:nvCxnSpPr>
              <p:cNvPr id="71" name="Straight Connector 70"/>
              <p:cNvCxnSpPr/>
              <p:nvPr/>
            </p:nvCxnSpPr>
            <p:spPr>
              <a:xfrm>
                <a:off x="1645301" y="4437230"/>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645301" y="4715149"/>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0" name="Group 73"/>
          <p:cNvGrpSpPr>
            <a:grpSpLocks/>
          </p:cNvGrpSpPr>
          <p:nvPr/>
        </p:nvGrpSpPr>
        <p:grpSpPr bwMode="auto">
          <a:xfrm>
            <a:off x="4367214" y="2712518"/>
            <a:ext cx="3228975" cy="884222"/>
            <a:chOff x="4799801" y="3265697"/>
            <a:chExt cx="3228583" cy="1203433"/>
          </a:xfrm>
        </p:grpSpPr>
        <p:grpSp>
          <p:nvGrpSpPr>
            <p:cNvPr id="41997" name="Group 74"/>
            <p:cNvGrpSpPr>
              <a:grpSpLocks/>
            </p:cNvGrpSpPr>
            <p:nvPr/>
          </p:nvGrpSpPr>
          <p:grpSpPr bwMode="auto">
            <a:xfrm>
              <a:off x="4878754" y="3265697"/>
              <a:ext cx="425461" cy="425461"/>
              <a:chOff x="5183212" y="3344747"/>
              <a:chExt cx="425461" cy="425461"/>
            </a:xfrm>
          </p:grpSpPr>
          <p:sp>
            <p:nvSpPr>
              <p:cNvPr id="81" name="Oval 80"/>
              <p:cNvSpPr/>
              <p:nvPr/>
            </p:nvSpPr>
            <p:spPr>
              <a:xfrm>
                <a:off x="5183624" y="3344747"/>
                <a:ext cx="425398" cy="425317"/>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42004" name="Picture 3"/>
              <p:cNvPicPr>
                <a:picLocks noChangeAspect="1" noChangeArrowheads="1"/>
              </p:cNvPicPr>
              <p:nvPr/>
            </p:nvPicPr>
            <p:blipFill>
              <a:blip r:embed="rId3" cstate="print"/>
              <a:srcRect/>
              <a:stretch>
                <a:fillRect/>
              </a:stretch>
            </p:blipFill>
            <p:spPr bwMode="auto">
              <a:xfrm>
                <a:off x="5311407" y="3463417"/>
                <a:ext cx="188121" cy="188121"/>
              </a:xfrm>
              <a:prstGeom prst="rect">
                <a:avLst/>
              </a:prstGeom>
              <a:noFill/>
              <a:ln w="9525">
                <a:noFill/>
                <a:miter lim="800000"/>
                <a:headEnd/>
                <a:tailEnd/>
              </a:ln>
            </p:spPr>
          </p:pic>
        </p:grpSp>
        <p:sp>
          <p:nvSpPr>
            <p:cNvPr id="41998" name="TextBox 75"/>
            <p:cNvSpPr txBox="1">
              <a:spLocks noChangeArrowheads="1"/>
            </p:cNvSpPr>
            <p:nvPr/>
          </p:nvSpPr>
          <p:spPr bwMode="auto">
            <a:xfrm>
              <a:off x="5304565" y="3303793"/>
              <a:ext cx="2723819" cy="418887"/>
            </a:xfrm>
            <a:prstGeom prst="rect">
              <a:avLst/>
            </a:prstGeom>
            <a:noFill/>
            <a:ln w="9525">
              <a:noFill/>
              <a:miter lim="800000"/>
              <a:headEnd/>
              <a:tailEnd/>
            </a:ln>
          </p:spPr>
          <p:txBody>
            <a:bodyPr>
              <a:spAutoFit/>
            </a:bodyPr>
            <a:lstStyle/>
            <a:p>
              <a:r>
                <a:rPr lang="en-US" altLang="zh-CN" sz="1400" b="1">
                  <a:solidFill>
                    <a:srgbClr val="7F7F7F"/>
                  </a:solidFill>
                  <a:latin typeface="Signika Negative" pitchFamily="2" charset="0"/>
                </a:rPr>
                <a:t>More Self Service</a:t>
              </a:r>
              <a:endParaRPr lang="en-CA" altLang="zh-CN" sz="1400" b="1">
                <a:solidFill>
                  <a:srgbClr val="7F7F7F"/>
                </a:solidFill>
                <a:latin typeface="Signika Negative" pitchFamily="2" charset="0"/>
              </a:endParaRPr>
            </a:p>
          </p:txBody>
        </p:sp>
        <p:sp>
          <p:nvSpPr>
            <p:cNvPr id="77" name="TextBox 76"/>
            <p:cNvSpPr txBox="1"/>
            <p:nvPr/>
          </p:nvSpPr>
          <p:spPr>
            <a:xfrm>
              <a:off x="4799801" y="3777968"/>
              <a:ext cx="3041281" cy="691162"/>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42000" name="Group 77"/>
            <p:cNvGrpSpPr>
              <a:grpSpLocks/>
            </p:cNvGrpSpPr>
            <p:nvPr/>
          </p:nvGrpSpPr>
          <p:grpSpPr bwMode="auto">
            <a:xfrm>
              <a:off x="5414493" y="3303309"/>
              <a:ext cx="2302367" cy="306372"/>
              <a:chOff x="1646183" y="4437112"/>
              <a:chExt cx="5016054" cy="278520"/>
            </a:xfrm>
          </p:grpSpPr>
          <p:cxnSp>
            <p:nvCxnSpPr>
              <p:cNvPr id="79" name="Straight Connector 78"/>
              <p:cNvCxnSpPr/>
              <p:nvPr/>
            </p:nvCxnSpPr>
            <p:spPr>
              <a:xfrm>
                <a:off x="1645301" y="4437288"/>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645301" y="4715679"/>
                <a:ext cx="501783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41" name="Flowchart: Off-page Connector 40"/>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32</a:t>
            </a:r>
            <a:endParaRPr lang="en-US" altLang="zh-CN" sz="1200" b="1">
              <a:solidFill>
                <a:srgbClr val="FFFFFF"/>
              </a:solidFill>
              <a:cs typeface="Arial" charset="0"/>
            </a:endParaRPr>
          </a:p>
        </p:txBody>
      </p:sp>
      <p:pic>
        <p:nvPicPr>
          <p:cNvPr id="41996" name="Picture 41"/>
          <p:cNvPicPr>
            <a:picLocks noChangeAspect="1"/>
          </p:cNvPicPr>
          <p:nvPr/>
        </p:nvPicPr>
        <p:blipFill>
          <a:blip r:embed="rId4" cstate="print"/>
          <a:srcRect/>
          <a:stretch>
            <a:fillRect/>
          </a:stretch>
        </p:blipFill>
        <p:spPr bwMode="auto">
          <a:xfrm>
            <a:off x="8027988" y="4584754"/>
            <a:ext cx="830262" cy="2486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left)">
                                      <p:cBhvr>
                                        <p:cTn id="27" dur="500"/>
                                        <p:tgtEl>
                                          <p:spTgt spid="73"/>
                                        </p:tgtEl>
                                      </p:cBhvr>
                                    </p:animEffect>
                                  </p:childTnLst>
                                </p:cTn>
                              </p:par>
                            </p:childTnLst>
                          </p:cTn>
                        </p:par>
                        <p:par>
                          <p:cTn id="28" fill="hold" nodeType="afterGroup">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nodeType="afterGroup">
                            <p:stCondLst>
                              <p:cond delay="4000"/>
                            </p:stCondLst>
                            <p:childTnLst>
                              <p:par>
                                <p:cTn id="37" presetID="16" presetClass="entr" presetSubtype="2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3" grpId="0"/>
      <p:bldP spid="3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p:nvPr/>
        </p:nvGraphicFramePr>
        <p:xfrm>
          <a:off x="1075506" y="1091249"/>
          <a:ext cx="7620000" cy="21650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Circle Process Sample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cxnSp>
        <p:nvCxnSpPr>
          <p:cNvPr id="18" name="Straight Arrow Connector 17"/>
          <p:cNvCxnSpPr/>
          <p:nvPr/>
        </p:nvCxnSpPr>
        <p:spPr>
          <a:xfrm>
            <a:off x="3409950" y="3387524"/>
            <a:ext cx="0" cy="847228"/>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1376364" y="3301413"/>
            <a:ext cx="1971675" cy="1384995"/>
          </a:xfrm>
          <a:prstGeom prst="rect">
            <a:avLst/>
          </a:prstGeom>
          <a:noFill/>
          <a:ln w="9525">
            <a:noFill/>
            <a:miter lim="800000"/>
            <a:headEnd/>
            <a:tailEnd/>
          </a:ln>
        </p:spPr>
        <p:txBody>
          <a:bodyPr>
            <a:spAutoFit/>
          </a:bodyPr>
          <a:lstStyle/>
          <a:p>
            <a:r>
              <a:rPr lang="en-US" altLang="zh-CN" sz="1200" b="1">
                <a:solidFill>
                  <a:srgbClr val="595959"/>
                </a:solidFill>
              </a:rPr>
              <a:t>DESIGN</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sp>
        <p:nvSpPr>
          <p:cNvPr id="26" name="TextBox 25"/>
          <p:cNvSpPr txBox="1">
            <a:spLocks noChangeArrowheads="1"/>
          </p:cNvSpPr>
          <p:nvPr/>
        </p:nvSpPr>
        <p:spPr bwMode="auto">
          <a:xfrm>
            <a:off x="3622676" y="3301413"/>
            <a:ext cx="1971675" cy="1384995"/>
          </a:xfrm>
          <a:prstGeom prst="rect">
            <a:avLst/>
          </a:prstGeom>
          <a:noFill/>
          <a:ln w="9525">
            <a:noFill/>
            <a:miter lim="800000"/>
            <a:headEnd/>
            <a:tailEnd/>
          </a:ln>
        </p:spPr>
        <p:txBody>
          <a:bodyPr>
            <a:spAutoFit/>
          </a:bodyPr>
          <a:lstStyle/>
          <a:p>
            <a:r>
              <a:rPr lang="en-US" altLang="zh-CN" sz="1200" b="1">
                <a:solidFill>
                  <a:srgbClr val="595959"/>
                </a:solidFill>
              </a:rPr>
              <a:t>WEB</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sp>
        <p:nvSpPr>
          <p:cNvPr id="27" name="TextBox 26"/>
          <p:cNvSpPr txBox="1">
            <a:spLocks noChangeArrowheads="1"/>
          </p:cNvSpPr>
          <p:nvPr/>
        </p:nvSpPr>
        <p:spPr bwMode="auto">
          <a:xfrm>
            <a:off x="5867401" y="3301413"/>
            <a:ext cx="1971675" cy="1384995"/>
          </a:xfrm>
          <a:prstGeom prst="rect">
            <a:avLst/>
          </a:prstGeom>
          <a:noFill/>
          <a:ln w="9525">
            <a:noFill/>
            <a:miter lim="800000"/>
            <a:headEnd/>
            <a:tailEnd/>
          </a:ln>
        </p:spPr>
        <p:txBody>
          <a:bodyPr>
            <a:spAutoFit/>
          </a:bodyPr>
          <a:lstStyle/>
          <a:p>
            <a:r>
              <a:rPr lang="en-US" altLang="zh-CN" sz="1200" b="1">
                <a:solidFill>
                  <a:srgbClr val="595959"/>
                </a:solidFill>
              </a:rPr>
              <a:t>VIDEO</a:t>
            </a:r>
            <a:r>
              <a:rPr lang="en-US" altLang="zh-CN" sz="1200" b="1">
                <a:solidFill>
                  <a:srgbClr val="A6A6A6"/>
                </a:solidFill>
              </a:rPr>
              <a:t/>
            </a:r>
            <a:br>
              <a:rPr lang="en-US" altLang="zh-CN" sz="1200" b="1">
                <a:solidFill>
                  <a:srgbClr val="A6A6A6"/>
                </a:solidFill>
              </a:rPr>
            </a:br>
            <a:r>
              <a:rPr lang="en-US" altLang="zh-CN" sz="1200">
                <a:solidFill>
                  <a:srgbClr val="A6A6A6"/>
                </a:solidFill>
              </a:rPr>
              <a:t>standard dummy text ever since the 1500s, when an unknown printer took a galley of type and scrambled it to make a type specimen book. </a:t>
            </a:r>
          </a:p>
        </p:txBody>
      </p:sp>
      <p:cxnSp>
        <p:nvCxnSpPr>
          <p:cNvPr id="28" name="Straight Arrow Connector 27"/>
          <p:cNvCxnSpPr/>
          <p:nvPr/>
        </p:nvCxnSpPr>
        <p:spPr>
          <a:xfrm>
            <a:off x="5705475" y="3387524"/>
            <a:ext cx="0" cy="847228"/>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2" name="Flowchart: Off-page Connector 11"/>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33</a:t>
            </a:r>
            <a:endParaRPr lang="en-US" altLang="zh-CN" sz="1200" b="1">
              <a:solidFill>
                <a:srgbClr val="FFFFFF"/>
              </a:solidFill>
              <a:cs typeface="Arial" charset="0"/>
            </a:endParaRPr>
          </a:p>
        </p:txBody>
      </p:sp>
      <p:pic>
        <p:nvPicPr>
          <p:cNvPr id="43019" name="Picture 12"/>
          <p:cNvPicPr>
            <a:picLocks noChangeAspect="1"/>
          </p:cNvPicPr>
          <p:nvPr/>
        </p:nvPicPr>
        <p:blipFill>
          <a:blip r:embed="rId7" cstate="print"/>
          <a:srcRect/>
          <a:stretch>
            <a:fillRect/>
          </a:stretch>
        </p:blipFill>
        <p:spPr bwMode="auto">
          <a:xfrm>
            <a:off x="8027988" y="4584754"/>
            <a:ext cx="830262" cy="2486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P spid="19" grpId="0"/>
      <p:bldP spid="26"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0" y="0"/>
            <a:ext cx="9144000" cy="5040313"/>
          </a:xfrm>
          <a:prstGeom prst="rect">
            <a:avLst/>
          </a:prstGeom>
          <a:noFill/>
          <a:ln w="9525">
            <a:noFill/>
            <a:miter lim="800000"/>
            <a:headEnd/>
            <a:tailEnd/>
          </a:ln>
        </p:spPr>
      </p:pic>
      <p:grpSp>
        <p:nvGrpSpPr>
          <p:cNvPr id="2" name="Group 1"/>
          <p:cNvGrpSpPr>
            <a:grpSpLocks/>
          </p:cNvGrpSpPr>
          <p:nvPr/>
        </p:nvGrpSpPr>
        <p:grpSpPr bwMode="auto">
          <a:xfrm>
            <a:off x="5580064" y="1355565"/>
            <a:ext cx="3125787" cy="2752918"/>
            <a:chOff x="5580113" y="1844823"/>
            <a:chExt cx="3125662" cy="3744890"/>
          </a:xfrm>
        </p:grpSpPr>
        <p:sp>
          <p:nvSpPr>
            <p:cNvPr id="3" name="Isosceles Triangle 2"/>
            <p:cNvSpPr/>
            <p:nvPr/>
          </p:nvSpPr>
          <p:spPr>
            <a:xfrm rot="16200000">
              <a:off x="5390303" y="2682687"/>
              <a:ext cx="666946" cy="287326"/>
            </a:xfrm>
            <a:prstGeom prst="triangle">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5" name="Rectangle 14"/>
            <p:cNvSpPr/>
            <p:nvPr/>
          </p:nvSpPr>
          <p:spPr>
            <a:xfrm>
              <a:off x="5867439" y="1844823"/>
              <a:ext cx="2838336" cy="352744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4038" name="TextBox 11"/>
            <p:cNvSpPr txBox="1">
              <a:spLocks noChangeArrowheads="1"/>
            </p:cNvSpPr>
            <p:nvPr/>
          </p:nvSpPr>
          <p:spPr bwMode="auto">
            <a:xfrm>
              <a:off x="6060614" y="3956864"/>
              <a:ext cx="2327810" cy="1632849"/>
            </a:xfrm>
            <a:prstGeom prst="rect">
              <a:avLst/>
            </a:prstGeom>
            <a:noFill/>
            <a:ln w="9525">
              <a:noFill/>
              <a:miter lim="800000"/>
              <a:headEnd/>
              <a:tailEnd/>
            </a:ln>
          </p:spPr>
          <p:txBody>
            <a:bodyPr>
              <a:spAutoFit/>
            </a:bodyPr>
            <a:lstStyle/>
            <a:p>
              <a:r>
                <a:rPr lang="en-US" altLang="zh-CN" sz="1200" i="1">
                  <a:solidFill>
                    <a:schemeClr val="bg1"/>
                  </a:solidFill>
                </a:rPr>
                <a:t>Contrary to popular belief </a:t>
              </a:r>
              <a:r>
                <a:rPr lang="en-US" altLang="zh-CN" sz="1200">
                  <a:solidFill>
                    <a:schemeClr val="bg1"/>
                  </a:solidFill>
                </a:rPr>
                <a:t>It has roots in a piece of classical Latin literature from 45 BC. Contrary to popular belief It has roots in a piece of classical Latin literature from 45 BC. </a:t>
              </a:r>
              <a:endParaRPr lang="en-US" altLang="zh-CN" sz="1200">
                <a:solidFill>
                  <a:schemeClr val="bg1"/>
                </a:solidFill>
                <a:latin typeface="Signika Negative" pitchFamily="2" charset="0"/>
              </a:endParaRPr>
            </a:p>
          </p:txBody>
        </p:sp>
        <p:sp>
          <p:nvSpPr>
            <p:cNvPr id="44039" name="Rectangle 3"/>
            <p:cNvSpPr>
              <a:spLocks noChangeArrowheads="1"/>
            </p:cNvSpPr>
            <p:nvPr/>
          </p:nvSpPr>
          <p:spPr bwMode="auto">
            <a:xfrm>
              <a:off x="6072829" y="2012647"/>
              <a:ext cx="2502024" cy="1632849"/>
            </a:xfrm>
            <a:prstGeom prst="rect">
              <a:avLst/>
            </a:prstGeom>
            <a:noFill/>
            <a:ln w="9525">
              <a:noFill/>
              <a:miter lim="800000"/>
              <a:headEnd/>
              <a:tailEnd/>
            </a:ln>
          </p:spPr>
          <p:txBody>
            <a:bodyPr>
              <a:spAutoFit/>
            </a:bodyPr>
            <a:lstStyle/>
            <a:p>
              <a:r>
                <a:rPr lang="en-US" altLang="zh-CN" sz="2400" b="1">
                  <a:solidFill>
                    <a:schemeClr val="bg1"/>
                  </a:solidFill>
                  <a:latin typeface="Signika Negative" pitchFamily="2" charset="0"/>
                </a:rPr>
                <a:t>Growth is never by mere chance; it is the result of forces working together.</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9144000" cy="2718075"/>
          </a:xfrm>
          <a:prstGeom prst="rect">
            <a:avLst/>
          </a:prstGeom>
          <a:pattFill prst="pct90">
            <a:fgClr>
              <a:srgbClr val="D1493B"/>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2" name="Group 1"/>
          <p:cNvGrpSpPr>
            <a:grpSpLocks/>
          </p:cNvGrpSpPr>
          <p:nvPr/>
        </p:nvGrpSpPr>
        <p:grpSpPr bwMode="auto">
          <a:xfrm>
            <a:off x="1177925" y="3425023"/>
            <a:ext cx="1665288" cy="412889"/>
            <a:chOff x="1177635" y="4659124"/>
            <a:chExt cx="1666173" cy="561730"/>
          </a:xfrm>
        </p:grpSpPr>
        <p:sp>
          <p:nvSpPr>
            <p:cNvPr id="11" name="TextBox 10"/>
            <p:cNvSpPr txBox="1"/>
            <p:nvPr/>
          </p:nvSpPr>
          <p:spPr>
            <a:xfrm>
              <a:off x="1177635" y="4659124"/>
              <a:ext cx="1666173" cy="460598"/>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Indio Lempira</a:t>
              </a:r>
            </a:p>
          </p:txBody>
        </p:sp>
        <p:sp>
          <p:nvSpPr>
            <p:cNvPr id="12" name="TextBox 11"/>
            <p:cNvSpPr txBox="1"/>
            <p:nvPr/>
          </p:nvSpPr>
          <p:spPr>
            <a:xfrm>
              <a:off x="1177635" y="4885874"/>
              <a:ext cx="1666173" cy="334980"/>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Signika Negative" pitchFamily="2" charset="0"/>
                  <a:cs typeface="+mn-cs"/>
                </a:rPr>
                <a:t>Senior Developer</a:t>
              </a:r>
            </a:p>
          </p:txBody>
        </p:sp>
      </p:grpSp>
      <p:sp>
        <p:nvSpPr>
          <p:cNvPr id="13" name="TextBox 12"/>
          <p:cNvSpPr txBox="1">
            <a:spLocks noChangeArrowheads="1"/>
          </p:cNvSpPr>
          <p:nvPr/>
        </p:nvSpPr>
        <p:spPr bwMode="auto">
          <a:xfrm>
            <a:off x="1177925" y="3823638"/>
            <a:ext cx="1665288" cy="861774"/>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Signika Negative" pitchFamily="2" charset="0"/>
            </a:endParaRPr>
          </a:p>
        </p:txBody>
      </p:sp>
      <p:grpSp>
        <p:nvGrpSpPr>
          <p:cNvPr id="3" name="Group 2"/>
          <p:cNvGrpSpPr>
            <a:grpSpLocks/>
          </p:cNvGrpSpPr>
          <p:nvPr/>
        </p:nvGrpSpPr>
        <p:grpSpPr bwMode="auto">
          <a:xfrm>
            <a:off x="3811589" y="3425023"/>
            <a:ext cx="1665287" cy="412889"/>
            <a:chOff x="3811160" y="4659124"/>
            <a:chExt cx="1666173" cy="561730"/>
          </a:xfrm>
        </p:grpSpPr>
        <p:sp>
          <p:nvSpPr>
            <p:cNvPr id="20" name="TextBox 19"/>
            <p:cNvSpPr txBox="1"/>
            <p:nvPr/>
          </p:nvSpPr>
          <p:spPr>
            <a:xfrm>
              <a:off x="3811160" y="4659124"/>
              <a:ext cx="1666173" cy="460598"/>
            </a:xfrm>
            <a:prstGeom prst="rect">
              <a:avLst/>
            </a:prstGeom>
            <a:noFill/>
          </p:spPr>
          <p:txBody>
            <a:bodyPr>
              <a:spAutoFit/>
            </a:bodyPr>
            <a:lstStyle/>
            <a:p>
              <a:pPr fontAlgn="auto">
                <a:spcBef>
                  <a:spcPts val="0"/>
                </a:spcBef>
                <a:spcAft>
                  <a:spcPts val="0"/>
                </a:spcAft>
                <a:defRPr/>
              </a:pPr>
              <a:r>
                <a:rPr lang="en-US" sz="1600" b="1" dirty="0" err="1">
                  <a:solidFill>
                    <a:schemeClr val="tx1">
                      <a:lumMod val="65000"/>
                      <a:lumOff val="35000"/>
                    </a:schemeClr>
                  </a:solidFill>
                  <a:latin typeface="Signika Negative" pitchFamily="2" charset="0"/>
                  <a:cs typeface="+mn-cs"/>
                </a:rPr>
                <a:t>Florinda</a:t>
              </a:r>
              <a:r>
                <a:rPr lang="en-US" sz="1600" b="1" dirty="0">
                  <a:solidFill>
                    <a:schemeClr val="tx1">
                      <a:lumMod val="65000"/>
                      <a:lumOff val="35000"/>
                    </a:schemeClr>
                  </a:solidFill>
                  <a:latin typeface="Signika Negative" pitchFamily="2" charset="0"/>
                  <a:cs typeface="+mn-cs"/>
                </a:rPr>
                <a:t> Meza</a:t>
              </a:r>
            </a:p>
          </p:txBody>
        </p:sp>
        <p:sp>
          <p:nvSpPr>
            <p:cNvPr id="21" name="TextBox 20"/>
            <p:cNvSpPr txBox="1"/>
            <p:nvPr/>
          </p:nvSpPr>
          <p:spPr>
            <a:xfrm>
              <a:off x="3811160" y="4885874"/>
              <a:ext cx="1666173" cy="334980"/>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Graphic Designer</a:t>
              </a:r>
            </a:p>
          </p:txBody>
        </p:sp>
      </p:grpSp>
      <p:sp>
        <p:nvSpPr>
          <p:cNvPr id="22" name="TextBox 21"/>
          <p:cNvSpPr txBox="1">
            <a:spLocks noChangeArrowheads="1"/>
          </p:cNvSpPr>
          <p:nvPr/>
        </p:nvSpPr>
        <p:spPr bwMode="auto">
          <a:xfrm>
            <a:off x="3811589" y="3823638"/>
            <a:ext cx="1665287" cy="861774"/>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Signika Negative" pitchFamily="2" charset="0"/>
            </a:endParaRPr>
          </a:p>
        </p:txBody>
      </p:sp>
      <p:grpSp>
        <p:nvGrpSpPr>
          <p:cNvPr id="4" name="Group 3"/>
          <p:cNvGrpSpPr>
            <a:grpSpLocks/>
          </p:cNvGrpSpPr>
          <p:nvPr/>
        </p:nvGrpSpPr>
        <p:grpSpPr bwMode="auto">
          <a:xfrm>
            <a:off x="6259514" y="3425023"/>
            <a:ext cx="1666875" cy="412889"/>
            <a:chOff x="6259432" y="4659124"/>
            <a:chExt cx="1666173" cy="561730"/>
          </a:xfrm>
        </p:grpSpPr>
        <p:sp>
          <p:nvSpPr>
            <p:cNvPr id="28" name="TextBox 27"/>
            <p:cNvSpPr txBox="1"/>
            <p:nvPr/>
          </p:nvSpPr>
          <p:spPr>
            <a:xfrm>
              <a:off x="6259432" y="4659124"/>
              <a:ext cx="1666173" cy="460598"/>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Chico </a:t>
              </a:r>
              <a:r>
                <a:rPr lang="en-US" sz="1600" b="1" dirty="0" err="1">
                  <a:solidFill>
                    <a:schemeClr val="tx1">
                      <a:lumMod val="65000"/>
                      <a:lumOff val="35000"/>
                    </a:schemeClr>
                  </a:solidFill>
                  <a:latin typeface="Signika Negative" pitchFamily="2" charset="0"/>
                  <a:cs typeface="+mn-cs"/>
                </a:rPr>
                <a:t>Morazan</a:t>
              </a:r>
              <a:endParaRPr lang="en-US" sz="1600" b="1" dirty="0">
                <a:solidFill>
                  <a:schemeClr val="tx1">
                    <a:lumMod val="65000"/>
                    <a:lumOff val="35000"/>
                  </a:schemeClr>
                </a:solidFill>
                <a:latin typeface="Signika Negative" pitchFamily="2" charset="0"/>
                <a:cs typeface="+mn-cs"/>
              </a:endParaRPr>
            </a:p>
          </p:txBody>
        </p:sp>
        <p:sp>
          <p:nvSpPr>
            <p:cNvPr id="29" name="TextBox 28"/>
            <p:cNvSpPr txBox="1"/>
            <p:nvPr/>
          </p:nvSpPr>
          <p:spPr>
            <a:xfrm>
              <a:off x="6259432" y="4885874"/>
              <a:ext cx="1666173" cy="334980"/>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Signika Negative" pitchFamily="2" charset="0"/>
                  <a:cs typeface="+mn-cs"/>
                </a:rPr>
                <a:t>Community Manager</a:t>
              </a:r>
            </a:p>
          </p:txBody>
        </p:sp>
      </p:grpSp>
      <p:sp>
        <p:nvSpPr>
          <p:cNvPr id="30" name="TextBox 29"/>
          <p:cNvSpPr txBox="1">
            <a:spLocks noChangeArrowheads="1"/>
          </p:cNvSpPr>
          <p:nvPr/>
        </p:nvSpPr>
        <p:spPr bwMode="auto">
          <a:xfrm>
            <a:off x="6259514" y="3823638"/>
            <a:ext cx="1666875" cy="861774"/>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 of classical Latin literature from 45 BC.</a:t>
            </a:r>
            <a:endParaRPr lang="en-US" altLang="zh-CN" sz="1000" b="1">
              <a:solidFill>
                <a:srgbClr val="A6A6A6"/>
              </a:solidFill>
              <a:latin typeface="Signika Negative" pitchFamily="2" charset="0"/>
            </a:endParaRPr>
          </a:p>
        </p:txBody>
      </p:sp>
      <p:sp>
        <p:nvSpPr>
          <p:cNvPr id="5" name="Subtitle 2"/>
          <p:cNvSpPr txBox="1">
            <a:spLocks/>
          </p:cNvSpPr>
          <p:nvPr/>
        </p:nvSpPr>
        <p:spPr>
          <a:xfrm>
            <a:off x="1801814" y="827784"/>
            <a:ext cx="5540375" cy="63472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7200" b="1" spc="-150" dirty="0" smtClean="0">
                <a:solidFill>
                  <a:schemeClr val="bg1"/>
                </a:solidFill>
                <a:latin typeface="Signika Negative" pitchFamily="2" charset="0"/>
                <a:ea typeface="Franchise" pitchFamily="49" charset="0"/>
              </a:rPr>
              <a:t>OUR TEAM</a:t>
            </a:r>
            <a:endParaRPr lang="en-US" sz="7200" b="1" spc="-150" dirty="0">
              <a:solidFill>
                <a:schemeClr val="bg1"/>
              </a:solidFill>
              <a:latin typeface="Signika Negative" pitchFamily="2" charset="0"/>
              <a:ea typeface="Franchise" pitchFamily="49" charset="0"/>
            </a:endParaRPr>
          </a:p>
        </p:txBody>
      </p:sp>
      <p:sp>
        <p:nvSpPr>
          <p:cNvPr id="6" name="Subtitle 2"/>
          <p:cNvSpPr txBox="1">
            <a:spLocks/>
          </p:cNvSpPr>
          <p:nvPr/>
        </p:nvSpPr>
        <p:spPr bwMode="auto">
          <a:xfrm>
            <a:off x="2359025" y="1513899"/>
            <a:ext cx="4425950" cy="634727"/>
          </a:xfrm>
          <a:prstGeom prst="rect">
            <a:avLst/>
          </a:prstGeom>
          <a:noFill/>
          <a:ln w="9525">
            <a:noFill/>
            <a:miter lim="800000"/>
            <a:headEnd/>
            <a:tailEnd/>
          </a:ln>
        </p:spPr>
        <p:txBody>
          <a:bodyPr/>
          <a:lstStyle/>
          <a:p>
            <a:pPr algn="ctr">
              <a:spcBef>
                <a:spcPct val="20000"/>
              </a:spcBef>
              <a:buFont typeface="Arial" charset="0"/>
              <a:buNone/>
            </a:pPr>
            <a:r>
              <a:rPr lang="en-US" altLang="zh-CN" sz="1200">
                <a:solidFill>
                  <a:schemeClr val="bg1"/>
                </a:solidFill>
                <a:latin typeface="Ubuntu" pitchFamily="34" charset="0"/>
              </a:rPr>
              <a:t>yes we know, people say we are crazy</a:t>
            </a:r>
          </a:p>
        </p:txBody>
      </p:sp>
      <p:grpSp>
        <p:nvGrpSpPr>
          <p:cNvPr id="14" name="Group 13"/>
          <p:cNvGrpSpPr>
            <a:grpSpLocks/>
          </p:cNvGrpSpPr>
          <p:nvPr/>
        </p:nvGrpSpPr>
        <p:grpSpPr bwMode="auto">
          <a:xfrm>
            <a:off x="993776" y="2083348"/>
            <a:ext cx="1876425" cy="1341676"/>
            <a:chOff x="993745" y="2835541"/>
            <a:chExt cx="1877029" cy="1823583"/>
          </a:xfrm>
        </p:grpSpPr>
        <p:sp>
          <p:nvSpPr>
            <p:cNvPr id="8" name="Oval 7"/>
            <p:cNvSpPr/>
            <p:nvPr/>
          </p:nvSpPr>
          <p:spPr>
            <a:xfrm>
              <a:off x="1125550" y="2835541"/>
              <a:ext cx="1727756" cy="1729195"/>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9" name="Diagonal Stripe 8"/>
            <p:cNvSpPr/>
            <p:nvPr/>
          </p:nvSpPr>
          <p:spPr>
            <a:xfrm>
              <a:off x="2062477" y="2867634"/>
              <a:ext cx="808297" cy="75321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0" name="Diagonal Stripe 8"/>
            <p:cNvSpPr/>
            <p:nvPr/>
          </p:nvSpPr>
          <p:spPr>
            <a:xfrm>
              <a:off x="993745" y="3905906"/>
              <a:ext cx="808298" cy="75321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7" name="Oval 6"/>
            <p:cNvSpPr/>
            <p:nvPr/>
          </p:nvSpPr>
          <p:spPr>
            <a:xfrm>
              <a:off x="1187482" y="2897838"/>
              <a:ext cx="1603891" cy="160460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15" name="Group 14"/>
          <p:cNvGrpSpPr>
            <a:grpSpLocks/>
          </p:cNvGrpSpPr>
          <p:nvPr/>
        </p:nvGrpSpPr>
        <p:grpSpPr bwMode="auto">
          <a:xfrm>
            <a:off x="3627439" y="2083348"/>
            <a:ext cx="1876425" cy="1341676"/>
            <a:chOff x="993745" y="2835541"/>
            <a:chExt cx="1877029" cy="1823583"/>
          </a:xfrm>
        </p:grpSpPr>
        <p:sp>
          <p:nvSpPr>
            <p:cNvPr id="16" name="Oval 15"/>
            <p:cNvSpPr/>
            <p:nvPr/>
          </p:nvSpPr>
          <p:spPr>
            <a:xfrm>
              <a:off x="1125549" y="2835541"/>
              <a:ext cx="1727756" cy="1729195"/>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7" name="Diagonal Stripe 8"/>
            <p:cNvSpPr/>
            <p:nvPr/>
          </p:nvSpPr>
          <p:spPr>
            <a:xfrm>
              <a:off x="2062476" y="2867634"/>
              <a:ext cx="808298" cy="75321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8" name="Diagonal Stripe 8"/>
            <p:cNvSpPr/>
            <p:nvPr/>
          </p:nvSpPr>
          <p:spPr>
            <a:xfrm>
              <a:off x="993745" y="3905906"/>
              <a:ext cx="808297" cy="75321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9" name="Oval 18"/>
            <p:cNvSpPr/>
            <p:nvPr/>
          </p:nvSpPr>
          <p:spPr>
            <a:xfrm>
              <a:off x="1187482" y="2897838"/>
              <a:ext cx="1603891" cy="160460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23" name="Group 22"/>
          <p:cNvGrpSpPr>
            <a:grpSpLocks/>
          </p:cNvGrpSpPr>
          <p:nvPr/>
        </p:nvGrpSpPr>
        <p:grpSpPr bwMode="auto">
          <a:xfrm>
            <a:off x="6075364" y="2083348"/>
            <a:ext cx="1876425" cy="1341676"/>
            <a:chOff x="993745" y="2835541"/>
            <a:chExt cx="1877029" cy="1823583"/>
          </a:xfrm>
        </p:grpSpPr>
        <p:sp>
          <p:nvSpPr>
            <p:cNvPr id="24" name="Oval 23"/>
            <p:cNvSpPr/>
            <p:nvPr/>
          </p:nvSpPr>
          <p:spPr>
            <a:xfrm>
              <a:off x="1125549" y="2835541"/>
              <a:ext cx="1727756" cy="1729195"/>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5" name="Diagonal Stripe 8"/>
            <p:cNvSpPr/>
            <p:nvPr/>
          </p:nvSpPr>
          <p:spPr>
            <a:xfrm>
              <a:off x="2062476" y="2867634"/>
              <a:ext cx="808298" cy="75321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6" name="Diagonal Stripe 8"/>
            <p:cNvSpPr/>
            <p:nvPr/>
          </p:nvSpPr>
          <p:spPr>
            <a:xfrm>
              <a:off x="993745" y="3905906"/>
              <a:ext cx="808297" cy="753218"/>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7" name="Oval 26"/>
            <p:cNvSpPr/>
            <p:nvPr/>
          </p:nvSpPr>
          <p:spPr>
            <a:xfrm>
              <a:off x="1187482" y="2897838"/>
              <a:ext cx="1603891" cy="160460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sp>
        <p:nvSpPr>
          <p:cNvPr id="37" name="Flowchart: Off-page Connector 36"/>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02</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nodeType="afterGroup">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nodeType="afterGroup">
                            <p:stCondLst>
                              <p:cond delay="20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16" presetClass="entr" presetSubtype="21"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arn(inVertical)">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30"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Decoding Social Impact</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cxnSp>
        <p:nvCxnSpPr>
          <p:cNvPr id="18" name="Straight Arrow Connector 17"/>
          <p:cNvCxnSpPr/>
          <p:nvPr/>
        </p:nvCxnSpPr>
        <p:spPr>
          <a:xfrm>
            <a:off x="3409950" y="3387524"/>
            <a:ext cx="0" cy="847228"/>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705475" y="3387524"/>
            <a:ext cx="0" cy="847228"/>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aphicFrame>
        <p:nvGraphicFramePr>
          <p:cNvPr id="14" name="Diagram 13"/>
          <p:cNvGraphicFramePr/>
          <p:nvPr/>
        </p:nvGraphicFramePr>
        <p:xfrm>
          <a:off x="1470263" y="1726319"/>
          <a:ext cx="1877603" cy="1239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p:cNvGraphicFramePr/>
          <p:nvPr/>
        </p:nvGraphicFramePr>
        <p:xfrm>
          <a:off x="3419873" y="1620474"/>
          <a:ext cx="2506033" cy="14372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7" name="Diagram 16"/>
          <p:cNvGraphicFramePr/>
          <p:nvPr/>
        </p:nvGraphicFramePr>
        <p:xfrm>
          <a:off x="5436096" y="1596892"/>
          <a:ext cx="2722056" cy="134664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nvGrpSpPr>
          <p:cNvPr id="2" name="Group 1"/>
          <p:cNvGrpSpPr>
            <a:grpSpLocks/>
          </p:cNvGrpSpPr>
          <p:nvPr/>
        </p:nvGrpSpPr>
        <p:grpSpPr bwMode="auto">
          <a:xfrm>
            <a:off x="1360488" y="3030576"/>
            <a:ext cx="1987550" cy="1655830"/>
            <a:chOff x="1360215" y="4123878"/>
            <a:chExt cx="1987649" cy="2252575"/>
          </a:xfrm>
        </p:grpSpPr>
        <p:sp>
          <p:nvSpPr>
            <p:cNvPr id="19" name="TextBox 18"/>
            <p:cNvSpPr txBox="1"/>
            <p:nvPr/>
          </p:nvSpPr>
          <p:spPr>
            <a:xfrm>
              <a:off x="1376091" y="4492319"/>
              <a:ext cx="1971773" cy="1884134"/>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0" name="Subtitle 2"/>
            <p:cNvSpPr txBox="1">
              <a:spLocks/>
            </p:cNvSpPr>
            <p:nvPr/>
          </p:nvSpPr>
          <p:spPr>
            <a:xfrm>
              <a:off x="1360215" y="4123878"/>
              <a:ext cx="642969" cy="6027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smtClean="0">
                  <a:solidFill>
                    <a:schemeClr val="tx1">
                      <a:lumMod val="65000"/>
                      <a:lumOff val="35000"/>
                    </a:schemeClr>
                  </a:solidFill>
                  <a:latin typeface="Signika Negative" pitchFamily="2" charset="0"/>
                  <a:ea typeface="Franchise" pitchFamily="49" charset="0"/>
                </a:rPr>
                <a:t>1.</a:t>
              </a:r>
            </a:p>
          </p:txBody>
        </p:sp>
      </p:grpSp>
      <p:grpSp>
        <p:nvGrpSpPr>
          <p:cNvPr id="3" name="Group 2"/>
          <p:cNvGrpSpPr>
            <a:grpSpLocks/>
          </p:cNvGrpSpPr>
          <p:nvPr/>
        </p:nvGrpSpPr>
        <p:grpSpPr bwMode="auto">
          <a:xfrm>
            <a:off x="3617914" y="3030576"/>
            <a:ext cx="1976437" cy="1655830"/>
            <a:chOff x="3617239" y="4123878"/>
            <a:chExt cx="1976619" cy="2252575"/>
          </a:xfrm>
        </p:grpSpPr>
        <p:sp>
          <p:nvSpPr>
            <p:cNvPr id="26" name="TextBox 25"/>
            <p:cNvSpPr txBox="1"/>
            <p:nvPr/>
          </p:nvSpPr>
          <p:spPr>
            <a:xfrm>
              <a:off x="3622001" y="4492319"/>
              <a:ext cx="1971857" cy="1884134"/>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1" name="Subtitle 2"/>
            <p:cNvSpPr txBox="1">
              <a:spLocks/>
            </p:cNvSpPr>
            <p:nvPr/>
          </p:nvSpPr>
          <p:spPr>
            <a:xfrm>
              <a:off x="3617239" y="4123878"/>
              <a:ext cx="642996" cy="6027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smtClean="0">
                  <a:solidFill>
                    <a:schemeClr val="tx1">
                      <a:lumMod val="65000"/>
                      <a:lumOff val="35000"/>
                    </a:schemeClr>
                  </a:solidFill>
                  <a:latin typeface="Signika Negative" pitchFamily="2" charset="0"/>
                  <a:ea typeface="Franchise" pitchFamily="49" charset="0"/>
                </a:rPr>
                <a:t>2.</a:t>
              </a:r>
            </a:p>
          </p:txBody>
        </p:sp>
      </p:grpSp>
      <p:grpSp>
        <p:nvGrpSpPr>
          <p:cNvPr id="4" name="Group 3"/>
          <p:cNvGrpSpPr>
            <a:grpSpLocks/>
          </p:cNvGrpSpPr>
          <p:nvPr/>
        </p:nvGrpSpPr>
        <p:grpSpPr bwMode="auto">
          <a:xfrm>
            <a:off x="5849939" y="3030576"/>
            <a:ext cx="1989137" cy="1655830"/>
            <a:chOff x="5850596" y="4123878"/>
            <a:chExt cx="1989256" cy="2252575"/>
          </a:xfrm>
        </p:grpSpPr>
        <p:sp>
          <p:nvSpPr>
            <p:cNvPr id="27" name="TextBox 26"/>
            <p:cNvSpPr txBox="1"/>
            <p:nvPr/>
          </p:nvSpPr>
          <p:spPr>
            <a:xfrm>
              <a:off x="5868059" y="4492319"/>
              <a:ext cx="1971793" cy="1884134"/>
            </a:xfrm>
            <a:prstGeom prst="rect">
              <a:avLst/>
            </a:prstGeom>
            <a:noFill/>
          </p:spPr>
          <p:txBody>
            <a:bodyPr>
              <a:spAutoFit/>
            </a:bodyPr>
            <a:lstStyle/>
            <a:p>
              <a:pPr fontAlgn="auto">
                <a:spcBef>
                  <a:spcPts val="0"/>
                </a:spcBef>
                <a:spcAft>
                  <a:spcPts val="0"/>
                </a:spcAft>
                <a:defRPr/>
              </a:pPr>
              <a:r>
                <a:rPr lang="en-US" sz="1200" b="1" dirty="0">
                  <a:solidFill>
                    <a:schemeClr val="bg1">
                      <a:lumMod val="65000"/>
                    </a:schemeClr>
                  </a:solidFill>
                  <a:latin typeface="+mn-lt"/>
                  <a:cs typeface="+mn-cs"/>
                </a:rPr>
                <a:t>Lorem Ipsum </a:t>
              </a:r>
              <a:r>
                <a:rPr lang="en-US" sz="12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sp>
          <p:nvSpPr>
            <p:cNvPr id="22" name="Subtitle 2"/>
            <p:cNvSpPr txBox="1">
              <a:spLocks/>
            </p:cNvSpPr>
            <p:nvPr/>
          </p:nvSpPr>
          <p:spPr>
            <a:xfrm>
              <a:off x="5850596" y="4123878"/>
              <a:ext cx="642975" cy="60273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800" b="1" spc="-150" dirty="0">
                  <a:solidFill>
                    <a:schemeClr val="tx1">
                      <a:lumMod val="65000"/>
                      <a:lumOff val="35000"/>
                    </a:schemeClr>
                  </a:solidFill>
                  <a:latin typeface="Signika Negative" pitchFamily="2" charset="0"/>
                  <a:ea typeface="Franchise" pitchFamily="49" charset="0"/>
                </a:rPr>
                <a:t>3</a:t>
              </a:r>
              <a:r>
                <a:rPr lang="en-US" sz="2800" b="1" spc="-150" dirty="0" smtClean="0">
                  <a:solidFill>
                    <a:schemeClr val="tx1">
                      <a:lumMod val="65000"/>
                      <a:lumOff val="35000"/>
                    </a:schemeClr>
                  </a:solidFill>
                  <a:latin typeface="Signika Negative" pitchFamily="2" charset="0"/>
                  <a:ea typeface="Franchise" pitchFamily="49" charset="0"/>
                </a:rPr>
                <a:t>.</a:t>
              </a:r>
            </a:p>
          </p:txBody>
        </p:sp>
      </p:grpSp>
      <p:sp>
        <p:nvSpPr>
          <p:cNvPr id="29" name="Flowchart: Off-page Connector 2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34</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488893"/>
            <a:ext cx="7119938"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Hierarchical Graphic Sample</a:t>
            </a:r>
          </a:p>
        </p:txBody>
      </p:sp>
      <p:graphicFrame>
        <p:nvGraphicFramePr>
          <p:cNvPr id="42" name="Diagram 41"/>
          <p:cNvGraphicFramePr/>
          <p:nvPr/>
        </p:nvGraphicFramePr>
        <p:xfrm>
          <a:off x="467544" y="1378313"/>
          <a:ext cx="5760640" cy="2565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5" name="Picture 2"/>
          <p:cNvPicPr>
            <a:picLocks noChangeAspect="1" noChangeArrowheads="1"/>
          </p:cNvPicPr>
          <p:nvPr/>
        </p:nvPicPr>
        <p:blipFill>
          <a:blip r:embed="rId7" cstate="print">
            <a:grayscl/>
            <a:biLevel thresh="50000"/>
          </a:blip>
          <a:srcRect/>
          <a:stretch>
            <a:fillRect/>
          </a:stretch>
        </p:blipFill>
        <p:spPr bwMode="auto">
          <a:xfrm>
            <a:off x="2089151" y="2019459"/>
            <a:ext cx="193675" cy="230557"/>
          </a:xfrm>
          <a:prstGeom prst="rect">
            <a:avLst/>
          </a:prstGeom>
          <a:noFill/>
          <a:ln w="9525">
            <a:noFill/>
            <a:miter lim="800000"/>
            <a:headEnd/>
            <a:tailEnd/>
          </a:ln>
        </p:spPr>
      </p:pic>
      <p:pic>
        <p:nvPicPr>
          <p:cNvPr id="46" name="Picture 3"/>
          <p:cNvPicPr>
            <a:picLocks noChangeAspect="1" noChangeArrowheads="1"/>
          </p:cNvPicPr>
          <p:nvPr/>
        </p:nvPicPr>
        <p:blipFill>
          <a:blip r:embed="rId8" cstate="print">
            <a:grayscl/>
            <a:biLevel thresh="50000"/>
          </a:blip>
          <a:srcRect/>
          <a:stretch>
            <a:fillRect/>
          </a:stretch>
        </p:blipFill>
        <p:spPr bwMode="auto">
          <a:xfrm>
            <a:off x="3192464" y="1506955"/>
            <a:ext cx="263525" cy="198612"/>
          </a:xfrm>
          <a:prstGeom prst="rect">
            <a:avLst/>
          </a:prstGeom>
          <a:noFill/>
          <a:ln w="9525">
            <a:noFill/>
            <a:miter lim="800000"/>
            <a:headEnd/>
            <a:tailEnd/>
          </a:ln>
        </p:spPr>
      </p:pic>
      <p:pic>
        <p:nvPicPr>
          <p:cNvPr id="47" name="Picture 4"/>
          <p:cNvPicPr>
            <a:picLocks noChangeAspect="1" noChangeArrowheads="1"/>
          </p:cNvPicPr>
          <p:nvPr/>
        </p:nvPicPr>
        <p:blipFill>
          <a:blip r:embed="rId9" cstate="print">
            <a:grayscl/>
            <a:biLevel thresh="50000"/>
          </a:blip>
          <a:srcRect/>
          <a:stretch>
            <a:fillRect/>
          </a:stretch>
        </p:blipFill>
        <p:spPr bwMode="auto">
          <a:xfrm>
            <a:off x="1303339" y="2568074"/>
            <a:ext cx="263525" cy="200001"/>
          </a:xfrm>
          <a:prstGeom prst="rect">
            <a:avLst/>
          </a:prstGeom>
          <a:noFill/>
          <a:ln w="9525">
            <a:noFill/>
            <a:miter lim="800000"/>
            <a:headEnd/>
            <a:tailEnd/>
          </a:ln>
        </p:spPr>
      </p:pic>
      <p:pic>
        <p:nvPicPr>
          <p:cNvPr id="48" name="Picture 5"/>
          <p:cNvPicPr>
            <a:picLocks noChangeAspect="1" noChangeArrowheads="1"/>
          </p:cNvPicPr>
          <p:nvPr/>
        </p:nvPicPr>
        <p:blipFill>
          <a:blip r:embed="rId10" cstate="print">
            <a:grayscl/>
            <a:biLevel thresh="50000"/>
          </a:blip>
          <a:srcRect/>
          <a:stretch>
            <a:fillRect/>
          </a:stretch>
        </p:blipFill>
        <p:spPr bwMode="auto">
          <a:xfrm>
            <a:off x="4332289" y="2026403"/>
            <a:ext cx="242887" cy="181945"/>
          </a:xfrm>
          <a:prstGeom prst="rect">
            <a:avLst/>
          </a:prstGeom>
          <a:noFill/>
          <a:ln w="9525">
            <a:noFill/>
            <a:miter lim="800000"/>
            <a:headEnd/>
            <a:tailEnd/>
          </a:ln>
        </p:spPr>
      </p:pic>
      <p:pic>
        <p:nvPicPr>
          <p:cNvPr id="49" name="Picture 6"/>
          <p:cNvPicPr>
            <a:picLocks noChangeAspect="1" noChangeArrowheads="1"/>
          </p:cNvPicPr>
          <p:nvPr/>
        </p:nvPicPr>
        <p:blipFill>
          <a:blip r:embed="rId11" cstate="print">
            <a:grayscl/>
            <a:biLevel thresh="50000"/>
          </a:blip>
          <a:srcRect/>
          <a:stretch>
            <a:fillRect/>
          </a:stretch>
        </p:blipFill>
        <p:spPr bwMode="auto">
          <a:xfrm>
            <a:off x="2795589" y="2561129"/>
            <a:ext cx="263525" cy="200001"/>
          </a:xfrm>
          <a:prstGeom prst="rect">
            <a:avLst/>
          </a:prstGeom>
          <a:noFill/>
          <a:ln w="9525">
            <a:noFill/>
            <a:miter lim="800000"/>
            <a:headEnd/>
            <a:tailEnd/>
          </a:ln>
        </p:spPr>
      </p:pic>
      <p:pic>
        <p:nvPicPr>
          <p:cNvPr id="50" name="Picture 7"/>
          <p:cNvPicPr>
            <a:picLocks noChangeAspect="1" noChangeArrowheads="1"/>
          </p:cNvPicPr>
          <p:nvPr/>
        </p:nvPicPr>
        <p:blipFill>
          <a:blip r:embed="rId12" cstate="print">
            <a:grayscl/>
            <a:biLevel thresh="50000"/>
          </a:blip>
          <a:srcRect/>
          <a:stretch>
            <a:fillRect/>
          </a:stretch>
        </p:blipFill>
        <p:spPr bwMode="auto">
          <a:xfrm>
            <a:off x="2795589" y="3095855"/>
            <a:ext cx="263525" cy="197224"/>
          </a:xfrm>
          <a:prstGeom prst="rect">
            <a:avLst/>
          </a:prstGeom>
          <a:noFill/>
          <a:ln w="9525">
            <a:noFill/>
            <a:miter lim="800000"/>
            <a:headEnd/>
            <a:tailEnd/>
          </a:ln>
        </p:spPr>
      </p:pic>
      <p:pic>
        <p:nvPicPr>
          <p:cNvPr id="51" name="Picture 8"/>
          <p:cNvPicPr>
            <a:picLocks noChangeAspect="1" noChangeArrowheads="1"/>
          </p:cNvPicPr>
          <p:nvPr/>
        </p:nvPicPr>
        <p:blipFill>
          <a:blip r:embed="rId13" cstate="print">
            <a:grayscl/>
            <a:biLevel thresh="50000"/>
          </a:blip>
          <a:srcRect/>
          <a:stretch>
            <a:fillRect/>
          </a:stretch>
        </p:blipFill>
        <p:spPr bwMode="auto">
          <a:xfrm>
            <a:off x="4322764" y="2587519"/>
            <a:ext cx="263525" cy="162501"/>
          </a:xfrm>
          <a:prstGeom prst="rect">
            <a:avLst/>
          </a:prstGeom>
          <a:noFill/>
          <a:ln w="9525">
            <a:noFill/>
            <a:miter lim="800000"/>
            <a:headEnd/>
            <a:tailEnd/>
          </a:ln>
        </p:spPr>
      </p:pic>
      <p:pic>
        <p:nvPicPr>
          <p:cNvPr id="52" name="Picture 9"/>
          <p:cNvPicPr>
            <a:picLocks noChangeAspect="1" noChangeArrowheads="1"/>
          </p:cNvPicPr>
          <p:nvPr/>
        </p:nvPicPr>
        <p:blipFill>
          <a:blip r:embed="rId14" cstate="print">
            <a:grayscl/>
            <a:biLevel thresh="50000"/>
          </a:blip>
          <a:srcRect/>
          <a:stretch>
            <a:fillRect/>
          </a:stretch>
        </p:blipFill>
        <p:spPr bwMode="auto">
          <a:xfrm>
            <a:off x="2803525" y="3637526"/>
            <a:ext cx="241300" cy="181945"/>
          </a:xfrm>
          <a:prstGeom prst="rect">
            <a:avLst/>
          </a:prstGeom>
          <a:noFill/>
          <a:ln w="9525">
            <a:noFill/>
            <a:miter lim="800000"/>
            <a:headEnd/>
            <a:tailEnd/>
          </a:ln>
        </p:spPr>
      </p:pic>
      <p:grpSp>
        <p:nvGrpSpPr>
          <p:cNvPr id="2" name="Group 52"/>
          <p:cNvGrpSpPr>
            <a:grpSpLocks/>
          </p:cNvGrpSpPr>
          <p:nvPr/>
        </p:nvGrpSpPr>
        <p:grpSpPr bwMode="auto">
          <a:xfrm>
            <a:off x="5724526" y="1726401"/>
            <a:ext cx="2428875" cy="1217775"/>
            <a:chOff x="6027281" y="2348880"/>
            <a:chExt cx="2429339" cy="1656757"/>
          </a:xfrm>
        </p:grpSpPr>
        <p:sp>
          <p:nvSpPr>
            <p:cNvPr id="54" name="TextBox 53"/>
            <p:cNvSpPr txBox="1"/>
            <p:nvPr/>
          </p:nvSpPr>
          <p:spPr>
            <a:xfrm>
              <a:off x="6039983" y="2749467"/>
              <a:ext cx="2348362" cy="1256170"/>
            </a:xfrm>
            <a:prstGeom prst="rect">
              <a:avLst/>
            </a:prstGeom>
            <a:noFill/>
          </p:spPr>
          <p:txBody>
            <a:bodyPr>
              <a:spAutoFit/>
            </a:bodyPr>
            <a:lstStyle/>
            <a:p>
              <a:pPr algn="just" fontAlgn="auto">
                <a:lnSpc>
                  <a:spcPct val="150000"/>
                </a:lnSpc>
                <a:spcBef>
                  <a:spcPts val="0"/>
                </a:spcBef>
                <a:spcAft>
                  <a:spcPts val="0"/>
                </a:spcAft>
                <a:defRPr/>
              </a:pPr>
              <a:r>
                <a:rPr lang="en-US" sz="900" b="1" dirty="0">
                  <a:solidFill>
                    <a:schemeClr val="bg1">
                      <a:lumMod val="65000"/>
                    </a:schemeClr>
                  </a:solidFill>
                  <a:latin typeface="Ubuntu" pitchFamily="34" charset="0"/>
                  <a:cs typeface="+mn-cs"/>
                </a:rPr>
                <a:t>Lorem Ipsum</a:t>
              </a:r>
              <a:r>
                <a:rPr lang="en-US" sz="900" dirty="0">
                  <a:solidFill>
                    <a:schemeClr val="bg1">
                      <a:lumMod val="65000"/>
                    </a:schemeClr>
                  </a:solidFill>
                  <a:latin typeface="Ubuntu" pitchFamily="34" charset="0"/>
                  <a:cs typeface="+mn-cs"/>
                </a:rPr>
                <a:t> is simply dummy text of the printing and typesetting industry. Lorem Ipsum has been the industry's standard dummy text ever since the 1500s.</a:t>
              </a:r>
            </a:p>
          </p:txBody>
        </p:sp>
        <p:sp>
          <p:nvSpPr>
            <p:cNvPr id="46099" name="1 Título"/>
            <p:cNvSpPr txBox="1">
              <a:spLocks/>
            </p:cNvSpPr>
            <p:nvPr/>
          </p:nvSpPr>
          <p:spPr bwMode="auto">
            <a:xfrm>
              <a:off x="6027281" y="2348880"/>
              <a:ext cx="2429339" cy="433713"/>
            </a:xfrm>
            <a:prstGeom prst="rect">
              <a:avLst/>
            </a:prstGeom>
            <a:noFill/>
            <a:ln w="9525">
              <a:noFill/>
              <a:miter lim="800000"/>
              <a:headEnd/>
              <a:tailEnd/>
            </a:ln>
          </p:spPr>
          <p:txBody>
            <a:bodyPr anchor="ctr"/>
            <a:lstStyle/>
            <a:p>
              <a:r>
                <a:rPr lang="en-US" altLang="zh-CN" sz="1600" b="1">
                  <a:solidFill>
                    <a:srgbClr val="595959"/>
                  </a:solidFill>
                  <a:latin typeface="Signika Negative" pitchFamily="2" charset="0"/>
                </a:rPr>
                <a:t>CIRCLE HIERARCHICAL</a:t>
              </a:r>
              <a:endParaRPr lang="es-ES" altLang="zh-CN" sz="1600" b="1">
                <a:solidFill>
                  <a:srgbClr val="595959"/>
                </a:solidFill>
                <a:latin typeface="Signika Negative" pitchFamily="2" charset="0"/>
              </a:endParaRPr>
            </a:p>
          </p:txBody>
        </p:sp>
      </p:grpSp>
      <p:grpSp>
        <p:nvGrpSpPr>
          <p:cNvPr id="3" name="Group 55"/>
          <p:cNvGrpSpPr>
            <a:grpSpLocks/>
          </p:cNvGrpSpPr>
          <p:nvPr/>
        </p:nvGrpSpPr>
        <p:grpSpPr bwMode="auto">
          <a:xfrm>
            <a:off x="5724526" y="2809744"/>
            <a:ext cx="2360613" cy="1217777"/>
            <a:chOff x="6027282" y="3822298"/>
            <a:chExt cx="2361142" cy="1658848"/>
          </a:xfrm>
        </p:grpSpPr>
        <p:sp>
          <p:nvSpPr>
            <p:cNvPr id="57" name="TextBox 56"/>
            <p:cNvSpPr txBox="1"/>
            <p:nvPr/>
          </p:nvSpPr>
          <p:spPr>
            <a:xfrm>
              <a:off x="6039985" y="4223391"/>
              <a:ext cx="2348439" cy="1257755"/>
            </a:xfrm>
            <a:prstGeom prst="rect">
              <a:avLst/>
            </a:prstGeom>
            <a:noFill/>
          </p:spPr>
          <p:txBody>
            <a:bodyPr>
              <a:spAutoFit/>
            </a:bodyPr>
            <a:lstStyle/>
            <a:p>
              <a:pPr algn="just" fontAlgn="auto">
                <a:lnSpc>
                  <a:spcPct val="150000"/>
                </a:lnSpc>
                <a:spcBef>
                  <a:spcPts val="0"/>
                </a:spcBef>
                <a:spcAft>
                  <a:spcPts val="0"/>
                </a:spcAft>
                <a:defRPr/>
              </a:pPr>
              <a:r>
                <a:rPr lang="en-US" sz="900" b="1" dirty="0">
                  <a:solidFill>
                    <a:schemeClr val="bg1">
                      <a:lumMod val="65000"/>
                    </a:schemeClr>
                  </a:solidFill>
                  <a:latin typeface="Ubuntu" pitchFamily="34" charset="0"/>
                  <a:cs typeface="+mn-cs"/>
                </a:rPr>
                <a:t>Lorem Ipsum</a:t>
              </a:r>
              <a:r>
                <a:rPr lang="en-US" sz="900" dirty="0">
                  <a:solidFill>
                    <a:schemeClr val="bg1">
                      <a:lumMod val="65000"/>
                    </a:schemeClr>
                  </a:solidFill>
                  <a:latin typeface="Ubuntu" pitchFamily="34" charset="0"/>
                  <a:cs typeface="+mn-cs"/>
                </a:rPr>
                <a:t> is simply dummy text of the printing and typesetting industry. Lorem Ipsum has been the industry's standard dummy text ever since the 1500s.</a:t>
              </a:r>
            </a:p>
          </p:txBody>
        </p:sp>
        <p:sp>
          <p:nvSpPr>
            <p:cNvPr id="46097" name="1 Título"/>
            <p:cNvSpPr txBox="1">
              <a:spLocks/>
            </p:cNvSpPr>
            <p:nvPr/>
          </p:nvSpPr>
          <p:spPr bwMode="auto">
            <a:xfrm>
              <a:off x="6027282" y="3822298"/>
              <a:ext cx="2134078" cy="433713"/>
            </a:xfrm>
            <a:prstGeom prst="rect">
              <a:avLst/>
            </a:prstGeom>
            <a:noFill/>
            <a:ln w="9525">
              <a:noFill/>
              <a:miter lim="800000"/>
              <a:headEnd/>
              <a:tailEnd/>
            </a:ln>
          </p:spPr>
          <p:txBody>
            <a:bodyPr anchor="ctr"/>
            <a:lstStyle/>
            <a:p>
              <a:r>
                <a:rPr lang="en-US" altLang="zh-CN" sz="1600" b="1">
                  <a:solidFill>
                    <a:srgbClr val="595959"/>
                  </a:solidFill>
                  <a:latin typeface="Signika Negative" pitchFamily="2" charset="0"/>
                </a:rPr>
                <a:t>RELATIONSHIPS</a:t>
              </a:r>
              <a:endParaRPr lang="es-ES" altLang="zh-CN" sz="1600" b="1">
                <a:solidFill>
                  <a:srgbClr val="595959"/>
                </a:solidFill>
                <a:latin typeface="Signika Negative" pitchFamily="2" charset="0"/>
              </a:endParaRPr>
            </a:p>
          </p:txBody>
        </p:sp>
      </p:grpSp>
      <p:sp>
        <p:nvSpPr>
          <p:cNvPr id="22" name="Flowchart: Off-page Connector 21"/>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35</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nodeType="afterGroup">
                            <p:stCondLst>
                              <p:cond delay="40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Viral Content Sample</a:t>
            </a:r>
          </a:p>
        </p:txBody>
      </p:sp>
      <p:sp>
        <p:nvSpPr>
          <p:cNvPr id="9" name="TextBox 8"/>
          <p:cNvSpPr txBox="1">
            <a:spLocks noChangeArrowheads="1"/>
          </p:cNvSpPr>
          <p:nvPr/>
        </p:nvSpPr>
        <p:spPr bwMode="auto">
          <a:xfrm>
            <a:off x="1376364" y="1050008"/>
            <a:ext cx="6651625" cy="523220"/>
          </a:xfrm>
          <a:prstGeom prst="rect">
            <a:avLst/>
          </a:prstGeom>
          <a:noFill/>
          <a:ln w="9525">
            <a:noFill/>
            <a:miter lim="800000"/>
            <a:headEnd/>
            <a:tailEnd/>
          </a:ln>
        </p:spPr>
        <p:txBody>
          <a:bodyPr>
            <a:spAutoFit/>
          </a:bodyPr>
          <a:lstStyle/>
          <a:p>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Signika Negative" pitchFamily="2" charset="0"/>
            </a:endParaRPr>
          </a:p>
        </p:txBody>
      </p:sp>
      <p:graphicFrame>
        <p:nvGraphicFramePr>
          <p:cNvPr id="2" name="Diagram 1"/>
          <p:cNvGraphicFramePr/>
          <p:nvPr/>
        </p:nvGraphicFramePr>
        <p:xfrm>
          <a:off x="1921443" y="1338282"/>
          <a:ext cx="5541818" cy="2715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a:spLocks noChangeArrowheads="1"/>
          </p:cNvSpPr>
          <p:nvPr/>
        </p:nvSpPr>
        <p:spPr bwMode="auto">
          <a:xfrm>
            <a:off x="1376363" y="4056973"/>
            <a:ext cx="4491037" cy="461665"/>
          </a:xfrm>
          <a:prstGeom prst="rect">
            <a:avLst/>
          </a:prstGeom>
          <a:noFill/>
          <a:ln w="9525">
            <a:noFill/>
            <a:miter lim="800000"/>
            <a:headEnd/>
            <a:tailEnd/>
          </a:ln>
        </p:spPr>
        <p:txBody>
          <a:bodyPr>
            <a:spAutoFit/>
          </a:bodyPr>
          <a:lstStyle/>
          <a:p>
            <a:r>
              <a:rPr lang="en-US" altLang="zh-CN" sz="1200" b="1" i="1">
                <a:solidFill>
                  <a:srgbClr val="7F7F7F"/>
                </a:solidFill>
              </a:rPr>
              <a:t>Data based on 2013 system research </a:t>
            </a:r>
            <a:r>
              <a:rPr lang="en-US" altLang="zh-CN" sz="1200">
                <a:solidFill>
                  <a:srgbClr val="A6A6A6"/>
                </a:solidFill>
              </a:rPr>
              <a:t>roots in a piece of classical Latin literature from 45 BC. </a:t>
            </a:r>
            <a:endParaRPr lang="en-US" altLang="zh-CN" sz="1200" b="1">
              <a:solidFill>
                <a:srgbClr val="A6A6A6"/>
              </a:solidFill>
              <a:latin typeface="Signika Negative" pitchFamily="2" charset="0"/>
            </a:endParaRPr>
          </a:p>
        </p:txBody>
      </p:sp>
      <p:sp>
        <p:nvSpPr>
          <p:cNvPr id="13" name="Flowchart: Off-page Connector 12"/>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36</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7" name="Straight Arrow Connector 106"/>
          <p:cNvCxnSpPr/>
          <p:nvPr/>
        </p:nvCxnSpPr>
        <p:spPr>
          <a:xfrm flipV="1">
            <a:off x="4572000" y="1434732"/>
            <a:ext cx="0" cy="2850020"/>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 name="Group 2"/>
          <p:cNvGrpSpPr>
            <a:grpSpLocks/>
          </p:cNvGrpSpPr>
          <p:nvPr/>
        </p:nvGrpSpPr>
        <p:grpSpPr bwMode="auto">
          <a:xfrm>
            <a:off x="1751014" y="1434733"/>
            <a:ext cx="1957387" cy="1415287"/>
            <a:chOff x="1750362" y="1952546"/>
            <a:chExt cx="1957542" cy="1925119"/>
          </a:xfrm>
        </p:grpSpPr>
        <p:sp>
          <p:nvSpPr>
            <p:cNvPr id="6" name="Oval 5"/>
            <p:cNvSpPr/>
            <p:nvPr/>
          </p:nvSpPr>
          <p:spPr>
            <a:xfrm>
              <a:off x="3190338" y="2133912"/>
              <a:ext cx="476288" cy="474195"/>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aphicFrame>
          <p:nvGraphicFramePr>
            <p:cNvPr id="1027" name="Chart 104"/>
            <p:cNvGraphicFramePr>
              <a:graphicFrameLocks/>
            </p:cNvGraphicFramePr>
            <p:nvPr/>
          </p:nvGraphicFramePr>
          <p:xfrm>
            <a:off x="1699562" y="1901746"/>
            <a:ext cx="2059142" cy="2026719"/>
          </p:xfrm>
          <a:graphic>
            <a:graphicData uri="http://schemas.openxmlformats.org/presentationml/2006/ole">
              <mc:AlternateContent xmlns:mc="http://schemas.openxmlformats.org/markup-compatibility/2006">
                <mc:Choice xmlns:v="urn:schemas-microsoft-com:vml" Requires="v">
                  <p:oleObj spid="_x0000_s1030" r:id="rId4" imgW="2060627" imgH="2024047" progId="Excel.Sheet.8">
                    <p:embed/>
                  </p:oleObj>
                </mc:Choice>
                <mc:Fallback>
                  <p:oleObj r:id="rId4" imgW="2060627" imgH="2024047" progId="Excel.Sheet.8">
                    <p:embed/>
                    <p:pic>
                      <p:nvPicPr>
                        <p:cNvPr id="0" name="Chart 10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9562" y="1901746"/>
                          <a:ext cx="2059142" cy="20267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3" name="Rectangle 12"/>
          <p:cNvSpPr/>
          <p:nvPr/>
        </p:nvSpPr>
        <p:spPr>
          <a:xfrm>
            <a:off x="0" y="2825020"/>
            <a:ext cx="9144000" cy="4472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8" name="Subtitle 2"/>
          <p:cNvSpPr txBox="1">
            <a:spLocks/>
          </p:cNvSpPr>
          <p:nvPr/>
        </p:nvSpPr>
        <p:spPr>
          <a:xfrm>
            <a:off x="1041400" y="488893"/>
            <a:ext cx="6770688"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Comparison Infographic</a:t>
            </a:r>
          </a:p>
        </p:txBody>
      </p:sp>
      <p:sp>
        <p:nvSpPr>
          <p:cNvPr id="9" name="TextBox 8"/>
          <p:cNvSpPr txBox="1">
            <a:spLocks noChangeArrowheads="1"/>
          </p:cNvSpPr>
          <p:nvPr/>
        </p:nvSpPr>
        <p:spPr bwMode="auto">
          <a:xfrm>
            <a:off x="1376364" y="1050008"/>
            <a:ext cx="6651625" cy="523220"/>
          </a:xfrm>
          <a:prstGeom prst="rect">
            <a:avLst/>
          </a:prstGeom>
          <a:noFill/>
          <a:ln w="9525">
            <a:noFill/>
            <a:miter lim="800000"/>
            <a:headEnd/>
            <a:tailEnd/>
          </a:ln>
        </p:spPr>
        <p:txBody>
          <a:bodyPr>
            <a:spAutoFit/>
          </a:bodyPr>
          <a:lstStyle/>
          <a:p>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3" name="Group 17"/>
          <p:cNvGrpSpPr>
            <a:grpSpLocks/>
          </p:cNvGrpSpPr>
          <p:nvPr/>
        </p:nvGrpSpPr>
        <p:grpSpPr bwMode="auto">
          <a:xfrm>
            <a:off x="1403350" y="2850020"/>
            <a:ext cx="3009900" cy="521584"/>
            <a:chOff x="1130630" y="2871481"/>
            <a:chExt cx="3009321" cy="708126"/>
          </a:xfrm>
        </p:grpSpPr>
        <p:sp>
          <p:nvSpPr>
            <p:cNvPr id="19" name="Parallelogram 18"/>
            <p:cNvSpPr/>
            <p:nvPr/>
          </p:nvSpPr>
          <p:spPr>
            <a:xfrm>
              <a:off x="1187769" y="3116613"/>
              <a:ext cx="157133" cy="216848"/>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5C24C"/>
                </a:solidFill>
                <a:cs typeface="Arial" charset="0"/>
              </a:endParaRPr>
            </a:p>
          </p:txBody>
        </p:sp>
        <p:sp>
          <p:nvSpPr>
            <p:cNvPr id="20" name="Parallelogram 19"/>
            <p:cNvSpPr/>
            <p:nvPr/>
          </p:nvSpPr>
          <p:spPr>
            <a:xfrm>
              <a:off x="1298873" y="3116613"/>
              <a:ext cx="157133" cy="216848"/>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5C24C"/>
                </a:solidFill>
                <a:cs typeface="Arial" charset="0"/>
              </a:endParaRPr>
            </a:p>
          </p:txBody>
        </p:sp>
        <p:sp>
          <p:nvSpPr>
            <p:cNvPr id="21" name="Parallelogram 20"/>
            <p:cNvSpPr/>
            <p:nvPr/>
          </p:nvSpPr>
          <p:spPr>
            <a:xfrm>
              <a:off x="1409976" y="3116613"/>
              <a:ext cx="157133" cy="216848"/>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5C24C"/>
                </a:solidFill>
                <a:cs typeface="Arial" charset="0"/>
              </a:endParaRPr>
            </a:p>
          </p:txBody>
        </p:sp>
        <p:sp>
          <p:nvSpPr>
            <p:cNvPr id="22" name="Parallelogram 21"/>
            <p:cNvSpPr/>
            <p:nvPr/>
          </p:nvSpPr>
          <p:spPr>
            <a:xfrm>
              <a:off x="1519493" y="3116613"/>
              <a:ext cx="157132" cy="216848"/>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5C24C"/>
                </a:solidFill>
                <a:cs typeface="Arial" charset="0"/>
              </a:endParaRPr>
            </a:p>
          </p:txBody>
        </p:sp>
        <p:sp>
          <p:nvSpPr>
            <p:cNvPr id="23" name="Parallelogram 22"/>
            <p:cNvSpPr/>
            <p:nvPr/>
          </p:nvSpPr>
          <p:spPr>
            <a:xfrm>
              <a:off x="1630597" y="3116613"/>
              <a:ext cx="157132" cy="216848"/>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5C24C"/>
                </a:solidFill>
                <a:cs typeface="Arial" charset="0"/>
              </a:endParaRPr>
            </a:p>
          </p:txBody>
        </p:sp>
        <p:sp>
          <p:nvSpPr>
            <p:cNvPr id="24" name="Parallelogram 23"/>
            <p:cNvSpPr/>
            <p:nvPr/>
          </p:nvSpPr>
          <p:spPr>
            <a:xfrm>
              <a:off x="1741700"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25" name="Parallelogram 24"/>
            <p:cNvSpPr/>
            <p:nvPr/>
          </p:nvSpPr>
          <p:spPr>
            <a:xfrm>
              <a:off x="1852804"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26" name="Parallelogram 25"/>
            <p:cNvSpPr/>
            <p:nvPr/>
          </p:nvSpPr>
          <p:spPr>
            <a:xfrm>
              <a:off x="1963908"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27" name="Parallelogram 26"/>
            <p:cNvSpPr/>
            <p:nvPr/>
          </p:nvSpPr>
          <p:spPr>
            <a:xfrm>
              <a:off x="2073424" y="3116613"/>
              <a:ext cx="157133"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28" name="Parallelogram 27"/>
            <p:cNvSpPr/>
            <p:nvPr/>
          </p:nvSpPr>
          <p:spPr>
            <a:xfrm>
              <a:off x="2184527" y="3116613"/>
              <a:ext cx="157133"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29" name="Parallelogram 28"/>
            <p:cNvSpPr/>
            <p:nvPr/>
          </p:nvSpPr>
          <p:spPr>
            <a:xfrm>
              <a:off x="2295631" y="3116613"/>
              <a:ext cx="157133"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0" name="Parallelogram 29"/>
            <p:cNvSpPr/>
            <p:nvPr/>
          </p:nvSpPr>
          <p:spPr>
            <a:xfrm>
              <a:off x="2406734" y="3116613"/>
              <a:ext cx="157133"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1" name="Parallelogram 30"/>
            <p:cNvSpPr/>
            <p:nvPr/>
          </p:nvSpPr>
          <p:spPr>
            <a:xfrm>
              <a:off x="2517838" y="3116613"/>
              <a:ext cx="157133"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2" name="Parallelogram 31"/>
            <p:cNvSpPr/>
            <p:nvPr/>
          </p:nvSpPr>
          <p:spPr>
            <a:xfrm>
              <a:off x="2628942" y="3116613"/>
              <a:ext cx="157133"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3" name="Parallelogram 32"/>
            <p:cNvSpPr/>
            <p:nvPr/>
          </p:nvSpPr>
          <p:spPr>
            <a:xfrm>
              <a:off x="2738459"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4" name="Parallelogram 33"/>
            <p:cNvSpPr/>
            <p:nvPr/>
          </p:nvSpPr>
          <p:spPr>
            <a:xfrm>
              <a:off x="2849562"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5" name="Parallelogram 34"/>
            <p:cNvSpPr/>
            <p:nvPr/>
          </p:nvSpPr>
          <p:spPr>
            <a:xfrm>
              <a:off x="2960666"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6" name="Parallelogram 35"/>
            <p:cNvSpPr/>
            <p:nvPr/>
          </p:nvSpPr>
          <p:spPr>
            <a:xfrm>
              <a:off x="3071770"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7" name="Parallelogram 36"/>
            <p:cNvSpPr/>
            <p:nvPr/>
          </p:nvSpPr>
          <p:spPr>
            <a:xfrm>
              <a:off x="3182873"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38" name="Parallelogram 37"/>
            <p:cNvSpPr/>
            <p:nvPr/>
          </p:nvSpPr>
          <p:spPr>
            <a:xfrm>
              <a:off x="3293977" y="3116613"/>
              <a:ext cx="157132" cy="216848"/>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bg1"/>
                </a:solidFill>
                <a:cs typeface="Arial" charset="0"/>
              </a:endParaRPr>
            </a:p>
          </p:txBody>
        </p:sp>
        <p:sp>
          <p:nvSpPr>
            <p:cNvPr id="1099" name="TextBox 38"/>
            <p:cNvSpPr txBox="1">
              <a:spLocks noChangeArrowheads="1"/>
            </p:cNvSpPr>
            <p:nvPr/>
          </p:nvSpPr>
          <p:spPr bwMode="auto">
            <a:xfrm>
              <a:off x="3414664" y="3036400"/>
              <a:ext cx="725287" cy="543207"/>
            </a:xfrm>
            <a:prstGeom prst="rect">
              <a:avLst/>
            </a:prstGeom>
            <a:noFill/>
            <a:ln w="9525">
              <a:noFill/>
              <a:miter lim="800000"/>
              <a:headEnd/>
              <a:tailEnd/>
            </a:ln>
          </p:spPr>
          <p:txBody>
            <a:bodyPr>
              <a:spAutoFit/>
            </a:bodyPr>
            <a:lstStyle/>
            <a:p>
              <a:r>
                <a:rPr lang="en-US" altLang="zh-CN" sz="2000" b="1" i="1">
                  <a:solidFill>
                    <a:schemeClr val="bg1"/>
                  </a:solidFill>
                  <a:latin typeface="Signika Negative" pitchFamily="2" charset="0"/>
                </a:rPr>
                <a:t>25%</a:t>
              </a:r>
              <a:endParaRPr lang="en-CA" altLang="zh-CN" sz="2000" b="1" i="1">
                <a:solidFill>
                  <a:schemeClr val="bg1"/>
                </a:solidFill>
                <a:latin typeface="Signika Negative" pitchFamily="2" charset="0"/>
              </a:endParaRPr>
            </a:p>
          </p:txBody>
        </p:sp>
        <p:sp>
          <p:nvSpPr>
            <p:cNvPr id="1100" name="TextBox 39"/>
            <p:cNvSpPr txBox="1">
              <a:spLocks noChangeArrowheads="1"/>
            </p:cNvSpPr>
            <p:nvPr/>
          </p:nvSpPr>
          <p:spPr bwMode="auto">
            <a:xfrm>
              <a:off x="1130630" y="2871481"/>
              <a:ext cx="2792849" cy="334281"/>
            </a:xfrm>
            <a:prstGeom prst="rect">
              <a:avLst/>
            </a:prstGeom>
            <a:noFill/>
            <a:ln w="9525">
              <a:noFill/>
              <a:miter lim="800000"/>
              <a:headEnd/>
              <a:tailEnd/>
            </a:ln>
          </p:spPr>
          <p:txBody>
            <a:bodyPr>
              <a:spAutoFit/>
            </a:bodyPr>
            <a:lstStyle/>
            <a:p>
              <a:pPr algn="just"/>
              <a:r>
                <a:rPr lang="en-US" altLang="zh-CN" sz="1000" b="1" i="1">
                  <a:solidFill>
                    <a:schemeClr val="bg1"/>
                  </a:solidFill>
                </a:rPr>
                <a:t>Feedback from customers</a:t>
              </a:r>
              <a:endParaRPr lang="en-US" altLang="zh-CN" sz="1000" i="1">
                <a:solidFill>
                  <a:schemeClr val="bg1"/>
                </a:solidFill>
              </a:endParaRPr>
            </a:p>
          </p:txBody>
        </p:sp>
      </p:grpSp>
      <p:grpSp>
        <p:nvGrpSpPr>
          <p:cNvPr id="4" name="Group 1"/>
          <p:cNvGrpSpPr>
            <a:grpSpLocks/>
          </p:cNvGrpSpPr>
          <p:nvPr/>
        </p:nvGrpSpPr>
        <p:grpSpPr bwMode="auto">
          <a:xfrm>
            <a:off x="4803776" y="2850020"/>
            <a:ext cx="3008313" cy="521580"/>
            <a:chOff x="3839329" y="5872798"/>
            <a:chExt cx="3009321" cy="708119"/>
          </a:xfrm>
        </p:grpSpPr>
        <p:sp>
          <p:nvSpPr>
            <p:cNvPr id="42" name="Parallelogram 41"/>
            <p:cNvSpPr/>
            <p:nvPr/>
          </p:nvSpPr>
          <p:spPr>
            <a:xfrm>
              <a:off x="3896498" y="6117925"/>
              <a:ext cx="157216"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3" name="Parallelogram 42"/>
            <p:cNvSpPr/>
            <p:nvPr/>
          </p:nvSpPr>
          <p:spPr>
            <a:xfrm>
              <a:off x="4007660" y="6117925"/>
              <a:ext cx="157216"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4" name="Parallelogram 43"/>
            <p:cNvSpPr/>
            <p:nvPr/>
          </p:nvSpPr>
          <p:spPr>
            <a:xfrm>
              <a:off x="4117235"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5" name="Parallelogram 44"/>
            <p:cNvSpPr/>
            <p:nvPr/>
          </p:nvSpPr>
          <p:spPr>
            <a:xfrm>
              <a:off x="4228397"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6" name="Parallelogram 45"/>
            <p:cNvSpPr/>
            <p:nvPr/>
          </p:nvSpPr>
          <p:spPr>
            <a:xfrm>
              <a:off x="4339560"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7" name="Parallelogram 46"/>
            <p:cNvSpPr/>
            <p:nvPr/>
          </p:nvSpPr>
          <p:spPr>
            <a:xfrm>
              <a:off x="4450722"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8" name="Parallelogram 47"/>
            <p:cNvSpPr/>
            <p:nvPr/>
          </p:nvSpPr>
          <p:spPr>
            <a:xfrm>
              <a:off x="4561884"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9" name="Parallelogram 48"/>
            <p:cNvSpPr/>
            <p:nvPr/>
          </p:nvSpPr>
          <p:spPr>
            <a:xfrm>
              <a:off x="4671458" y="6117925"/>
              <a:ext cx="157216"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0" name="Parallelogram 49"/>
            <p:cNvSpPr/>
            <p:nvPr/>
          </p:nvSpPr>
          <p:spPr>
            <a:xfrm>
              <a:off x="4782620" y="6117925"/>
              <a:ext cx="157216"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1" name="Parallelogram 50"/>
            <p:cNvSpPr/>
            <p:nvPr/>
          </p:nvSpPr>
          <p:spPr>
            <a:xfrm>
              <a:off x="4893782" y="6117925"/>
              <a:ext cx="157216"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2" name="Parallelogram 51"/>
            <p:cNvSpPr/>
            <p:nvPr/>
          </p:nvSpPr>
          <p:spPr>
            <a:xfrm>
              <a:off x="5004944" y="6117925"/>
              <a:ext cx="157216"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3" name="Parallelogram 52"/>
            <p:cNvSpPr/>
            <p:nvPr/>
          </p:nvSpPr>
          <p:spPr>
            <a:xfrm>
              <a:off x="5116107" y="6117925"/>
              <a:ext cx="155627"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4" name="Parallelogram 53"/>
            <p:cNvSpPr/>
            <p:nvPr/>
          </p:nvSpPr>
          <p:spPr>
            <a:xfrm>
              <a:off x="5225681"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5" name="Parallelogram 54"/>
            <p:cNvSpPr/>
            <p:nvPr/>
          </p:nvSpPr>
          <p:spPr>
            <a:xfrm>
              <a:off x="5336844"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6" name="Parallelogram 55"/>
            <p:cNvSpPr/>
            <p:nvPr/>
          </p:nvSpPr>
          <p:spPr>
            <a:xfrm>
              <a:off x="5448006" y="6117925"/>
              <a:ext cx="157215" cy="216847"/>
            </a:xfrm>
            <a:prstGeom prst="parallelogram">
              <a:avLst>
                <a:gd name="adj" fmla="val 40973"/>
              </a:avLst>
            </a:pr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7" name="Parallelogram 56"/>
            <p:cNvSpPr/>
            <p:nvPr/>
          </p:nvSpPr>
          <p:spPr>
            <a:xfrm>
              <a:off x="5559168" y="6117925"/>
              <a:ext cx="157215" cy="216847"/>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8" name="Parallelogram 57"/>
            <p:cNvSpPr/>
            <p:nvPr/>
          </p:nvSpPr>
          <p:spPr>
            <a:xfrm>
              <a:off x="5668742" y="6117925"/>
              <a:ext cx="157216" cy="216847"/>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59" name="Parallelogram 58"/>
            <p:cNvSpPr/>
            <p:nvPr/>
          </p:nvSpPr>
          <p:spPr>
            <a:xfrm>
              <a:off x="5779904" y="6117925"/>
              <a:ext cx="157216" cy="216847"/>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0" name="Parallelogram 59"/>
            <p:cNvSpPr/>
            <p:nvPr/>
          </p:nvSpPr>
          <p:spPr>
            <a:xfrm>
              <a:off x="5891066" y="6117925"/>
              <a:ext cx="157216" cy="216847"/>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1" name="Parallelogram 60"/>
            <p:cNvSpPr/>
            <p:nvPr/>
          </p:nvSpPr>
          <p:spPr>
            <a:xfrm>
              <a:off x="6002228" y="6117925"/>
              <a:ext cx="157216" cy="216847"/>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077" name="TextBox 61"/>
            <p:cNvSpPr txBox="1">
              <a:spLocks noChangeArrowheads="1"/>
            </p:cNvSpPr>
            <p:nvPr/>
          </p:nvSpPr>
          <p:spPr bwMode="auto">
            <a:xfrm>
              <a:off x="6123363" y="6037711"/>
              <a:ext cx="725287" cy="543206"/>
            </a:xfrm>
            <a:prstGeom prst="rect">
              <a:avLst/>
            </a:prstGeom>
            <a:noFill/>
            <a:ln w="9525">
              <a:noFill/>
              <a:miter lim="800000"/>
              <a:headEnd/>
              <a:tailEnd/>
            </a:ln>
          </p:spPr>
          <p:txBody>
            <a:bodyPr>
              <a:spAutoFit/>
            </a:bodyPr>
            <a:lstStyle/>
            <a:p>
              <a:r>
                <a:rPr lang="en-US" altLang="zh-CN" sz="2000" b="1" i="1">
                  <a:solidFill>
                    <a:schemeClr val="bg1"/>
                  </a:solidFill>
                  <a:latin typeface="Signika Negative" pitchFamily="2" charset="0"/>
                </a:rPr>
                <a:t>75%</a:t>
              </a:r>
              <a:endParaRPr lang="en-CA" altLang="zh-CN" sz="2000" b="1" i="1">
                <a:solidFill>
                  <a:schemeClr val="bg1"/>
                </a:solidFill>
                <a:latin typeface="Signika Negative" pitchFamily="2" charset="0"/>
              </a:endParaRPr>
            </a:p>
          </p:txBody>
        </p:sp>
        <p:sp>
          <p:nvSpPr>
            <p:cNvPr id="1078" name="TextBox 62"/>
            <p:cNvSpPr txBox="1">
              <a:spLocks noChangeArrowheads="1"/>
            </p:cNvSpPr>
            <p:nvPr/>
          </p:nvSpPr>
          <p:spPr bwMode="auto">
            <a:xfrm>
              <a:off x="3839329" y="5872798"/>
              <a:ext cx="2792849" cy="334280"/>
            </a:xfrm>
            <a:prstGeom prst="rect">
              <a:avLst/>
            </a:prstGeom>
            <a:noFill/>
            <a:ln w="9525">
              <a:noFill/>
              <a:miter lim="800000"/>
              <a:headEnd/>
              <a:tailEnd/>
            </a:ln>
          </p:spPr>
          <p:txBody>
            <a:bodyPr>
              <a:spAutoFit/>
            </a:bodyPr>
            <a:lstStyle/>
            <a:p>
              <a:pPr algn="just"/>
              <a:r>
                <a:rPr lang="en-US" altLang="zh-CN" sz="1000" b="1" i="1">
                  <a:solidFill>
                    <a:schemeClr val="bg1"/>
                  </a:solidFill>
                </a:rPr>
                <a:t>Growth p/month</a:t>
              </a:r>
              <a:endParaRPr lang="en-US" altLang="zh-CN" sz="1000" i="1">
                <a:solidFill>
                  <a:schemeClr val="bg1"/>
                </a:solidFill>
              </a:endParaRPr>
            </a:p>
          </p:txBody>
        </p:sp>
      </p:grpSp>
      <p:grpSp>
        <p:nvGrpSpPr>
          <p:cNvPr id="5" name="Group 86"/>
          <p:cNvGrpSpPr>
            <a:grpSpLocks/>
          </p:cNvGrpSpPr>
          <p:nvPr/>
        </p:nvGrpSpPr>
        <p:grpSpPr bwMode="auto">
          <a:xfrm>
            <a:off x="1343026" y="3486136"/>
            <a:ext cx="3228975" cy="895334"/>
            <a:chOff x="1087372" y="4507411"/>
            <a:chExt cx="2935075" cy="1107607"/>
          </a:xfrm>
        </p:grpSpPr>
        <p:sp>
          <p:nvSpPr>
            <p:cNvPr id="1049" name="TextBox 87"/>
            <p:cNvSpPr txBox="1">
              <a:spLocks noChangeArrowheads="1"/>
            </p:cNvSpPr>
            <p:nvPr/>
          </p:nvSpPr>
          <p:spPr bwMode="auto">
            <a:xfrm>
              <a:off x="1546248" y="4555059"/>
              <a:ext cx="2476199" cy="38074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sp>
          <p:nvSpPr>
            <p:cNvPr id="89" name="TextBox 88"/>
            <p:cNvSpPr txBox="1"/>
            <p:nvPr/>
          </p:nvSpPr>
          <p:spPr>
            <a:xfrm>
              <a:off x="1087372" y="4986786"/>
              <a:ext cx="2764800" cy="628232"/>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051" name="Group 89"/>
            <p:cNvGrpSpPr>
              <a:grpSpLocks/>
            </p:cNvGrpSpPr>
            <p:nvPr/>
          </p:nvGrpSpPr>
          <p:grpSpPr bwMode="auto">
            <a:xfrm>
              <a:off x="1646183" y="4555250"/>
              <a:ext cx="2093061" cy="278520"/>
              <a:chOff x="1646183" y="4437112"/>
              <a:chExt cx="5016054" cy="278520"/>
            </a:xfrm>
          </p:grpSpPr>
          <p:cxnSp>
            <p:nvCxnSpPr>
              <p:cNvPr id="94" name="Straight Connector 93"/>
              <p:cNvCxnSpPr/>
              <p:nvPr/>
            </p:nvCxnSpPr>
            <p:spPr>
              <a:xfrm>
                <a:off x="1645303" y="4437383"/>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645303" y="4715729"/>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52" name="Group 90"/>
            <p:cNvGrpSpPr>
              <a:grpSpLocks/>
            </p:cNvGrpSpPr>
            <p:nvPr/>
          </p:nvGrpSpPr>
          <p:grpSpPr bwMode="auto">
            <a:xfrm>
              <a:off x="1171066" y="4507411"/>
              <a:ext cx="379511" cy="674704"/>
              <a:chOff x="2340446" y="3031456"/>
              <a:chExt cx="379511" cy="674704"/>
            </a:xfrm>
          </p:grpSpPr>
          <p:sp>
            <p:nvSpPr>
              <p:cNvPr id="92" name="Oval 91"/>
              <p:cNvSpPr/>
              <p:nvPr/>
            </p:nvSpPr>
            <p:spPr>
              <a:xfrm>
                <a:off x="2340446" y="3031456"/>
                <a:ext cx="379511" cy="381438"/>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1054" name="Rectangle 92"/>
              <p:cNvSpPr>
                <a:spLocks noChangeArrowheads="1"/>
              </p:cNvSpPr>
              <p:nvPr/>
            </p:nvSpPr>
            <p:spPr bwMode="auto">
              <a:xfrm>
                <a:off x="2391030" y="3058891"/>
                <a:ext cx="252369" cy="647269"/>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grpSp>
        <p:nvGrpSpPr>
          <p:cNvPr id="11" name="Group 95"/>
          <p:cNvGrpSpPr>
            <a:grpSpLocks/>
          </p:cNvGrpSpPr>
          <p:nvPr/>
        </p:nvGrpSpPr>
        <p:grpSpPr bwMode="auto">
          <a:xfrm>
            <a:off x="4727576" y="3486136"/>
            <a:ext cx="3228975" cy="895334"/>
            <a:chOff x="1087372" y="4507411"/>
            <a:chExt cx="2935075" cy="1107607"/>
          </a:xfrm>
        </p:grpSpPr>
        <p:sp>
          <p:nvSpPr>
            <p:cNvPr id="1041" name="TextBox 96"/>
            <p:cNvSpPr txBox="1">
              <a:spLocks noChangeArrowheads="1"/>
            </p:cNvSpPr>
            <p:nvPr/>
          </p:nvSpPr>
          <p:spPr bwMode="auto">
            <a:xfrm>
              <a:off x="1546248" y="4555059"/>
              <a:ext cx="2476199" cy="380747"/>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sp>
          <p:nvSpPr>
            <p:cNvPr id="98" name="TextBox 97"/>
            <p:cNvSpPr txBox="1"/>
            <p:nvPr/>
          </p:nvSpPr>
          <p:spPr>
            <a:xfrm>
              <a:off x="1087372" y="4986786"/>
              <a:ext cx="2764800" cy="628232"/>
            </a:xfrm>
            <a:prstGeom prst="rect">
              <a:avLst/>
            </a:prstGeom>
            <a:noFill/>
          </p:spPr>
          <p:txBody>
            <a:bodyPr>
              <a:spAutoFit/>
            </a:bodyPr>
            <a:lstStyle/>
            <a:p>
              <a:pPr algn="just" fontAlgn="auto">
                <a:spcBef>
                  <a:spcPts val="0"/>
                </a:spcBef>
                <a:spcAft>
                  <a:spcPts val="0"/>
                </a:spcAft>
                <a:defRPr/>
              </a:pPr>
              <a:r>
                <a:rPr lang="en-US" sz="900" b="1">
                  <a:solidFill>
                    <a:schemeClr val="bg1">
                      <a:lumMod val="65000"/>
                    </a:schemeClr>
                  </a:solidFill>
                  <a:latin typeface="+mn-lt"/>
                  <a:cs typeface="+mn-cs"/>
                </a:rPr>
                <a:t>Lorem Ipsum </a:t>
              </a:r>
              <a:r>
                <a:rPr lang="en-US" sz="90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1043" name="Group 98"/>
            <p:cNvGrpSpPr>
              <a:grpSpLocks/>
            </p:cNvGrpSpPr>
            <p:nvPr/>
          </p:nvGrpSpPr>
          <p:grpSpPr bwMode="auto">
            <a:xfrm>
              <a:off x="1646183" y="4555250"/>
              <a:ext cx="2093061" cy="278520"/>
              <a:chOff x="1646183" y="4437112"/>
              <a:chExt cx="5016054" cy="278520"/>
            </a:xfrm>
          </p:grpSpPr>
          <p:cxnSp>
            <p:nvCxnSpPr>
              <p:cNvPr id="103" name="Straight Connector 102"/>
              <p:cNvCxnSpPr/>
              <p:nvPr/>
            </p:nvCxnSpPr>
            <p:spPr>
              <a:xfrm>
                <a:off x="1645303" y="4437383"/>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645303" y="4715729"/>
                <a:ext cx="501782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44" name="Group 99"/>
            <p:cNvGrpSpPr>
              <a:grpSpLocks/>
            </p:cNvGrpSpPr>
            <p:nvPr/>
          </p:nvGrpSpPr>
          <p:grpSpPr bwMode="auto">
            <a:xfrm>
              <a:off x="1171066" y="4507411"/>
              <a:ext cx="379511" cy="674704"/>
              <a:chOff x="2340446" y="3031456"/>
              <a:chExt cx="379511" cy="674704"/>
            </a:xfrm>
          </p:grpSpPr>
          <p:sp>
            <p:nvSpPr>
              <p:cNvPr id="101" name="Oval 100"/>
              <p:cNvSpPr/>
              <p:nvPr/>
            </p:nvSpPr>
            <p:spPr>
              <a:xfrm>
                <a:off x="2340446" y="3031456"/>
                <a:ext cx="379511" cy="381438"/>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1046" name="Rectangle 101"/>
              <p:cNvSpPr>
                <a:spLocks noChangeArrowheads="1"/>
              </p:cNvSpPr>
              <p:nvPr/>
            </p:nvSpPr>
            <p:spPr bwMode="auto">
              <a:xfrm>
                <a:off x="2391030" y="3058891"/>
                <a:ext cx="252369" cy="647269"/>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grpSp>
        <p:nvGrpSpPr>
          <p:cNvPr id="15" name="Group 3"/>
          <p:cNvGrpSpPr>
            <a:grpSpLocks/>
          </p:cNvGrpSpPr>
          <p:nvPr/>
        </p:nvGrpSpPr>
        <p:grpSpPr bwMode="auto">
          <a:xfrm>
            <a:off x="5303839" y="1434733"/>
            <a:ext cx="1957387" cy="1415287"/>
            <a:chOff x="5303326" y="1952546"/>
            <a:chExt cx="1957542" cy="1925119"/>
          </a:xfrm>
        </p:grpSpPr>
        <p:sp>
          <p:nvSpPr>
            <p:cNvPr id="112" name="Oval 111"/>
            <p:cNvSpPr/>
            <p:nvPr/>
          </p:nvSpPr>
          <p:spPr>
            <a:xfrm>
              <a:off x="6743302" y="2133912"/>
              <a:ext cx="476288" cy="474195"/>
            </a:xfrm>
            <a:prstGeom prst="ellips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aphicFrame>
          <p:nvGraphicFramePr>
            <p:cNvPr id="1026" name="Chart 112"/>
            <p:cNvGraphicFramePr>
              <a:graphicFrameLocks/>
            </p:cNvGraphicFramePr>
            <p:nvPr/>
          </p:nvGraphicFramePr>
          <p:xfrm>
            <a:off x="5252526" y="1901746"/>
            <a:ext cx="2059142" cy="2026719"/>
          </p:xfrm>
          <a:graphic>
            <a:graphicData uri="http://schemas.openxmlformats.org/presentationml/2006/ole">
              <mc:AlternateContent xmlns:mc="http://schemas.openxmlformats.org/markup-compatibility/2006">
                <mc:Choice xmlns:v="urn:schemas-microsoft-com:vml" Requires="v">
                  <p:oleObj spid="_x0000_s1031" r:id="rId7" imgW="2054530" imgH="2024047" progId="Excel.Sheet.8">
                    <p:embed/>
                  </p:oleObj>
                </mc:Choice>
                <mc:Fallback>
                  <p:oleObj r:id="rId7" imgW="2054530" imgH="2024047" progId="Excel.Sheet.8">
                    <p:embed/>
                    <p:pic>
                      <p:nvPicPr>
                        <p:cNvPr id="0" name="Chart 1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2526" y="1901746"/>
                          <a:ext cx="2059142" cy="20267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76" name="Flowchart: Off-page Connector 75"/>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37</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21" presetClass="entr" presetSubtype="3"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3)">
                                      <p:cBhvr>
                                        <p:cTn id="15" dur="1000"/>
                                        <p:tgtEl>
                                          <p:spTgt spid="2"/>
                                        </p:tgtEl>
                                      </p:cBhvr>
                                    </p:animEffect>
                                  </p:childTnLst>
                                </p:cTn>
                              </p:par>
                            </p:childTnLst>
                          </p:cTn>
                        </p:par>
                        <p:par>
                          <p:cTn id="16" fill="hold" nodeType="afterGroup">
                            <p:stCondLst>
                              <p:cond delay="2000"/>
                            </p:stCondLst>
                            <p:childTnLst>
                              <p:par>
                                <p:cTn id="17" presetID="22" presetClass="entr" presetSubtype="4"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down)">
                                      <p:cBhvr>
                                        <p:cTn id="19" dur="500"/>
                                        <p:tgtEl>
                                          <p:spTgt spid="107"/>
                                        </p:tgtEl>
                                      </p:cBhvr>
                                    </p:animEffect>
                                  </p:childTnLst>
                                </p:cTn>
                              </p:par>
                            </p:childTnLst>
                          </p:cTn>
                        </p:par>
                        <p:par>
                          <p:cTn id="20" fill="hold" nodeType="afterGroup">
                            <p:stCondLst>
                              <p:cond delay="2500"/>
                            </p:stCondLst>
                            <p:childTnLst>
                              <p:par>
                                <p:cTn id="21" presetID="21" presetClass="entr" presetSubtype="3"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3)">
                                      <p:cBhvr>
                                        <p:cTn id="23" dur="1000"/>
                                        <p:tgtEl>
                                          <p:spTgt spid="15"/>
                                        </p:tgtEl>
                                      </p:cBhvr>
                                    </p:animEffect>
                                  </p:childTnLst>
                                </p:cTn>
                              </p:par>
                            </p:childTnLst>
                          </p:cTn>
                        </p:par>
                        <p:par>
                          <p:cTn id="24" fill="hold" nodeType="afterGroup">
                            <p:stCondLst>
                              <p:cond delay="3500"/>
                            </p:stCondLst>
                            <p:childTnLst>
                              <p:par>
                                <p:cTn id="25" presetID="16" presetClass="entr" presetSubtype="2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par>
                          <p:cTn id="28" fill="hold" nodeType="afterGroup">
                            <p:stCondLst>
                              <p:cond delay="4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nodeType="afterGroup">
                            <p:stCondLst>
                              <p:cond delay="45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nodeType="afterGroup">
                            <p:stCondLst>
                              <p:cond delay="5000"/>
                            </p:stCondLst>
                            <p:childTnLst>
                              <p:par>
                                <p:cTn id="37" presetID="16" presetClass="entr" presetSubtype="2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inVertical)">
                                      <p:cBhvr>
                                        <p:cTn id="39" dur="500"/>
                                        <p:tgtEl>
                                          <p:spTgt spid="5"/>
                                        </p:tgtEl>
                                      </p:cBhvr>
                                    </p:animEffect>
                                  </p:childTnLst>
                                </p:cTn>
                              </p:par>
                            </p:childTnLst>
                          </p:cTn>
                        </p:par>
                        <p:par>
                          <p:cTn id="40" fill="hold" nodeType="afterGroup">
                            <p:stCondLst>
                              <p:cond delay="5500"/>
                            </p:stCondLst>
                            <p:childTnLst>
                              <p:par>
                                <p:cTn id="41" presetID="16" presetClass="entr" presetSubtype="2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Projecting the Future</a:t>
            </a:r>
          </a:p>
        </p:txBody>
      </p:sp>
      <p:sp>
        <p:nvSpPr>
          <p:cNvPr id="8" name="TextBox 7"/>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sp>
        <p:nvSpPr>
          <p:cNvPr id="18" name="Multiply 17"/>
          <p:cNvSpPr/>
          <p:nvPr/>
        </p:nvSpPr>
        <p:spPr>
          <a:xfrm>
            <a:off x="2813050" y="1983347"/>
            <a:ext cx="304800" cy="223613"/>
          </a:xfrm>
          <a:prstGeom prst="mathMultiply">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Equal 18"/>
          <p:cNvSpPr/>
          <p:nvPr/>
        </p:nvSpPr>
        <p:spPr>
          <a:xfrm>
            <a:off x="4962525" y="1990292"/>
            <a:ext cx="304800" cy="223612"/>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 name="Group 19"/>
          <p:cNvGrpSpPr>
            <a:grpSpLocks/>
          </p:cNvGrpSpPr>
          <p:nvPr/>
        </p:nvGrpSpPr>
        <p:grpSpPr bwMode="auto">
          <a:xfrm>
            <a:off x="971550" y="1615289"/>
            <a:ext cx="2262188" cy="913798"/>
            <a:chOff x="827425" y="2726953"/>
            <a:chExt cx="2262098" cy="1241008"/>
          </a:xfrm>
        </p:grpSpPr>
        <p:pic>
          <p:nvPicPr>
            <p:cNvPr id="48154" name="Picture 2"/>
            <p:cNvPicPr>
              <a:picLocks noChangeAspect="1" noChangeArrowheads="1"/>
            </p:cNvPicPr>
            <p:nvPr/>
          </p:nvPicPr>
          <p:blipFill>
            <a:blip r:embed="rId2" cstate="print">
              <a:grayscl/>
            </a:blip>
            <a:srcRect/>
            <a:stretch>
              <a:fillRect/>
            </a:stretch>
          </p:blipFill>
          <p:spPr bwMode="auto">
            <a:xfrm>
              <a:off x="1749936" y="2726953"/>
              <a:ext cx="397126" cy="427342"/>
            </a:xfrm>
            <a:prstGeom prst="rect">
              <a:avLst/>
            </a:prstGeom>
            <a:noFill/>
            <a:ln w="9525">
              <a:noFill/>
              <a:miter lim="800000"/>
              <a:headEnd/>
              <a:tailEnd/>
            </a:ln>
          </p:spPr>
        </p:pic>
        <p:sp>
          <p:nvSpPr>
            <p:cNvPr id="48155" name="TextBox 22"/>
            <p:cNvSpPr txBox="1">
              <a:spLocks noChangeArrowheads="1"/>
            </p:cNvSpPr>
            <p:nvPr/>
          </p:nvSpPr>
          <p:spPr bwMode="auto">
            <a:xfrm>
              <a:off x="1584976" y="3090194"/>
              <a:ext cx="716834" cy="877767"/>
            </a:xfrm>
            <a:prstGeom prst="rect">
              <a:avLst/>
            </a:prstGeom>
            <a:noFill/>
            <a:ln w="9525">
              <a:noFill/>
              <a:miter lim="800000"/>
              <a:headEnd/>
              <a:tailEnd/>
            </a:ln>
          </p:spPr>
          <p:txBody>
            <a:bodyPr wrap="none">
              <a:spAutoFit/>
            </a:bodyPr>
            <a:lstStyle/>
            <a:p>
              <a:pPr algn="ctr"/>
              <a:r>
                <a:rPr lang="es-HN" altLang="zh-CN" sz="3600" b="1">
                  <a:solidFill>
                    <a:srgbClr val="D55C4F"/>
                  </a:solidFill>
                  <a:latin typeface="Signika Negative" pitchFamily="2" charset="0"/>
                </a:rPr>
                <a:t>40K</a:t>
              </a:r>
              <a:endParaRPr lang="en-US" altLang="zh-CN" sz="3600" b="1">
                <a:solidFill>
                  <a:srgbClr val="D55C4F"/>
                </a:solidFill>
                <a:latin typeface="Signika Negative" pitchFamily="2" charset="0"/>
              </a:endParaRPr>
            </a:p>
          </p:txBody>
        </p:sp>
        <p:sp>
          <p:nvSpPr>
            <p:cNvPr id="26" name="Rectangle 25"/>
            <p:cNvSpPr/>
            <p:nvPr/>
          </p:nvSpPr>
          <p:spPr>
            <a:xfrm>
              <a:off x="827425" y="3497595"/>
              <a:ext cx="2262098" cy="376186"/>
            </a:xfrm>
            <a:prstGeom prst="rect">
              <a:avLst/>
            </a:prstGeom>
          </p:spPr>
          <p:txBody>
            <a:bodyPr anchor="b">
              <a:spAutoFit/>
            </a:bodyPr>
            <a:lstStyle/>
            <a:p>
              <a:pPr algn="ctr" fontAlgn="auto">
                <a:spcBef>
                  <a:spcPts val="0"/>
                </a:spcBef>
                <a:spcAft>
                  <a:spcPts val="0"/>
                </a:spcAft>
                <a:defRPr/>
              </a:pPr>
              <a:r>
                <a:rPr lang="en-US" sz="1200" i="1" dirty="0">
                  <a:solidFill>
                    <a:schemeClr val="bg1">
                      <a:lumMod val="75000"/>
                    </a:schemeClr>
                  </a:solidFill>
                  <a:latin typeface="+mn-lt"/>
                  <a:cs typeface="+mn-cs"/>
                </a:rPr>
                <a:t>.4% market</a:t>
              </a:r>
            </a:p>
          </p:txBody>
        </p:sp>
      </p:grpSp>
      <p:grpSp>
        <p:nvGrpSpPr>
          <p:cNvPr id="3" name="Group 26"/>
          <p:cNvGrpSpPr>
            <a:grpSpLocks/>
          </p:cNvGrpSpPr>
          <p:nvPr/>
        </p:nvGrpSpPr>
        <p:grpSpPr bwMode="auto">
          <a:xfrm>
            <a:off x="2873375" y="1606956"/>
            <a:ext cx="2365375" cy="907650"/>
            <a:chOff x="3330409" y="2735088"/>
            <a:chExt cx="2364668" cy="1235054"/>
          </a:xfrm>
        </p:grpSpPr>
        <p:sp>
          <p:nvSpPr>
            <p:cNvPr id="28" name="Rectangle 27"/>
            <p:cNvSpPr/>
            <p:nvPr/>
          </p:nvSpPr>
          <p:spPr>
            <a:xfrm>
              <a:off x="3330409" y="3518568"/>
              <a:ext cx="2364668" cy="376917"/>
            </a:xfrm>
            <a:prstGeom prst="rect">
              <a:avLst/>
            </a:prstGeom>
          </p:spPr>
          <p:txBody>
            <a:bodyPr anchor="b">
              <a:spAutoFit/>
            </a:bodyPr>
            <a:lstStyle/>
            <a:p>
              <a:pPr algn="ctr" fontAlgn="auto">
                <a:spcBef>
                  <a:spcPts val="0"/>
                </a:spcBef>
                <a:spcAft>
                  <a:spcPts val="0"/>
                </a:spcAft>
                <a:defRPr/>
              </a:pPr>
              <a:r>
                <a:rPr lang="en-US" sz="1200" dirty="0">
                  <a:solidFill>
                    <a:schemeClr val="bg1">
                      <a:lumMod val="75000"/>
                    </a:schemeClr>
                  </a:solidFill>
                  <a:latin typeface="+mn-lt"/>
                  <a:cs typeface="+mn-cs"/>
                </a:rPr>
                <a:t>$20 /month</a:t>
              </a:r>
            </a:p>
          </p:txBody>
        </p:sp>
        <p:grpSp>
          <p:nvGrpSpPr>
            <p:cNvPr id="48151" name="Group 31"/>
            <p:cNvGrpSpPr>
              <a:grpSpLocks/>
            </p:cNvGrpSpPr>
            <p:nvPr/>
          </p:nvGrpSpPr>
          <p:grpSpPr bwMode="auto">
            <a:xfrm>
              <a:off x="4081807" y="2735088"/>
              <a:ext cx="799980" cy="1235054"/>
              <a:chOff x="4081807" y="2735088"/>
              <a:chExt cx="799980" cy="1235054"/>
            </a:xfrm>
          </p:grpSpPr>
          <p:pic>
            <p:nvPicPr>
              <p:cNvPr id="48152" name="Picture 2"/>
              <p:cNvPicPr>
                <a:picLocks noChangeAspect="1" noChangeArrowheads="1"/>
              </p:cNvPicPr>
              <p:nvPr/>
            </p:nvPicPr>
            <p:blipFill>
              <a:blip r:embed="rId3" cstate="print">
                <a:lum bright="-20000" contrast="-20000"/>
                <a:grayscl/>
              </a:blip>
              <a:srcRect/>
              <a:stretch>
                <a:fillRect/>
              </a:stretch>
            </p:blipFill>
            <p:spPr bwMode="auto">
              <a:xfrm>
                <a:off x="4268530" y="2735088"/>
                <a:ext cx="494762" cy="466832"/>
              </a:xfrm>
              <a:prstGeom prst="rect">
                <a:avLst/>
              </a:prstGeom>
              <a:noFill/>
              <a:ln w="9525">
                <a:noFill/>
                <a:miter lim="800000"/>
                <a:headEnd/>
                <a:tailEnd/>
              </a:ln>
            </p:spPr>
          </p:pic>
          <p:sp>
            <p:nvSpPr>
              <p:cNvPr id="48153" name="TextBox 41"/>
              <p:cNvSpPr txBox="1">
                <a:spLocks noChangeArrowheads="1"/>
              </p:cNvSpPr>
              <p:nvPr/>
            </p:nvSpPr>
            <p:spPr bwMode="auto">
              <a:xfrm>
                <a:off x="4081807" y="3090668"/>
                <a:ext cx="799980" cy="879474"/>
              </a:xfrm>
              <a:prstGeom prst="rect">
                <a:avLst/>
              </a:prstGeom>
              <a:noFill/>
              <a:ln w="9525">
                <a:noFill/>
                <a:miter lim="800000"/>
                <a:headEnd/>
                <a:tailEnd/>
              </a:ln>
            </p:spPr>
            <p:txBody>
              <a:bodyPr wrap="none">
                <a:spAutoFit/>
              </a:bodyPr>
              <a:lstStyle/>
              <a:p>
                <a:pPr algn="ctr"/>
                <a:r>
                  <a:rPr lang="es-HN" altLang="zh-CN" sz="3600" b="1">
                    <a:solidFill>
                      <a:srgbClr val="F5C24C"/>
                    </a:solidFill>
                    <a:latin typeface="Signika Negative" pitchFamily="2" charset="0"/>
                  </a:rPr>
                  <a:t>$360</a:t>
                </a:r>
                <a:endParaRPr lang="en-US" altLang="zh-CN" sz="3600" b="1">
                  <a:solidFill>
                    <a:srgbClr val="F5C24C"/>
                  </a:solidFill>
                  <a:latin typeface="Signika Negative" pitchFamily="2" charset="0"/>
                </a:endParaRPr>
              </a:p>
            </p:txBody>
          </p:sp>
        </p:grpSp>
      </p:grpSp>
      <p:grpSp>
        <p:nvGrpSpPr>
          <p:cNvPr id="5" name="Group 42"/>
          <p:cNvGrpSpPr>
            <a:grpSpLocks/>
          </p:cNvGrpSpPr>
          <p:nvPr/>
        </p:nvGrpSpPr>
        <p:grpSpPr bwMode="auto">
          <a:xfrm>
            <a:off x="5321300" y="1533344"/>
            <a:ext cx="1938338" cy="1145842"/>
            <a:chOff x="5948402" y="2275528"/>
            <a:chExt cx="2262098" cy="1821259"/>
          </a:xfrm>
        </p:grpSpPr>
        <p:sp>
          <p:nvSpPr>
            <p:cNvPr id="44" name="Oval 43"/>
            <p:cNvSpPr/>
            <p:nvPr/>
          </p:nvSpPr>
          <p:spPr>
            <a:xfrm>
              <a:off x="6155900" y="2275528"/>
              <a:ext cx="1821165" cy="1821259"/>
            </a:xfrm>
            <a:prstGeom prst="ellipse">
              <a:avLst/>
            </a:prstGeom>
            <a:solidFill>
              <a:srgbClr val="D55C4F"/>
            </a:solid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sz="1600">
                <a:solidFill>
                  <a:srgbClr val="FFFFFF"/>
                </a:solidFill>
                <a:cs typeface="Arial" charset="0"/>
              </a:endParaRPr>
            </a:p>
          </p:txBody>
        </p:sp>
        <p:sp>
          <p:nvSpPr>
            <p:cNvPr id="48147" name="TextBox 44"/>
            <p:cNvSpPr txBox="1">
              <a:spLocks noChangeArrowheads="1"/>
            </p:cNvSpPr>
            <p:nvPr/>
          </p:nvSpPr>
          <p:spPr bwMode="auto">
            <a:xfrm>
              <a:off x="6619202" y="2852320"/>
              <a:ext cx="890853" cy="831632"/>
            </a:xfrm>
            <a:prstGeom prst="rect">
              <a:avLst/>
            </a:prstGeom>
            <a:noFill/>
            <a:ln w="9525">
              <a:noFill/>
              <a:miter lim="800000"/>
              <a:headEnd/>
              <a:tailEnd/>
            </a:ln>
          </p:spPr>
          <p:txBody>
            <a:bodyPr wrap="none">
              <a:spAutoFit/>
            </a:bodyPr>
            <a:lstStyle/>
            <a:p>
              <a:pPr algn="ctr"/>
              <a:r>
                <a:rPr lang="es-HN" altLang="zh-CN" sz="2800" b="1">
                  <a:solidFill>
                    <a:srgbClr val="F5C24C"/>
                  </a:solidFill>
                  <a:latin typeface="Signika Negative" pitchFamily="2" charset="0"/>
                </a:rPr>
                <a:t>$20M</a:t>
              </a:r>
              <a:endParaRPr lang="en-US" altLang="zh-CN" sz="2800" b="1">
                <a:solidFill>
                  <a:srgbClr val="F5C24C"/>
                </a:solidFill>
                <a:latin typeface="Signika Negative" pitchFamily="2" charset="0"/>
              </a:endParaRPr>
            </a:p>
          </p:txBody>
        </p:sp>
        <p:sp>
          <p:nvSpPr>
            <p:cNvPr id="48148" name="Rectangle 45"/>
            <p:cNvSpPr>
              <a:spLocks noChangeArrowheads="1"/>
            </p:cNvSpPr>
            <p:nvPr/>
          </p:nvSpPr>
          <p:spPr bwMode="auto">
            <a:xfrm>
              <a:off x="5948402" y="3101251"/>
              <a:ext cx="2262098" cy="733794"/>
            </a:xfrm>
            <a:prstGeom prst="rect">
              <a:avLst/>
            </a:prstGeom>
            <a:noFill/>
            <a:ln w="9525">
              <a:noFill/>
              <a:miter lim="800000"/>
              <a:headEnd/>
              <a:tailEnd/>
            </a:ln>
          </p:spPr>
          <p:txBody>
            <a:bodyPr anchor="b">
              <a:spAutoFit/>
            </a:bodyPr>
            <a:lstStyle/>
            <a:p>
              <a:pPr algn="ctr"/>
              <a:r>
                <a:rPr lang="en-US" altLang="zh-CN" sz="1200" b="1">
                  <a:solidFill>
                    <a:schemeClr val="bg1"/>
                  </a:solidFill>
                </a:rPr>
                <a:t>Annual Revenue</a:t>
              </a:r>
            </a:p>
            <a:p>
              <a:pPr algn="ctr"/>
              <a:r>
                <a:rPr lang="en-US" altLang="zh-CN" sz="1200" i="1">
                  <a:solidFill>
                    <a:schemeClr val="bg1"/>
                  </a:solidFill>
                </a:rPr>
                <a:t>By 2015</a:t>
              </a:r>
            </a:p>
          </p:txBody>
        </p:sp>
        <p:pic>
          <p:nvPicPr>
            <p:cNvPr id="48149" name="Picture 3"/>
            <p:cNvPicPr>
              <a:picLocks noChangeAspect="1" noChangeArrowheads="1"/>
            </p:cNvPicPr>
            <p:nvPr/>
          </p:nvPicPr>
          <p:blipFill>
            <a:blip r:embed="rId4" cstate="print"/>
            <a:srcRect/>
            <a:stretch>
              <a:fillRect/>
            </a:stretch>
          </p:blipFill>
          <p:spPr bwMode="auto">
            <a:xfrm>
              <a:off x="6875457" y="2529170"/>
              <a:ext cx="389203" cy="389203"/>
            </a:xfrm>
            <a:prstGeom prst="rect">
              <a:avLst/>
            </a:prstGeom>
            <a:noFill/>
            <a:ln w="9525">
              <a:noFill/>
              <a:miter lim="800000"/>
              <a:headEnd/>
              <a:tailEnd/>
            </a:ln>
          </p:spPr>
        </p:pic>
      </p:grpSp>
      <p:cxnSp>
        <p:nvCxnSpPr>
          <p:cNvPr id="58" name="Straight Arrow Connector 57"/>
          <p:cNvCxnSpPr/>
          <p:nvPr/>
        </p:nvCxnSpPr>
        <p:spPr>
          <a:xfrm flipH="1">
            <a:off x="1476375" y="2995854"/>
            <a:ext cx="6248400" cy="0"/>
          </a:xfrm>
          <a:prstGeom prst="straightConnector1">
            <a:avLst/>
          </a:prstGeom>
          <a:ln>
            <a:solidFill>
              <a:schemeClr val="bg1">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 name="Group 1"/>
          <p:cNvGrpSpPr>
            <a:grpSpLocks/>
          </p:cNvGrpSpPr>
          <p:nvPr/>
        </p:nvGrpSpPr>
        <p:grpSpPr bwMode="auto">
          <a:xfrm>
            <a:off x="1430339" y="3386135"/>
            <a:ext cx="2511425" cy="370836"/>
            <a:chOff x="1431075" y="4607501"/>
            <a:chExt cx="2510820" cy="504056"/>
          </a:xfrm>
        </p:grpSpPr>
        <p:sp>
          <p:nvSpPr>
            <p:cNvPr id="61" name="Pentagon 60"/>
            <p:cNvSpPr/>
            <p:nvPr/>
          </p:nvSpPr>
          <p:spPr>
            <a:xfrm>
              <a:off x="1565979" y="4607501"/>
              <a:ext cx="2375916" cy="498392"/>
            </a:xfrm>
            <a:prstGeom prst="homePlate">
              <a:avLst/>
            </a:pr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62" name="Pentagon 61"/>
            <p:cNvSpPr/>
            <p:nvPr/>
          </p:nvSpPr>
          <p:spPr>
            <a:xfrm>
              <a:off x="1431075" y="4607501"/>
              <a:ext cx="725312" cy="498392"/>
            </a:xfrm>
            <a:prstGeom prst="homePlate">
              <a:avLst>
                <a:gd name="adj" fmla="val 2509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8144" name="Subtitle 2"/>
            <p:cNvSpPr txBox="1">
              <a:spLocks/>
            </p:cNvSpPr>
            <p:nvPr/>
          </p:nvSpPr>
          <p:spPr bwMode="auto">
            <a:xfrm>
              <a:off x="1492972" y="4607501"/>
              <a:ext cx="487246" cy="504056"/>
            </a:xfrm>
            <a:prstGeom prst="rect">
              <a:avLst/>
            </a:prstGeom>
            <a:noFill/>
            <a:ln w="9525">
              <a:noFill/>
              <a:miter lim="800000"/>
              <a:headEnd/>
              <a:tailEnd/>
            </a:ln>
          </p:spPr>
          <p:txBody>
            <a:bodyPr/>
            <a:lstStyle/>
            <a:p>
              <a:pPr>
                <a:spcBef>
                  <a:spcPct val="20000"/>
                </a:spcBef>
                <a:buFont typeface="Arial" charset="0"/>
                <a:buNone/>
              </a:pPr>
              <a:r>
                <a:rPr lang="en-US" altLang="zh-CN" sz="4400" b="1">
                  <a:solidFill>
                    <a:schemeClr val="bg1"/>
                  </a:solidFill>
                  <a:latin typeface="Signika Negative" pitchFamily="2" charset="0"/>
                </a:rPr>
                <a:t>*</a:t>
              </a:r>
              <a:endParaRPr lang="en-US" altLang="zh-CN" sz="2800" b="1">
                <a:solidFill>
                  <a:schemeClr val="bg1"/>
                </a:solidFill>
                <a:latin typeface="Signika Negative" pitchFamily="2" charset="0"/>
              </a:endParaRPr>
            </a:p>
          </p:txBody>
        </p:sp>
        <p:sp>
          <p:nvSpPr>
            <p:cNvPr id="48145" name="Subtitle 2"/>
            <p:cNvSpPr txBox="1">
              <a:spLocks/>
            </p:cNvSpPr>
            <p:nvPr/>
          </p:nvSpPr>
          <p:spPr bwMode="auto">
            <a:xfrm>
              <a:off x="2156571" y="4679509"/>
              <a:ext cx="1584523" cy="252028"/>
            </a:xfrm>
            <a:prstGeom prst="rect">
              <a:avLst/>
            </a:prstGeom>
            <a:noFill/>
            <a:ln w="9525">
              <a:noFill/>
              <a:miter lim="800000"/>
              <a:headEnd/>
              <a:tailEnd/>
            </a:ln>
          </p:spPr>
          <p:txBody>
            <a:bodyPr/>
            <a:lstStyle/>
            <a:p>
              <a:pPr>
                <a:spcBef>
                  <a:spcPct val="20000"/>
                </a:spcBef>
                <a:buFont typeface="Arial" charset="0"/>
                <a:buNone/>
              </a:pPr>
              <a:r>
                <a:rPr lang="en-US" altLang="zh-CN" sz="2000" b="1">
                  <a:solidFill>
                    <a:schemeClr val="bg1"/>
                  </a:solidFill>
                  <a:latin typeface="Signika Negative" pitchFamily="2" charset="0"/>
                </a:rPr>
                <a:t>SOLUTION</a:t>
              </a:r>
            </a:p>
          </p:txBody>
        </p:sp>
      </p:grpSp>
      <p:sp>
        <p:nvSpPr>
          <p:cNvPr id="65" name="TextBox 64"/>
          <p:cNvSpPr txBox="1">
            <a:spLocks noChangeArrowheads="1"/>
          </p:cNvSpPr>
          <p:nvPr/>
        </p:nvSpPr>
        <p:spPr bwMode="auto">
          <a:xfrm>
            <a:off x="1331913" y="3875027"/>
            <a:ext cx="6392862" cy="461665"/>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a:t>
            </a:r>
            <a:r>
              <a:rPr lang="en-US" altLang="zh-CN" sz="1200" b="1" i="1">
                <a:solidFill>
                  <a:srgbClr val="7F7F7F"/>
                </a:solidFill>
              </a:rPr>
              <a:t>Contrary to popular belief </a:t>
            </a:r>
            <a:r>
              <a:rPr lang="en-US" altLang="zh-CN" sz="1200">
                <a:solidFill>
                  <a:srgbClr val="A6A6A6"/>
                </a:solidFill>
              </a:rPr>
              <a:t>It has roots in a piece of classical Latin literature from 45 BC. </a:t>
            </a:r>
            <a:endParaRPr lang="en-US" altLang="zh-CN" sz="1200" b="1">
              <a:solidFill>
                <a:srgbClr val="A6A6A6"/>
              </a:solidFill>
              <a:latin typeface="Signika Negative" pitchFamily="2" charset="0"/>
            </a:endParaRPr>
          </a:p>
        </p:txBody>
      </p:sp>
      <p:sp>
        <p:nvSpPr>
          <p:cNvPr id="29" name="Flowchart: Off-page Connector 2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38</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nodeType="afterGroup">
                            <p:stCondLst>
                              <p:cond delay="4000"/>
                            </p:stCondLst>
                            <p:childTnLst>
                              <p:par>
                                <p:cTn id="43" presetID="22" presetClass="entr" presetSubtype="8"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p:cNvPicPr>
          <p:nvPr/>
        </p:nvPicPr>
        <p:blipFill>
          <a:blip r:embed="rId2" cstate="print"/>
          <a:srcRect/>
          <a:stretch>
            <a:fillRect/>
          </a:stretch>
        </p:blipFill>
        <p:spPr bwMode="auto">
          <a:xfrm>
            <a:off x="0" y="0"/>
            <a:ext cx="9144000" cy="5040313"/>
          </a:xfrm>
          <a:prstGeom prst="rect">
            <a:avLst/>
          </a:prstGeom>
          <a:noFill/>
          <a:ln w="9525">
            <a:noFill/>
            <a:miter lim="800000"/>
            <a:headEnd/>
            <a:tailEnd/>
          </a:ln>
        </p:spPr>
      </p:pic>
      <p:grpSp>
        <p:nvGrpSpPr>
          <p:cNvPr id="2" name="Group 2"/>
          <p:cNvGrpSpPr>
            <a:grpSpLocks/>
          </p:cNvGrpSpPr>
          <p:nvPr/>
        </p:nvGrpSpPr>
        <p:grpSpPr bwMode="auto">
          <a:xfrm>
            <a:off x="3348039" y="2893076"/>
            <a:ext cx="6480175" cy="1755820"/>
            <a:chOff x="3347864" y="3937548"/>
            <a:chExt cx="6480720" cy="2388725"/>
          </a:xfrm>
        </p:grpSpPr>
        <p:sp>
          <p:nvSpPr>
            <p:cNvPr id="49156" name="Subtitle 2"/>
            <p:cNvSpPr txBox="1">
              <a:spLocks/>
            </p:cNvSpPr>
            <p:nvPr/>
          </p:nvSpPr>
          <p:spPr bwMode="auto">
            <a:xfrm>
              <a:off x="4052773" y="3937548"/>
              <a:ext cx="5617047" cy="785785"/>
            </a:xfrm>
            <a:prstGeom prst="rect">
              <a:avLst/>
            </a:prstGeom>
            <a:noFill/>
            <a:ln w="9525">
              <a:noFill/>
              <a:miter lim="800000"/>
              <a:headEnd/>
              <a:tailEnd/>
            </a:ln>
          </p:spPr>
          <p:txBody>
            <a:bodyPr/>
            <a:lstStyle/>
            <a:p>
              <a:pPr>
                <a:spcBef>
                  <a:spcPct val="20000"/>
                </a:spcBef>
                <a:buFont typeface="Arial" charset="0"/>
                <a:buNone/>
              </a:pPr>
              <a:r>
                <a:rPr lang="en-US" altLang="zh-CN" sz="5400" b="1">
                  <a:solidFill>
                    <a:schemeClr val="bg1"/>
                  </a:solidFill>
                  <a:latin typeface="Signika Negative" pitchFamily="2" charset="0"/>
                </a:rPr>
                <a:t> think big,</a:t>
              </a:r>
              <a:endParaRPr lang="en-US" altLang="zh-CN" sz="5400" b="1">
                <a:solidFill>
                  <a:srgbClr val="F5C24C"/>
                </a:solidFill>
                <a:latin typeface="Signika Negative" pitchFamily="2" charset="0"/>
              </a:endParaRPr>
            </a:p>
          </p:txBody>
        </p:sp>
        <p:sp>
          <p:nvSpPr>
            <p:cNvPr id="49157" name="TextBox 26"/>
            <p:cNvSpPr txBox="1">
              <a:spLocks noChangeArrowheads="1"/>
            </p:cNvSpPr>
            <p:nvPr/>
          </p:nvSpPr>
          <p:spPr bwMode="auto">
            <a:xfrm>
              <a:off x="4283968" y="5446965"/>
              <a:ext cx="3960440" cy="879308"/>
            </a:xfrm>
            <a:prstGeom prst="rect">
              <a:avLst/>
            </a:prstGeom>
            <a:noFill/>
            <a:ln w="9525">
              <a:noFill/>
              <a:miter lim="800000"/>
              <a:headEnd/>
              <a:tailEnd/>
            </a:ln>
          </p:spPr>
          <p:txBody>
            <a:bodyPr>
              <a:spAutoFit/>
            </a:bodyPr>
            <a:lstStyle/>
            <a:p>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Signika Negative" pitchFamily="2" charset="0"/>
              </a:endParaRPr>
            </a:p>
          </p:txBody>
        </p:sp>
        <p:sp>
          <p:nvSpPr>
            <p:cNvPr id="49158" name="Subtitle 2"/>
            <p:cNvSpPr txBox="1">
              <a:spLocks/>
            </p:cNvSpPr>
            <p:nvPr/>
          </p:nvSpPr>
          <p:spPr bwMode="auto">
            <a:xfrm>
              <a:off x="3347864" y="4008983"/>
              <a:ext cx="787466" cy="785784"/>
            </a:xfrm>
            <a:prstGeom prst="rect">
              <a:avLst/>
            </a:prstGeom>
            <a:noFill/>
            <a:ln w="9525">
              <a:noFill/>
              <a:miter lim="800000"/>
              <a:headEnd/>
              <a:tailEnd/>
            </a:ln>
          </p:spPr>
          <p:txBody>
            <a:bodyPr/>
            <a:lstStyle/>
            <a:p>
              <a:pPr algn="ctr">
                <a:spcBef>
                  <a:spcPct val="20000"/>
                </a:spcBef>
                <a:buFont typeface="Arial" charset="0"/>
                <a:buNone/>
              </a:pPr>
              <a:r>
                <a:rPr lang="en-US" altLang="zh-CN" sz="7200" b="1">
                  <a:solidFill>
                    <a:srgbClr val="F5C24C"/>
                  </a:solidFill>
                  <a:latin typeface="Signika Negative" pitchFamily="2" charset="0"/>
                </a:rPr>
                <a:t>*</a:t>
              </a:r>
            </a:p>
          </p:txBody>
        </p:sp>
        <p:sp>
          <p:nvSpPr>
            <p:cNvPr id="7" name="Subtitle 2"/>
            <p:cNvSpPr txBox="1">
              <a:spLocks/>
            </p:cNvSpPr>
            <p:nvPr/>
          </p:nvSpPr>
          <p:spPr>
            <a:xfrm>
              <a:off x="4211537" y="4561097"/>
              <a:ext cx="5617047" cy="7860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5400" b="1" spc="-150" dirty="0" smtClean="0">
                  <a:solidFill>
                    <a:srgbClr val="F5C24C"/>
                  </a:solidFill>
                  <a:latin typeface="Signika Negative" pitchFamily="2" charset="0"/>
                  <a:ea typeface="Franchise" pitchFamily="49" charset="0"/>
                </a:rPr>
                <a:t>win  the world</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167188" y="934729"/>
            <a:ext cx="735012" cy="538893"/>
            <a:chOff x="4167816" y="1272009"/>
            <a:chExt cx="733671" cy="733671"/>
          </a:xfrm>
        </p:grpSpPr>
        <p:sp>
          <p:nvSpPr>
            <p:cNvPr id="7" name="Oval 6"/>
            <p:cNvSpPr/>
            <p:nvPr/>
          </p:nvSpPr>
          <p:spPr>
            <a:xfrm>
              <a:off x="4167816" y="1272009"/>
              <a:ext cx="733671" cy="733671"/>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50184" name="Picture 3"/>
            <p:cNvPicPr>
              <a:picLocks noChangeAspect="1" noChangeArrowheads="1"/>
            </p:cNvPicPr>
            <p:nvPr/>
          </p:nvPicPr>
          <p:blipFill>
            <a:blip r:embed="rId2" cstate="print"/>
            <a:srcRect/>
            <a:stretch>
              <a:fillRect/>
            </a:stretch>
          </p:blipFill>
          <p:spPr bwMode="auto">
            <a:xfrm>
              <a:off x="4315996" y="1468270"/>
              <a:ext cx="437311" cy="341147"/>
            </a:xfrm>
            <a:prstGeom prst="rect">
              <a:avLst/>
            </a:prstGeom>
            <a:noFill/>
            <a:ln w="9525">
              <a:noFill/>
              <a:miter lim="800000"/>
              <a:headEnd/>
              <a:tailEnd/>
            </a:ln>
          </p:spPr>
        </p:pic>
      </p:grpSp>
      <p:sp>
        <p:nvSpPr>
          <p:cNvPr id="9" name="Subtitle 2"/>
          <p:cNvSpPr txBox="1">
            <a:spLocks/>
          </p:cNvSpPr>
          <p:nvPr/>
        </p:nvSpPr>
        <p:spPr>
          <a:xfrm>
            <a:off x="1689100" y="1550011"/>
            <a:ext cx="5691188"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000" b="1" spc="-150" dirty="0" smtClean="0">
                <a:solidFill>
                  <a:schemeClr val="tx1">
                    <a:lumMod val="65000"/>
                    <a:lumOff val="35000"/>
                  </a:schemeClr>
                </a:solidFill>
                <a:latin typeface="Signika Negative" pitchFamily="2" charset="0"/>
                <a:ea typeface="Franchise" pitchFamily="49" charset="0"/>
              </a:rPr>
              <a:t>Competitive Advantages</a:t>
            </a:r>
          </a:p>
        </p:txBody>
      </p:sp>
      <p:sp>
        <p:nvSpPr>
          <p:cNvPr id="11" name="TextBox 10"/>
          <p:cNvSpPr txBox="1">
            <a:spLocks noChangeArrowheads="1"/>
          </p:cNvSpPr>
          <p:nvPr/>
        </p:nvSpPr>
        <p:spPr bwMode="auto">
          <a:xfrm>
            <a:off x="2089084" y="2152793"/>
            <a:ext cx="4859471" cy="2862322"/>
          </a:xfrm>
          <a:prstGeom prst="rect">
            <a:avLst/>
          </a:prstGeom>
          <a:noFill/>
          <a:ln w="9525">
            <a:noFill/>
            <a:miter lim="800000"/>
            <a:headEnd/>
            <a:tailEnd/>
          </a:ln>
        </p:spPr>
        <p:txBody>
          <a:bodyPr wrap="none">
            <a:spAutoFit/>
          </a:bodyPr>
          <a:lstStyle/>
          <a:p>
            <a:pPr algn="ctr">
              <a:lnSpc>
                <a:spcPct val="150000"/>
              </a:lnSpc>
            </a:pPr>
            <a:r>
              <a:rPr lang="en-US" altLang="zh-CN" sz="2400">
                <a:solidFill>
                  <a:srgbClr val="A6A6A6"/>
                </a:solidFill>
              </a:rPr>
              <a:t>Real intellectual property</a:t>
            </a:r>
          </a:p>
          <a:p>
            <a:pPr algn="ctr">
              <a:lnSpc>
                <a:spcPct val="150000"/>
              </a:lnSpc>
            </a:pPr>
            <a:r>
              <a:rPr lang="en-US" altLang="zh-CN" sz="2400">
                <a:solidFill>
                  <a:srgbClr val="A6A6A6"/>
                </a:solidFill>
              </a:rPr>
              <a:t>Dynamic product line</a:t>
            </a:r>
          </a:p>
          <a:p>
            <a:pPr algn="ctr">
              <a:lnSpc>
                <a:spcPct val="150000"/>
              </a:lnSpc>
            </a:pPr>
            <a:r>
              <a:rPr lang="en-US" altLang="zh-CN" sz="2400">
                <a:solidFill>
                  <a:srgbClr val="A6A6A6"/>
                </a:solidFill>
              </a:rPr>
              <a:t>Dramatic cost improvement for cause</a:t>
            </a:r>
          </a:p>
          <a:p>
            <a:pPr algn="ctr">
              <a:lnSpc>
                <a:spcPct val="150000"/>
              </a:lnSpc>
            </a:pPr>
            <a:r>
              <a:rPr lang="en-US" altLang="zh-CN" sz="2400">
                <a:solidFill>
                  <a:srgbClr val="A6A6A6"/>
                </a:solidFill>
              </a:rPr>
              <a:t>Proven Team</a:t>
            </a:r>
          </a:p>
          <a:p>
            <a:pPr algn="ctr">
              <a:lnSpc>
                <a:spcPct val="150000"/>
              </a:lnSpc>
            </a:pPr>
            <a:endParaRPr lang="en-US" altLang="zh-CN" sz="2400">
              <a:solidFill>
                <a:srgbClr val="A6A6A6"/>
              </a:solidFill>
            </a:endParaRPr>
          </a:p>
        </p:txBody>
      </p:sp>
      <p:sp>
        <p:nvSpPr>
          <p:cNvPr id="10" name="Flowchart: Off-page Connector 9"/>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39</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fade">
                                      <p:cBhvr>
                                        <p:cTn id="17" dur="500"/>
                                        <p:tgtEl>
                                          <p:spTgt spid="11">
                                            <p:txEl>
                                              <p:pRg st="0" end="0"/>
                                            </p:txEl>
                                          </p:spTgt>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500"/>
                                        <p:tgtEl>
                                          <p:spTgt spid="11">
                                            <p:txEl>
                                              <p:pRg st="1" end="1"/>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Effect transition="in" filter="fade">
                                      <p:cBhvr>
                                        <p:cTn id="25" dur="500"/>
                                        <p:tgtEl>
                                          <p:spTgt spid="11">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1">
                                            <p:txEl>
                                              <p:pRg st="3" end="3"/>
                                            </p:txEl>
                                          </p:spTgt>
                                        </p:tgtEl>
                                        <p:attrNameLst>
                                          <p:attrName>style.visibility</p:attrName>
                                        </p:attrNameLst>
                                      </p:cBhvr>
                                      <p:to>
                                        <p:strVal val="visible"/>
                                      </p:to>
                                    </p:set>
                                    <p:animEffect transition="in" filter="fade">
                                      <p:cBhvr>
                                        <p:cTn id="29"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Chart 6"/>
          <p:cNvGraphicFramePr>
            <a:graphicFrameLocks/>
          </p:cNvGraphicFramePr>
          <p:nvPr/>
        </p:nvGraphicFramePr>
        <p:xfrm>
          <a:off x="1244600" y="1493066"/>
          <a:ext cx="6775450" cy="1948624"/>
        </p:xfrm>
        <a:graphic>
          <a:graphicData uri="http://schemas.openxmlformats.org/presentationml/2006/ole">
            <mc:AlternateContent xmlns:mc="http://schemas.openxmlformats.org/markup-compatibility/2006">
              <mc:Choice xmlns:v="urn:schemas-microsoft-com:vml" Requires="v">
                <p:oleObj spid="_x0000_s2052" r:id="rId4" imgW="6779340" imgH="2651990" progId="Excel.Sheet.8">
                  <p:embed/>
                </p:oleObj>
              </mc:Choice>
              <mc:Fallback>
                <p:oleObj r:id="rId4" imgW="6779340" imgH="2651990" progId="Excel.Sheet.8">
                  <p:embed/>
                  <p:pic>
                    <p:nvPicPr>
                      <p:cNvPr id="0"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1493066"/>
                        <a:ext cx="6775450" cy="194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Support Channels</a:t>
            </a:r>
          </a:p>
        </p:txBody>
      </p:sp>
      <p:sp>
        <p:nvSpPr>
          <p:cNvPr id="9" name="TextBox 8"/>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2" name="Group 1"/>
          <p:cNvGrpSpPr>
            <a:grpSpLocks/>
          </p:cNvGrpSpPr>
          <p:nvPr/>
        </p:nvGrpSpPr>
        <p:grpSpPr bwMode="auto">
          <a:xfrm>
            <a:off x="1390650" y="3631973"/>
            <a:ext cx="6205538" cy="756833"/>
            <a:chOff x="1390009" y="5229202"/>
            <a:chExt cx="6206328" cy="1029164"/>
          </a:xfrm>
        </p:grpSpPr>
        <p:sp>
          <p:nvSpPr>
            <p:cNvPr id="2056" name="TextBox 5"/>
            <p:cNvSpPr txBox="1">
              <a:spLocks noChangeArrowheads="1"/>
            </p:cNvSpPr>
            <p:nvPr/>
          </p:nvSpPr>
          <p:spPr bwMode="auto">
            <a:xfrm>
              <a:off x="1894898" y="5281602"/>
              <a:ext cx="5701439" cy="418524"/>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sp>
          <p:nvSpPr>
            <p:cNvPr id="10" name="TextBox 9"/>
            <p:cNvSpPr txBox="1"/>
            <p:nvPr/>
          </p:nvSpPr>
          <p:spPr>
            <a:xfrm>
              <a:off x="1390009" y="5756137"/>
              <a:ext cx="6206328" cy="502229"/>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2058" name="Group 10"/>
            <p:cNvGrpSpPr>
              <a:grpSpLocks/>
            </p:cNvGrpSpPr>
            <p:nvPr/>
          </p:nvGrpSpPr>
          <p:grpSpPr bwMode="auto">
            <a:xfrm>
              <a:off x="2004699" y="5281823"/>
              <a:ext cx="5591637" cy="306372"/>
              <a:chOff x="1646183" y="4437112"/>
              <a:chExt cx="5016054" cy="278520"/>
            </a:xfrm>
          </p:grpSpPr>
          <p:cxnSp>
            <p:nvCxnSpPr>
              <p:cNvPr id="15" name="Straight Connector 14"/>
              <p:cNvCxnSpPr/>
              <p:nvPr/>
            </p:nvCxnSpPr>
            <p:spPr>
              <a:xfrm>
                <a:off x="1645960" y="4437348"/>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45960" y="4715497"/>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059" name="Group 11"/>
            <p:cNvGrpSpPr>
              <a:grpSpLocks/>
            </p:cNvGrpSpPr>
            <p:nvPr/>
          </p:nvGrpSpPr>
          <p:grpSpPr bwMode="auto">
            <a:xfrm>
              <a:off x="1482096" y="5229202"/>
              <a:ext cx="417566" cy="741665"/>
              <a:chOff x="2340468" y="3031456"/>
              <a:chExt cx="379605" cy="674240"/>
            </a:xfrm>
          </p:grpSpPr>
          <p:sp>
            <p:nvSpPr>
              <p:cNvPr id="13" name="Oval 12"/>
              <p:cNvSpPr/>
              <p:nvPr/>
            </p:nvSpPr>
            <p:spPr>
              <a:xfrm>
                <a:off x="2340468" y="3031456"/>
                <a:ext cx="379605" cy="381167"/>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2061" name="Rectangle 13"/>
              <p:cNvSpPr>
                <a:spLocks noChangeArrowheads="1"/>
              </p:cNvSpPr>
              <p:nvPr/>
            </p:nvSpPr>
            <p:spPr bwMode="auto">
              <a:xfrm>
                <a:off x="2391065" y="3058887"/>
                <a:ext cx="252432" cy="646809"/>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sp>
        <p:nvSpPr>
          <p:cNvPr id="17" name="Flowchart: Off-page Connector 16"/>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40</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Support Channels</a:t>
            </a:r>
          </a:p>
        </p:txBody>
      </p:sp>
      <p:sp>
        <p:nvSpPr>
          <p:cNvPr id="9" name="TextBox 8"/>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aphicFrame>
        <p:nvGraphicFramePr>
          <p:cNvPr id="3074" name="Chart 4"/>
          <p:cNvGraphicFramePr>
            <a:graphicFrameLocks/>
          </p:cNvGraphicFramePr>
          <p:nvPr/>
        </p:nvGraphicFramePr>
        <p:xfrm>
          <a:off x="1274763" y="1387510"/>
          <a:ext cx="6711950" cy="2170848"/>
        </p:xfrm>
        <a:graphic>
          <a:graphicData uri="http://schemas.openxmlformats.org/presentationml/2006/ole">
            <mc:AlternateContent xmlns:mc="http://schemas.openxmlformats.org/markup-compatibility/2006">
              <mc:Choice xmlns:v="urn:schemas-microsoft-com:vml" Requires="v">
                <p:oleObj spid="_x0000_s3076" r:id="rId4" imgW="6712278" imgH="2950720" progId="Excel.Sheet.8">
                  <p:embed/>
                </p:oleObj>
              </mc:Choice>
              <mc:Fallback>
                <p:oleObj r:id="rId4" imgW="6712278" imgH="2950720" progId="Excel.Shee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4763" y="1387510"/>
                        <a:ext cx="6711950" cy="21708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5"/>
          <p:cNvGrpSpPr>
            <a:grpSpLocks/>
          </p:cNvGrpSpPr>
          <p:nvPr/>
        </p:nvGrpSpPr>
        <p:grpSpPr bwMode="auto">
          <a:xfrm>
            <a:off x="1390650" y="3631973"/>
            <a:ext cx="6205538" cy="756833"/>
            <a:chOff x="1390009" y="5229202"/>
            <a:chExt cx="6206328" cy="1029164"/>
          </a:xfrm>
        </p:grpSpPr>
        <p:sp>
          <p:nvSpPr>
            <p:cNvPr id="3080" name="TextBox 6"/>
            <p:cNvSpPr txBox="1">
              <a:spLocks noChangeArrowheads="1"/>
            </p:cNvSpPr>
            <p:nvPr/>
          </p:nvSpPr>
          <p:spPr bwMode="auto">
            <a:xfrm>
              <a:off x="1894898" y="5281602"/>
              <a:ext cx="5701439" cy="418524"/>
            </a:xfrm>
            <a:prstGeom prst="rect">
              <a:avLst/>
            </a:prstGeom>
            <a:noFill/>
            <a:ln w="9525">
              <a:noFill/>
              <a:miter lim="800000"/>
              <a:headEnd/>
              <a:tailEnd/>
            </a:ln>
          </p:spPr>
          <p:txBody>
            <a:bodyPr>
              <a:spAutoFit/>
            </a:bodyPr>
            <a:lstStyle/>
            <a:p>
              <a:r>
                <a:rPr lang="en-US" altLang="zh-CN" sz="1400" b="1">
                  <a:solidFill>
                    <a:srgbClr val="595959"/>
                  </a:solidFill>
                  <a:latin typeface="Signika Negative" pitchFamily="2" charset="0"/>
                </a:rPr>
                <a:t>Observation Tittle</a:t>
              </a:r>
              <a:endParaRPr lang="en-CA" altLang="zh-CN" sz="1400" b="1">
                <a:solidFill>
                  <a:srgbClr val="595959"/>
                </a:solidFill>
                <a:latin typeface="Signika Negative" pitchFamily="2" charset="0"/>
              </a:endParaRPr>
            </a:p>
          </p:txBody>
        </p:sp>
        <p:sp>
          <p:nvSpPr>
            <p:cNvPr id="10" name="TextBox 9"/>
            <p:cNvSpPr txBox="1"/>
            <p:nvPr/>
          </p:nvSpPr>
          <p:spPr>
            <a:xfrm>
              <a:off x="1390009" y="5756137"/>
              <a:ext cx="6206328" cy="502229"/>
            </a:xfrm>
            <a:prstGeom prst="rect">
              <a:avLst/>
            </a:prstGeom>
            <a:noFill/>
          </p:spPr>
          <p:txBody>
            <a:bodyPr>
              <a:spAutoFit/>
            </a:bodyPr>
            <a:lstStyle/>
            <a:p>
              <a:pPr algn="just" fontAlgn="auto">
                <a:spcBef>
                  <a:spcPts val="0"/>
                </a:spcBef>
                <a:spcAft>
                  <a:spcPts val="0"/>
                </a:spcAft>
                <a:defRPr/>
              </a:pPr>
              <a:r>
                <a:rPr lang="en-US" sz="900" b="1" dirty="0">
                  <a:solidFill>
                    <a:schemeClr val="bg1">
                      <a:lumMod val="65000"/>
                    </a:schemeClr>
                  </a:solidFill>
                  <a:latin typeface="+mn-lt"/>
                  <a:cs typeface="+mn-cs"/>
                </a:rPr>
                <a:t>Lorem Ipsum </a:t>
              </a:r>
              <a:r>
                <a:rPr lang="en-US" sz="900" dirty="0">
                  <a:solidFill>
                    <a:schemeClr val="bg1">
                      <a:lumMod val="65000"/>
                    </a:schemeClr>
                  </a:solidFill>
                  <a:latin typeface="+mn-lt"/>
                  <a:cs typeface="+mn-cs"/>
                </a:rPr>
                <a:t>has been the industry's standard dummy text ever since the 1500s, when an unknown printer took a galley of type and scrambled it to make a type specimen book. </a:t>
              </a:r>
            </a:p>
          </p:txBody>
        </p:sp>
        <p:grpSp>
          <p:nvGrpSpPr>
            <p:cNvPr id="3082" name="Group 10"/>
            <p:cNvGrpSpPr>
              <a:grpSpLocks/>
            </p:cNvGrpSpPr>
            <p:nvPr/>
          </p:nvGrpSpPr>
          <p:grpSpPr bwMode="auto">
            <a:xfrm>
              <a:off x="2004699" y="5281823"/>
              <a:ext cx="5591637" cy="306372"/>
              <a:chOff x="1646183" y="4437112"/>
              <a:chExt cx="5016054" cy="278520"/>
            </a:xfrm>
          </p:grpSpPr>
          <p:cxnSp>
            <p:nvCxnSpPr>
              <p:cNvPr id="15" name="Straight Connector 14"/>
              <p:cNvCxnSpPr/>
              <p:nvPr/>
            </p:nvCxnSpPr>
            <p:spPr>
              <a:xfrm>
                <a:off x="1645960" y="4437348"/>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645960" y="4715497"/>
                <a:ext cx="501627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083" name="Group 11"/>
            <p:cNvGrpSpPr>
              <a:grpSpLocks/>
            </p:cNvGrpSpPr>
            <p:nvPr/>
          </p:nvGrpSpPr>
          <p:grpSpPr bwMode="auto">
            <a:xfrm>
              <a:off x="1482096" y="5229202"/>
              <a:ext cx="417566" cy="741665"/>
              <a:chOff x="2340468" y="3031456"/>
              <a:chExt cx="379605" cy="674240"/>
            </a:xfrm>
          </p:grpSpPr>
          <p:sp>
            <p:nvSpPr>
              <p:cNvPr id="13" name="Oval 12"/>
              <p:cNvSpPr/>
              <p:nvPr/>
            </p:nvSpPr>
            <p:spPr>
              <a:xfrm>
                <a:off x="2340468" y="3031456"/>
                <a:ext cx="379605" cy="381167"/>
              </a:xfrm>
              <a:prstGeom prst="ellipse">
                <a:avLst/>
              </a:prstGeom>
              <a:solidFill>
                <a:srgbClr val="F5C24C"/>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zh-CN" altLang="zh-CN" sz="8800">
                  <a:solidFill>
                    <a:schemeClr val="bg1"/>
                  </a:solidFill>
                  <a:cs typeface="Arial" charset="0"/>
                </a:endParaRPr>
              </a:p>
            </p:txBody>
          </p:sp>
          <p:sp>
            <p:nvSpPr>
              <p:cNvPr id="3085" name="Rectangle 13"/>
              <p:cNvSpPr>
                <a:spLocks noChangeArrowheads="1"/>
              </p:cNvSpPr>
              <p:nvPr/>
            </p:nvSpPr>
            <p:spPr bwMode="auto">
              <a:xfrm>
                <a:off x="2391065" y="3058887"/>
                <a:ext cx="252432" cy="646809"/>
              </a:xfrm>
              <a:prstGeom prst="rect">
                <a:avLst/>
              </a:prstGeom>
              <a:noFill/>
              <a:ln w="9525">
                <a:noFill/>
                <a:miter lim="800000"/>
                <a:headEnd/>
                <a:tailEnd/>
              </a:ln>
            </p:spPr>
            <p:txBody>
              <a:bodyPr wrap="none">
                <a:spAutoFit/>
              </a:bodyPr>
              <a:lstStyle/>
              <a:p>
                <a:pPr algn="ctr"/>
                <a:r>
                  <a:rPr lang="en-CA" altLang="zh-CN" sz="2800">
                    <a:solidFill>
                      <a:schemeClr val="bg1"/>
                    </a:solidFill>
                    <a:latin typeface="Signika Negative" pitchFamily="2" charset="0"/>
                  </a:rPr>
                  <a:t>*</a:t>
                </a:r>
                <a:endParaRPr lang="en-US" altLang="zh-CN" sz="2800">
                  <a:solidFill>
                    <a:schemeClr val="bg1"/>
                  </a:solidFill>
                  <a:latin typeface="Signika Negative" pitchFamily="2" charset="0"/>
                </a:endParaRPr>
              </a:p>
            </p:txBody>
          </p:sp>
        </p:grpSp>
      </p:grpSp>
      <p:sp>
        <p:nvSpPr>
          <p:cNvPr id="17" name="Flowchart: Off-page Connector 16"/>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41</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041400" y="488893"/>
            <a:ext cx="6843713"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Table Sample</a:t>
            </a:r>
          </a:p>
        </p:txBody>
      </p:sp>
      <p:sp>
        <p:nvSpPr>
          <p:cNvPr id="9" name="TextBox 8"/>
          <p:cNvSpPr txBox="1">
            <a:spLocks noChangeArrowheads="1"/>
          </p:cNvSpPr>
          <p:nvPr/>
        </p:nvSpPr>
        <p:spPr bwMode="auto">
          <a:xfrm>
            <a:off x="1376364" y="1050008"/>
            <a:ext cx="6651625" cy="523220"/>
          </a:xfrm>
          <a:prstGeom prst="rect">
            <a:avLst/>
          </a:prstGeom>
          <a:noFill/>
          <a:ln w="9525">
            <a:noFill/>
            <a:miter lim="800000"/>
            <a:headEnd/>
            <a:tailEnd/>
          </a:ln>
        </p:spPr>
        <p:txBody>
          <a:bodyPr>
            <a:spAutoFit/>
          </a:bodyPr>
          <a:lstStyle/>
          <a:p>
            <a:r>
              <a:rPr lang="en-US" altLang="zh-CN" sz="1600" b="1">
                <a:solidFill>
                  <a:srgbClr val="7F7F7F"/>
                </a:solidFill>
              </a:rPr>
              <a:t>Three tips to success</a:t>
            </a:r>
            <a:r>
              <a:rPr lang="en-US" altLang="zh-CN" sz="1200" b="1">
                <a:solidFill>
                  <a:srgbClr val="7F7F7F"/>
                </a:solidFill>
              </a:rPr>
              <a:t> </a:t>
            </a:r>
            <a:r>
              <a:rPr lang="en-US" altLang="zh-CN" sz="1200">
                <a:solidFill>
                  <a:srgbClr val="BFBFBF"/>
                </a:solidFill>
              </a:rPr>
              <a:t>Lorem Ipsum is not simply random text. It has roots in a piece of classical Latin literature from 45 BC.</a:t>
            </a:r>
            <a:endParaRPr lang="en-US" altLang="zh-CN" sz="1200" b="1">
              <a:solidFill>
                <a:srgbClr val="BFBFBF"/>
              </a:solidFill>
              <a:latin typeface="Signika Negative" pitchFamily="2" charset="0"/>
            </a:endParaRPr>
          </a:p>
        </p:txBody>
      </p:sp>
      <p:graphicFrame>
        <p:nvGraphicFramePr>
          <p:cNvPr id="10" name="Table 9"/>
          <p:cNvGraphicFramePr>
            <a:graphicFrameLocks noGrp="1"/>
          </p:cNvGraphicFramePr>
          <p:nvPr/>
        </p:nvGraphicFramePr>
        <p:xfrm>
          <a:off x="1476376" y="1673623"/>
          <a:ext cx="6335713" cy="2436131"/>
        </p:xfrm>
        <a:graphic>
          <a:graphicData uri="http://schemas.openxmlformats.org/drawingml/2006/table">
            <a:tbl>
              <a:tblPr/>
              <a:tblGrid>
                <a:gridCol w="1584325"/>
                <a:gridCol w="1582738"/>
                <a:gridCol w="1584325"/>
                <a:gridCol w="1584325"/>
              </a:tblGrid>
              <a:tr h="309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300" b="1" i="0" u="none" strike="noStrike" cap="none" normalizeH="0" baseline="0" smtClean="0">
                          <a:ln>
                            <a:noFill/>
                          </a:ln>
                          <a:solidFill>
                            <a:srgbClr val="FFFFFF"/>
                          </a:solidFill>
                          <a:effectLst/>
                          <a:latin typeface="Calibri" pitchFamily="34" charset="0"/>
                          <a:ea typeface="宋体" charset="-122"/>
                          <a:cs typeface="Arial" charset="0"/>
                        </a:rPr>
                        <a:t>Title 1</a:t>
                      </a:r>
                      <a:endParaRPr kumimoji="0" lang="es-HN" altLang="zh-CN" sz="13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300" b="1" i="0" u="none" strike="noStrike" cap="none" normalizeH="0" baseline="0" smtClean="0">
                          <a:ln>
                            <a:noFill/>
                          </a:ln>
                          <a:solidFill>
                            <a:srgbClr val="FFFFFF"/>
                          </a:solidFill>
                          <a:effectLst/>
                          <a:latin typeface="Calibri" pitchFamily="34" charset="0"/>
                          <a:ea typeface="宋体" charset="-122"/>
                          <a:cs typeface="Arial" charset="0"/>
                        </a:rPr>
                        <a:t>Title 2</a:t>
                      </a:r>
                      <a:endParaRPr kumimoji="0" lang="es-HN" altLang="zh-CN" sz="13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300" b="1" i="0" u="none" strike="noStrike" cap="none" normalizeH="0" baseline="0" smtClean="0">
                          <a:ln>
                            <a:noFill/>
                          </a:ln>
                          <a:solidFill>
                            <a:srgbClr val="FFFFFF"/>
                          </a:solidFill>
                          <a:effectLst/>
                          <a:latin typeface="Calibri" pitchFamily="34" charset="0"/>
                          <a:ea typeface="宋体" charset="-122"/>
                          <a:cs typeface="Arial" charset="0"/>
                        </a:rPr>
                        <a:t>Title 3</a:t>
                      </a:r>
                      <a:endParaRPr kumimoji="0" lang="es-HN" altLang="zh-CN" sz="13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1300" b="1" i="0" u="none" strike="noStrike" cap="none" normalizeH="0" baseline="0" smtClean="0">
                          <a:ln>
                            <a:noFill/>
                          </a:ln>
                          <a:solidFill>
                            <a:srgbClr val="FFFFFF"/>
                          </a:solidFill>
                          <a:effectLst/>
                          <a:latin typeface="Calibri" pitchFamily="34" charset="0"/>
                          <a:ea typeface="宋体" charset="-122"/>
                          <a:cs typeface="Arial" charset="0"/>
                        </a:rPr>
                        <a:t>Title 4</a:t>
                      </a:r>
                      <a:endParaRPr kumimoji="0" lang="es-HN" altLang="zh-CN" sz="13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rgbClr val="F5C24C"/>
                    </a:solidFill>
                  </a:tcPr>
                </a:tc>
              </a:tr>
              <a:tr h="51528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700" b="0" i="0" u="none" strike="noStrike" cap="none" normalizeH="0" baseline="0" smtClean="0">
                          <a:ln>
                            <a:noFill/>
                          </a:ln>
                          <a:solidFill>
                            <a:srgbClr val="FFFFFF"/>
                          </a:solidFill>
                          <a:effectLst/>
                          <a:latin typeface="Calibri" pitchFamily="34" charset="0"/>
                          <a:ea typeface="宋体" charset="-122"/>
                          <a:cs typeface="Arial" charset="0"/>
                        </a:rPr>
                        <a:t>Tile Name</a:t>
                      </a:r>
                      <a:endParaRPr kumimoji="0" lang="es-HN" altLang="zh-CN" sz="7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7F7F7F"/>
                    </a:solidFill>
                  </a:tcPr>
                </a:tc>
              </a:tr>
              <a:tr h="40278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700" b="0" i="0" u="none" strike="noStrike" cap="none" normalizeH="0" baseline="0" smtClean="0">
                          <a:ln>
                            <a:noFill/>
                          </a:ln>
                          <a:solidFill>
                            <a:srgbClr val="595959"/>
                          </a:solidFill>
                          <a:effectLst/>
                          <a:latin typeface="Calibri" pitchFamily="34" charset="0"/>
                          <a:ea typeface="宋体" charset="-122"/>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rPr>
                        <a:t>550</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1"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rPr>
                        <a:t>320</a:t>
                      </a:r>
                      <a:endParaRPr kumimoji="0" lang="es-HN" altLang="zh-CN" sz="700" b="1"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rPr>
                        <a:t>244</a:t>
                      </a:r>
                      <a:endParaRPr kumimoji="0" lang="es-HN" altLang="zh-CN" sz="700" b="1"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r>
              <a:tr h="40278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700" b="0" i="0" u="none" strike="noStrike" cap="none" normalizeH="0" baseline="0" smtClean="0">
                          <a:ln>
                            <a:noFill/>
                          </a:ln>
                          <a:solidFill>
                            <a:srgbClr val="FFFFFF"/>
                          </a:solidFill>
                          <a:effectLst/>
                          <a:latin typeface="Calibri" pitchFamily="34" charset="0"/>
                          <a:ea typeface="宋体" charset="-122"/>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n-US"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Lorem Ipsum has been the industry‘s.</a:t>
                      </a: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r>
              <a:tr h="40278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700" b="0" i="0" u="none" strike="noStrike" cap="none" normalizeH="0" baseline="0" smtClean="0">
                          <a:ln>
                            <a:noFill/>
                          </a:ln>
                          <a:solidFill>
                            <a:srgbClr val="595959"/>
                          </a:solidFill>
                          <a:effectLst/>
                          <a:latin typeface="Calibri" pitchFamily="34" charset="0"/>
                          <a:ea typeface="宋体" charset="-122"/>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n-US" altLang="zh-CN" sz="7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s-HN" altLang="zh-CN" sz="7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595959"/>
                          </a:solidFill>
                          <a:effectLst/>
                          <a:latin typeface="Calibri" pitchFamily="34" charset="0"/>
                          <a:ea typeface="宋体" charset="-122"/>
                          <a:cs typeface="Arial" charset="0"/>
                        </a:rPr>
                        <a:t>Lorem Ipsum has been the industry‘s.</a:t>
                      </a:r>
                      <a:endParaRPr kumimoji="0" lang="es-HN" altLang="zh-CN" sz="700" b="0" i="0" u="none" strike="noStrike" cap="none" normalizeH="0" baseline="0" smtClean="0">
                        <a:ln>
                          <a:noFill/>
                        </a:ln>
                        <a:solidFill>
                          <a:srgbClr val="595959"/>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E7E7E7"/>
                    </a:solidFill>
                  </a:tcPr>
                </a:tc>
              </a:tr>
              <a:tr h="40278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HN" altLang="zh-CN" sz="700" b="0" i="0" u="none" strike="noStrike" cap="none" normalizeH="0" baseline="0" smtClean="0">
                          <a:ln>
                            <a:noFill/>
                          </a:ln>
                          <a:solidFill>
                            <a:srgbClr val="FFFFFF"/>
                          </a:solidFill>
                          <a:effectLst/>
                          <a:latin typeface="Calibri" pitchFamily="34" charset="0"/>
                          <a:ea typeface="宋体" charset="-122"/>
                          <a:cs typeface="Arial" charset="0"/>
                        </a:rPr>
                        <a:t>Tile Name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s-HN" altLang="zh-CN" sz="700" b="0"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550</a:t>
                      </a:r>
                      <a:endParaRPr kumimoji="0" lang="en-US" altLang="zh-CN" sz="7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320</a:t>
                      </a:r>
                      <a:endParaRPr kumimoji="0" lang="es-HN" altLang="zh-CN" sz="7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700" b="0" i="0" u="none" strike="noStrike" cap="none" normalizeH="0" baseline="0" smtClean="0">
                          <a:ln>
                            <a:noFill/>
                          </a:ln>
                          <a:solidFill>
                            <a:srgbClr val="FFFFFF"/>
                          </a:solidFill>
                          <a:effectLst/>
                          <a:latin typeface="Calibri" pitchFamily="34" charset="0"/>
                          <a:ea typeface="宋体" charset="-122"/>
                          <a:cs typeface="Arial" charset="0"/>
                        </a:rPr>
                        <a:t>244</a:t>
                      </a:r>
                      <a:endParaRPr kumimoji="0" lang="es-HN" altLang="zh-CN" sz="700" b="1" i="0" u="none" strike="noStrike" cap="none" normalizeH="0" baseline="0" smtClean="0">
                        <a:ln>
                          <a:noFill/>
                        </a:ln>
                        <a:solidFill>
                          <a:srgbClr val="A6A6A6"/>
                        </a:solidFill>
                        <a:effectLst/>
                        <a:latin typeface="Ubuntu" pitchFamily="34" charset="0"/>
                        <a:ea typeface="宋体" charset="-122"/>
                        <a:cs typeface="Arial" charset="0"/>
                      </a:endParaRPr>
                    </a:p>
                  </a:txBody>
                  <a:tcPr marL="87751" marR="87751" marT="32258" marB="32258" horzOverflow="overflow">
                    <a:lnL>
                      <a:noFill/>
                    </a:lnL>
                    <a:lnR>
                      <a:noFill/>
                    </a:lnR>
                    <a:lnT>
                      <a:noFill/>
                    </a:lnT>
                    <a:lnB>
                      <a:noFill/>
                    </a:lnB>
                    <a:lnTlToBr>
                      <a:noFill/>
                    </a:lnTlToBr>
                    <a:lnBlToTr>
                      <a:noFill/>
                    </a:lnBlToTr>
                    <a:solidFill>
                      <a:srgbClr val="7F7F7F"/>
                    </a:solidFill>
                  </a:tcPr>
                </a:tc>
              </a:tr>
            </a:tbl>
          </a:graphicData>
        </a:graphic>
      </p:graphicFrame>
      <p:sp>
        <p:nvSpPr>
          <p:cNvPr id="13" name="Flowchart: Off-page Connector 12"/>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42</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a:spLocks noChangeArrowheads="1"/>
          </p:cNvSpPr>
          <p:nvPr/>
        </p:nvSpPr>
        <p:spPr bwMode="auto">
          <a:xfrm>
            <a:off x="3679826" y="2148626"/>
            <a:ext cx="4348163" cy="646331"/>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 from 45 BC. It has roots in a piece of classical Latin literature from 45 BC. </a:t>
            </a:r>
            <a:endParaRPr lang="en-US" altLang="zh-CN" sz="1200" b="1">
              <a:solidFill>
                <a:srgbClr val="A6A6A6"/>
              </a:solidFill>
              <a:latin typeface="Signika Negative" pitchFamily="2" charset="0"/>
            </a:endParaRPr>
          </a:p>
        </p:txBody>
      </p:sp>
      <p:sp>
        <p:nvSpPr>
          <p:cNvPr id="9" name="Subtitle 2"/>
          <p:cNvSpPr txBox="1">
            <a:spLocks/>
          </p:cNvSpPr>
          <p:nvPr/>
        </p:nvSpPr>
        <p:spPr>
          <a:xfrm>
            <a:off x="1041401" y="488893"/>
            <a:ext cx="6704013"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Meet Martina</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4" name="Group 29"/>
          <p:cNvGrpSpPr>
            <a:grpSpLocks/>
          </p:cNvGrpSpPr>
          <p:nvPr/>
        </p:nvGrpSpPr>
        <p:grpSpPr bwMode="auto">
          <a:xfrm>
            <a:off x="1619250" y="1806958"/>
            <a:ext cx="1411288" cy="1006951"/>
            <a:chOff x="993745" y="2835541"/>
            <a:chExt cx="1877029" cy="1823583"/>
          </a:xfrm>
        </p:grpSpPr>
        <p:sp>
          <p:nvSpPr>
            <p:cNvPr id="31" name="Oval 30"/>
            <p:cNvSpPr/>
            <p:nvPr/>
          </p:nvSpPr>
          <p:spPr>
            <a:xfrm>
              <a:off x="1124651" y="2835541"/>
              <a:ext cx="1729231" cy="1728002"/>
            </a:xfrm>
            <a:prstGeom prst="ellipse">
              <a:avLst/>
            </a:prstGeom>
            <a:noFill/>
            <a:ln w="28575">
              <a:solidFill>
                <a:srgbClr val="F5C24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32" name="Diagonal Stripe 8"/>
            <p:cNvSpPr/>
            <p:nvPr/>
          </p:nvSpPr>
          <p:spPr>
            <a:xfrm>
              <a:off x="2062110" y="2868239"/>
              <a:ext cx="808664" cy="752072"/>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3" name="Diagonal Stripe 8"/>
            <p:cNvSpPr/>
            <p:nvPr/>
          </p:nvSpPr>
          <p:spPr>
            <a:xfrm>
              <a:off x="993745" y="3904538"/>
              <a:ext cx="808664" cy="754586"/>
            </a:xfrm>
            <a:custGeom>
              <a:avLst/>
              <a:gdLst>
                <a:gd name="connsiteX0" fmla="*/ 0 w 1800200"/>
                <a:gd name="connsiteY0" fmla="*/ 900100 h 1800200"/>
                <a:gd name="connsiteX1" fmla="*/ 900100 w 1800200"/>
                <a:gd name="connsiteY1" fmla="*/ 0 h 1800200"/>
                <a:gd name="connsiteX2" fmla="*/ 1800200 w 1800200"/>
                <a:gd name="connsiteY2" fmla="*/ 0 h 1800200"/>
                <a:gd name="connsiteX3" fmla="*/ 0 w 1800200"/>
                <a:gd name="connsiteY3" fmla="*/ 1800200 h 1800200"/>
                <a:gd name="connsiteX4" fmla="*/ 0 w 1800200"/>
                <a:gd name="connsiteY4" fmla="*/ 900100 h 1800200"/>
                <a:gd name="connsiteX0" fmla="*/ 0 w 1800200"/>
                <a:gd name="connsiteY0" fmla="*/ 900100 h 1800200"/>
                <a:gd name="connsiteX1" fmla="*/ 1426311 w 1800200"/>
                <a:gd name="connsiteY1" fmla="*/ 232914 h 1800200"/>
                <a:gd name="connsiteX2" fmla="*/ 1800200 w 1800200"/>
                <a:gd name="connsiteY2" fmla="*/ 0 h 1800200"/>
                <a:gd name="connsiteX3" fmla="*/ 0 w 1800200"/>
                <a:gd name="connsiteY3" fmla="*/ 1800200 h 1800200"/>
                <a:gd name="connsiteX4" fmla="*/ 0 w 1800200"/>
                <a:gd name="connsiteY4" fmla="*/ 900100 h 1800200"/>
                <a:gd name="connsiteX0" fmla="*/ 0 w 1895091"/>
                <a:gd name="connsiteY0" fmla="*/ 208191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810883 w 1895091"/>
                <a:gd name="connsiteY0" fmla="*/ 1072629 h 2081919"/>
                <a:gd name="connsiteX1" fmla="*/ 1521202 w 1895091"/>
                <a:gd name="connsiteY1" fmla="*/ 232914 h 2081919"/>
                <a:gd name="connsiteX2" fmla="*/ 1895091 w 1895091"/>
                <a:gd name="connsiteY2" fmla="*/ 0 h 2081919"/>
                <a:gd name="connsiteX3" fmla="*/ 94891 w 1895091"/>
                <a:gd name="connsiteY3" fmla="*/ 1800200 h 2081919"/>
                <a:gd name="connsiteX4" fmla="*/ 0 w 1895091"/>
                <a:gd name="connsiteY4" fmla="*/ 2081919 h 2081919"/>
                <a:gd name="connsiteX0" fmla="*/ 715992 w 1800200"/>
                <a:gd name="connsiteY0" fmla="*/ 1072629 h 1800200"/>
                <a:gd name="connsiteX1" fmla="*/ 1426311 w 1800200"/>
                <a:gd name="connsiteY1" fmla="*/ 232914 h 1800200"/>
                <a:gd name="connsiteX2" fmla="*/ 1800200 w 1800200"/>
                <a:gd name="connsiteY2" fmla="*/ 0 h 1800200"/>
                <a:gd name="connsiteX3" fmla="*/ 0 w 1800200"/>
                <a:gd name="connsiteY3" fmla="*/ 1800200 h 1800200"/>
                <a:gd name="connsiteX4" fmla="*/ 707366 w 1800200"/>
                <a:gd name="connsiteY4" fmla="*/ 1072629 h 1800200"/>
                <a:gd name="connsiteX5" fmla="*/ 715992 w 1800200"/>
                <a:gd name="connsiteY5" fmla="*/ 1072629 h 1800200"/>
                <a:gd name="connsiteX0" fmla="*/ 79034 w 1163242"/>
                <a:gd name="connsiteY0" fmla="*/ 1072629 h 1169747"/>
                <a:gd name="connsiteX1" fmla="*/ 789353 w 1163242"/>
                <a:gd name="connsiteY1" fmla="*/ 232914 h 1169747"/>
                <a:gd name="connsiteX2" fmla="*/ 1163242 w 1163242"/>
                <a:gd name="connsiteY2" fmla="*/ 0 h 1169747"/>
                <a:gd name="connsiteX3" fmla="*/ 493102 w 1163242"/>
                <a:gd name="connsiteY3" fmla="*/ 635634 h 1169747"/>
                <a:gd name="connsiteX4" fmla="*/ 70408 w 1163242"/>
                <a:gd name="connsiteY4" fmla="*/ 1072629 h 1169747"/>
                <a:gd name="connsiteX5" fmla="*/ 79034 w 1163242"/>
                <a:gd name="connsiteY5" fmla="*/ 1072629 h 1169747"/>
                <a:gd name="connsiteX0" fmla="*/ 405441 w 1092834"/>
                <a:gd name="connsiteY0" fmla="*/ 598177 h 1072629"/>
                <a:gd name="connsiteX1" fmla="*/ 718945 w 1092834"/>
                <a:gd name="connsiteY1" fmla="*/ 232914 h 1072629"/>
                <a:gd name="connsiteX2" fmla="*/ 1092834 w 1092834"/>
                <a:gd name="connsiteY2" fmla="*/ 0 h 1072629"/>
                <a:gd name="connsiteX3" fmla="*/ 422694 w 1092834"/>
                <a:gd name="connsiteY3" fmla="*/ 635634 h 1072629"/>
                <a:gd name="connsiteX4" fmla="*/ 0 w 1092834"/>
                <a:gd name="connsiteY4" fmla="*/ 1072629 h 1072629"/>
                <a:gd name="connsiteX5" fmla="*/ 405441 w 1092834"/>
                <a:gd name="connsiteY5" fmla="*/ 598177 h 1072629"/>
                <a:gd name="connsiteX0" fmla="*/ 120770 w 808163"/>
                <a:gd name="connsiteY0" fmla="*/ 598177 h 753452"/>
                <a:gd name="connsiteX1" fmla="*/ 434274 w 808163"/>
                <a:gd name="connsiteY1" fmla="*/ 232914 h 753452"/>
                <a:gd name="connsiteX2" fmla="*/ 808163 w 808163"/>
                <a:gd name="connsiteY2" fmla="*/ 0 h 753452"/>
                <a:gd name="connsiteX3" fmla="*/ 138023 w 808163"/>
                <a:gd name="connsiteY3" fmla="*/ 635634 h 753452"/>
                <a:gd name="connsiteX4" fmla="*/ 0 w 808163"/>
                <a:gd name="connsiteY4" fmla="*/ 753452 h 753452"/>
                <a:gd name="connsiteX5" fmla="*/ 120770 w 808163"/>
                <a:gd name="connsiteY5" fmla="*/ 598177 h 75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163" h="753452">
                  <a:moveTo>
                    <a:pt x="120770" y="598177"/>
                  </a:moveTo>
                  <a:lnTo>
                    <a:pt x="434274" y="232914"/>
                  </a:lnTo>
                  <a:lnTo>
                    <a:pt x="808163" y="0"/>
                  </a:lnTo>
                  <a:lnTo>
                    <a:pt x="138023" y="635634"/>
                  </a:lnTo>
                  <a:lnTo>
                    <a:pt x="0" y="753452"/>
                  </a:lnTo>
                  <a:cubicBezTo>
                    <a:pt x="270294" y="417022"/>
                    <a:pt x="-149524" y="934607"/>
                    <a:pt x="120770" y="598177"/>
                  </a:cubicBezTo>
                  <a:close/>
                </a:path>
              </a:pathLst>
            </a:custGeom>
            <a:solidFill>
              <a:srgbClr val="F5C2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4" name="Oval 33"/>
            <p:cNvSpPr/>
            <p:nvPr/>
          </p:nvSpPr>
          <p:spPr>
            <a:xfrm>
              <a:off x="1187993" y="2895908"/>
              <a:ext cx="1604659" cy="16072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5" name="Group 4"/>
          <p:cNvGrpSpPr>
            <a:grpSpLocks/>
          </p:cNvGrpSpPr>
          <p:nvPr/>
        </p:nvGrpSpPr>
        <p:grpSpPr bwMode="auto">
          <a:xfrm>
            <a:off x="3679825" y="1779182"/>
            <a:ext cx="2520950" cy="404555"/>
            <a:chOff x="3679948" y="2420888"/>
            <a:chExt cx="2520744" cy="551495"/>
          </a:xfrm>
        </p:grpSpPr>
        <p:sp>
          <p:nvSpPr>
            <p:cNvPr id="42" name="TextBox 41"/>
            <p:cNvSpPr txBox="1"/>
            <p:nvPr/>
          </p:nvSpPr>
          <p:spPr>
            <a:xfrm>
              <a:off x="3679948" y="2420888"/>
              <a:ext cx="2520744" cy="46152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Martina Cuyamel</a:t>
              </a:r>
            </a:p>
          </p:txBody>
        </p:sp>
        <p:sp>
          <p:nvSpPr>
            <p:cNvPr id="43" name="TextBox 42"/>
            <p:cNvSpPr txBox="1"/>
            <p:nvPr/>
          </p:nvSpPr>
          <p:spPr>
            <a:xfrm>
              <a:off x="3679948" y="2636731"/>
              <a:ext cx="1666739" cy="335652"/>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Signika Negative" pitchFamily="2" charset="0"/>
                  <a:cs typeface="+mn-cs"/>
                </a:rPr>
                <a:t>Graphic and Web Designer</a:t>
              </a:r>
            </a:p>
          </p:txBody>
        </p:sp>
      </p:grpSp>
      <p:cxnSp>
        <p:nvCxnSpPr>
          <p:cNvPr id="56" name="Straight Arrow Connector 55"/>
          <p:cNvCxnSpPr/>
          <p:nvPr/>
        </p:nvCxnSpPr>
        <p:spPr>
          <a:xfrm flipV="1">
            <a:off x="1493838" y="1568067"/>
            <a:ext cx="6251575" cy="0"/>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376363" y="2995855"/>
            <a:ext cx="2520950" cy="307777"/>
          </a:xfrm>
          <a:prstGeom prst="rect">
            <a:avLst/>
          </a:prstGeom>
          <a:noFill/>
        </p:spPr>
        <p:txBody>
          <a:bodyPr>
            <a:spAutoFit/>
          </a:bodyPr>
          <a:lstStyle/>
          <a:p>
            <a:pPr fontAlgn="auto">
              <a:spcBef>
                <a:spcPts val="0"/>
              </a:spcBef>
              <a:spcAft>
                <a:spcPts val="0"/>
              </a:spcAft>
              <a:defRPr/>
            </a:pPr>
            <a:r>
              <a:rPr lang="en-US" sz="1400" b="1" dirty="0">
                <a:solidFill>
                  <a:schemeClr val="tx1">
                    <a:lumMod val="65000"/>
                    <a:lumOff val="35000"/>
                  </a:schemeClr>
                </a:solidFill>
                <a:latin typeface="Signika Negative" pitchFamily="2" charset="0"/>
                <a:cs typeface="+mn-cs"/>
              </a:rPr>
              <a:t>Professional Skills</a:t>
            </a:r>
          </a:p>
        </p:txBody>
      </p:sp>
      <p:cxnSp>
        <p:nvCxnSpPr>
          <p:cNvPr id="74" name="Straight Arrow Connector 73"/>
          <p:cNvCxnSpPr/>
          <p:nvPr/>
        </p:nvCxnSpPr>
        <p:spPr>
          <a:xfrm flipV="1">
            <a:off x="3419475" y="1568067"/>
            <a:ext cx="0" cy="2556962"/>
          </a:xfrm>
          <a:prstGeom prst="straightConnector1">
            <a:avLst/>
          </a:prstGeom>
          <a:ln>
            <a:solidFill>
              <a:schemeClr val="bg1">
                <a:lumMod val="8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 name="Group 3"/>
          <p:cNvGrpSpPr>
            <a:grpSpLocks/>
          </p:cNvGrpSpPr>
          <p:nvPr/>
        </p:nvGrpSpPr>
        <p:grpSpPr bwMode="auto">
          <a:xfrm>
            <a:off x="1374775" y="3329189"/>
            <a:ext cx="1790700" cy="765779"/>
            <a:chOff x="1374723" y="4530555"/>
            <a:chExt cx="1791025" cy="1041387"/>
          </a:xfrm>
        </p:grpSpPr>
        <p:grpSp>
          <p:nvGrpSpPr>
            <p:cNvPr id="9233" name="Group 34"/>
            <p:cNvGrpSpPr>
              <a:grpSpLocks/>
            </p:cNvGrpSpPr>
            <p:nvPr/>
          </p:nvGrpSpPr>
          <p:grpSpPr bwMode="auto">
            <a:xfrm>
              <a:off x="1374723" y="4530555"/>
              <a:ext cx="1791025" cy="355764"/>
              <a:chOff x="3963727" y="5850803"/>
              <a:chExt cx="1791025" cy="355764"/>
            </a:xfrm>
          </p:grpSpPr>
          <p:sp>
            <p:nvSpPr>
              <p:cNvPr id="36" name="TextBox 35"/>
              <p:cNvSpPr txBox="1"/>
              <p:nvPr/>
            </p:nvSpPr>
            <p:spPr>
              <a:xfrm>
                <a:off x="3963727" y="5850803"/>
                <a:ext cx="1406780" cy="355764"/>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Signika Negative" pitchFamily="2" charset="0"/>
                    <a:cs typeface="+mn-cs"/>
                  </a:rPr>
                  <a:t>Photoshop</a:t>
                </a:r>
              </a:p>
            </p:txBody>
          </p:sp>
          <p:grpSp>
            <p:nvGrpSpPr>
              <p:cNvPr id="9259" name="Group 36"/>
              <p:cNvGrpSpPr>
                <a:grpSpLocks/>
              </p:cNvGrpSpPr>
              <p:nvPr/>
            </p:nvGrpSpPr>
            <p:grpSpPr bwMode="auto">
              <a:xfrm>
                <a:off x="4801511" y="5930469"/>
                <a:ext cx="953241" cy="81294"/>
                <a:chOff x="2641711" y="5805264"/>
                <a:chExt cx="953241" cy="144016"/>
              </a:xfrm>
            </p:grpSpPr>
            <p:sp>
              <p:nvSpPr>
                <p:cNvPr id="38" name="Parallelogram 37"/>
                <p:cNvSpPr/>
                <p:nvPr/>
              </p:nvSpPr>
              <p:spPr>
                <a:xfrm>
                  <a:off x="3402830" y="5804665"/>
                  <a:ext cx="192122" cy="147226"/>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39" name="Parallelogram 38"/>
                <p:cNvSpPr/>
                <p:nvPr/>
              </p:nvSpPr>
              <p:spPr>
                <a:xfrm>
                  <a:off x="3213883" y="5804665"/>
                  <a:ext cx="190535" cy="147226"/>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40" name="Parallelogram 39"/>
                <p:cNvSpPr/>
                <p:nvPr/>
              </p:nvSpPr>
              <p:spPr>
                <a:xfrm>
                  <a:off x="3023348" y="5804665"/>
                  <a:ext cx="190535" cy="147226"/>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44" name="Parallelogram 43"/>
                <p:cNvSpPr/>
                <p:nvPr/>
              </p:nvSpPr>
              <p:spPr>
                <a:xfrm>
                  <a:off x="2832814" y="5804665"/>
                  <a:ext cx="190535" cy="147226"/>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47" name="Parallelogram 46"/>
                <p:cNvSpPr/>
                <p:nvPr/>
              </p:nvSpPr>
              <p:spPr>
                <a:xfrm>
                  <a:off x="2642279" y="5804665"/>
                  <a:ext cx="192123" cy="147226"/>
                </a:xfrm>
                <a:prstGeom prst="parallelogram">
                  <a:avLst/>
                </a:prstGeom>
                <a:solidFill>
                  <a:srgbClr val="D1493B"/>
                </a:solidFill>
                <a:ln w="6350">
                  <a:solidFill>
                    <a:srgbClr val="D149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grpSp>
        </p:grpSp>
        <p:grpSp>
          <p:nvGrpSpPr>
            <p:cNvPr id="9234" name="Group 57"/>
            <p:cNvGrpSpPr>
              <a:grpSpLocks/>
            </p:cNvGrpSpPr>
            <p:nvPr/>
          </p:nvGrpSpPr>
          <p:grpSpPr bwMode="auto">
            <a:xfrm>
              <a:off x="1374723" y="4759097"/>
              <a:ext cx="1791025" cy="355764"/>
              <a:chOff x="3963727" y="5850110"/>
              <a:chExt cx="1791025" cy="355764"/>
            </a:xfrm>
          </p:grpSpPr>
          <p:sp>
            <p:nvSpPr>
              <p:cNvPr id="59" name="TextBox 58"/>
              <p:cNvSpPr txBox="1"/>
              <p:nvPr/>
            </p:nvSpPr>
            <p:spPr>
              <a:xfrm>
                <a:off x="3963727" y="5850110"/>
                <a:ext cx="1406780" cy="355764"/>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Signika Negative" pitchFamily="2" charset="0"/>
                    <a:cs typeface="+mn-cs"/>
                  </a:rPr>
                  <a:t>Illustrator</a:t>
                </a:r>
              </a:p>
            </p:txBody>
          </p:sp>
          <p:grpSp>
            <p:nvGrpSpPr>
              <p:cNvPr id="9252" name="Group 59"/>
              <p:cNvGrpSpPr>
                <a:grpSpLocks/>
              </p:cNvGrpSpPr>
              <p:nvPr/>
            </p:nvGrpSpPr>
            <p:grpSpPr bwMode="auto">
              <a:xfrm>
                <a:off x="4801511" y="5930469"/>
                <a:ext cx="953241" cy="81294"/>
                <a:chOff x="2641711" y="5805264"/>
                <a:chExt cx="953241" cy="144016"/>
              </a:xfrm>
            </p:grpSpPr>
            <p:sp>
              <p:nvSpPr>
                <p:cNvPr id="61" name="Parallelogram 60"/>
                <p:cNvSpPr/>
                <p:nvPr/>
              </p:nvSpPr>
              <p:spPr>
                <a:xfrm>
                  <a:off x="3402830" y="5803437"/>
                  <a:ext cx="192122" cy="147226"/>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62" name="Parallelogram 61"/>
                <p:cNvSpPr/>
                <p:nvPr/>
              </p:nvSpPr>
              <p:spPr>
                <a:xfrm>
                  <a:off x="3213883" y="5803437"/>
                  <a:ext cx="190535" cy="147226"/>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63" name="Parallelogram 62"/>
                <p:cNvSpPr/>
                <p:nvPr/>
              </p:nvSpPr>
              <p:spPr>
                <a:xfrm>
                  <a:off x="3023348" y="5803437"/>
                  <a:ext cx="190535" cy="147226"/>
                </a:xfrm>
                <a:prstGeom prst="parallelogram">
                  <a:avLst/>
                </a:prstGeom>
                <a:no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64" name="Parallelogram 63"/>
                <p:cNvSpPr/>
                <p:nvPr/>
              </p:nvSpPr>
              <p:spPr>
                <a:xfrm>
                  <a:off x="2832814" y="5803437"/>
                  <a:ext cx="190535" cy="147226"/>
                </a:xfrm>
                <a:prstGeom prst="parallelogram">
                  <a:avLst/>
                </a:prstGeom>
                <a:solidFill>
                  <a:srgbClr val="F5C24C"/>
                </a:solid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65" name="Parallelogram 64"/>
                <p:cNvSpPr/>
                <p:nvPr/>
              </p:nvSpPr>
              <p:spPr>
                <a:xfrm>
                  <a:off x="2642279" y="5803437"/>
                  <a:ext cx="192123" cy="147226"/>
                </a:xfrm>
                <a:prstGeom prst="parallelogram">
                  <a:avLst/>
                </a:prstGeom>
                <a:solidFill>
                  <a:srgbClr val="F5C24C"/>
                </a:solidFill>
                <a:ln w="6350">
                  <a:solidFill>
                    <a:srgbClr val="F5C2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grpSp>
        </p:grpSp>
        <p:grpSp>
          <p:nvGrpSpPr>
            <p:cNvPr id="9235" name="Group 65"/>
            <p:cNvGrpSpPr>
              <a:grpSpLocks/>
            </p:cNvGrpSpPr>
            <p:nvPr/>
          </p:nvGrpSpPr>
          <p:grpSpPr bwMode="auto">
            <a:xfrm>
              <a:off x="1374723" y="4989526"/>
              <a:ext cx="1791025" cy="355764"/>
              <a:chOff x="3963727" y="5851304"/>
              <a:chExt cx="1791025" cy="355764"/>
            </a:xfrm>
          </p:grpSpPr>
          <p:sp>
            <p:nvSpPr>
              <p:cNvPr id="67" name="TextBox 66"/>
              <p:cNvSpPr txBox="1"/>
              <p:nvPr/>
            </p:nvSpPr>
            <p:spPr>
              <a:xfrm>
                <a:off x="3963727" y="5851304"/>
                <a:ext cx="1406780" cy="355764"/>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Signika Negative" pitchFamily="2" charset="0"/>
                    <a:cs typeface="+mn-cs"/>
                  </a:rPr>
                  <a:t>CSS</a:t>
                </a:r>
              </a:p>
            </p:txBody>
          </p:sp>
          <p:grpSp>
            <p:nvGrpSpPr>
              <p:cNvPr id="9245" name="Group 67"/>
              <p:cNvGrpSpPr>
                <a:grpSpLocks/>
              </p:cNvGrpSpPr>
              <p:nvPr/>
            </p:nvGrpSpPr>
            <p:grpSpPr bwMode="auto">
              <a:xfrm>
                <a:off x="4801511" y="5930469"/>
                <a:ext cx="953241" cy="81294"/>
                <a:chOff x="2641711" y="5805264"/>
                <a:chExt cx="953241" cy="144016"/>
              </a:xfrm>
            </p:grpSpPr>
            <p:sp>
              <p:nvSpPr>
                <p:cNvPr id="69" name="Parallelogram 68"/>
                <p:cNvSpPr/>
                <p:nvPr/>
              </p:nvSpPr>
              <p:spPr>
                <a:xfrm>
                  <a:off x="3402830" y="5805553"/>
                  <a:ext cx="192122" cy="150573"/>
                </a:xfrm>
                <a:prstGeom prst="parallelogram">
                  <a:avLst/>
                </a:prstGeom>
                <a:no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70" name="Parallelogram 69"/>
                <p:cNvSpPr/>
                <p:nvPr/>
              </p:nvSpPr>
              <p:spPr>
                <a:xfrm>
                  <a:off x="3213883" y="5805553"/>
                  <a:ext cx="190535" cy="150573"/>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71" name="Parallelogram 70"/>
                <p:cNvSpPr/>
                <p:nvPr/>
              </p:nvSpPr>
              <p:spPr>
                <a:xfrm>
                  <a:off x="3023348" y="5805553"/>
                  <a:ext cx="190535" cy="150573"/>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72" name="Parallelogram 71"/>
                <p:cNvSpPr/>
                <p:nvPr/>
              </p:nvSpPr>
              <p:spPr>
                <a:xfrm>
                  <a:off x="2832814" y="5805553"/>
                  <a:ext cx="190535" cy="150573"/>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73" name="Parallelogram 72"/>
                <p:cNvSpPr/>
                <p:nvPr/>
              </p:nvSpPr>
              <p:spPr>
                <a:xfrm>
                  <a:off x="2642279" y="5805553"/>
                  <a:ext cx="192123" cy="150573"/>
                </a:xfrm>
                <a:prstGeom prst="parallelogram">
                  <a:avLst/>
                </a:prstGeom>
                <a:solidFill>
                  <a:srgbClr val="0EBEA9"/>
                </a:solidFill>
                <a:ln w="6350">
                  <a:solidFill>
                    <a:srgbClr val="0EBE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grpSp>
        </p:grpSp>
        <p:grpSp>
          <p:nvGrpSpPr>
            <p:cNvPr id="9236" name="Group 74"/>
            <p:cNvGrpSpPr>
              <a:grpSpLocks/>
            </p:cNvGrpSpPr>
            <p:nvPr/>
          </p:nvGrpSpPr>
          <p:grpSpPr bwMode="auto">
            <a:xfrm>
              <a:off x="1374723" y="5216178"/>
              <a:ext cx="1791025" cy="355764"/>
              <a:chOff x="3963727" y="5850254"/>
              <a:chExt cx="1791025" cy="355764"/>
            </a:xfrm>
          </p:grpSpPr>
          <p:sp>
            <p:nvSpPr>
              <p:cNvPr id="76" name="TextBox 75"/>
              <p:cNvSpPr txBox="1"/>
              <p:nvPr/>
            </p:nvSpPr>
            <p:spPr>
              <a:xfrm>
                <a:off x="3963727" y="5850254"/>
                <a:ext cx="1406780" cy="355764"/>
              </a:xfrm>
              <a:prstGeom prst="rect">
                <a:avLst/>
              </a:prstGeom>
              <a:noFill/>
            </p:spPr>
            <p:txBody>
              <a:bodyPr>
                <a:spAutoFit/>
              </a:bodyPr>
              <a:lstStyle/>
              <a:p>
                <a:pPr fontAlgn="auto">
                  <a:spcBef>
                    <a:spcPts val="0"/>
                  </a:spcBef>
                  <a:spcAft>
                    <a:spcPts val="0"/>
                  </a:spcAft>
                  <a:defRPr/>
                </a:pPr>
                <a:r>
                  <a:rPr lang="en-US" sz="1100" b="1" dirty="0">
                    <a:solidFill>
                      <a:schemeClr val="bg1">
                        <a:lumMod val="65000"/>
                      </a:schemeClr>
                    </a:solidFill>
                    <a:latin typeface="Signika Negative" pitchFamily="2" charset="0"/>
                    <a:cs typeface="+mn-cs"/>
                  </a:rPr>
                  <a:t>Wordpress</a:t>
                </a:r>
              </a:p>
            </p:txBody>
          </p:sp>
          <p:grpSp>
            <p:nvGrpSpPr>
              <p:cNvPr id="9238" name="Group 76"/>
              <p:cNvGrpSpPr>
                <a:grpSpLocks/>
              </p:cNvGrpSpPr>
              <p:nvPr/>
            </p:nvGrpSpPr>
            <p:grpSpPr bwMode="auto">
              <a:xfrm>
                <a:off x="4801511" y="5930469"/>
                <a:ext cx="953241" cy="81294"/>
                <a:chOff x="2641711" y="5805264"/>
                <a:chExt cx="953241" cy="144016"/>
              </a:xfrm>
            </p:grpSpPr>
            <p:sp>
              <p:nvSpPr>
                <p:cNvPr id="78" name="Parallelogram 77"/>
                <p:cNvSpPr/>
                <p:nvPr/>
              </p:nvSpPr>
              <p:spPr>
                <a:xfrm>
                  <a:off x="3402830" y="5803692"/>
                  <a:ext cx="192122" cy="137189"/>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79" name="Parallelogram 78"/>
                <p:cNvSpPr/>
                <p:nvPr/>
              </p:nvSpPr>
              <p:spPr>
                <a:xfrm>
                  <a:off x="3213883" y="5803692"/>
                  <a:ext cx="190535" cy="137189"/>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80" name="Parallelogram 79"/>
                <p:cNvSpPr/>
                <p:nvPr/>
              </p:nvSpPr>
              <p:spPr>
                <a:xfrm>
                  <a:off x="3023348" y="5803692"/>
                  <a:ext cx="190535" cy="137189"/>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81" name="Parallelogram 80"/>
                <p:cNvSpPr/>
                <p:nvPr/>
              </p:nvSpPr>
              <p:spPr>
                <a:xfrm>
                  <a:off x="2832814" y="5803692"/>
                  <a:ext cx="190535" cy="137189"/>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sp>
              <p:nvSpPr>
                <p:cNvPr id="82" name="Parallelogram 81"/>
                <p:cNvSpPr/>
                <p:nvPr/>
              </p:nvSpPr>
              <p:spPr>
                <a:xfrm>
                  <a:off x="2642279" y="5803692"/>
                  <a:ext cx="192123" cy="137189"/>
                </a:xfrm>
                <a:prstGeom prst="parallelogram">
                  <a:avLst/>
                </a:prstGeom>
                <a:solidFill>
                  <a:srgbClr val="4BACC6"/>
                </a:solidFill>
                <a:ln w="6350">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A6A6A6"/>
                    </a:solidFill>
                    <a:cs typeface="Arial" charset="0"/>
                  </a:endParaRPr>
                </a:p>
              </p:txBody>
            </p:sp>
          </p:grpSp>
        </p:grpSp>
      </p:grpSp>
      <p:sp>
        <p:nvSpPr>
          <p:cNvPr id="49" name="TextBox 48"/>
          <p:cNvSpPr txBox="1"/>
          <p:nvPr/>
        </p:nvSpPr>
        <p:spPr>
          <a:xfrm>
            <a:off x="3679825" y="2986132"/>
            <a:ext cx="2520950" cy="338554"/>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Awards and Features</a:t>
            </a:r>
          </a:p>
        </p:txBody>
      </p:sp>
      <p:pic>
        <p:nvPicPr>
          <p:cNvPr id="2" name="Picture 1"/>
          <p:cNvPicPr>
            <a:picLocks noChangeAspect="1"/>
          </p:cNvPicPr>
          <p:nvPr/>
        </p:nvPicPr>
        <p:blipFill>
          <a:blip r:embed="rId2" cstate="print"/>
          <a:srcRect/>
          <a:stretch>
            <a:fillRect/>
          </a:stretch>
        </p:blipFill>
        <p:spPr bwMode="auto">
          <a:xfrm>
            <a:off x="5076825" y="3383357"/>
            <a:ext cx="1123950" cy="201391"/>
          </a:xfrm>
          <a:prstGeom prst="rect">
            <a:avLst/>
          </a:prstGeom>
          <a:noFill/>
          <a:ln w="9525">
            <a:noFill/>
            <a:miter lim="800000"/>
            <a:headEnd/>
            <a:tailEnd/>
          </a:ln>
        </p:spPr>
      </p:pic>
      <p:pic>
        <p:nvPicPr>
          <p:cNvPr id="3" name="Picture 2"/>
          <p:cNvPicPr>
            <a:picLocks noChangeAspect="1"/>
          </p:cNvPicPr>
          <p:nvPr/>
        </p:nvPicPr>
        <p:blipFill>
          <a:blip r:embed="rId3" cstate="print"/>
          <a:srcRect/>
          <a:stretch>
            <a:fillRect/>
          </a:stretch>
        </p:blipFill>
        <p:spPr bwMode="auto">
          <a:xfrm>
            <a:off x="3708401" y="3366690"/>
            <a:ext cx="1274763" cy="240280"/>
          </a:xfrm>
          <a:prstGeom prst="rect">
            <a:avLst/>
          </a:prstGeom>
          <a:noFill/>
          <a:ln w="9525">
            <a:noFill/>
            <a:miter lim="800000"/>
            <a:headEnd/>
            <a:tailEnd/>
          </a:ln>
        </p:spPr>
      </p:pic>
      <p:sp>
        <p:nvSpPr>
          <p:cNvPr id="52" name="TextBox 51"/>
          <p:cNvSpPr txBox="1">
            <a:spLocks noChangeArrowheads="1"/>
          </p:cNvSpPr>
          <p:nvPr/>
        </p:nvSpPr>
        <p:spPr bwMode="auto">
          <a:xfrm>
            <a:off x="3679825" y="3684748"/>
            <a:ext cx="3987800" cy="461665"/>
          </a:xfrm>
          <a:prstGeom prst="rect">
            <a:avLst/>
          </a:prstGeom>
          <a:noFill/>
          <a:ln w="9525">
            <a:noFill/>
            <a:miter lim="800000"/>
            <a:headEnd/>
            <a:tailEnd/>
          </a:ln>
        </p:spPr>
        <p:txBody>
          <a:bodyPr>
            <a:spAutoFit/>
          </a:bodyPr>
          <a:lstStyle/>
          <a:p>
            <a:r>
              <a:rPr lang="en-US" altLang="zh-CN" sz="1200">
                <a:solidFill>
                  <a:srgbClr val="A6A6A6"/>
                </a:solidFill>
              </a:rPr>
              <a:t>Contrary to popular belief, Lorem Ipsum is not simply random text. It has roots in a piece of classical Latin literature.</a:t>
            </a:r>
            <a:endParaRPr lang="en-US" altLang="zh-CN" sz="1200" b="1">
              <a:solidFill>
                <a:srgbClr val="A6A6A6"/>
              </a:solidFill>
              <a:latin typeface="Signika Negative" pitchFamily="2" charset="0"/>
            </a:endParaRPr>
          </a:p>
        </p:txBody>
      </p:sp>
      <p:sp>
        <p:nvSpPr>
          <p:cNvPr id="53" name="Flowchart: Off-page Connector 52"/>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03</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nodeType="afterGroup">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nodeType="afterGroup">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barn(inVertical)">
                                      <p:cBhvr>
                                        <p:cTn id="25" dur="500"/>
                                        <p:tgtEl>
                                          <p:spTgt spid="5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nodeType="afterGroup">
                            <p:stCondLst>
                              <p:cond delay="3500"/>
                            </p:stCondLst>
                            <p:childTnLst>
                              <p:par>
                                <p:cTn id="35" presetID="16" presetClass="entr" presetSubtype="21"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nodeType="afterGroup">
                            <p:stCondLst>
                              <p:cond delay="4500"/>
                            </p:stCondLst>
                            <p:childTnLst>
                              <p:par>
                                <p:cTn id="43" presetID="16" presetClass="entr" presetSubtype="21"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barn(inVertical)">
                                      <p:cBhvr>
                                        <p:cTn id="45" dur="500"/>
                                        <p:tgtEl>
                                          <p:spTgt spid="49"/>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9" grpId="0"/>
      <p:bldP spid="11" grpId="0"/>
      <p:bldP spid="57" grpId="0"/>
      <p:bldP spid="49" grpId="0"/>
      <p:bldP spid="5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Optional Table Sample</a:t>
            </a:r>
          </a:p>
        </p:txBody>
      </p:sp>
      <p:sp>
        <p:nvSpPr>
          <p:cNvPr id="11" name="TextBox 1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A6A6A6"/>
                </a:solidFill>
              </a:rPr>
              <a:t>, Lorem Ipsum is not simply random text. It has roots in a piece of classical Latin literature from 45 BC.</a:t>
            </a:r>
            <a:endParaRPr lang="en-US" altLang="zh-CN" sz="1200" b="1">
              <a:solidFill>
                <a:srgbClr val="A6A6A6"/>
              </a:solidFill>
              <a:latin typeface="Signika Negative" pitchFamily="2" charset="0"/>
            </a:endParaRPr>
          </a:p>
        </p:txBody>
      </p:sp>
      <p:grpSp>
        <p:nvGrpSpPr>
          <p:cNvPr id="2" name="Group 1"/>
          <p:cNvGrpSpPr>
            <a:grpSpLocks/>
          </p:cNvGrpSpPr>
          <p:nvPr/>
        </p:nvGrpSpPr>
        <p:grpSpPr bwMode="auto">
          <a:xfrm>
            <a:off x="1495425" y="1547233"/>
            <a:ext cx="6245225" cy="3620271"/>
            <a:chOff x="1495163" y="2105222"/>
            <a:chExt cx="6245189" cy="4925467"/>
          </a:xfrm>
        </p:grpSpPr>
        <p:sp>
          <p:nvSpPr>
            <p:cNvPr id="27" name="Rectangle 26"/>
            <p:cNvSpPr/>
            <p:nvPr/>
          </p:nvSpPr>
          <p:spPr>
            <a:xfrm>
              <a:off x="1495163" y="4042094"/>
              <a:ext cx="6245189" cy="4780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5" name="Rectangle 44"/>
            <p:cNvSpPr/>
            <p:nvPr/>
          </p:nvSpPr>
          <p:spPr>
            <a:xfrm>
              <a:off x="1495163" y="3068934"/>
              <a:ext cx="6245189" cy="47807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46" name="Rectangle 45"/>
            <p:cNvSpPr/>
            <p:nvPr/>
          </p:nvSpPr>
          <p:spPr>
            <a:xfrm>
              <a:off x="1495163" y="5013364"/>
              <a:ext cx="6245189" cy="4780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4" name="Oval 13"/>
            <p:cNvSpPr/>
            <p:nvPr/>
          </p:nvSpPr>
          <p:spPr>
            <a:xfrm>
              <a:off x="3787500" y="2135456"/>
              <a:ext cx="534985" cy="534766"/>
            </a:xfrm>
            <a:prstGeom prst="ellipse">
              <a:avLst/>
            </a:prstGeom>
            <a:solidFill>
              <a:srgbClr val="D55C4F"/>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sp>
          <p:nvSpPr>
            <p:cNvPr id="31" name="TextBox 30"/>
            <p:cNvSpPr txBox="1"/>
            <p:nvPr/>
          </p:nvSpPr>
          <p:spPr>
            <a:xfrm>
              <a:off x="3393802" y="2719353"/>
              <a:ext cx="1322380" cy="376864"/>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Signika Negative" pitchFamily="2" charset="0"/>
                  <a:cs typeface="+mn-cs"/>
                </a:rPr>
                <a:t>Personal Plan</a:t>
              </a:r>
            </a:p>
          </p:txBody>
        </p:sp>
        <p:sp>
          <p:nvSpPr>
            <p:cNvPr id="32" name="Oval 31"/>
            <p:cNvSpPr/>
            <p:nvPr/>
          </p:nvSpPr>
          <p:spPr>
            <a:xfrm>
              <a:off x="5181317" y="2135456"/>
              <a:ext cx="534985" cy="534766"/>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sp>
          <p:nvSpPr>
            <p:cNvPr id="34" name="TextBox 33"/>
            <p:cNvSpPr txBox="1"/>
            <p:nvPr/>
          </p:nvSpPr>
          <p:spPr>
            <a:xfrm>
              <a:off x="4787619" y="2719353"/>
              <a:ext cx="1322380" cy="376864"/>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Signika Negative" pitchFamily="2" charset="0"/>
                  <a:cs typeface="+mn-cs"/>
                </a:rPr>
                <a:t>Plus Plan</a:t>
              </a:r>
            </a:p>
          </p:txBody>
        </p:sp>
        <p:sp>
          <p:nvSpPr>
            <p:cNvPr id="35" name="Oval 34"/>
            <p:cNvSpPr/>
            <p:nvPr/>
          </p:nvSpPr>
          <p:spPr>
            <a:xfrm>
              <a:off x="6684671" y="2135456"/>
              <a:ext cx="534984" cy="534766"/>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sp>
          <p:nvSpPr>
            <p:cNvPr id="37" name="TextBox 36"/>
            <p:cNvSpPr txBox="1"/>
            <p:nvPr/>
          </p:nvSpPr>
          <p:spPr>
            <a:xfrm>
              <a:off x="6290973" y="2719353"/>
              <a:ext cx="1322379" cy="376864"/>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Signika Negative" pitchFamily="2" charset="0"/>
                  <a:cs typeface="+mn-cs"/>
                </a:rPr>
                <a:t>Corporate Plan</a:t>
              </a:r>
            </a:p>
          </p:txBody>
        </p:sp>
        <p:cxnSp>
          <p:nvCxnSpPr>
            <p:cNvPr id="38" name="Straight Connector 37"/>
            <p:cNvCxnSpPr/>
            <p:nvPr/>
          </p:nvCxnSpPr>
          <p:spPr>
            <a:xfrm>
              <a:off x="4774919" y="2105222"/>
              <a:ext cx="0" cy="37717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156036" y="2105222"/>
              <a:ext cx="0" cy="37717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393802" y="2105222"/>
              <a:ext cx="0" cy="37717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495163" y="2719353"/>
              <a:ext cx="1322380" cy="376864"/>
            </a:xfrm>
            <a:prstGeom prst="rect">
              <a:avLst/>
            </a:prstGeom>
            <a:noFill/>
          </p:spPr>
          <p:txBody>
            <a:bodyPr>
              <a:spAutoFit/>
            </a:bodyPr>
            <a:lstStyle/>
            <a:p>
              <a:pPr algn="ctr" fontAlgn="auto">
                <a:spcBef>
                  <a:spcPts val="0"/>
                </a:spcBef>
                <a:spcAft>
                  <a:spcPts val="0"/>
                </a:spcAft>
                <a:defRPr/>
              </a:pPr>
              <a:r>
                <a:rPr lang="en-US" sz="1200" b="1" dirty="0">
                  <a:solidFill>
                    <a:schemeClr val="tx1">
                      <a:lumMod val="65000"/>
                      <a:lumOff val="35000"/>
                    </a:schemeClr>
                  </a:solidFill>
                  <a:latin typeface="Signika Negative" pitchFamily="2" charset="0"/>
                  <a:cs typeface="+mn-cs"/>
                </a:rPr>
                <a:t>Features</a:t>
              </a:r>
            </a:p>
          </p:txBody>
        </p:sp>
        <p:pic>
          <p:nvPicPr>
            <p:cNvPr id="52244" name="Picture 7"/>
            <p:cNvPicPr>
              <a:picLocks noChangeAspect="1" noChangeArrowheads="1"/>
            </p:cNvPicPr>
            <p:nvPr/>
          </p:nvPicPr>
          <p:blipFill>
            <a:blip r:embed="rId2" cstate="print"/>
            <a:srcRect/>
            <a:stretch>
              <a:fillRect/>
            </a:stretch>
          </p:blipFill>
          <p:spPr bwMode="auto">
            <a:xfrm>
              <a:off x="6841508" y="2292905"/>
              <a:ext cx="220693" cy="220693"/>
            </a:xfrm>
            <a:prstGeom prst="rect">
              <a:avLst/>
            </a:prstGeom>
            <a:noFill/>
            <a:ln w="9525">
              <a:noFill/>
              <a:miter lim="800000"/>
              <a:headEnd/>
              <a:tailEnd/>
            </a:ln>
          </p:spPr>
        </p:pic>
        <p:pic>
          <p:nvPicPr>
            <p:cNvPr id="52245" name="Picture 2"/>
            <p:cNvPicPr>
              <a:picLocks noChangeAspect="1" noChangeArrowheads="1"/>
            </p:cNvPicPr>
            <p:nvPr/>
          </p:nvPicPr>
          <p:blipFill>
            <a:blip r:embed="rId3" cstate="print"/>
            <a:srcRect/>
            <a:stretch>
              <a:fillRect/>
            </a:stretch>
          </p:blipFill>
          <p:spPr bwMode="auto">
            <a:xfrm>
              <a:off x="3954151" y="2296583"/>
              <a:ext cx="220085" cy="215035"/>
            </a:xfrm>
            <a:prstGeom prst="rect">
              <a:avLst/>
            </a:prstGeom>
            <a:noFill/>
            <a:ln w="9525">
              <a:noFill/>
              <a:miter lim="800000"/>
              <a:headEnd/>
              <a:tailEnd/>
            </a:ln>
          </p:spPr>
        </p:pic>
        <p:pic>
          <p:nvPicPr>
            <p:cNvPr id="52246" name="Picture 2"/>
            <p:cNvPicPr>
              <a:picLocks noChangeAspect="1" noChangeArrowheads="1"/>
            </p:cNvPicPr>
            <p:nvPr/>
          </p:nvPicPr>
          <p:blipFill>
            <a:blip r:embed="rId4" cstate="print"/>
            <a:srcRect/>
            <a:stretch>
              <a:fillRect/>
            </a:stretch>
          </p:blipFill>
          <p:spPr bwMode="auto">
            <a:xfrm>
              <a:off x="5366486" y="2289392"/>
              <a:ext cx="173517" cy="248465"/>
            </a:xfrm>
            <a:prstGeom prst="rect">
              <a:avLst/>
            </a:prstGeom>
            <a:noFill/>
            <a:ln w="9525">
              <a:noFill/>
              <a:miter lim="800000"/>
              <a:headEnd/>
              <a:tailEnd/>
            </a:ln>
          </p:spPr>
        </p:pic>
        <p:sp>
          <p:nvSpPr>
            <p:cNvPr id="44" name="TextBox 43"/>
            <p:cNvSpPr txBox="1"/>
            <p:nvPr/>
          </p:nvSpPr>
          <p:spPr>
            <a:xfrm>
              <a:off x="1547551" y="2947998"/>
              <a:ext cx="1728777" cy="4082691"/>
            </a:xfrm>
            <a:prstGeom prst="rect">
              <a:avLst/>
            </a:prstGeom>
            <a:noFill/>
          </p:spPr>
          <p:txBody>
            <a:bodyPr>
              <a:spAutoFit/>
            </a:bodyPr>
            <a:lstStyle/>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Storage</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Social Network Promotion</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Analytics Tools</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BTL Programs</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Outdoor Advertising</a:t>
              </a:r>
            </a:p>
            <a:p>
              <a:pPr fontAlgn="auto">
                <a:lnSpc>
                  <a:spcPct val="300000"/>
                </a:lnSpc>
                <a:spcBef>
                  <a:spcPts val="0"/>
                </a:spcBef>
                <a:spcAft>
                  <a:spcPts val="0"/>
                </a:spcAft>
                <a:defRPr/>
              </a:pPr>
              <a:r>
                <a:rPr lang="en-US" sz="1050" dirty="0">
                  <a:solidFill>
                    <a:schemeClr val="tx1">
                      <a:lumMod val="50000"/>
                      <a:lumOff val="50000"/>
                    </a:schemeClr>
                  </a:solidFill>
                  <a:latin typeface="+mn-lt"/>
                  <a:cs typeface="+mn-cs"/>
                </a:rPr>
                <a:t>Community Manager</a:t>
              </a:r>
            </a:p>
          </p:txBody>
        </p:sp>
        <p:cxnSp>
          <p:nvCxnSpPr>
            <p:cNvPr id="54" name="Straight Connector 53"/>
            <p:cNvCxnSpPr/>
            <p:nvPr/>
          </p:nvCxnSpPr>
          <p:spPr>
            <a:xfrm>
              <a:off x="7740352" y="2105222"/>
              <a:ext cx="0" cy="377170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52249" name="Picture 2"/>
            <p:cNvPicPr>
              <a:picLocks noChangeAspect="1" noChangeArrowheads="1"/>
            </p:cNvPicPr>
            <p:nvPr/>
          </p:nvPicPr>
          <p:blipFill>
            <a:blip r:embed="rId5" cstate="print"/>
            <a:srcRect/>
            <a:stretch>
              <a:fillRect/>
            </a:stretch>
          </p:blipFill>
          <p:spPr bwMode="auto">
            <a:xfrm>
              <a:off x="3990472" y="3231605"/>
              <a:ext cx="219459" cy="169365"/>
            </a:xfrm>
            <a:prstGeom prst="rect">
              <a:avLst/>
            </a:prstGeom>
            <a:noFill/>
            <a:ln w="9525">
              <a:noFill/>
              <a:miter lim="800000"/>
              <a:headEnd/>
              <a:tailEnd/>
            </a:ln>
          </p:spPr>
        </p:pic>
        <p:pic>
          <p:nvPicPr>
            <p:cNvPr id="52250" name="Picture 2"/>
            <p:cNvPicPr>
              <a:picLocks noChangeAspect="1" noChangeArrowheads="1"/>
            </p:cNvPicPr>
            <p:nvPr/>
          </p:nvPicPr>
          <p:blipFill>
            <a:blip r:embed="rId5" cstate="print"/>
            <a:srcRect/>
            <a:stretch>
              <a:fillRect/>
            </a:stretch>
          </p:blipFill>
          <p:spPr bwMode="auto">
            <a:xfrm>
              <a:off x="5366486" y="3231605"/>
              <a:ext cx="219459" cy="169365"/>
            </a:xfrm>
            <a:prstGeom prst="rect">
              <a:avLst/>
            </a:prstGeom>
            <a:noFill/>
            <a:ln w="9525">
              <a:noFill/>
              <a:miter lim="800000"/>
              <a:headEnd/>
              <a:tailEnd/>
            </a:ln>
          </p:spPr>
        </p:pic>
        <p:pic>
          <p:nvPicPr>
            <p:cNvPr id="52251" name="Picture 2"/>
            <p:cNvPicPr>
              <a:picLocks noChangeAspect="1" noChangeArrowheads="1"/>
            </p:cNvPicPr>
            <p:nvPr/>
          </p:nvPicPr>
          <p:blipFill>
            <a:blip r:embed="rId5" cstate="print"/>
            <a:srcRect/>
            <a:stretch>
              <a:fillRect/>
            </a:stretch>
          </p:blipFill>
          <p:spPr bwMode="auto">
            <a:xfrm>
              <a:off x="5366486" y="4195991"/>
              <a:ext cx="219459" cy="169365"/>
            </a:xfrm>
            <a:prstGeom prst="rect">
              <a:avLst/>
            </a:prstGeom>
            <a:noFill/>
            <a:ln w="9525">
              <a:noFill/>
              <a:miter lim="800000"/>
              <a:headEnd/>
              <a:tailEnd/>
            </a:ln>
          </p:spPr>
        </p:pic>
        <p:pic>
          <p:nvPicPr>
            <p:cNvPr id="52252" name="Picture 2"/>
            <p:cNvPicPr>
              <a:picLocks noChangeAspect="1" noChangeArrowheads="1"/>
            </p:cNvPicPr>
            <p:nvPr/>
          </p:nvPicPr>
          <p:blipFill>
            <a:blip r:embed="rId5" cstate="print"/>
            <a:srcRect/>
            <a:stretch>
              <a:fillRect/>
            </a:stretch>
          </p:blipFill>
          <p:spPr bwMode="auto">
            <a:xfrm>
              <a:off x="5366486" y="4681711"/>
              <a:ext cx="219459" cy="169365"/>
            </a:xfrm>
            <a:prstGeom prst="rect">
              <a:avLst/>
            </a:prstGeom>
            <a:noFill/>
            <a:ln w="9525">
              <a:noFill/>
              <a:miter lim="800000"/>
              <a:headEnd/>
              <a:tailEnd/>
            </a:ln>
          </p:spPr>
        </p:pic>
        <p:pic>
          <p:nvPicPr>
            <p:cNvPr id="52253" name="Picture 2"/>
            <p:cNvPicPr>
              <a:picLocks noChangeAspect="1" noChangeArrowheads="1"/>
            </p:cNvPicPr>
            <p:nvPr/>
          </p:nvPicPr>
          <p:blipFill>
            <a:blip r:embed="rId5" cstate="print"/>
            <a:srcRect/>
            <a:stretch>
              <a:fillRect/>
            </a:stretch>
          </p:blipFill>
          <p:spPr bwMode="auto">
            <a:xfrm>
              <a:off x="5366486" y="5168099"/>
              <a:ext cx="219459" cy="169365"/>
            </a:xfrm>
            <a:prstGeom prst="rect">
              <a:avLst/>
            </a:prstGeom>
            <a:noFill/>
            <a:ln w="9525">
              <a:noFill/>
              <a:miter lim="800000"/>
              <a:headEnd/>
              <a:tailEnd/>
            </a:ln>
          </p:spPr>
        </p:pic>
        <p:pic>
          <p:nvPicPr>
            <p:cNvPr id="52254" name="Picture 2"/>
            <p:cNvPicPr>
              <a:picLocks noChangeAspect="1" noChangeArrowheads="1"/>
            </p:cNvPicPr>
            <p:nvPr/>
          </p:nvPicPr>
          <p:blipFill>
            <a:blip r:embed="rId5" cstate="print"/>
            <a:srcRect/>
            <a:stretch>
              <a:fillRect/>
            </a:stretch>
          </p:blipFill>
          <p:spPr bwMode="auto">
            <a:xfrm>
              <a:off x="6862704" y="3231605"/>
              <a:ext cx="219459" cy="169365"/>
            </a:xfrm>
            <a:prstGeom prst="rect">
              <a:avLst/>
            </a:prstGeom>
            <a:noFill/>
            <a:ln w="9525">
              <a:noFill/>
              <a:miter lim="800000"/>
              <a:headEnd/>
              <a:tailEnd/>
            </a:ln>
          </p:spPr>
        </p:pic>
        <p:pic>
          <p:nvPicPr>
            <p:cNvPr id="52255" name="Picture 2"/>
            <p:cNvPicPr>
              <a:picLocks noChangeAspect="1" noChangeArrowheads="1"/>
            </p:cNvPicPr>
            <p:nvPr/>
          </p:nvPicPr>
          <p:blipFill>
            <a:blip r:embed="rId5" cstate="print"/>
            <a:srcRect/>
            <a:stretch>
              <a:fillRect/>
            </a:stretch>
          </p:blipFill>
          <p:spPr bwMode="auto">
            <a:xfrm>
              <a:off x="6862704" y="4195991"/>
              <a:ext cx="219459" cy="169365"/>
            </a:xfrm>
            <a:prstGeom prst="rect">
              <a:avLst/>
            </a:prstGeom>
            <a:noFill/>
            <a:ln w="9525">
              <a:noFill/>
              <a:miter lim="800000"/>
              <a:headEnd/>
              <a:tailEnd/>
            </a:ln>
          </p:spPr>
        </p:pic>
        <p:pic>
          <p:nvPicPr>
            <p:cNvPr id="52256" name="Picture 2"/>
            <p:cNvPicPr>
              <a:picLocks noChangeAspect="1" noChangeArrowheads="1"/>
            </p:cNvPicPr>
            <p:nvPr/>
          </p:nvPicPr>
          <p:blipFill>
            <a:blip r:embed="rId5" cstate="print"/>
            <a:srcRect/>
            <a:stretch>
              <a:fillRect/>
            </a:stretch>
          </p:blipFill>
          <p:spPr bwMode="auto">
            <a:xfrm>
              <a:off x="6862704" y="4681711"/>
              <a:ext cx="219459" cy="169365"/>
            </a:xfrm>
            <a:prstGeom prst="rect">
              <a:avLst/>
            </a:prstGeom>
            <a:noFill/>
            <a:ln w="9525">
              <a:noFill/>
              <a:miter lim="800000"/>
              <a:headEnd/>
              <a:tailEnd/>
            </a:ln>
          </p:spPr>
        </p:pic>
        <p:pic>
          <p:nvPicPr>
            <p:cNvPr id="52257" name="Picture 2"/>
            <p:cNvPicPr>
              <a:picLocks noChangeAspect="1" noChangeArrowheads="1"/>
            </p:cNvPicPr>
            <p:nvPr/>
          </p:nvPicPr>
          <p:blipFill>
            <a:blip r:embed="rId5" cstate="print"/>
            <a:srcRect/>
            <a:stretch>
              <a:fillRect/>
            </a:stretch>
          </p:blipFill>
          <p:spPr bwMode="auto">
            <a:xfrm>
              <a:off x="6862704" y="5168099"/>
              <a:ext cx="219459" cy="169365"/>
            </a:xfrm>
            <a:prstGeom prst="rect">
              <a:avLst/>
            </a:prstGeom>
            <a:noFill/>
            <a:ln w="9525">
              <a:noFill/>
              <a:miter lim="800000"/>
              <a:headEnd/>
              <a:tailEnd/>
            </a:ln>
          </p:spPr>
        </p:pic>
        <p:pic>
          <p:nvPicPr>
            <p:cNvPr id="52258" name="Picture 2"/>
            <p:cNvPicPr>
              <a:picLocks noChangeAspect="1" noChangeArrowheads="1"/>
            </p:cNvPicPr>
            <p:nvPr/>
          </p:nvPicPr>
          <p:blipFill>
            <a:blip r:embed="rId5" cstate="print"/>
            <a:srcRect/>
            <a:stretch>
              <a:fillRect/>
            </a:stretch>
          </p:blipFill>
          <p:spPr bwMode="auto">
            <a:xfrm>
              <a:off x="6862704" y="3717032"/>
              <a:ext cx="219459" cy="169365"/>
            </a:xfrm>
            <a:prstGeom prst="rect">
              <a:avLst/>
            </a:prstGeom>
            <a:noFill/>
            <a:ln w="9525">
              <a:noFill/>
              <a:miter lim="800000"/>
              <a:headEnd/>
              <a:tailEnd/>
            </a:ln>
          </p:spPr>
        </p:pic>
        <p:pic>
          <p:nvPicPr>
            <p:cNvPr id="52259" name="Picture 2"/>
            <p:cNvPicPr>
              <a:picLocks noChangeAspect="1" noChangeArrowheads="1"/>
            </p:cNvPicPr>
            <p:nvPr/>
          </p:nvPicPr>
          <p:blipFill>
            <a:blip r:embed="rId5" cstate="print"/>
            <a:srcRect/>
            <a:stretch>
              <a:fillRect/>
            </a:stretch>
          </p:blipFill>
          <p:spPr bwMode="auto">
            <a:xfrm>
              <a:off x="3990472" y="4681711"/>
              <a:ext cx="219459" cy="169365"/>
            </a:xfrm>
            <a:prstGeom prst="rect">
              <a:avLst/>
            </a:prstGeom>
            <a:noFill/>
            <a:ln w="9525">
              <a:noFill/>
              <a:miter lim="800000"/>
              <a:headEnd/>
              <a:tailEnd/>
            </a:ln>
          </p:spPr>
        </p:pic>
        <p:pic>
          <p:nvPicPr>
            <p:cNvPr id="52260" name="Picture 2"/>
            <p:cNvPicPr>
              <a:picLocks noChangeAspect="1" noChangeArrowheads="1"/>
            </p:cNvPicPr>
            <p:nvPr/>
          </p:nvPicPr>
          <p:blipFill>
            <a:blip r:embed="rId5" cstate="print"/>
            <a:srcRect/>
            <a:stretch>
              <a:fillRect/>
            </a:stretch>
          </p:blipFill>
          <p:spPr bwMode="auto">
            <a:xfrm>
              <a:off x="3990471" y="5168099"/>
              <a:ext cx="219459" cy="169365"/>
            </a:xfrm>
            <a:prstGeom prst="rect">
              <a:avLst/>
            </a:prstGeom>
            <a:noFill/>
            <a:ln w="9525">
              <a:noFill/>
              <a:miter lim="800000"/>
              <a:headEnd/>
              <a:tailEnd/>
            </a:ln>
          </p:spPr>
        </p:pic>
        <p:pic>
          <p:nvPicPr>
            <p:cNvPr id="52261" name="Picture 2"/>
            <p:cNvPicPr>
              <a:picLocks noChangeAspect="1" noChangeArrowheads="1"/>
            </p:cNvPicPr>
            <p:nvPr/>
          </p:nvPicPr>
          <p:blipFill>
            <a:blip r:embed="rId5" cstate="print"/>
            <a:srcRect/>
            <a:stretch>
              <a:fillRect/>
            </a:stretch>
          </p:blipFill>
          <p:spPr bwMode="auto">
            <a:xfrm>
              <a:off x="5366486" y="5635899"/>
              <a:ext cx="219459" cy="169365"/>
            </a:xfrm>
            <a:prstGeom prst="rect">
              <a:avLst/>
            </a:prstGeom>
            <a:noFill/>
            <a:ln w="9525">
              <a:noFill/>
              <a:miter lim="800000"/>
              <a:headEnd/>
              <a:tailEnd/>
            </a:ln>
          </p:spPr>
        </p:pic>
        <p:pic>
          <p:nvPicPr>
            <p:cNvPr id="52262" name="Picture 2"/>
            <p:cNvPicPr>
              <a:picLocks noChangeAspect="1" noChangeArrowheads="1"/>
            </p:cNvPicPr>
            <p:nvPr/>
          </p:nvPicPr>
          <p:blipFill>
            <a:blip r:embed="rId5" cstate="print"/>
            <a:srcRect/>
            <a:stretch>
              <a:fillRect/>
            </a:stretch>
          </p:blipFill>
          <p:spPr bwMode="auto">
            <a:xfrm>
              <a:off x="6842742" y="5635899"/>
              <a:ext cx="219459" cy="169365"/>
            </a:xfrm>
            <a:prstGeom prst="rect">
              <a:avLst/>
            </a:prstGeom>
            <a:noFill/>
            <a:ln w="9525">
              <a:noFill/>
              <a:miter lim="800000"/>
              <a:headEnd/>
              <a:tailEnd/>
            </a:ln>
          </p:spPr>
        </p:pic>
      </p:grpSp>
      <p:sp>
        <p:nvSpPr>
          <p:cNvPr id="51" name="Flowchart: Off-page Connector 50"/>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43</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0" y="3220856"/>
            <a:ext cx="9144000" cy="270835"/>
          </a:xfrm>
          <a:prstGeom prst="rect">
            <a:avLst/>
          </a:prstGeom>
          <a:pattFill prst="pct90">
            <a:fgClr>
              <a:srgbClr val="F5C24C"/>
            </a:fgClr>
            <a:bgClr>
              <a:srgbClr val="FFCC00"/>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1" name="Rectangle 20"/>
          <p:cNvSpPr/>
          <p:nvPr/>
        </p:nvSpPr>
        <p:spPr>
          <a:xfrm>
            <a:off x="0" y="1565289"/>
            <a:ext cx="9144000" cy="18375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2" name="Group 4"/>
          <p:cNvGrpSpPr>
            <a:grpSpLocks/>
          </p:cNvGrpSpPr>
          <p:nvPr/>
        </p:nvGrpSpPr>
        <p:grpSpPr bwMode="auto">
          <a:xfrm>
            <a:off x="1331914" y="3659748"/>
            <a:ext cx="2143125" cy="634726"/>
            <a:chOff x="1473274" y="4437112"/>
            <a:chExt cx="2143883" cy="864096"/>
          </a:xfrm>
        </p:grpSpPr>
        <p:sp>
          <p:nvSpPr>
            <p:cNvPr id="53263" name="Subtitle 2"/>
            <p:cNvSpPr txBox="1">
              <a:spLocks/>
            </p:cNvSpPr>
            <p:nvPr/>
          </p:nvSpPr>
          <p:spPr bwMode="auto">
            <a:xfrm>
              <a:off x="1713071" y="4724614"/>
              <a:ext cx="1904086" cy="576594"/>
            </a:xfrm>
            <a:prstGeom prst="rect">
              <a:avLst/>
            </a:prstGeom>
            <a:noFill/>
            <a:ln w="9525">
              <a:noFill/>
              <a:miter lim="800000"/>
              <a:headEnd/>
              <a:tailEnd/>
            </a:ln>
          </p:spPr>
          <p:txBody>
            <a:bodyPr/>
            <a:lstStyle/>
            <a:p>
              <a:pPr>
                <a:spcBef>
                  <a:spcPct val="20000"/>
                </a:spcBef>
                <a:buFont typeface="Arial" charset="0"/>
                <a:buNone/>
              </a:pPr>
              <a:r>
                <a:rPr lang="en-US" altLang="zh-CN" sz="1200" b="1">
                  <a:solidFill>
                    <a:srgbClr val="A6A6A6"/>
                  </a:solidFill>
                </a:rPr>
                <a:t>123.456.7890</a:t>
              </a:r>
            </a:p>
            <a:p>
              <a:pPr>
                <a:spcBef>
                  <a:spcPct val="20000"/>
                </a:spcBef>
                <a:buFont typeface="Arial" charset="0"/>
                <a:buNone/>
              </a:pPr>
              <a:r>
                <a:rPr lang="en-US" altLang="zh-CN" sz="1200" b="1">
                  <a:solidFill>
                    <a:srgbClr val="A6A6A6"/>
                  </a:solidFill>
                </a:rPr>
                <a:t>mica@mica.com</a:t>
              </a:r>
              <a:endParaRPr lang="en-US" altLang="zh-CN" sz="1200">
                <a:solidFill>
                  <a:srgbClr val="A6A6A6"/>
                </a:solidFill>
              </a:endParaRPr>
            </a:p>
            <a:p>
              <a:pPr>
                <a:spcBef>
                  <a:spcPct val="20000"/>
                </a:spcBef>
                <a:buFont typeface="Arial" charset="0"/>
                <a:buNone/>
              </a:pPr>
              <a:endParaRPr lang="en-US" altLang="zh-CN" sz="1200">
                <a:solidFill>
                  <a:srgbClr val="A6A6A6"/>
                </a:solidFill>
              </a:endParaRPr>
            </a:p>
          </p:txBody>
        </p:sp>
        <p:pic>
          <p:nvPicPr>
            <p:cNvPr id="53264" name="Picture 2"/>
            <p:cNvPicPr>
              <a:picLocks noChangeAspect="1" noChangeArrowheads="1"/>
            </p:cNvPicPr>
            <p:nvPr/>
          </p:nvPicPr>
          <p:blipFill>
            <a:blip r:embed="rId2" cstate="print">
              <a:grayscl/>
            </a:blip>
            <a:srcRect/>
            <a:stretch>
              <a:fillRect/>
            </a:stretch>
          </p:blipFill>
          <p:spPr bwMode="auto">
            <a:xfrm>
              <a:off x="1569724" y="5032063"/>
              <a:ext cx="126780" cy="94358"/>
            </a:xfrm>
            <a:prstGeom prst="rect">
              <a:avLst/>
            </a:prstGeom>
            <a:noFill/>
            <a:ln w="9525">
              <a:noFill/>
              <a:miter lim="800000"/>
              <a:headEnd/>
              <a:tailEnd/>
            </a:ln>
          </p:spPr>
        </p:pic>
        <p:pic>
          <p:nvPicPr>
            <p:cNvPr id="53265" name="Picture 16"/>
            <p:cNvPicPr>
              <a:picLocks noChangeAspect="1"/>
            </p:cNvPicPr>
            <p:nvPr/>
          </p:nvPicPr>
          <p:blipFill>
            <a:blip r:embed="rId3" cstate="print">
              <a:lum bright="70000" contrast="-70000"/>
            </a:blip>
            <a:srcRect/>
            <a:stretch>
              <a:fillRect/>
            </a:stretch>
          </p:blipFill>
          <p:spPr bwMode="auto">
            <a:xfrm>
              <a:off x="1561138" y="4779964"/>
              <a:ext cx="142668" cy="142668"/>
            </a:xfrm>
            <a:prstGeom prst="rect">
              <a:avLst/>
            </a:prstGeom>
            <a:noFill/>
            <a:ln w="9525">
              <a:noFill/>
              <a:miter lim="800000"/>
              <a:headEnd/>
              <a:tailEnd/>
            </a:ln>
          </p:spPr>
        </p:pic>
        <p:sp>
          <p:nvSpPr>
            <p:cNvPr id="18" name="Rectangle 17"/>
            <p:cNvSpPr/>
            <p:nvPr/>
          </p:nvSpPr>
          <p:spPr>
            <a:xfrm>
              <a:off x="1473274" y="4437112"/>
              <a:ext cx="1964694" cy="460897"/>
            </a:xfrm>
            <a:prstGeom prst="rect">
              <a:avLst/>
            </a:prstGeom>
          </p:spPr>
          <p:txBody>
            <a:bodyPr wrap="none">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Tiburcio Carias Andino, </a:t>
              </a:r>
              <a:r>
                <a:rPr lang="en-US" sz="1600" b="1" dirty="0">
                  <a:solidFill>
                    <a:srgbClr val="F5C24C"/>
                  </a:solidFill>
                  <a:latin typeface="Signika Negative" pitchFamily="2" charset="0"/>
                  <a:cs typeface="+mn-cs"/>
                </a:rPr>
                <a:t>CEO</a:t>
              </a:r>
            </a:p>
          </p:txBody>
        </p:sp>
      </p:grpSp>
      <p:grpSp>
        <p:nvGrpSpPr>
          <p:cNvPr id="3" name="Group 1"/>
          <p:cNvGrpSpPr>
            <a:grpSpLocks/>
          </p:cNvGrpSpPr>
          <p:nvPr/>
        </p:nvGrpSpPr>
        <p:grpSpPr bwMode="auto">
          <a:xfrm>
            <a:off x="5003800" y="3659748"/>
            <a:ext cx="3098800" cy="818061"/>
            <a:chOff x="1473274" y="5531395"/>
            <a:chExt cx="3098726" cy="1112813"/>
          </a:xfrm>
        </p:grpSpPr>
        <p:sp>
          <p:nvSpPr>
            <p:cNvPr id="53259" name="Subtitle 2"/>
            <p:cNvSpPr txBox="1">
              <a:spLocks/>
            </p:cNvSpPr>
            <p:nvPr/>
          </p:nvSpPr>
          <p:spPr bwMode="auto">
            <a:xfrm>
              <a:off x="1712981" y="5806026"/>
              <a:ext cx="2859019" cy="838182"/>
            </a:xfrm>
            <a:prstGeom prst="rect">
              <a:avLst/>
            </a:prstGeom>
            <a:noFill/>
            <a:ln w="9525">
              <a:noFill/>
              <a:miter lim="800000"/>
              <a:headEnd/>
              <a:tailEnd/>
            </a:ln>
          </p:spPr>
          <p:txBody>
            <a:bodyPr/>
            <a:lstStyle/>
            <a:p>
              <a:pPr>
                <a:spcBef>
                  <a:spcPct val="20000"/>
                </a:spcBef>
                <a:buFont typeface="Arial" charset="0"/>
                <a:buNone/>
              </a:pPr>
              <a:r>
                <a:rPr lang="en-US" altLang="zh-CN" sz="1200" b="1">
                  <a:solidFill>
                    <a:srgbClr val="A6A6A6"/>
                  </a:solidFill>
                </a:rPr>
                <a:t>twitter.com/micappt</a:t>
              </a:r>
            </a:p>
            <a:p>
              <a:pPr>
                <a:spcBef>
                  <a:spcPct val="20000"/>
                </a:spcBef>
                <a:buFont typeface="Arial" charset="0"/>
                <a:buNone/>
              </a:pPr>
              <a:r>
                <a:rPr lang="en-US" altLang="zh-CN" sz="1200" b="1">
                  <a:solidFill>
                    <a:srgbClr val="A6A6A6"/>
                  </a:solidFill>
                </a:rPr>
                <a:t>facebook.com/micappt</a:t>
              </a:r>
            </a:p>
            <a:p>
              <a:pPr>
                <a:spcBef>
                  <a:spcPct val="20000"/>
                </a:spcBef>
                <a:buFont typeface="Arial" charset="0"/>
                <a:buNone/>
              </a:pPr>
              <a:endParaRPr lang="en-US" altLang="zh-CN" sz="1200">
                <a:solidFill>
                  <a:srgbClr val="A6A6A6"/>
                </a:solidFill>
              </a:endParaRPr>
            </a:p>
            <a:p>
              <a:pPr>
                <a:spcBef>
                  <a:spcPct val="20000"/>
                </a:spcBef>
                <a:buFont typeface="Arial" charset="0"/>
                <a:buNone/>
              </a:pPr>
              <a:endParaRPr lang="en-US" altLang="zh-CN" sz="1200">
                <a:solidFill>
                  <a:srgbClr val="A6A6A6"/>
                </a:solidFill>
              </a:endParaRPr>
            </a:p>
          </p:txBody>
        </p:sp>
        <p:pic>
          <p:nvPicPr>
            <p:cNvPr id="14" name="Picture 13" descr="http://cdn.androidpolice.com/wp-content/uploads/2013/04/nexusae0_facebook.png"/>
            <p:cNvPicPr>
              <a:picLocks noChangeAspect="1" noChangeArrowheads="1"/>
            </p:cNvPicPr>
            <p:nvPr/>
          </p:nvPicPr>
          <p:blipFill rotWithShape="1">
            <a:blip r:embed="rId4" cstate="print">
              <a:duotone>
                <a:schemeClr val="bg2">
                  <a:shade val="45000"/>
                  <a:satMod val="135000"/>
                </a:schemeClr>
                <a:prstClr val="white"/>
              </a:duotone>
              <a:extLst/>
            </a:blip>
            <a:srcRect l="19188" t="16196" r="15290" b="15832"/>
            <a:stretch/>
          </p:blipFill>
          <p:spPr bwMode="auto">
            <a:xfrm>
              <a:off x="1558036" y="6093296"/>
              <a:ext cx="142316" cy="147637"/>
            </a:xfrm>
            <a:prstGeom prst="rect">
              <a:avLst/>
            </a:prstGeom>
            <a:noFill/>
            <a:extLst/>
          </p:spPr>
        </p:pic>
        <p:pic>
          <p:nvPicPr>
            <p:cNvPr id="16" name="Picture 14" descr="https://twitter.com/images/resources/twitter-bird-light-bgs.png"/>
            <p:cNvPicPr>
              <a:picLocks noChangeAspect="1" noChangeArrowheads="1"/>
            </p:cNvPicPr>
            <p:nvPr/>
          </p:nvPicPr>
          <p:blipFill>
            <a:blip r:embed="rId5" cstate="print">
              <a:duotone>
                <a:schemeClr val="bg2">
                  <a:shade val="45000"/>
                  <a:satMod val="135000"/>
                </a:schemeClr>
                <a:prstClr val="white"/>
              </a:duotone>
              <a:extLst/>
            </a:blip>
            <a:srcRect/>
            <a:stretch>
              <a:fillRect/>
            </a:stretch>
          </p:blipFill>
          <p:spPr bwMode="auto">
            <a:xfrm>
              <a:off x="1525360" y="5838589"/>
              <a:ext cx="221285" cy="221285"/>
            </a:xfrm>
            <a:prstGeom prst="rect">
              <a:avLst/>
            </a:prstGeom>
            <a:noFill/>
            <a:extLst/>
          </p:spPr>
        </p:pic>
        <p:sp>
          <p:nvSpPr>
            <p:cNvPr id="19" name="Rectangle 18"/>
            <p:cNvSpPr/>
            <p:nvPr/>
          </p:nvSpPr>
          <p:spPr>
            <a:xfrm>
              <a:off x="1473274" y="5531395"/>
              <a:ext cx="1592065" cy="460537"/>
            </a:xfrm>
            <a:prstGeom prst="rect">
              <a:avLst/>
            </a:prstGeom>
          </p:spPr>
          <p:txBody>
            <a:bodyPr wrap="none">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You can also find us at:</a:t>
              </a:r>
            </a:p>
          </p:txBody>
        </p:sp>
      </p:grpSp>
      <p:sp>
        <p:nvSpPr>
          <p:cNvPr id="20" name="Subtitle 2"/>
          <p:cNvSpPr txBox="1">
            <a:spLocks/>
          </p:cNvSpPr>
          <p:nvPr/>
        </p:nvSpPr>
        <p:spPr>
          <a:xfrm>
            <a:off x="1041401" y="488893"/>
            <a:ext cx="5546725"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Let’s talk</a:t>
            </a:r>
          </a:p>
        </p:txBody>
      </p:sp>
      <p:pic>
        <p:nvPicPr>
          <p:cNvPr id="25" name="Picture 2"/>
          <p:cNvPicPr>
            <a:picLocks noChangeAspect="1" noChangeArrowheads="1"/>
          </p:cNvPicPr>
          <p:nvPr/>
        </p:nvPicPr>
        <p:blipFill>
          <a:blip r:embed="rId6" cstate="print"/>
          <a:srcRect/>
          <a:stretch>
            <a:fillRect/>
          </a:stretch>
        </p:blipFill>
        <p:spPr bwMode="auto">
          <a:xfrm>
            <a:off x="0" y="1565289"/>
            <a:ext cx="9144000" cy="1854179"/>
          </a:xfrm>
          <a:prstGeom prst="rect">
            <a:avLst/>
          </a:prstGeom>
          <a:noFill/>
          <a:ln w="9525">
            <a:noFill/>
            <a:miter lim="800000"/>
            <a:headEnd/>
            <a:tailEnd/>
          </a:ln>
        </p:spPr>
      </p:pic>
      <p:sp>
        <p:nvSpPr>
          <p:cNvPr id="26" name="TextBox 25"/>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sp>
        <p:nvSpPr>
          <p:cNvPr id="29" name="Flowchart: Off-page Connector 28"/>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44</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childTnLst>
                          </p:cTn>
                        </p:par>
                        <p:par>
                          <p:cTn id="20" fill="hold" nodeType="afterGroup">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par>
                          <p:cTn id="28" fill="hold" nodeType="afterGroup">
                            <p:stCondLst>
                              <p:cond delay="3000"/>
                            </p:stCondLst>
                            <p:childTnLst>
                              <p:par>
                                <p:cTn id="29" presetID="16" presetClass="entr" presetSubtype="2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0" grpId="0"/>
      <p:bldP spid="2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2428"/>
            <a:ext cx="8936182" cy="4955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p:cNvPicPr>
            <a:picLocks noChangeAspect="1"/>
          </p:cNvPicPr>
          <p:nvPr/>
        </p:nvPicPr>
        <p:blipFill>
          <a:blip r:embed="rId2" cstate="print"/>
          <a:srcRect/>
          <a:stretch>
            <a:fillRect/>
          </a:stretch>
        </p:blipFill>
        <p:spPr bwMode="auto">
          <a:xfrm>
            <a:off x="0" y="313891"/>
            <a:ext cx="9144000" cy="4412531"/>
          </a:xfrm>
          <a:prstGeom prst="rect">
            <a:avLst/>
          </a:prstGeom>
          <a:noFill/>
          <a:ln w="9525">
            <a:noFill/>
            <a:miter lim="800000"/>
            <a:headEnd/>
            <a:tailEnd/>
          </a:ln>
        </p:spPr>
      </p:pic>
      <p:grpSp>
        <p:nvGrpSpPr>
          <p:cNvPr id="2" name="Group 1"/>
          <p:cNvGrpSpPr>
            <a:grpSpLocks/>
          </p:cNvGrpSpPr>
          <p:nvPr/>
        </p:nvGrpSpPr>
        <p:grpSpPr bwMode="auto">
          <a:xfrm>
            <a:off x="-684213" y="986118"/>
            <a:ext cx="4689476" cy="3226412"/>
            <a:chOff x="-684584" y="1340768"/>
            <a:chExt cx="4689888" cy="4392488"/>
          </a:xfrm>
        </p:grpSpPr>
        <p:sp>
          <p:nvSpPr>
            <p:cNvPr id="3" name="Oval 2"/>
            <p:cNvSpPr/>
            <p:nvPr/>
          </p:nvSpPr>
          <p:spPr>
            <a:xfrm>
              <a:off x="-684584"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20" name="Oval 19"/>
            <p:cNvSpPr/>
            <p:nvPr/>
          </p:nvSpPr>
          <p:spPr>
            <a:xfrm>
              <a:off x="-387695" y="1340768"/>
              <a:ext cx="4392999" cy="4392488"/>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grpSp>
        <p:nvGrpSpPr>
          <p:cNvPr id="4" name="Group 5"/>
          <p:cNvGrpSpPr>
            <a:grpSpLocks/>
          </p:cNvGrpSpPr>
          <p:nvPr/>
        </p:nvGrpSpPr>
        <p:grpSpPr bwMode="auto">
          <a:xfrm>
            <a:off x="-396875" y="1890291"/>
            <a:ext cx="4176713" cy="1592862"/>
            <a:chOff x="-1071936" y="4581128"/>
            <a:chExt cx="7704856" cy="2167814"/>
          </a:xfrm>
        </p:grpSpPr>
        <p:sp>
          <p:nvSpPr>
            <p:cNvPr id="18" name="Subtitle 2"/>
            <p:cNvSpPr txBox="1">
              <a:spLocks/>
            </p:cNvSpPr>
            <p:nvPr/>
          </p:nvSpPr>
          <p:spPr>
            <a:xfrm>
              <a:off x="-1071936" y="4581128"/>
              <a:ext cx="7704856" cy="78633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4400" b="1" spc="-150" dirty="0" smtClean="0">
                  <a:solidFill>
                    <a:srgbClr val="F5C24C"/>
                  </a:solidFill>
                  <a:latin typeface="Signika Negative" pitchFamily="2" charset="0"/>
                  <a:ea typeface="Franchise" pitchFamily="49" charset="0"/>
                </a:rPr>
                <a:t>*</a:t>
              </a:r>
              <a:r>
                <a:rPr lang="en-US" sz="4400" b="1" spc="-150" dirty="0" smtClean="0">
                  <a:solidFill>
                    <a:schemeClr val="bg1"/>
                  </a:solidFill>
                  <a:latin typeface="Signika Negative" pitchFamily="2" charset="0"/>
                  <a:ea typeface="Franchise" pitchFamily="49" charset="0"/>
                </a:rPr>
                <a:t>our </a:t>
              </a:r>
              <a:r>
                <a:rPr lang="en-US" sz="4400" b="1" spc="-150" dirty="0" smtClean="0">
                  <a:solidFill>
                    <a:srgbClr val="F5C24C"/>
                  </a:solidFill>
                  <a:latin typeface="Signika Negative" pitchFamily="2" charset="0"/>
                  <a:ea typeface="Franchise" pitchFamily="49" charset="0"/>
                </a:rPr>
                <a:t>services</a:t>
              </a:r>
            </a:p>
          </p:txBody>
        </p:sp>
        <p:sp>
          <p:nvSpPr>
            <p:cNvPr id="10246" name="TextBox 26"/>
            <p:cNvSpPr txBox="1">
              <a:spLocks noChangeArrowheads="1"/>
            </p:cNvSpPr>
            <p:nvPr/>
          </p:nvSpPr>
          <p:spPr bwMode="auto">
            <a:xfrm>
              <a:off x="584150" y="5366670"/>
              <a:ext cx="4825779" cy="1382272"/>
            </a:xfrm>
            <a:prstGeom prst="rect">
              <a:avLst/>
            </a:prstGeom>
            <a:noFill/>
            <a:ln w="9525">
              <a:noFill/>
              <a:miter lim="800000"/>
              <a:headEnd/>
              <a:tailEnd/>
            </a:ln>
          </p:spPr>
          <p:txBody>
            <a:bodyPr>
              <a:spAutoFit/>
            </a:bodyPr>
            <a:lstStyle/>
            <a:p>
              <a:r>
                <a:rPr lang="en-US" altLang="zh-CN" sz="1200" b="1" i="1">
                  <a:solidFill>
                    <a:schemeClr val="bg1"/>
                  </a:solidFill>
                </a:rPr>
                <a:t>Contrary to popular belief </a:t>
              </a:r>
              <a:r>
                <a:rPr lang="en-US" altLang="zh-CN" sz="1200" b="1">
                  <a:solidFill>
                    <a:schemeClr val="bg1"/>
                  </a:solidFill>
                </a:rPr>
                <a:t>It has roots in a piece of classical Latin literature from 45 BC. Contrary to popular belief It has roots in a piece of classical Latin literature from 45 BC. </a:t>
              </a:r>
              <a:endParaRPr lang="en-US" altLang="zh-CN" sz="1200" b="1">
                <a:solidFill>
                  <a:schemeClr val="bg1"/>
                </a:solidFill>
                <a:latin typeface="Signika Negative" pitchFamily="2"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488893"/>
            <a:ext cx="66992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Iconic Services List Sample</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2" name="Group 2"/>
          <p:cNvGrpSpPr>
            <a:grpSpLocks/>
          </p:cNvGrpSpPr>
          <p:nvPr/>
        </p:nvGrpSpPr>
        <p:grpSpPr bwMode="auto">
          <a:xfrm>
            <a:off x="1476376" y="1718068"/>
            <a:ext cx="703263" cy="518059"/>
            <a:chOff x="1475656" y="2336905"/>
            <a:chExt cx="703955" cy="703955"/>
          </a:xfrm>
        </p:grpSpPr>
        <p:sp>
          <p:nvSpPr>
            <p:cNvPr id="18" name="Oval 17"/>
            <p:cNvSpPr/>
            <p:nvPr/>
          </p:nvSpPr>
          <p:spPr>
            <a:xfrm>
              <a:off x="1475656" y="2336905"/>
              <a:ext cx="703955" cy="703955"/>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1305" name="Picture 2"/>
            <p:cNvPicPr>
              <a:picLocks noChangeAspect="1" noChangeArrowheads="1"/>
            </p:cNvPicPr>
            <p:nvPr/>
          </p:nvPicPr>
          <p:blipFill>
            <a:blip r:embed="rId2" cstate="print"/>
            <a:srcRect/>
            <a:stretch>
              <a:fillRect/>
            </a:stretch>
          </p:blipFill>
          <p:spPr bwMode="auto">
            <a:xfrm>
              <a:off x="1688155" y="2534043"/>
              <a:ext cx="278957" cy="293742"/>
            </a:xfrm>
            <a:prstGeom prst="rect">
              <a:avLst/>
            </a:prstGeom>
            <a:noFill/>
            <a:ln w="9525">
              <a:noFill/>
              <a:miter lim="800000"/>
              <a:headEnd/>
              <a:tailEnd/>
            </a:ln>
          </p:spPr>
        </p:pic>
      </p:grpSp>
      <p:grpSp>
        <p:nvGrpSpPr>
          <p:cNvPr id="3" name="Group 6"/>
          <p:cNvGrpSpPr>
            <a:grpSpLocks/>
          </p:cNvGrpSpPr>
          <p:nvPr/>
        </p:nvGrpSpPr>
        <p:grpSpPr bwMode="auto">
          <a:xfrm>
            <a:off x="1476376" y="2606963"/>
            <a:ext cx="703263" cy="516670"/>
            <a:chOff x="1475656" y="3545884"/>
            <a:chExt cx="703955" cy="703955"/>
          </a:xfrm>
        </p:grpSpPr>
        <p:sp>
          <p:nvSpPr>
            <p:cNvPr id="14" name="Oval 13"/>
            <p:cNvSpPr/>
            <p:nvPr/>
          </p:nvSpPr>
          <p:spPr>
            <a:xfrm>
              <a:off x="1475656" y="3545884"/>
              <a:ext cx="703955" cy="703955"/>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sp>
          <p:nvSpPr>
            <p:cNvPr id="11303" name="Picture 6"/>
            <p:cNvSpPr>
              <a:spLocks noChangeAspect="1" noChangeArrowheads="1"/>
            </p:cNvSpPr>
            <p:nvPr/>
          </p:nvSpPr>
          <p:spPr bwMode="auto">
            <a:xfrm>
              <a:off x="1666470" y="3750990"/>
              <a:ext cx="300642" cy="293742"/>
            </a:xfrm>
            <a:prstGeom prst="rect">
              <a:avLst/>
            </a:prstGeom>
            <a:noFill/>
            <a:ln w="9525">
              <a:noFill/>
              <a:miter lim="800000"/>
              <a:headEnd/>
              <a:tailEnd/>
            </a:ln>
          </p:spPr>
          <p:txBody>
            <a:bodyPr/>
            <a:lstStyle/>
            <a:p>
              <a:endParaRPr lang="zh-CN" altLang="en-US"/>
            </a:p>
          </p:txBody>
        </p:sp>
      </p:grpSp>
      <p:grpSp>
        <p:nvGrpSpPr>
          <p:cNvPr id="4" name="Group 3"/>
          <p:cNvGrpSpPr>
            <a:grpSpLocks/>
          </p:cNvGrpSpPr>
          <p:nvPr/>
        </p:nvGrpSpPr>
        <p:grpSpPr bwMode="auto">
          <a:xfrm>
            <a:off x="2303463" y="1723623"/>
            <a:ext cx="2190750" cy="604472"/>
            <a:chOff x="2303893" y="2345330"/>
            <a:chExt cx="2190929" cy="823488"/>
          </a:xfrm>
        </p:grpSpPr>
        <p:sp>
          <p:nvSpPr>
            <p:cNvPr id="11300" name="TextBox 31"/>
            <p:cNvSpPr txBox="1">
              <a:spLocks noChangeArrowheads="1"/>
            </p:cNvSpPr>
            <p:nvPr/>
          </p:nvSpPr>
          <p:spPr bwMode="auto">
            <a:xfrm>
              <a:off x="2303893" y="2345330"/>
              <a:ext cx="1056786" cy="419293"/>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Print Campaigns</a:t>
              </a:r>
              <a:endParaRPr lang="en-US" altLang="zh-CN" sz="1400" b="1" baseline="30000">
                <a:solidFill>
                  <a:srgbClr val="595959"/>
                </a:solidFill>
                <a:latin typeface="Signika Negative" pitchFamily="2" charset="0"/>
              </a:endParaRPr>
            </a:p>
          </p:txBody>
        </p:sp>
        <p:sp>
          <p:nvSpPr>
            <p:cNvPr id="11301" name="TextBox 33"/>
            <p:cNvSpPr txBox="1">
              <a:spLocks noChangeArrowheads="1"/>
            </p:cNvSpPr>
            <p:nvPr/>
          </p:nvSpPr>
          <p:spPr bwMode="auto">
            <a:xfrm>
              <a:off x="2318181" y="2581809"/>
              <a:ext cx="2176641" cy="587009"/>
            </a:xfrm>
            <a:prstGeom prst="rect">
              <a:avLst/>
            </a:prstGeom>
            <a:noFill/>
            <a:ln w="9525">
              <a:noFill/>
              <a:miter lim="800000"/>
              <a:headEnd/>
              <a:tailEnd/>
            </a:ln>
          </p:spPr>
          <p:txBody>
            <a:bodyPr>
              <a:spAutoFit/>
            </a:bodyPr>
            <a:lstStyle/>
            <a:p>
              <a:r>
                <a:rPr lang="en-US" altLang="zh-CN" sz="1100">
                  <a:solidFill>
                    <a:srgbClr val="BFBFBF"/>
                  </a:solidFill>
                </a:rPr>
                <a:t>Ipsum is not simply random text. It has roots in a piece of classical.</a:t>
              </a:r>
              <a:endParaRPr lang="en-US" altLang="zh-CN" sz="1100" b="1">
                <a:solidFill>
                  <a:srgbClr val="BFBFBF"/>
                </a:solidFill>
                <a:latin typeface="Signika Negative" pitchFamily="2" charset="0"/>
              </a:endParaRPr>
            </a:p>
          </p:txBody>
        </p:sp>
      </p:grpSp>
      <p:grpSp>
        <p:nvGrpSpPr>
          <p:cNvPr id="5" name="Group 7"/>
          <p:cNvGrpSpPr>
            <a:grpSpLocks/>
          </p:cNvGrpSpPr>
          <p:nvPr/>
        </p:nvGrpSpPr>
        <p:grpSpPr bwMode="auto">
          <a:xfrm>
            <a:off x="2303463" y="2633352"/>
            <a:ext cx="2190750" cy="604910"/>
            <a:chOff x="2303893" y="3583253"/>
            <a:chExt cx="2190929" cy="822009"/>
          </a:xfrm>
        </p:grpSpPr>
        <p:sp>
          <p:nvSpPr>
            <p:cNvPr id="11298" name="TextBox 34"/>
            <p:cNvSpPr txBox="1">
              <a:spLocks noChangeArrowheads="1"/>
            </p:cNvSpPr>
            <p:nvPr/>
          </p:nvSpPr>
          <p:spPr bwMode="auto">
            <a:xfrm>
              <a:off x="2303893" y="3583253"/>
              <a:ext cx="1053580" cy="418237"/>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Social Marketing</a:t>
              </a:r>
              <a:endParaRPr lang="en-US" altLang="zh-CN" sz="1400" b="1" baseline="30000">
                <a:solidFill>
                  <a:srgbClr val="595959"/>
                </a:solidFill>
                <a:latin typeface="Signika Negative" pitchFamily="2" charset="0"/>
              </a:endParaRPr>
            </a:p>
          </p:txBody>
        </p:sp>
        <p:sp>
          <p:nvSpPr>
            <p:cNvPr id="11299" name="TextBox 35"/>
            <p:cNvSpPr txBox="1">
              <a:spLocks noChangeArrowheads="1"/>
            </p:cNvSpPr>
            <p:nvPr/>
          </p:nvSpPr>
          <p:spPr bwMode="auto">
            <a:xfrm>
              <a:off x="2318181" y="3819732"/>
              <a:ext cx="2176641" cy="585530"/>
            </a:xfrm>
            <a:prstGeom prst="rect">
              <a:avLst/>
            </a:prstGeom>
            <a:noFill/>
            <a:ln w="9525">
              <a:noFill/>
              <a:miter lim="800000"/>
              <a:headEnd/>
              <a:tailEnd/>
            </a:ln>
          </p:spPr>
          <p:txBody>
            <a:bodyPr>
              <a:spAutoFit/>
            </a:bodyPr>
            <a:lstStyle/>
            <a:p>
              <a:r>
                <a:rPr lang="en-US" altLang="zh-CN" sz="1100">
                  <a:solidFill>
                    <a:srgbClr val="BFBFBF"/>
                  </a:solidFill>
                </a:rPr>
                <a:t>Ipsum is not simply random text. It has roots in a piece of classical.</a:t>
              </a:r>
              <a:endParaRPr lang="en-US" altLang="zh-CN" sz="1100" b="1">
                <a:solidFill>
                  <a:srgbClr val="BFBFBF"/>
                </a:solidFill>
                <a:latin typeface="Signika Negative" pitchFamily="2" charset="0"/>
              </a:endParaRPr>
            </a:p>
          </p:txBody>
        </p:sp>
      </p:grpSp>
      <p:grpSp>
        <p:nvGrpSpPr>
          <p:cNvPr id="6" name="Group 11"/>
          <p:cNvGrpSpPr>
            <a:grpSpLocks/>
          </p:cNvGrpSpPr>
          <p:nvPr/>
        </p:nvGrpSpPr>
        <p:grpSpPr bwMode="auto">
          <a:xfrm>
            <a:off x="2303463" y="3490301"/>
            <a:ext cx="2190750" cy="604910"/>
            <a:chOff x="2303893" y="4749694"/>
            <a:chExt cx="2190929" cy="822012"/>
          </a:xfrm>
        </p:grpSpPr>
        <p:sp>
          <p:nvSpPr>
            <p:cNvPr id="11296" name="TextBox 38"/>
            <p:cNvSpPr txBox="1">
              <a:spLocks noChangeArrowheads="1"/>
            </p:cNvSpPr>
            <p:nvPr/>
          </p:nvSpPr>
          <p:spPr bwMode="auto">
            <a:xfrm>
              <a:off x="2303893" y="4749694"/>
              <a:ext cx="774634" cy="418238"/>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Ecommerce</a:t>
              </a:r>
              <a:endParaRPr lang="en-US" altLang="zh-CN" sz="1400" b="1" baseline="30000">
                <a:solidFill>
                  <a:srgbClr val="595959"/>
                </a:solidFill>
                <a:latin typeface="Signika Negative" pitchFamily="2" charset="0"/>
              </a:endParaRPr>
            </a:p>
          </p:txBody>
        </p:sp>
        <p:sp>
          <p:nvSpPr>
            <p:cNvPr id="11297" name="TextBox 39"/>
            <p:cNvSpPr txBox="1">
              <a:spLocks noChangeArrowheads="1"/>
            </p:cNvSpPr>
            <p:nvPr/>
          </p:nvSpPr>
          <p:spPr bwMode="auto">
            <a:xfrm>
              <a:off x="2318181" y="4986174"/>
              <a:ext cx="2176641" cy="585532"/>
            </a:xfrm>
            <a:prstGeom prst="rect">
              <a:avLst/>
            </a:prstGeom>
            <a:noFill/>
            <a:ln w="9525">
              <a:noFill/>
              <a:miter lim="800000"/>
              <a:headEnd/>
              <a:tailEnd/>
            </a:ln>
          </p:spPr>
          <p:txBody>
            <a:bodyPr>
              <a:spAutoFit/>
            </a:bodyPr>
            <a:lstStyle/>
            <a:p>
              <a:r>
                <a:rPr lang="en-US" altLang="zh-CN" sz="1100">
                  <a:solidFill>
                    <a:srgbClr val="BFBFBF"/>
                  </a:solidFill>
                </a:rPr>
                <a:t>Ipsum is not simply random text. It has roots in a piece of classical.</a:t>
              </a:r>
              <a:endParaRPr lang="en-US" altLang="zh-CN" sz="1100" b="1">
                <a:solidFill>
                  <a:srgbClr val="BFBFBF"/>
                </a:solidFill>
                <a:latin typeface="Signika Negative" pitchFamily="2" charset="0"/>
              </a:endParaRPr>
            </a:p>
          </p:txBody>
        </p:sp>
      </p:grpSp>
      <p:grpSp>
        <p:nvGrpSpPr>
          <p:cNvPr id="7" name="Group 10"/>
          <p:cNvGrpSpPr>
            <a:grpSpLocks/>
          </p:cNvGrpSpPr>
          <p:nvPr/>
        </p:nvGrpSpPr>
        <p:grpSpPr bwMode="auto">
          <a:xfrm>
            <a:off x="1476376" y="3484747"/>
            <a:ext cx="703263" cy="516670"/>
            <a:chOff x="1475656" y="4741269"/>
            <a:chExt cx="703955" cy="703955"/>
          </a:xfrm>
        </p:grpSpPr>
        <p:sp>
          <p:nvSpPr>
            <p:cNvPr id="37" name="Oval 36"/>
            <p:cNvSpPr/>
            <p:nvPr/>
          </p:nvSpPr>
          <p:spPr>
            <a:xfrm>
              <a:off x="1475656" y="4741269"/>
              <a:ext cx="703955" cy="703955"/>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1295" name="Picture 5"/>
            <p:cNvPicPr>
              <a:picLocks noChangeAspect="1" noChangeArrowheads="1"/>
            </p:cNvPicPr>
            <p:nvPr/>
          </p:nvPicPr>
          <p:blipFill>
            <a:blip r:embed="rId3" cstate="print"/>
            <a:srcRect/>
            <a:stretch>
              <a:fillRect/>
            </a:stretch>
          </p:blipFill>
          <p:spPr bwMode="auto">
            <a:xfrm>
              <a:off x="1688155" y="4946375"/>
              <a:ext cx="293742" cy="293742"/>
            </a:xfrm>
            <a:prstGeom prst="rect">
              <a:avLst/>
            </a:prstGeom>
            <a:noFill/>
            <a:ln w="9525">
              <a:noFill/>
              <a:miter lim="800000"/>
              <a:headEnd/>
              <a:tailEnd/>
            </a:ln>
          </p:spPr>
        </p:pic>
      </p:grpSp>
      <p:grpSp>
        <p:nvGrpSpPr>
          <p:cNvPr id="8" name="Group 5"/>
          <p:cNvGrpSpPr>
            <a:grpSpLocks/>
          </p:cNvGrpSpPr>
          <p:nvPr/>
        </p:nvGrpSpPr>
        <p:grpSpPr bwMode="auto">
          <a:xfrm>
            <a:off x="5645150" y="1723623"/>
            <a:ext cx="2190750" cy="604472"/>
            <a:chOff x="5644470" y="2345330"/>
            <a:chExt cx="2190929" cy="823488"/>
          </a:xfrm>
        </p:grpSpPr>
        <p:sp>
          <p:nvSpPr>
            <p:cNvPr id="11292" name="TextBox 48"/>
            <p:cNvSpPr txBox="1">
              <a:spLocks noChangeArrowheads="1"/>
            </p:cNvSpPr>
            <p:nvPr/>
          </p:nvSpPr>
          <p:spPr bwMode="auto">
            <a:xfrm>
              <a:off x="5644470" y="2345330"/>
              <a:ext cx="1050374" cy="419293"/>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Email Marketing</a:t>
              </a:r>
              <a:endParaRPr lang="en-US" altLang="zh-CN" sz="1400" b="1" baseline="30000">
                <a:solidFill>
                  <a:srgbClr val="595959"/>
                </a:solidFill>
                <a:latin typeface="Signika Negative" pitchFamily="2" charset="0"/>
              </a:endParaRPr>
            </a:p>
          </p:txBody>
        </p:sp>
        <p:sp>
          <p:nvSpPr>
            <p:cNvPr id="11293" name="TextBox 49"/>
            <p:cNvSpPr txBox="1">
              <a:spLocks noChangeArrowheads="1"/>
            </p:cNvSpPr>
            <p:nvPr/>
          </p:nvSpPr>
          <p:spPr bwMode="auto">
            <a:xfrm>
              <a:off x="5658759" y="2581809"/>
              <a:ext cx="2176640" cy="587009"/>
            </a:xfrm>
            <a:prstGeom prst="rect">
              <a:avLst/>
            </a:prstGeom>
            <a:noFill/>
            <a:ln w="9525">
              <a:noFill/>
              <a:miter lim="800000"/>
              <a:headEnd/>
              <a:tailEnd/>
            </a:ln>
          </p:spPr>
          <p:txBody>
            <a:bodyPr>
              <a:spAutoFit/>
            </a:bodyPr>
            <a:lstStyle/>
            <a:p>
              <a:r>
                <a:rPr lang="en-US" altLang="zh-CN" sz="1100">
                  <a:solidFill>
                    <a:srgbClr val="BFBFBF"/>
                  </a:solidFill>
                </a:rPr>
                <a:t>Ipsum is not simply random text. It has roots in a piece of classical.</a:t>
              </a:r>
              <a:endParaRPr lang="en-US" altLang="zh-CN" sz="1100" b="1">
                <a:solidFill>
                  <a:srgbClr val="BFBFBF"/>
                </a:solidFill>
                <a:latin typeface="Signika Negative" pitchFamily="2" charset="0"/>
              </a:endParaRPr>
            </a:p>
          </p:txBody>
        </p:sp>
      </p:grpSp>
      <p:grpSp>
        <p:nvGrpSpPr>
          <p:cNvPr id="9" name="Group 9"/>
          <p:cNvGrpSpPr>
            <a:grpSpLocks/>
          </p:cNvGrpSpPr>
          <p:nvPr/>
        </p:nvGrpSpPr>
        <p:grpSpPr bwMode="auto">
          <a:xfrm>
            <a:off x="5645150" y="2633352"/>
            <a:ext cx="2190750" cy="604910"/>
            <a:chOff x="5644470" y="3583253"/>
            <a:chExt cx="2190929" cy="822009"/>
          </a:xfrm>
        </p:grpSpPr>
        <p:sp>
          <p:nvSpPr>
            <p:cNvPr id="11290" name="TextBox 50"/>
            <p:cNvSpPr txBox="1">
              <a:spLocks noChangeArrowheads="1"/>
            </p:cNvSpPr>
            <p:nvPr/>
          </p:nvSpPr>
          <p:spPr bwMode="auto">
            <a:xfrm>
              <a:off x="5644470" y="3583253"/>
              <a:ext cx="835553" cy="418237"/>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Photography</a:t>
              </a:r>
              <a:endParaRPr lang="en-US" altLang="zh-CN" sz="1400" b="1" baseline="30000">
                <a:solidFill>
                  <a:srgbClr val="595959"/>
                </a:solidFill>
                <a:latin typeface="Signika Negative" pitchFamily="2" charset="0"/>
              </a:endParaRPr>
            </a:p>
          </p:txBody>
        </p:sp>
        <p:sp>
          <p:nvSpPr>
            <p:cNvPr id="11291" name="TextBox 51"/>
            <p:cNvSpPr txBox="1">
              <a:spLocks noChangeArrowheads="1"/>
            </p:cNvSpPr>
            <p:nvPr/>
          </p:nvSpPr>
          <p:spPr bwMode="auto">
            <a:xfrm>
              <a:off x="5658759" y="3819732"/>
              <a:ext cx="2176640" cy="585530"/>
            </a:xfrm>
            <a:prstGeom prst="rect">
              <a:avLst/>
            </a:prstGeom>
            <a:noFill/>
            <a:ln w="9525">
              <a:noFill/>
              <a:miter lim="800000"/>
              <a:headEnd/>
              <a:tailEnd/>
            </a:ln>
          </p:spPr>
          <p:txBody>
            <a:bodyPr>
              <a:spAutoFit/>
            </a:bodyPr>
            <a:lstStyle/>
            <a:p>
              <a:r>
                <a:rPr lang="en-US" altLang="zh-CN" sz="1100">
                  <a:solidFill>
                    <a:srgbClr val="BFBFBF"/>
                  </a:solidFill>
                </a:rPr>
                <a:t>Ipsum is not simply random text. It has roots in a piece of classical.</a:t>
              </a:r>
              <a:endParaRPr lang="en-US" altLang="zh-CN" sz="1100" b="1">
                <a:solidFill>
                  <a:srgbClr val="BFBFBF"/>
                </a:solidFill>
                <a:latin typeface="Signika Negative" pitchFamily="2" charset="0"/>
              </a:endParaRPr>
            </a:p>
          </p:txBody>
        </p:sp>
      </p:grpSp>
      <p:grpSp>
        <p:nvGrpSpPr>
          <p:cNvPr id="10" name="Group 14"/>
          <p:cNvGrpSpPr>
            <a:grpSpLocks/>
          </p:cNvGrpSpPr>
          <p:nvPr/>
        </p:nvGrpSpPr>
        <p:grpSpPr bwMode="auto">
          <a:xfrm>
            <a:off x="5645150" y="3490301"/>
            <a:ext cx="2190750" cy="604910"/>
            <a:chOff x="5644470" y="4749694"/>
            <a:chExt cx="2190929" cy="822012"/>
          </a:xfrm>
        </p:grpSpPr>
        <p:sp>
          <p:nvSpPr>
            <p:cNvPr id="11288" name="TextBox 53"/>
            <p:cNvSpPr txBox="1">
              <a:spLocks noChangeArrowheads="1"/>
            </p:cNvSpPr>
            <p:nvPr/>
          </p:nvSpPr>
          <p:spPr bwMode="auto">
            <a:xfrm>
              <a:off x="5644470" y="4749694"/>
              <a:ext cx="1148165" cy="418238"/>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Audio Productions</a:t>
              </a:r>
              <a:endParaRPr lang="en-US" altLang="zh-CN" sz="1400" b="1" baseline="30000">
                <a:solidFill>
                  <a:srgbClr val="595959"/>
                </a:solidFill>
                <a:latin typeface="Signika Negative" pitchFamily="2" charset="0"/>
              </a:endParaRPr>
            </a:p>
          </p:txBody>
        </p:sp>
        <p:sp>
          <p:nvSpPr>
            <p:cNvPr id="11289" name="TextBox 54"/>
            <p:cNvSpPr txBox="1">
              <a:spLocks noChangeArrowheads="1"/>
            </p:cNvSpPr>
            <p:nvPr/>
          </p:nvSpPr>
          <p:spPr bwMode="auto">
            <a:xfrm>
              <a:off x="5658759" y="4986174"/>
              <a:ext cx="2176640" cy="585532"/>
            </a:xfrm>
            <a:prstGeom prst="rect">
              <a:avLst/>
            </a:prstGeom>
            <a:noFill/>
            <a:ln w="9525">
              <a:noFill/>
              <a:miter lim="800000"/>
              <a:headEnd/>
              <a:tailEnd/>
            </a:ln>
          </p:spPr>
          <p:txBody>
            <a:bodyPr>
              <a:spAutoFit/>
            </a:bodyPr>
            <a:lstStyle/>
            <a:p>
              <a:r>
                <a:rPr lang="en-US" altLang="zh-CN" sz="1100">
                  <a:solidFill>
                    <a:srgbClr val="BFBFBF"/>
                  </a:solidFill>
                </a:rPr>
                <a:t>Ipsum is not simply random text. It has roots in a piece of classical.</a:t>
              </a:r>
              <a:endParaRPr lang="en-US" altLang="zh-CN" sz="1100" b="1">
                <a:solidFill>
                  <a:srgbClr val="BFBFBF"/>
                </a:solidFill>
                <a:latin typeface="Signika Negative" pitchFamily="2" charset="0"/>
              </a:endParaRPr>
            </a:p>
          </p:txBody>
        </p:sp>
      </p:grpSp>
      <p:grpSp>
        <p:nvGrpSpPr>
          <p:cNvPr id="11" name="Group 4"/>
          <p:cNvGrpSpPr>
            <a:grpSpLocks/>
          </p:cNvGrpSpPr>
          <p:nvPr/>
        </p:nvGrpSpPr>
        <p:grpSpPr bwMode="auto">
          <a:xfrm>
            <a:off x="4816476" y="1718068"/>
            <a:ext cx="703263" cy="518059"/>
            <a:chOff x="4816233" y="2336905"/>
            <a:chExt cx="703955" cy="703955"/>
          </a:xfrm>
        </p:grpSpPr>
        <p:sp>
          <p:nvSpPr>
            <p:cNvPr id="46" name="Oval 45"/>
            <p:cNvSpPr/>
            <p:nvPr/>
          </p:nvSpPr>
          <p:spPr>
            <a:xfrm>
              <a:off x="4816233" y="2336905"/>
              <a:ext cx="703955" cy="703955"/>
            </a:xfrm>
            <a:prstGeom prst="ellipse">
              <a:avLst/>
            </a:prstGeom>
            <a:solidFill>
              <a:srgbClr val="F5C24C"/>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1287" name="Picture 3"/>
            <p:cNvPicPr>
              <a:picLocks noChangeAspect="1" noChangeArrowheads="1"/>
            </p:cNvPicPr>
            <p:nvPr/>
          </p:nvPicPr>
          <p:blipFill>
            <a:blip r:embed="rId4" cstate="print"/>
            <a:srcRect/>
            <a:stretch>
              <a:fillRect/>
            </a:stretch>
          </p:blipFill>
          <p:spPr bwMode="auto">
            <a:xfrm>
              <a:off x="4997522" y="2532311"/>
              <a:ext cx="293742" cy="300642"/>
            </a:xfrm>
            <a:prstGeom prst="rect">
              <a:avLst/>
            </a:prstGeom>
            <a:noFill/>
            <a:ln w="9525">
              <a:noFill/>
              <a:miter lim="800000"/>
              <a:headEnd/>
              <a:tailEnd/>
            </a:ln>
          </p:spPr>
        </p:pic>
      </p:grpSp>
      <p:grpSp>
        <p:nvGrpSpPr>
          <p:cNvPr id="12" name="Group 8"/>
          <p:cNvGrpSpPr>
            <a:grpSpLocks/>
          </p:cNvGrpSpPr>
          <p:nvPr/>
        </p:nvGrpSpPr>
        <p:grpSpPr bwMode="auto">
          <a:xfrm>
            <a:off x="4816476" y="2606963"/>
            <a:ext cx="703263" cy="516670"/>
            <a:chOff x="4816233" y="3545884"/>
            <a:chExt cx="703955" cy="703955"/>
          </a:xfrm>
        </p:grpSpPr>
        <p:sp>
          <p:nvSpPr>
            <p:cNvPr id="45" name="Oval 44"/>
            <p:cNvSpPr/>
            <p:nvPr/>
          </p:nvSpPr>
          <p:spPr>
            <a:xfrm>
              <a:off x="4816233" y="3545884"/>
              <a:ext cx="703955" cy="703955"/>
            </a:xfrm>
            <a:prstGeom prst="ellipse">
              <a:avLst/>
            </a:prstGeom>
            <a:solidFill>
              <a:srgbClr val="0EBEA9"/>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1285" name="Picture 7"/>
            <p:cNvPicPr>
              <a:picLocks noChangeAspect="1" noChangeArrowheads="1"/>
            </p:cNvPicPr>
            <p:nvPr/>
          </p:nvPicPr>
          <p:blipFill>
            <a:blip r:embed="rId5" cstate="print"/>
            <a:srcRect/>
            <a:stretch>
              <a:fillRect/>
            </a:stretch>
          </p:blipFill>
          <p:spPr bwMode="auto">
            <a:xfrm>
              <a:off x="5028732" y="3750990"/>
              <a:ext cx="300642" cy="251357"/>
            </a:xfrm>
            <a:prstGeom prst="rect">
              <a:avLst/>
            </a:prstGeom>
            <a:noFill/>
            <a:ln w="9525">
              <a:noFill/>
              <a:miter lim="800000"/>
              <a:headEnd/>
              <a:tailEnd/>
            </a:ln>
          </p:spPr>
        </p:pic>
      </p:grpSp>
      <p:grpSp>
        <p:nvGrpSpPr>
          <p:cNvPr id="13" name="Group 12"/>
          <p:cNvGrpSpPr>
            <a:grpSpLocks/>
          </p:cNvGrpSpPr>
          <p:nvPr/>
        </p:nvGrpSpPr>
        <p:grpSpPr bwMode="auto">
          <a:xfrm>
            <a:off x="4816476" y="3484747"/>
            <a:ext cx="703263" cy="516670"/>
            <a:chOff x="4816233" y="4741269"/>
            <a:chExt cx="703955" cy="703955"/>
          </a:xfrm>
        </p:grpSpPr>
        <p:sp>
          <p:nvSpPr>
            <p:cNvPr id="53" name="Oval 52"/>
            <p:cNvSpPr/>
            <p:nvPr/>
          </p:nvSpPr>
          <p:spPr>
            <a:xfrm>
              <a:off x="4816233" y="4741269"/>
              <a:ext cx="703955" cy="703955"/>
            </a:xfrm>
            <a:prstGeom prst="ellipse">
              <a:avLst/>
            </a:prstGeom>
            <a:solidFill>
              <a:srgbClr val="D1493B"/>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1283" name="Picture 4"/>
            <p:cNvPicPr>
              <a:picLocks noChangeAspect="1" noChangeArrowheads="1"/>
            </p:cNvPicPr>
            <p:nvPr/>
          </p:nvPicPr>
          <p:blipFill>
            <a:blip r:embed="rId6" cstate="print"/>
            <a:srcRect/>
            <a:stretch>
              <a:fillRect/>
            </a:stretch>
          </p:blipFill>
          <p:spPr bwMode="auto">
            <a:xfrm>
              <a:off x="4994072" y="4946375"/>
              <a:ext cx="300642" cy="300642"/>
            </a:xfrm>
            <a:prstGeom prst="rect">
              <a:avLst/>
            </a:prstGeom>
            <a:noFill/>
            <a:ln w="9525">
              <a:noFill/>
              <a:miter lim="800000"/>
              <a:headEnd/>
              <a:tailEnd/>
            </a:ln>
          </p:spPr>
        </p:pic>
      </p:grpSp>
      <p:sp>
        <p:nvSpPr>
          <p:cNvPr id="30" name="Flowchart: Off-page Connector 29"/>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04</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nodeType="afterGroup">
                            <p:stCondLst>
                              <p:cond delay="2500"/>
                            </p:stCondLst>
                            <p:childTnLst>
                              <p:par>
                                <p:cTn id="29" presetID="16" presetClass="entr" presetSubtype="2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nodeType="afterGroup">
                            <p:stCondLst>
                              <p:cond delay="3500"/>
                            </p:stCondLst>
                            <p:childTnLst>
                              <p:par>
                                <p:cTn id="39" presetID="16" presetClass="entr" presetSubtype="2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inVertical)">
                                      <p:cBhvr>
                                        <p:cTn id="41" dur="500"/>
                                        <p:tgtEl>
                                          <p:spTgt spid="5"/>
                                        </p:tgtEl>
                                      </p:cBhvr>
                                    </p:animEffect>
                                  </p:childTnLst>
                                </p:cTn>
                              </p:par>
                            </p:childTnLst>
                          </p:cTn>
                        </p:par>
                        <p:par>
                          <p:cTn id="42" fill="hold" nodeType="afterGroup">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nodeType="afterGroup">
                            <p:stCondLst>
                              <p:cond delay="4500"/>
                            </p:stCondLst>
                            <p:childTnLst>
                              <p:par>
                                <p:cTn id="49" presetID="16" presetClass="entr" presetSubtype="2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inVertical)">
                                      <p:cBhvr>
                                        <p:cTn id="51" dur="500"/>
                                        <p:tgtEl>
                                          <p:spTgt spid="9"/>
                                        </p:tgtEl>
                                      </p:cBhvr>
                                    </p:animEffect>
                                  </p:childTnLst>
                                </p:cTn>
                              </p:par>
                            </p:childTnLst>
                          </p:cTn>
                        </p:par>
                        <p:par>
                          <p:cTn id="52" fill="hold" nodeType="afterGroup">
                            <p:stCondLst>
                              <p:cond delay="5000"/>
                            </p:stCondLst>
                            <p:childTnLst>
                              <p:par>
                                <p:cTn id="53" presetID="53" presetClass="entr" presetSubtype="16"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nodeType="afterGroup">
                            <p:stCondLst>
                              <p:cond delay="5500"/>
                            </p:stCondLst>
                            <p:childTnLst>
                              <p:par>
                                <p:cTn id="59" presetID="16" presetClass="entr" presetSubtype="21"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barn(inVertical)">
                                      <p:cBhvr>
                                        <p:cTn id="61" dur="500"/>
                                        <p:tgtEl>
                                          <p:spTgt spid="6"/>
                                        </p:tgtEl>
                                      </p:cBhvr>
                                    </p:animEffect>
                                  </p:childTnLst>
                                </p:cTn>
                              </p:par>
                            </p:childTnLst>
                          </p:cTn>
                        </p:par>
                        <p:par>
                          <p:cTn id="62" fill="hold" nodeType="afterGroup">
                            <p:stCondLst>
                              <p:cond delay="6000"/>
                            </p:stCondLst>
                            <p:childTnLst>
                              <p:par>
                                <p:cTn id="63" presetID="53" presetClass="entr" presetSubtype="16"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nodeType="afterGroup">
                            <p:stCondLst>
                              <p:cond delay="6500"/>
                            </p:stCondLst>
                            <p:childTnLst>
                              <p:par>
                                <p:cTn id="69" presetID="16" presetClass="entr" presetSubtype="21"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barn(inVertical)">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1041400" y="488893"/>
            <a:ext cx="6699250" cy="44305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4000" b="1" spc="-150" dirty="0" smtClean="0">
                <a:solidFill>
                  <a:srgbClr val="F5C24C"/>
                </a:solidFill>
                <a:latin typeface="Signika Negative" pitchFamily="2" charset="0"/>
                <a:ea typeface="Franchise" pitchFamily="49" charset="0"/>
              </a:rPr>
              <a:t>*</a:t>
            </a:r>
            <a:r>
              <a:rPr lang="en-US" sz="4000" b="1" spc="-150" dirty="0" smtClean="0">
                <a:solidFill>
                  <a:schemeClr val="tx1">
                    <a:lumMod val="65000"/>
                    <a:lumOff val="35000"/>
                  </a:schemeClr>
                </a:solidFill>
                <a:latin typeface="Signika Negative" pitchFamily="2" charset="0"/>
                <a:ea typeface="Franchise" pitchFamily="49" charset="0"/>
              </a:rPr>
              <a:t> Other Services, Photo List</a:t>
            </a:r>
          </a:p>
        </p:txBody>
      </p:sp>
      <p:sp>
        <p:nvSpPr>
          <p:cNvPr id="41" name="TextBox 40"/>
          <p:cNvSpPr txBox="1">
            <a:spLocks noChangeArrowheads="1"/>
          </p:cNvSpPr>
          <p:nvPr/>
        </p:nvSpPr>
        <p:spPr bwMode="auto">
          <a:xfrm>
            <a:off x="1376364" y="1050008"/>
            <a:ext cx="6651625" cy="461665"/>
          </a:xfrm>
          <a:prstGeom prst="rect">
            <a:avLst/>
          </a:prstGeom>
          <a:noFill/>
          <a:ln w="9525">
            <a:noFill/>
            <a:miter lim="800000"/>
            <a:headEnd/>
            <a:tailEnd/>
          </a:ln>
        </p:spPr>
        <p:txBody>
          <a:bodyPr>
            <a:spAutoFit/>
          </a:bodyPr>
          <a:lstStyle/>
          <a:p>
            <a:r>
              <a:rPr lang="en-US" altLang="zh-CN" sz="1200" b="1">
                <a:solidFill>
                  <a:srgbClr val="7F7F7F"/>
                </a:solidFill>
              </a:rPr>
              <a:t>Contrary to popular belief</a:t>
            </a:r>
            <a:r>
              <a:rPr lang="en-US" altLang="zh-CN" sz="1200">
                <a:solidFill>
                  <a:srgbClr val="BFBFBF"/>
                </a:solidFill>
              </a:rPr>
              <a:t>, Lorem Ipsum is not simply random text. It has roots in a piece of classical Latin literature from 45 BC.</a:t>
            </a:r>
            <a:endParaRPr lang="en-US" altLang="zh-CN" sz="1200" b="1">
              <a:solidFill>
                <a:srgbClr val="BFBFBF"/>
              </a:solidFill>
              <a:latin typeface="Signika Negative" pitchFamily="2" charset="0"/>
            </a:endParaRPr>
          </a:p>
        </p:txBody>
      </p:sp>
      <p:grpSp>
        <p:nvGrpSpPr>
          <p:cNvPr id="2" name="Group 6"/>
          <p:cNvGrpSpPr>
            <a:grpSpLocks/>
          </p:cNvGrpSpPr>
          <p:nvPr/>
        </p:nvGrpSpPr>
        <p:grpSpPr bwMode="auto">
          <a:xfrm>
            <a:off x="1387476" y="1673623"/>
            <a:ext cx="1960563" cy="3001622"/>
            <a:chOff x="1386914" y="2276872"/>
            <a:chExt cx="1960950" cy="4084921"/>
          </a:xfrm>
        </p:grpSpPr>
        <p:sp>
          <p:nvSpPr>
            <p:cNvPr id="12307" name="TextBox 33"/>
            <p:cNvSpPr txBox="1">
              <a:spLocks noChangeArrowheads="1"/>
            </p:cNvSpPr>
            <p:nvPr/>
          </p:nvSpPr>
          <p:spPr bwMode="auto">
            <a:xfrm>
              <a:off x="1386914" y="3932437"/>
              <a:ext cx="1960950" cy="2429356"/>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a:t>
              </a:r>
            </a:p>
            <a:p>
              <a:endParaRPr lang="en-US" altLang="zh-CN" sz="1100">
                <a:solidFill>
                  <a:srgbClr val="A6A6A6"/>
                </a:solidFill>
              </a:endParaRPr>
            </a:p>
            <a:p>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Signika Negative" pitchFamily="2" charset="0"/>
              </a:endParaRPr>
            </a:p>
          </p:txBody>
        </p:sp>
        <p:grpSp>
          <p:nvGrpSpPr>
            <p:cNvPr id="12308" name="Group 1"/>
            <p:cNvGrpSpPr>
              <a:grpSpLocks/>
            </p:cNvGrpSpPr>
            <p:nvPr/>
          </p:nvGrpSpPr>
          <p:grpSpPr bwMode="auto">
            <a:xfrm>
              <a:off x="1393265" y="2276872"/>
              <a:ext cx="1889498" cy="2155077"/>
              <a:chOff x="1393265" y="2276872"/>
              <a:chExt cx="1889498" cy="2155077"/>
            </a:xfrm>
          </p:grpSpPr>
          <p:sp>
            <p:nvSpPr>
              <p:cNvPr id="12309" name="TextBox 31"/>
              <p:cNvSpPr txBox="1">
                <a:spLocks noChangeArrowheads="1"/>
              </p:cNvSpPr>
              <p:nvPr/>
            </p:nvSpPr>
            <p:spPr bwMode="auto">
              <a:xfrm>
                <a:off x="1393265" y="2276872"/>
                <a:ext cx="848476" cy="418855"/>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Management</a:t>
                </a:r>
                <a:endParaRPr lang="en-US" altLang="zh-CN" sz="1400" b="1" baseline="30000">
                  <a:solidFill>
                    <a:srgbClr val="595959"/>
                  </a:solidFill>
                  <a:latin typeface="Signika Negative" pitchFamily="2" charset="0"/>
                </a:endParaRPr>
              </a:p>
            </p:txBody>
          </p:sp>
          <p:sp>
            <p:nvSpPr>
              <p:cNvPr id="58" name="Rectangle 57"/>
              <p:cNvSpPr/>
              <p:nvPr/>
            </p:nvSpPr>
            <p:spPr>
              <a:xfrm>
                <a:off x="1453602" y="2668134"/>
                <a:ext cx="1829161" cy="117945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2311" name="Rectangle 3"/>
              <p:cNvSpPr>
                <a:spLocks noChangeArrowheads="1"/>
              </p:cNvSpPr>
              <p:nvPr/>
            </p:nvSpPr>
            <p:spPr bwMode="auto">
              <a:xfrm>
                <a:off x="1409143" y="3384813"/>
                <a:ext cx="330605" cy="1047136"/>
              </a:xfrm>
              <a:prstGeom prst="rect">
                <a:avLst/>
              </a:prstGeom>
              <a:noFill/>
              <a:ln w="9525">
                <a:noFill/>
                <a:miter lim="800000"/>
                <a:headEnd/>
                <a:tailEnd/>
              </a:ln>
            </p:spPr>
            <p:txBody>
              <a:bodyPr wrap="none">
                <a:spAutoFit/>
              </a:bodyPr>
              <a:lstStyle/>
              <a:p>
                <a:r>
                  <a:rPr lang="en-US" altLang="zh-CN" sz="4400" b="1">
                    <a:solidFill>
                      <a:srgbClr val="0EBEA9"/>
                    </a:solidFill>
                    <a:latin typeface="Signika Negative" pitchFamily="2" charset="0"/>
                  </a:rPr>
                  <a:t>*</a:t>
                </a:r>
                <a:endParaRPr lang="en-US" altLang="zh-CN" sz="4400">
                  <a:solidFill>
                    <a:srgbClr val="0EBEA9"/>
                  </a:solidFill>
                </a:endParaRPr>
              </a:p>
            </p:txBody>
          </p:sp>
        </p:grpSp>
      </p:grpSp>
      <p:grpSp>
        <p:nvGrpSpPr>
          <p:cNvPr id="5" name="Group 7"/>
          <p:cNvGrpSpPr>
            <a:grpSpLocks/>
          </p:cNvGrpSpPr>
          <p:nvPr/>
        </p:nvGrpSpPr>
        <p:grpSpPr bwMode="auto">
          <a:xfrm>
            <a:off x="3570288" y="1673623"/>
            <a:ext cx="1960562" cy="3001622"/>
            <a:chOff x="3570125" y="2276872"/>
            <a:chExt cx="1960950" cy="4084921"/>
          </a:xfrm>
        </p:grpSpPr>
        <p:sp>
          <p:nvSpPr>
            <p:cNvPr id="12302" name="TextBox 64"/>
            <p:cNvSpPr txBox="1">
              <a:spLocks noChangeArrowheads="1"/>
            </p:cNvSpPr>
            <p:nvPr/>
          </p:nvSpPr>
          <p:spPr bwMode="auto">
            <a:xfrm>
              <a:off x="3570125" y="3932437"/>
              <a:ext cx="1960950" cy="2429356"/>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a:t>
              </a:r>
            </a:p>
            <a:p>
              <a:endParaRPr lang="en-US" altLang="zh-CN" sz="1100">
                <a:solidFill>
                  <a:srgbClr val="A6A6A6"/>
                </a:solidFill>
              </a:endParaRPr>
            </a:p>
            <a:p>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Signika Negative" pitchFamily="2" charset="0"/>
              </a:endParaRPr>
            </a:p>
          </p:txBody>
        </p:sp>
        <p:grpSp>
          <p:nvGrpSpPr>
            <p:cNvPr id="12303" name="Group 4"/>
            <p:cNvGrpSpPr>
              <a:grpSpLocks/>
            </p:cNvGrpSpPr>
            <p:nvPr/>
          </p:nvGrpSpPr>
          <p:grpSpPr bwMode="auto">
            <a:xfrm>
              <a:off x="3570125" y="2276872"/>
              <a:ext cx="1905377" cy="2155077"/>
              <a:chOff x="3570125" y="2276872"/>
              <a:chExt cx="1905377" cy="2155077"/>
            </a:xfrm>
          </p:grpSpPr>
          <p:sp>
            <p:nvSpPr>
              <p:cNvPr id="3" name="Rectangle 2"/>
              <p:cNvSpPr/>
              <p:nvPr/>
            </p:nvSpPr>
            <p:spPr>
              <a:xfrm>
                <a:off x="3644752" y="2668134"/>
                <a:ext cx="1830750" cy="117945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2305" name="TextBox 55"/>
              <p:cNvSpPr txBox="1">
                <a:spLocks noChangeArrowheads="1"/>
              </p:cNvSpPr>
              <p:nvPr/>
            </p:nvSpPr>
            <p:spPr bwMode="auto">
              <a:xfrm>
                <a:off x="3570125" y="2276872"/>
                <a:ext cx="736245" cy="418855"/>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Leadership</a:t>
                </a:r>
                <a:endParaRPr lang="en-US" altLang="zh-CN" sz="1400" b="1" baseline="30000">
                  <a:solidFill>
                    <a:srgbClr val="595959"/>
                  </a:solidFill>
                  <a:latin typeface="Signika Negative" pitchFamily="2" charset="0"/>
                </a:endParaRPr>
              </a:p>
            </p:txBody>
          </p:sp>
          <p:sp>
            <p:nvSpPr>
              <p:cNvPr id="12306" name="Rectangle 66"/>
              <p:cNvSpPr>
                <a:spLocks noChangeArrowheads="1"/>
              </p:cNvSpPr>
              <p:nvPr/>
            </p:nvSpPr>
            <p:spPr bwMode="auto">
              <a:xfrm>
                <a:off x="3644752" y="3384813"/>
                <a:ext cx="330605" cy="1047136"/>
              </a:xfrm>
              <a:prstGeom prst="rect">
                <a:avLst/>
              </a:prstGeom>
              <a:noFill/>
              <a:ln w="9525">
                <a:noFill/>
                <a:miter lim="800000"/>
                <a:headEnd/>
                <a:tailEnd/>
              </a:ln>
            </p:spPr>
            <p:txBody>
              <a:bodyPr wrap="none">
                <a:spAutoFit/>
              </a:bodyPr>
              <a:lstStyle/>
              <a:p>
                <a:r>
                  <a:rPr lang="en-US" altLang="zh-CN" sz="4400" b="1">
                    <a:solidFill>
                      <a:srgbClr val="F5C24C"/>
                    </a:solidFill>
                    <a:latin typeface="Signika Negative" pitchFamily="2" charset="0"/>
                  </a:rPr>
                  <a:t>*</a:t>
                </a:r>
                <a:endParaRPr lang="en-US" altLang="zh-CN" sz="4400"/>
              </a:p>
            </p:txBody>
          </p:sp>
        </p:grpSp>
      </p:grpSp>
      <p:grpSp>
        <p:nvGrpSpPr>
          <p:cNvPr id="7" name="Group 8"/>
          <p:cNvGrpSpPr>
            <a:grpSpLocks/>
          </p:cNvGrpSpPr>
          <p:nvPr/>
        </p:nvGrpSpPr>
        <p:grpSpPr bwMode="auto">
          <a:xfrm>
            <a:off x="5738813" y="1673623"/>
            <a:ext cx="1962150" cy="3001622"/>
            <a:chOff x="5739353" y="2276872"/>
            <a:chExt cx="1960950" cy="4084921"/>
          </a:xfrm>
        </p:grpSpPr>
        <p:sp>
          <p:nvSpPr>
            <p:cNvPr id="12297" name="TextBox 65"/>
            <p:cNvSpPr txBox="1">
              <a:spLocks noChangeArrowheads="1"/>
            </p:cNvSpPr>
            <p:nvPr/>
          </p:nvSpPr>
          <p:spPr bwMode="auto">
            <a:xfrm>
              <a:off x="5739353" y="3932437"/>
              <a:ext cx="1960950" cy="2429356"/>
            </a:xfrm>
            <a:prstGeom prst="rect">
              <a:avLst/>
            </a:prstGeom>
            <a:noFill/>
            <a:ln w="9525">
              <a:noFill/>
              <a:miter lim="800000"/>
              <a:headEnd/>
              <a:tailEnd/>
            </a:ln>
          </p:spPr>
          <p:txBody>
            <a:bodyPr>
              <a:spAutoFit/>
            </a:bodyPr>
            <a:lstStyle/>
            <a:p>
              <a:r>
                <a:rPr lang="en-US" altLang="zh-CN" sz="1100">
                  <a:solidFill>
                    <a:srgbClr val="A6A6A6"/>
                  </a:solidFill>
                </a:rPr>
                <a:t>Contrary to popular belief, Lorem Ipsum is not simply random text.</a:t>
              </a:r>
            </a:p>
            <a:p>
              <a:endParaRPr lang="en-US" altLang="zh-CN" sz="1100">
                <a:solidFill>
                  <a:srgbClr val="A6A6A6"/>
                </a:solidFill>
              </a:endParaRPr>
            </a:p>
            <a:p>
              <a:r>
                <a:rPr lang="en-US" altLang="zh-CN" sz="1100">
                  <a:solidFill>
                    <a:srgbClr val="A6A6A6"/>
                  </a:solidFill>
                </a:rPr>
                <a:t>It has roots in a piece of classical Latin literature from 45 BC. Contrary to popular belief It has roots in a piece of classical Latin literature from 45 BC. </a:t>
              </a:r>
              <a:endParaRPr lang="en-US" altLang="zh-CN" sz="1100" b="1">
                <a:solidFill>
                  <a:srgbClr val="A6A6A6"/>
                </a:solidFill>
                <a:latin typeface="Signika Negative" pitchFamily="2" charset="0"/>
              </a:endParaRPr>
            </a:p>
          </p:txBody>
        </p:sp>
        <p:grpSp>
          <p:nvGrpSpPr>
            <p:cNvPr id="12298" name="Group 5"/>
            <p:cNvGrpSpPr>
              <a:grpSpLocks/>
            </p:cNvGrpSpPr>
            <p:nvPr/>
          </p:nvGrpSpPr>
          <p:grpSpPr bwMode="auto">
            <a:xfrm>
              <a:off x="5739353" y="2276872"/>
              <a:ext cx="1911767" cy="2155077"/>
              <a:chOff x="5739353" y="2276872"/>
              <a:chExt cx="1911767" cy="2155077"/>
            </a:xfrm>
          </p:grpSpPr>
          <p:sp>
            <p:nvSpPr>
              <p:cNvPr id="12299" name="TextBox 58"/>
              <p:cNvSpPr txBox="1">
                <a:spLocks noChangeArrowheads="1"/>
              </p:cNvSpPr>
              <p:nvPr/>
            </p:nvSpPr>
            <p:spPr bwMode="auto">
              <a:xfrm>
                <a:off x="5739353" y="2276872"/>
                <a:ext cx="818954" cy="418855"/>
              </a:xfrm>
              <a:prstGeom prst="rect">
                <a:avLst/>
              </a:prstGeom>
              <a:noFill/>
              <a:ln w="9525">
                <a:noFill/>
                <a:miter lim="800000"/>
                <a:headEnd/>
                <a:tailEnd/>
              </a:ln>
            </p:spPr>
            <p:txBody>
              <a:bodyPr wrap="none">
                <a:spAutoFit/>
              </a:bodyPr>
              <a:lstStyle/>
              <a:p>
                <a:r>
                  <a:rPr lang="en-US" altLang="zh-CN" sz="1400" b="1">
                    <a:solidFill>
                      <a:srgbClr val="595959"/>
                    </a:solidFill>
                    <a:latin typeface="Signika Negative" pitchFamily="2" charset="0"/>
                  </a:rPr>
                  <a:t>Cooperation</a:t>
                </a:r>
                <a:endParaRPr lang="en-US" altLang="zh-CN" sz="1400" b="1" baseline="30000">
                  <a:solidFill>
                    <a:srgbClr val="595959"/>
                  </a:solidFill>
                  <a:latin typeface="Signika Negative" pitchFamily="2" charset="0"/>
                </a:endParaRPr>
              </a:p>
            </p:txBody>
          </p:sp>
          <p:sp>
            <p:nvSpPr>
              <p:cNvPr id="61" name="Rectangle 60"/>
              <p:cNvSpPr/>
              <p:nvPr/>
            </p:nvSpPr>
            <p:spPr>
              <a:xfrm>
                <a:off x="5821853" y="2668134"/>
                <a:ext cx="1829267" cy="117945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2301" name="Rectangle 67"/>
              <p:cNvSpPr>
                <a:spLocks noChangeArrowheads="1"/>
              </p:cNvSpPr>
              <p:nvPr/>
            </p:nvSpPr>
            <p:spPr bwMode="auto">
              <a:xfrm>
                <a:off x="5821853" y="3384813"/>
                <a:ext cx="330338" cy="1047136"/>
              </a:xfrm>
              <a:prstGeom prst="rect">
                <a:avLst/>
              </a:prstGeom>
              <a:noFill/>
              <a:ln w="9525">
                <a:noFill/>
                <a:miter lim="800000"/>
                <a:headEnd/>
                <a:tailEnd/>
              </a:ln>
            </p:spPr>
            <p:txBody>
              <a:bodyPr wrap="none">
                <a:spAutoFit/>
              </a:bodyPr>
              <a:lstStyle/>
              <a:p>
                <a:r>
                  <a:rPr lang="en-US" altLang="zh-CN" sz="4400" b="1">
                    <a:solidFill>
                      <a:srgbClr val="D1493B"/>
                    </a:solidFill>
                    <a:latin typeface="Signika Negative" pitchFamily="2" charset="0"/>
                  </a:rPr>
                  <a:t>*</a:t>
                </a:r>
                <a:endParaRPr lang="en-US" altLang="zh-CN" sz="4400">
                  <a:solidFill>
                    <a:srgbClr val="D1493B"/>
                  </a:solidFill>
                </a:endParaRPr>
              </a:p>
            </p:txBody>
          </p:sp>
        </p:grpSp>
      </p:grpSp>
      <p:sp>
        <p:nvSpPr>
          <p:cNvPr id="18" name="Flowchart: Off-page Connector 17"/>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05</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258889" y="3891694"/>
            <a:ext cx="2212975"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sp>
        <p:nvSpPr>
          <p:cNvPr id="27" name="Rectangle 26"/>
          <p:cNvSpPr/>
          <p:nvPr/>
        </p:nvSpPr>
        <p:spPr>
          <a:xfrm>
            <a:off x="0" y="0"/>
            <a:ext cx="9144000" cy="2373628"/>
          </a:xfrm>
          <a:prstGeom prst="rect">
            <a:avLst/>
          </a:prstGeom>
          <a:pattFill prst="pct90">
            <a:fgClr>
              <a:srgbClr val="0EBEA9"/>
            </a:fgClr>
            <a:bgClr>
              <a:schemeClr val="accent5">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grpSp>
        <p:nvGrpSpPr>
          <p:cNvPr id="2" name="Group 3"/>
          <p:cNvGrpSpPr>
            <a:grpSpLocks/>
          </p:cNvGrpSpPr>
          <p:nvPr/>
        </p:nvGrpSpPr>
        <p:grpSpPr bwMode="auto">
          <a:xfrm>
            <a:off x="1331913" y="3483362"/>
            <a:ext cx="1989137" cy="411502"/>
            <a:chOff x="1331571" y="4737942"/>
            <a:chExt cx="1989660" cy="562059"/>
          </a:xfrm>
        </p:grpSpPr>
        <p:pic>
          <p:nvPicPr>
            <p:cNvPr id="13338" name="Picture 3"/>
            <p:cNvPicPr>
              <a:picLocks noChangeAspect="1" noChangeArrowheads="1"/>
            </p:cNvPicPr>
            <p:nvPr/>
          </p:nvPicPr>
          <p:blipFill>
            <a:blip r:embed="rId2" cstate="print"/>
            <a:srcRect/>
            <a:stretch>
              <a:fillRect/>
            </a:stretch>
          </p:blipFill>
          <p:spPr bwMode="auto">
            <a:xfrm>
              <a:off x="1331571" y="4805448"/>
              <a:ext cx="265935" cy="357313"/>
            </a:xfrm>
            <a:prstGeom prst="rect">
              <a:avLst/>
            </a:prstGeom>
            <a:noFill/>
            <a:ln w="9525">
              <a:noFill/>
              <a:miter lim="800000"/>
              <a:headEnd/>
              <a:tailEnd/>
            </a:ln>
          </p:spPr>
        </p:pic>
        <p:sp>
          <p:nvSpPr>
            <p:cNvPr id="23" name="TextBox 22"/>
            <p:cNvSpPr txBox="1"/>
            <p:nvPr/>
          </p:nvSpPr>
          <p:spPr>
            <a:xfrm>
              <a:off x="1655506" y="4737942"/>
              <a:ext cx="1665725" cy="46242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Secure Coding</a:t>
              </a:r>
            </a:p>
          </p:txBody>
        </p:sp>
        <p:sp>
          <p:nvSpPr>
            <p:cNvPr id="24" name="TextBox 23"/>
            <p:cNvSpPr txBox="1"/>
            <p:nvPr/>
          </p:nvSpPr>
          <p:spPr>
            <a:xfrm>
              <a:off x="1655506" y="4963694"/>
              <a:ext cx="1665725" cy="336307"/>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Insert text here</a:t>
              </a:r>
            </a:p>
          </p:txBody>
        </p:sp>
      </p:grpSp>
      <p:sp>
        <p:nvSpPr>
          <p:cNvPr id="25" name="TextBox 24"/>
          <p:cNvSpPr txBox="1">
            <a:spLocks noChangeArrowheads="1"/>
          </p:cNvSpPr>
          <p:nvPr/>
        </p:nvSpPr>
        <p:spPr bwMode="auto">
          <a:xfrm>
            <a:off x="3635376" y="3891694"/>
            <a:ext cx="2212975"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grpSp>
        <p:nvGrpSpPr>
          <p:cNvPr id="3" name="Group 4"/>
          <p:cNvGrpSpPr>
            <a:grpSpLocks/>
          </p:cNvGrpSpPr>
          <p:nvPr/>
        </p:nvGrpSpPr>
        <p:grpSpPr bwMode="auto">
          <a:xfrm>
            <a:off x="3721101" y="3483362"/>
            <a:ext cx="2085975" cy="411502"/>
            <a:chOff x="3720738" y="4737942"/>
            <a:chExt cx="2086910" cy="562059"/>
          </a:xfrm>
        </p:grpSpPr>
        <p:pic>
          <p:nvPicPr>
            <p:cNvPr id="13335" name="Picture 5"/>
            <p:cNvPicPr>
              <a:picLocks noChangeAspect="1" noChangeArrowheads="1"/>
            </p:cNvPicPr>
            <p:nvPr/>
          </p:nvPicPr>
          <p:blipFill>
            <a:blip r:embed="rId3" cstate="print"/>
            <a:srcRect/>
            <a:stretch>
              <a:fillRect/>
            </a:stretch>
          </p:blipFill>
          <p:spPr bwMode="auto">
            <a:xfrm>
              <a:off x="3720738" y="4851102"/>
              <a:ext cx="378184" cy="269044"/>
            </a:xfrm>
            <a:prstGeom prst="rect">
              <a:avLst/>
            </a:prstGeom>
            <a:noFill/>
            <a:ln w="9525">
              <a:noFill/>
              <a:miter lim="800000"/>
              <a:headEnd/>
              <a:tailEnd/>
            </a:ln>
          </p:spPr>
        </p:pic>
        <p:sp>
          <p:nvSpPr>
            <p:cNvPr id="26" name="TextBox 25"/>
            <p:cNvSpPr txBox="1"/>
            <p:nvPr/>
          </p:nvSpPr>
          <p:spPr>
            <a:xfrm>
              <a:off x="4141615" y="4737942"/>
              <a:ext cx="1666033" cy="46242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We host for you</a:t>
              </a:r>
            </a:p>
          </p:txBody>
        </p:sp>
        <p:sp>
          <p:nvSpPr>
            <p:cNvPr id="28" name="TextBox 27"/>
            <p:cNvSpPr txBox="1"/>
            <p:nvPr/>
          </p:nvSpPr>
          <p:spPr>
            <a:xfrm>
              <a:off x="4141615" y="4963694"/>
              <a:ext cx="1666033" cy="336307"/>
            </a:xfrm>
            <a:prstGeom prst="rect">
              <a:avLst/>
            </a:prstGeom>
            <a:noFill/>
          </p:spPr>
          <p:txBody>
            <a:bodyPr>
              <a:spAutoFit/>
            </a:bodyPr>
            <a:lstStyle/>
            <a:p>
              <a:pPr fontAlgn="auto">
                <a:spcBef>
                  <a:spcPts val="0"/>
                </a:spcBef>
                <a:spcAft>
                  <a:spcPts val="0"/>
                </a:spcAft>
                <a:defRPr/>
              </a:pPr>
              <a:r>
                <a:rPr lang="en-US" sz="1000" i="1">
                  <a:solidFill>
                    <a:schemeClr val="bg1">
                      <a:lumMod val="65000"/>
                    </a:schemeClr>
                  </a:solidFill>
                  <a:latin typeface="Signika Negative" pitchFamily="2" charset="0"/>
                  <a:cs typeface="+mn-cs"/>
                </a:rPr>
                <a:t>Insert text here</a:t>
              </a:r>
            </a:p>
          </p:txBody>
        </p:sp>
      </p:grpSp>
      <p:sp>
        <p:nvSpPr>
          <p:cNvPr id="29" name="TextBox 28"/>
          <p:cNvSpPr txBox="1">
            <a:spLocks noChangeArrowheads="1"/>
          </p:cNvSpPr>
          <p:nvPr/>
        </p:nvSpPr>
        <p:spPr bwMode="auto">
          <a:xfrm>
            <a:off x="5980114" y="3891694"/>
            <a:ext cx="2211387" cy="553998"/>
          </a:xfrm>
          <a:prstGeom prst="rect">
            <a:avLst/>
          </a:prstGeom>
          <a:noFill/>
          <a:ln w="9525">
            <a:noFill/>
            <a:miter lim="800000"/>
            <a:headEnd/>
            <a:tailEnd/>
          </a:ln>
        </p:spPr>
        <p:txBody>
          <a:bodyPr>
            <a:spAutoFit/>
          </a:bodyPr>
          <a:lstStyle/>
          <a:p>
            <a:r>
              <a:rPr lang="en-US" altLang="zh-CN" sz="1000">
                <a:solidFill>
                  <a:srgbClr val="A6A6A6"/>
                </a:solidFill>
              </a:rPr>
              <a:t>Contrary to popular belief, Lorem Ipsum is not simply random text. It has roots in a piece.</a:t>
            </a:r>
            <a:endParaRPr lang="en-US" altLang="zh-CN" sz="1000" b="1">
              <a:solidFill>
                <a:srgbClr val="A6A6A6"/>
              </a:solidFill>
              <a:latin typeface="Signika Negative" pitchFamily="2" charset="0"/>
            </a:endParaRPr>
          </a:p>
        </p:txBody>
      </p:sp>
      <p:grpSp>
        <p:nvGrpSpPr>
          <p:cNvPr id="4" name="Group 5"/>
          <p:cNvGrpSpPr>
            <a:grpSpLocks/>
          </p:cNvGrpSpPr>
          <p:nvPr/>
        </p:nvGrpSpPr>
        <p:grpSpPr bwMode="auto">
          <a:xfrm>
            <a:off x="6038851" y="3483362"/>
            <a:ext cx="2003425" cy="411502"/>
            <a:chOff x="6038516" y="4737942"/>
            <a:chExt cx="2003198" cy="562059"/>
          </a:xfrm>
        </p:grpSpPr>
        <p:pic>
          <p:nvPicPr>
            <p:cNvPr id="13332" name="Picture 6"/>
            <p:cNvPicPr>
              <a:picLocks noChangeAspect="1" noChangeArrowheads="1"/>
            </p:cNvPicPr>
            <p:nvPr/>
          </p:nvPicPr>
          <p:blipFill>
            <a:blip r:embed="rId4" cstate="print"/>
            <a:srcRect/>
            <a:stretch>
              <a:fillRect/>
            </a:stretch>
          </p:blipFill>
          <p:spPr bwMode="auto">
            <a:xfrm>
              <a:off x="6038516" y="4823000"/>
              <a:ext cx="358292" cy="307779"/>
            </a:xfrm>
            <a:prstGeom prst="rect">
              <a:avLst/>
            </a:prstGeom>
            <a:noFill/>
            <a:ln w="9525">
              <a:noFill/>
              <a:miter lim="800000"/>
              <a:headEnd/>
              <a:tailEnd/>
            </a:ln>
          </p:spPr>
        </p:pic>
        <p:sp>
          <p:nvSpPr>
            <p:cNvPr id="31" name="TextBox 30"/>
            <p:cNvSpPr txBox="1"/>
            <p:nvPr/>
          </p:nvSpPr>
          <p:spPr>
            <a:xfrm>
              <a:off x="6375028" y="4737942"/>
              <a:ext cx="1666686" cy="462422"/>
            </a:xfrm>
            <a:prstGeom prst="rect">
              <a:avLst/>
            </a:prstGeom>
            <a:noFill/>
          </p:spPr>
          <p:txBody>
            <a:bodyPr>
              <a:spAutoFit/>
            </a:bodyPr>
            <a:lstStyle/>
            <a:p>
              <a:pPr fontAlgn="auto">
                <a:spcBef>
                  <a:spcPts val="0"/>
                </a:spcBef>
                <a:spcAft>
                  <a:spcPts val="0"/>
                </a:spcAft>
                <a:defRPr/>
              </a:pPr>
              <a:r>
                <a:rPr lang="en-US" sz="1600" b="1" dirty="0">
                  <a:solidFill>
                    <a:schemeClr val="tx1">
                      <a:lumMod val="65000"/>
                      <a:lumOff val="35000"/>
                    </a:schemeClr>
                  </a:solidFill>
                  <a:latin typeface="Signika Negative" pitchFamily="2" charset="0"/>
                  <a:cs typeface="+mn-cs"/>
                </a:rPr>
                <a:t>24/7 Support</a:t>
              </a:r>
            </a:p>
          </p:txBody>
        </p:sp>
        <p:sp>
          <p:nvSpPr>
            <p:cNvPr id="32" name="TextBox 31"/>
            <p:cNvSpPr txBox="1"/>
            <p:nvPr/>
          </p:nvSpPr>
          <p:spPr>
            <a:xfrm>
              <a:off x="6375028" y="4963694"/>
              <a:ext cx="1666686" cy="336307"/>
            </a:xfrm>
            <a:prstGeom prst="rect">
              <a:avLst/>
            </a:prstGeom>
            <a:noFill/>
          </p:spPr>
          <p:txBody>
            <a:bodyPr>
              <a:spAutoFit/>
            </a:bodyPr>
            <a:lstStyle/>
            <a:p>
              <a:pPr fontAlgn="auto">
                <a:spcBef>
                  <a:spcPts val="0"/>
                </a:spcBef>
                <a:spcAft>
                  <a:spcPts val="0"/>
                </a:spcAft>
                <a:defRPr/>
              </a:pPr>
              <a:r>
                <a:rPr lang="en-US" sz="1000" i="1" dirty="0">
                  <a:solidFill>
                    <a:schemeClr val="bg1">
                      <a:lumMod val="65000"/>
                    </a:schemeClr>
                  </a:solidFill>
                  <a:latin typeface="Signika Negative" pitchFamily="2" charset="0"/>
                  <a:cs typeface="+mn-cs"/>
                </a:rPr>
                <a:t>Insert text here</a:t>
              </a:r>
            </a:p>
          </p:txBody>
        </p:sp>
      </p:grpSp>
      <p:sp>
        <p:nvSpPr>
          <p:cNvPr id="33" name="TextBox 32"/>
          <p:cNvSpPr txBox="1">
            <a:spLocks noChangeArrowheads="1"/>
          </p:cNvSpPr>
          <p:nvPr/>
        </p:nvSpPr>
        <p:spPr bwMode="auto">
          <a:xfrm>
            <a:off x="4175125" y="2547240"/>
            <a:ext cx="3852863" cy="584775"/>
          </a:xfrm>
          <a:prstGeom prst="rect">
            <a:avLst/>
          </a:prstGeom>
          <a:noFill/>
          <a:ln w="9525">
            <a:noFill/>
            <a:miter lim="800000"/>
            <a:headEnd/>
            <a:tailEnd/>
          </a:ln>
        </p:spPr>
        <p:txBody>
          <a:bodyPr>
            <a:spAutoFit/>
          </a:bodyPr>
          <a:lstStyle/>
          <a:p>
            <a:r>
              <a:rPr lang="en-US" altLang="zh-CN" sz="1600" b="1" i="1">
                <a:solidFill>
                  <a:srgbClr val="7F7F7F"/>
                </a:solidFill>
              </a:rPr>
              <a:t>“”We are the best app development company in the market”</a:t>
            </a:r>
            <a:endParaRPr lang="en-US" altLang="zh-CN" sz="1600" b="1" i="1">
              <a:solidFill>
                <a:srgbClr val="7F7F7F"/>
              </a:solidFill>
              <a:latin typeface="Signika Negative" pitchFamily="2" charset="0"/>
            </a:endParaRPr>
          </a:p>
        </p:txBody>
      </p:sp>
      <p:grpSp>
        <p:nvGrpSpPr>
          <p:cNvPr id="5" name="Group 12"/>
          <p:cNvGrpSpPr>
            <a:grpSpLocks/>
          </p:cNvGrpSpPr>
          <p:nvPr/>
        </p:nvGrpSpPr>
        <p:grpSpPr bwMode="auto">
          <a:xfrm>
            <a:off x="1331914" y="594449"/>
            <a:ext cx="2492375" cy="2719463"/>
            <a:chOff x="2123727" y="1412776"/>
            <a:chExt cx="2170646" cy="3222455"/>
          </a:xfrm>
        </p:grpSpPr>
        <p:sp>
          <p:nvSpPr>
            <p:cNvPr id="16" name="Rectangle 15"/>
            <p:cNvSpPr/>
            <p:nvPr/>
          </p:nvSpPr>
          <p:spPr>
            <a:xfrm>
              <a:off x="2213594" y="2204401"/>
              <a:ext cx="995455" cy="16457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sp>
          <p:nvSpPr>
            <p:cNvPr id="18" name="Rectangle 17"/>
            <p:cNvSpPr/>
            <p:nvPr/>
          </p:nvSpPr>
          <p:spPr>
            <a:xfrm>
              <a:off x="2915943" y="1883472"/>
              <a:ext cx="1223581" cy="22382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charset="0"/>
              </a:endParaRPr>
            </a:p>
          </p:txBody>
        </p:sp>
        <p:pic>
          <p:nvPicPr>
            <p:cNvPr id="13331" name="Picture 18"/>
            <p:cNvPicPr>
              <a:picLocks noChangeAspect="1"/>
            </p:cNvPicPr>
            <p:nvPr/>
          </p:nvPicPr>
          <p:blipFill>
            <a:blip r:embed="rId5" cstate="print"/>
            <a:srcRect/>
            <a:stretch>
              <a:fillRect/>
            </a:stretch>
          </p:blipFill>
          <p:spPr bwMode="auto">
            <a:xfrm>
              <a:off x="2123727" y="1412776"/>
              <a:ext cx="2170646" cy="3222455"/>
            </a:xfrm>
            <a:prstGeom prst="rect">
              <a:avLst/>
            </a:prstGeom>
            <a:noFill/>
            <a:ln w="9525">
              <a:noFill/>
              <a:miter lim="800000"/>
              <a:headEnd/>
              <a:tailEnd/>
            </a:ln>
          </p:spPr>
        </p:pic>
      </p:grpSp>
      <p:grpSp>
        <p:nvGrpSpPr>
          <p:cNvPr id="6" name="Group 2"/>
          <p:cNvGrpSpPr>
            <a:grpSpLocks/>
          </p:cNvGrpSpPr>
          <p:nvPr/>
        </p:nvGrpSpPr>
        <p:grpSpPr bwMode="auto">
          <a:xfrm>
            <a:off x="4175126" y="701394"/>
            <a:ext cx="3636963" cy="793061"/>
            <a:chOff x="4175482" y="953344"/>
            <a:chExt cx="3636878" cy="1080120"/>
          </a:xfrm>
        </p:grpSpPr>
        <p:sp>
          <p:nvSpPr>
            <p:cNvPr id="20" name="Subtitle 2"/>
            <p:cNvSpPr txBox="1">
              <a:spLocks/>
            </p:cNvSpPr>
            <p:nvPr/>
          </p:nvSpPr>
          <p:spPr>
            <a:xfrm>
              <a:off x="4175482" y="953344"/>
              <a:ext cx="3636878" cy="86447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3600" b="1" spc="-150" dirty="0" smtClean="0">
                  <a:solidFill>
                    <a:schemeClr val="bg1"/>
                  </a:solidFill>
                  <a:latin typeface="Signika Negative" pitchFamily="2" charset="0"/>
                  <a:ea typeface="Franchise" pitchFamily="49" charset="0"/>
                </a:rPr>
                <a:t>MOBILE</a:t>
              </a:r>
            </a:p>
          </p:txBody>
        </p:sp>
        <p:sp>
          <p:nvSpPr>
            <p:cNvPr id="21" name="Subtitle 2"/>
            <p:cNvSpPr txBox="1">
              <a:spLocks/>
            </p:cNvSpPr>
            <p:nvPr/>
          </p:nvSpPr>
          <p:spPr>
            <a:xfrm>
              <a:off x="4175482" y="1384636"/>
              <a:ext cx="3636878" cy="64882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3600" b="1" spc="-150" dirty="0" smtClean="0">
                  <a:solidFill>
                    <a:schemeClr val="bg1"/>
                  </a:solidFill>
                  <a:latin typeface="Signika Negative" pitchFamily="2" charset="0"/>
                  <a:ea typeface="Franchise" pitchFamily="49" charset="0"/>
                </a:rPr>
                <a:t>DEVELOPMENT</a:t>
              </a:r>
            </a:p>
          </p:txBody>
        </p:sp>
      </p:grpSp>
      <p:sp>
        <p:nvSpPr>
          <p:cNvPr id="22" name="TextBox 21"/>
          <p:cNvSpPr txBox="1">
            <a:spLocks noChangeArrowheads="1"/>
          </p:cNvSpPr>
          <p:nvPr/>
        </p:nvSpPr>
        <p:spPr bwMode="auto">
          <a:xfrm>
            <a:off x="4175125" y="1494455"/>
            <a:ext cx="3852863" cy="707886"/>
          </a:xfrm>
          <a:prstGeom prst="rect">
            <a:avLst/>
          </a:prstGeom>
          <a:noFill/>
          <a:ln w="9525">
            <a:noFill/>
            <a:miter lim="800000"/>
            <a:headEnd/>
            <a:tailEnd/>
          </a:ln>
        </p:spPr>
        <p:txBody>
          <a:bodyPr>
            <a:spAutoFit/>
          </a:bodyPr>
          <a:lstStyle/>
          <a:p>
            <a:r>
              <a:rPr lang="en-US" altLang="zh-CN" sz="1000">
                <a:solidFill>
                  <a:schemeClr val="bg1"/>
                </a:solidFill>
              </a:rPr>
              <a:t>Contrary to popular belief, Lorem Ipsum is not simply random text. It has roots in a piece of classical Latin literature from 45 BC. Contrary to popular belief It has roots in a piece of classical Latin literature from 45 BC. </a:t>
            </a:r>
            <a:endParaRPr lang="en-US" altLang="zh-CN" sz="1000" b="1">
              <a:solidFill>
                <a:schemeClr val="bg1"/>
              </a:solidFill>
              <a:latin typeface="Signika Negative" pitchFamily="2" charset="0"/>
            </a:endParaRPr>
          </a:p>
        </p:txBody>
      </p:sp>
      <p:sp>
        <p:nvSpPr>
          <p:cNvPr id="30" name="Flowchart: Off-page Connector 29"/>
          <p:cNvSpPr/>
          <p:nvPr/>
        </p:nvSpPr>
        <p:spPr>
          <a:xfrm>
            <a:off x="8518526" y="138890"/>
            <a:ext cx="379413" cy="218057"/>
          </a:xfrm>
          <a:prstGeom prst="flowChartOffpageConnector">
            <a:avLst/>
          </a:prstGeom>
          <a:solidFill>
            <a:srgbClr val="F5C24C"/>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HN" sz="1200" b="1">
                <a:solidFill>
                  <a:srgbClr val="FFFFFF"/>
                </a:solidFill>
                <a:cs typeface="Arial" charset="0"/>
              </a:rPr>
              <a:t>06</a:t>
            </a:r>
            <a:endParaRPr lang="en-US" altLang="zh-CN" sz="1200" b="1">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6" presetClass="entr" presetSubtype="2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nodeType="afterGroup">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childTnLst>
                          </p:cTn>
                        </p:par>
                        <p:par>
                          <p:cTn id="22" fill="hold" nodeType="afterGroup">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nodeType="afterGroup">
                            <p:stCondLst>
                              <p:cond delay="3000"/>
                            </p:stCondLst>
                            <p:childTnLst>
                              <p:par>
                                <p:cTn id="31" presetID="16" presetClass="entr" presetSubtype="2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nodeType="afterGroup">
                            <p:stCondLst>
                              <p:cond delay="4000"/>
                            </p:stCondLst>
                            <p:childTnLst>
                              <p:par>
                                <p:cTn id="39" presetID="16" presetClass="entr" presetSubtype="21"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500"/>
                                        <p:tgtEl>
                                          <p:spTgt spid="4"/>
                                        </p:tgtEl>
                                      </p:cBhvr>
                                    </p:animEffect>
                                  </p:childTnLst>
                                </p:cTn>
                              </p:par>
                            </p:childTnLst>
                          </p:cTn>
                        </p:par>
                        <p:par>
                          <p:cTn id="42" fill="hold" nodeType="afterGroup">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9" grpId="0"/>
      <p:bldP spid="33"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1655</TotalTime>
  <Words>5202</Words>
  <Application>Microsoft Office PowerPoint</Application>
  <PresentationFormat>自定义</PresentationFormat>
  <Paragraphs>580</Paragraphs>
  <Slides>52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54" baseType="lpstr">
      <vt:lpstr>Office Theme</vt:lpstr>
      <vt:lpstr>Microsoft Excel 97-2003 Worksheet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200</cp:revision>
  <dcterms:created xsi:type="dcterms:W3CDTF">2013-07-23T17:44:34Z</dcterms:created>
  <dcterms:modified xsi:type="dcterms:W3CDTF">2016-08-22T04:11:48Z</dcterms:modified>
  <cp:category>PPTS</cp:category>
</cp:coreProperties>
</file>